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73" r:id="rId3"/>
    <p:sldMasterId id="2147483685" r:id="rId4"/>
    <p:sldMasterId id="2147483697" r:id="rId5"/>
    <p:sldMasterId id="2147483940" r:id="rId6"/>
    <p:sldMasterId id="2147484040" r:id="rId7"/>
    <p:sldMasterId id="2147485141" r:id="rId8"/>
  </p:sldMasterIdLst>
  <p:notesMasterIdLst>
    <p:notesMasterId r:id="rId59"/>
  </p:notesMasterIdLst>
  <p:handoutMasterIdLst>
    <p:handoutMasterId r:id="rId60"/>
  </p:handoutMasterIdLst>
  <p:sldIdLst>
    <p:sldId id="575" r:id="rId9"/>
    <p:sldId id="538" r:id="rId10"/>
    <p:sldId id="517" r:id="rId11"/>
    <p:sldId id="519" r:id="rId12"/>
    <p:sldId id="548" r:id="rId13"/>
    <p:sldId id="563" r:id="rId14"/>
    <p:sldId id="562" r:id="rId15"/>
    <p:sldId id="493" r:id="rId16"/>
    <p:sldId id="495" r:id="rId17"/>
    <p:sldId id="497" r:id="rId18"/>
    <p:sldId id="498" r:id="rId19"/>
    <p:sldId id="496" r:id="rId20"/>
    <p:sldId id="499" r:id="rId21"/>
    <p:sldId id="539" r:id="rId22"/>
    <p:sldId id="523" r:id="rId23"/>
    <p:sldId id="525" r:id="rId24"/>
    <p:sldId id="526" r:id="rId25"/>
    <p:sldId id="527" r:id="rId26"/>
    <p:sldId id="528" r:id="rId27"/>
    <p:sldId id="533" r:id="rId28"/>
    <p:sldId id="579" r:id="rId29"/>
    <p:sldId id="580" r:id="rId30"/>
    <p:sldId id="557" r:id="rId31"/>
    <p:sldId id="524" r:id="rId32"/>
    <p:sldId id="529" r:id="rId33"/>
    <p:sldId id="530" r:id="rId34"/>
    <p:sldId id="531" r:id="rId35"/>
    <p:sldId id="532" r:id="rId36"/>
    <p:sldId id="541" r:id="rId37"/>
    <p:sldId id="542" r:id="rId38"/>
    <p:sldId id="543" r:id="rId39"/>
    <p:sldId id="578" r:id="rId40"/>
    <p:sldId id="577" r:id="rId41"/>
    <p:sldId id="544" r:id="rId42"/>
    <p:sldId id="546" r:id="rId43"/>
    <p:sldId id="545" r:id="rId44"/>
    <p:sldId id="521" r:id="rId45"/>
    <p:sldId id="549" r:id="rId46"/>
    <p:sldId id="550" r:id="rId47"/>
    <p:sldId id="582" r:id="rId48"/>
    <p:sldId id="522" r:id="rId49"/>
    <p:sldId id="551" r:id="rId50"/>
    <p:sldId id="581" r:id="rId51"/>
    <p:sldId id="552" r:id="rId52"/>
    <p:sldId id="556" r:id="rId53"/>
    <p:sldId id="553" r:id="rId54"/>
    <p:sldId id="555" r:id="rId55"/>
    <p:sldId id="558" r:id="rId56"/>
    <p:sldId id="559" r:id="rId57"/>
    <p:sldId id="560" r:id="rId5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33"/>
    <a:srgbClr val="CCFF33"/>
    <a:srgbClr val="FF9933"/>
    <a:srgbClr val="FF0000"/>
    <a:srgbClr val="00FF00"/>
    <a:srgbClr val="33CC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43" autoAdjust="0"/>
  </p:normalViewPr>
  <p:slideViewPr>
    <p:cSldViewPr>
      <p:cViewPr varScale="1">
        <p:scale>
          <a:sx n="54" d="100"/>
          <a:sy n="54" d="100"/>
        </p:scale>
        <p:origin x="1176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67727A6-E631-48B1-AE7D-10B1ED20FA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EFA4DB82-D88F-4257-855B-8CB1DDF3D3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849FA737-81E6-4636-888D-09F1BC2A08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E8C2ABA0-7086-45F6-9D3A-C682DA6CE6F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7D01A8DD-985C-4F88-B3AA-3B429BA76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2747FF1-75A4-49FB-B3F4-00A5EE1A88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05B6801-391E-4A39-88AD-50EB8CFAF4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6427A603-27B6-4300-8D50-40D5528440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47628DBB-8BB9-4004-8DA1-DD97C25F13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39B69DDE-ABA8-4CDB-93E0-F2085AC285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8A8CCADA-D4CD-4F28-BE65-E35DB78A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8985198F-22A9-4B8E-AC3F-79B271370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D219D62D-E307-42D9-BE1B-B24CB72596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2E4D8AF2-B19A-4E8A-A8A3-470D80BD5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http://en.wikipedia.org/wiki/Rolling_shutter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Even DSLRs have this problem.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D110D5D-9EAD-4EE4-A7FF-158937EEB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8A3AB4-B261-42EF-B11A-02F11CFB91E5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2746B5A-FE78-4C84-8F1A-4352454F7D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649FE9-A92F-42F8-A000-08B994CEE731}" type="slidenum">
              <a:rPr lang="en-US" altLang="en-US" sz="1200" smtClean="0">
                <a:solidFill>
                  <a:srgbClr val="000000"/>
                </a:solidFill>
              </a:rPr>
              <a:pPr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3F8C754-8122-4C7B-BC7A-AC16BEF78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38BDA2C-E4F1-4010-897B-D69920716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BE7786F-8EE6-4DEC-B11B-770BFDD6D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FA2B85-9DB6-4E61-B229-528BF44D2A24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990709A-392E-4A4A-B37F-6FA82F28CB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5DE90991-16FE-4B67-8BBC-8E226B795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>
                <a:sym typeface="Symbol" pitchFamily="18" charset="2"/>
              </a:rPr>
              <a:t> 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At least 3 spectral bands required (e.g. R,G,B)</a:t>
            </a:r>
            <a:r>
              <a:rPr lang="en-US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A13999-41D4-4B40-AFC6-99FBFE0D64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7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85198F-22A9-4B8E-AC3F-79B2713701D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09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F2B6B22-CAE6-45DD-A785-E2A8E4A307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369C07-8297-4C6A-BFF4-C97868075A10}" type="slidenum">
              <a:rPr lang="en-US" altLang="en-US" sz="1200" smtClean="0">
                <a:solidFill>
                  <a:srgbClr val="000000"/>
                </a:solidFill>
              </a:rPr>
              <a:pPr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FA3C41E-3047-4CED-BC30-62CF80A364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8375" cy="3582988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B8B90C4E-1FA4-49D2-9562-134E4ED5A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printers automatically convert to CMYK when printing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85198F-22A9-4B8E-AC3F-79B2713701D8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55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85198F-22A9-4B8E-AC3F-79B2713701D8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0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A56CC2-B561-4AC4-8741-1F9C573E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A92ADA-4BDC-4698-9ECF-DD6D6795A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E48A71-6A9F-473A-8C33-72F7BD055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C3238-FB14-4455-B0F2-D28031FFD2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84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73C4CC-0F8E-4818-9C49-269AE6C7F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2918E5-5FBD-4823-A713-EBB3FA299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AB5D38-C9A1-4365-8C2B-3293C8589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16AB5-E562-4046-BF4C-88B5A6ED4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86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763A1A-791F-453F-B334-8F0D587AA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03A9F5-1A9C-42A4-B2D5-E3EE000C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196A18-4876-4E36-A42B-2B188EF1C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68666-74EA-4FC9-B4B0-905F4CBC8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49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2016A9-C783-4ED0-96F1-02E178508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006C61-7BA2-4BDB-915B-26FB69C9D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A02BF3-8C6D-4329-974C-11F1A7A2F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858F8-A588-45D9-98AE-9ABCFD535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53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946C56-E074-4E23-8D50-F6BBE1645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36CBF1-88F1-4A98-BE8C-28163C3A9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E0CFC2-1946-4D07-920E-08D6836C2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8BFBC-20DD-422C-851B-3BC38A4AA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05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8A7CB1-A1CC-4CDA-841B-5EBEB53A0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28F12-C113-4988-871E-3E0130D53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201424-36D5-4604-93C0-6A59FA976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DD21-D3D2-4CCD-807F-3CD9CF291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42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E17FA5-6516-4B97-9B9E-BA501EBFE0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64F542-F749-44C1-BCBA-4BE3C22A3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F7948-7998-4D88-9B38-188FB6E7C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EA614-C4A6-4635-BE68-F93DFA5C1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984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F2DE4F9-9615-4F93-8726-50161AA26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C26BF9-DCA6-47AC-B9A5-A25C12AEF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334F6B-835D-48D5-BDA2-56D0AC859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E377C-D933-4E3D-B832-E2FF179EC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173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09AE4D-97F3-4811-93EF-092744F9E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337298-809F-401C-B7B9-D21024CB1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E82755-430A-4A48-B61E-524BFB21A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A6AF2-CA50-4F65-8F90-879130B911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060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C4B0F9B-0D7C-40CF-BC0A-F8572A17E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5E9BA3-8576-46AC-AEB0-87853A024A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29BF78-FD97-4D6B-ACB9-35A3086B8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36127-2ADD-4328-8CA5-5EA1086CD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205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BB051F-BCDD-4E03-9245-886E70BF4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39BDA0-B9DD-4A47-8647-80CB2A4C1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2DC1E-F6E7-4D52-A865-C339006AD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978CA-470A-40B0-AA55-D7E4E4F6C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76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44EC1-1C53-490B-AD78-FA663F680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DCE3D5-FF2A-4B62-9A8C-AAF6AC49B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613BE2-E7BE-431A-BE3F-5DB21ECFB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A674D-024C-4D01-8698-5AAC71A2A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796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0894F-CD9D-4836-B58B-7983FB462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2A5712-D3C7-4067-8FFF-441FAE736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CAF05-63AF-456A-9962-FE501002B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BA765-8E19-4E49-9B39-5CD425371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454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7A4126-8011-45AF-8143-EAE8DA58D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F69176-A97C-46FC-86CF-D502E46A5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436F97-B09F-41D4-9062-6C1EED3CD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3CE67-37DB-4C31-8BE0-DE7E5DB6B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54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FE7F10-5B45-4290-BBD0-E245824F2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2847B8-040D-400F-BF38-7B0011840B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756AD3-3E7B-4144-94A7-4D5C21938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D2F17-F59F-4649-9B63-11581901C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684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FC920-06BC-459B-AD54-484FFCD5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18A65-ABD8-46D0-833A-397A4E84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06EE7-E832-4815-ACA4-50C338EC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603602-8E3B-4F48-B7BF-6B2CC2D3C9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256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3CA06-B32B-436C-981A-4FE5C609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F73D4-4E2E-47BB-8D4A-F961BDF1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28B90-C1C9-4C1B-8D2C-163E34E9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6D5AA70-6B5A-47A8-81DC-153C7568F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420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FD3B7-03B1-4118-8B16-A7A12A6A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8C87B-A2F8-4230-AE98-B6A4069E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2527F-2750-449F-84E1-AD1B9900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CF8A307-7B3D-4503-9CC3-0EDD1BCD8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147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5C436-11C7-4281-8D23-DBF9895E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8FD6F-3E11-4223-A0E4-CF30A758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6D4B4-9A60-46B3-8ED0-A6926AF7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8723E7-4135-46D9-9210-6428285C1B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445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5164FD-EB66-41CE-AA22-C821A883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36B8B-6B56-46AC-A906-BD5C8F65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A84FCB-2032-46E1-904F-C774E7DE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785F429-7EFF-4BF8-8648-B8C4A8492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35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D2FFF-8182-418B-8EA0-BC720091F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0427-041D-4BFB-9157-BCE8329A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5C40-2B57-4E10-9866-F7B09C31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40D29D-52EC-49D8-9436-9CD2EC8CE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699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C2AE6-7816-4D28-BCCF-21F17438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8D124-1B5C-4511-B3E7-72620106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B9942-3D85-4427-B435-AD31D6AD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51E5AD-4103-4426-8A46-C7B4779F2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62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64AFD9-3AA9-447A-A32B-0CF921C10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165C57-1145-4F17-8676-DAE912DFE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211962-C9E0-4C72-8D1D-597137126B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EEFCD-33ED-4D2B-8414-72A378756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00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26444-4F5F-40E8-9961-18E24C4E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DDEAF-8A0A-432B-817E-B472B9E6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09B02-B186-4CBD-8D55-D04DB165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67F378-100B-46D7-8F60-8DBDE1CEE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787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9B292-239C-4DDA-8545-017B5753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ABD43-F431-46DB-BEE9-2CC47DD9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1D026-DB0C-4DAC-8C8E-8CC87A2F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64AC80-AA3A-4798-AE2C-5E37083AA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821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BDEB-864D-4E3E-B0B4-68DAA26F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7D521-B9DF-428A-9D71-8BBF0FFD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B8427-E1D8-4D9C-8B5D-B5E2047C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3E7938-1512-410B-BC2F-B5B6A3FA0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653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7D6A0-A2F4-4369-98BC-CB0F2F4F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3997F-299E-43C5-8D10-7ECC27EF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145D5-119B-49A7-9684-BCEF7FA3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CED93B-5F49-4267-9BBE-B591459ACF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460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FF89C-BD5A-4875-93D5-ABADD819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A880E-58ED-4CB0-B4A2-97B74195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BBAE6-6044-4105-A5E1-49ACB952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61A911-FF1C-4533-A3F7-B8921EA9C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697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6D7EB-6629-4332-8574-B21F53EF0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C2E0D-EB58-451B-9942-C3FEA9F5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BB6FC-F0E3-41D8-A840-202F47E4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038405-4992-481C-A636-C3A97F0A0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3362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3620-19F3-420A-81A2-DF505A45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0073F-95B2-4429-A0F0-35F9B197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01D-0188-4C39-8D0D-72624DED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996FF-BC07-4C2F-B81A-522B3FBD8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444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82B23-DE9A-43EE-A53F-F51329C5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70BD6-74F6-4021-A437-67621FA3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F32DE-7876-4D2D-B92D-E755C986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923FC3-A489-435E-A58D-F8257D26D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689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0668E-FA5D-4360-B6F9-2B3057B8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B10F5-064E-4F39-8666-02D0CB4C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A8C6B-9F78-4E66-860F-26CF20F2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A7457E-67CF-4670-B67C-2D8735D3DE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251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AA916-C7D4-458D-8C86-EC159AA2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336B7-BA09-4EBF-8C53-E876D20C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2348E-5A36-45EB-98AC-951C4788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C2207E-3024-490E-A2D5-759F32BC0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7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3CB5E-2C1C-4D21-B699-F9E57DC89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4A53B7-6497-42E8-8D06-703A41BDF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E4E79-1504-4A9D-A313-D541BACBD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3FFAB-DB67-4F8C-9098-D8C5C5909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598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581B2-D7E6-46B2-97E0-32631C03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6BF9A1-C5D6-49A1-8791-7CD0DCEF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E0DB7-B28D-4F0B-8005-030A2D26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423C0B-9951-4DF0-8E17-994628F2F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773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CF673-B2E5-4F0E-90CD-9653A987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8C5D6-3466-47B4-8449-1F5AEF0C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39D80-F5DF-4072-88D2-0BE4565F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214901-E5EB-4999-B0B4-DF98CBDCE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168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EA06-18F8-47CF-9AF1-AE666F69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69957-6FDA-41D3-9C47-9D737C75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2AB45-7CEC-43F4-9E16-AB0AF0B6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85518C-94F9-45F1-9C27-FBC800029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833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6AB68-0B2B-42AE-94D4-8744EF98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51465-5A15-4FF0-8868-33772BEA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761AA-5F67-4DEB-A6B3-391DF483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1D0309-9D2D-422C-BCE8-4E013CE9D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599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C81C1-2757-4CC1-B47C-0CEA5559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F1009-65D1-4B69-ACF8-8B7F4802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2759F-03B4-48C5-9724-7F08881C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9B93D0-58D3-4B43-9E7A-78EF2315F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514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B4360E-6329-4F22-9A43-83A1B2C1B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5014C2-DD8A-4FF2-AED6-D8098BFC6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74A4AB-9520-4946-9A83-CF840D473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BAB92-78A8-4853-8414-F4424EB40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404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A5AACC-D0E5-46DC-B4D3-ECEA10311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8E8270-34F5-4BA8-8794-23EFF2082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DE81D4-3FE0-4FE6-A54D-50E86F01E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F94D4-7EB9-4F00-B352-946229624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210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D33B19-4773-4154-81CE-BD9E42388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05F44C-B47C-47FC-83F3-8D28F932D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263712-FE54-4392-AC09-4534561CD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929DD-2F0A-433E-A7FC-6E866E4B1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5134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6E8086-0A75-42A2-8D30-47FC92FD4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96A417-75FA-455E-859C-769A9040A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70F38-24F7-4016-9844-331FE18EC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B512-A0E6-45C2-B372-A2AFA1C26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933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B153B4-AEF4-48FE-9805-FE6B6B496F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8E2A0F-08F5-4676-8187-FF366E4F2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BF96EF-AC5C-4700-A9C9-4A3A517BC1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5934D-8544-43A5-AF17-E346FABD1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73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03E2C4-E0F2-434F-8DCE-BC043CA65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7BA5C7-9B83-4D7C-B477-6C9939609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BB1A28-5A27-4A62-A776-EE04A24A9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5251F-6456-40E9-A288-5907028F0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064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546BC3-A1AA-40D2-B30F-EAEB706D4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6D8ED3-0E28-4A77-A86D-3D7F94F4E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F0C3B0-DDD7-49E1-A885-A916B3AD9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0183A-EDB8-44C1-B60F-47EAD03C2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5132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272834-7235-4891-8E73-0827DDE7D5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9899E3-F8BD-494B-8CA8-81E639397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8E80C4-79DA-4C0B-8C67-1BF9FE58F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DD0B8-F095-4CAD-B512-A60ED61AC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741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EF197-3120-4BBE-8751-4D4B3CB30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79C15-5573-44DA-91D9-2A523377E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DDBA29-4F3D-4894-A88A-20EC25331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55BE5-8C20-4012-AB68-37C5E03B3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86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C8BA71-05C7-4CA5-A5DE-915390B7B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2B6DD-6044-4936-9A5C-2BF77E29F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0CE073-118B-469A-A03A-3BE4875CF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7A11E-AE4E-4DA3-9007-38B72FD87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544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5DDE91-D0C2-40AF-9F3C-2073D397E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FB17F7-8F46-4FDA-94E7-6136B4B79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053C9-8385-4D82-9C7C-F04D20AB1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88A1-4B26-45F6-9D02-A525632C62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9755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C896F-700C-4A73-A31A-B54C5338F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C8FA3C-B784-4CFD-9A7E-E27892D94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53147F-FBEA-4FF0-835D-0529C04F6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4272F-95D5-4794-8065-7ACF1B65E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973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A07109-E04D-4C77-AC5C-7990493D17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CBD7C2-D5D5-49F6-9883-0A8979EA5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518E41-CCCC-4B02-B0E9-B78B62CBB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E7E72-1D21-40E7-A593-BD7A6140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614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174B2F-7677-4A0A-870A-3AD9E6230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63E58B-CEDD-4E79-BA6A-A74E691B7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92B3F3-9CB0-460E-81D6-D68026989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06EF6-10D4-4865-BC82-C0D27AB58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5196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F638AC-DCB6-4B69-A725-8E2C1C130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ED99F9-82CD-484E-9170-731970C6E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457700-A5C0-4958-A583-52B25D6B6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97893-E10B-4EF8-AAD0-15019307EE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9312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B4CD2-BEE1-4CD4-A9E9-B6FBCC61A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98D19-3247-4F4C-AF90-2E7B51949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43611-B7B7-431F-9CB0-CFCB724B4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8D700-1C97-4113-BA93-81385F6D1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25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37877A-325D-4877-B518-0C687618BD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116D6A-DF6D-4C41-A6B4-086FD1452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C9EF2F-6003-4A76-920E-33194BC3B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9B20-00A0-4729-A5B7-C809D9D388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8417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86F840-3605-430A-BF85-21F3824BB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4B2886-6DF7-4FCD-8BE3-8711E7168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5B00AA-A41F-4447-BA6E-6F79ADC5F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FE08D-92E9-4CBF-8466-EF53F5FEE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02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C979B1-2EBF-454A-843A-8C20CCC56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E03151-AA2A-41E3-8E46-C636FD97F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D9F494-E54F-483D-B9CD-F2E68D016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5BFEE-B6A2-4D77-8730-FE5892C09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7514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ED875E-2D89-4540-BD8A-29CF33880E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6C65F5-A19C-408F-A5FF-FA0D397D56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5B9ABF-FCFC-4202-A8C2-152439EA8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8EF4B-91C2-40ED-86A9-8DD7C9CC41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3417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8BF9FB-28E5-42A5-9244-EEFC72429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AA692-7FA8-4654-BF12-86F0CFFE35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BF1E8-A6A3-48C2-9DFE-81B1D6ED2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9736-1D13-49C5-9663-CBA4EB101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320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317A44-AC95-4E80-B46B-EC08347CD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3532D-EAC4-4811-B660-EE7B65579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72072-92F8-4126-BFA1-66BC837E7E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85F28-A48E-45FA-A42D-66C8D3932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6080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4BE387-02E3-4812-A021-417FC2135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A23C66-8EE2-4EB7-835F-006C7BA4C6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E834FA-3C70-48F1-92AE-E91901E82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311E-BDED-42F1-8381-CF12FEA54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189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501257-BEC8-4F7F-A662-488DD4888A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13BD0C-3B48-4811-B86E-E7FB88C17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7531AF-E6B9-4C91-BDD7-6CE526A8D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073E9-59FC-414C-AE9A-C069CC486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3854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9E10F0-1618-44D0-B25B-2E67164F7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02FF9F-DBD9-40E5-B520-134711DC7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339C7A-ACE5-415F-A246-1E705262D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90BDD-D19D-4862-8DC1-BF2A83E63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061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273EB0-2B21-4189-AED6-606E8380E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E4E0F6-00DC-48BB-932D-5DAB293CD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791FAB-BAA3-4991-A65B-C9B3FFE65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74A8-2B79-44F6-A50E-4E59A95B1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5298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DA4BDF-47FF-44B6-A77E-7A2F6A420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2C0263-EE87-44AF-8D26-35BC024E1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A2CB45-1116-40F1-8D72-E8CE9CC90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91E6-BD96-4817-985A-199480A06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77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07432A-D45A-4833-9D2A-0098190F9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C36228D-16E1-4B0A-9619-9528E7F15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ECD305-C7C0-4557-97A8-AA093F677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B75C2-75D2-4C96-9B0A-E7C28CC47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10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8806C2-082C-4E57-BA5A-A1681CFF0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55B98-A282-48E5-BB18-FED97C5BF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44502-69CE-4B91-8C69-E99DE4AF33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3695-8655-4695-A39C-4112157783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2060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3825B2-F1C1-41C1-9F1B-7CBDCBEC9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CC492F-5332-449D-9FB5-A2604119C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4D7E29-F840-4545-BCC0-69D5EC152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FFD4C-F7DB-4A41-B47C-10DD97A5C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3874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8B906A-4A5B-4041-8C7E-C3921D680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72EB30-CC8B-476E-8A73-13E7189B1F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0449A7-3562-4BB5-83AF-1951C0D86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74463-FF3A-4718-9B78-CC908EA0A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9668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0B73BE-5810-4736-9B08-10DE3CE36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CE3473-F820-4286-9F42-B3C35F822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B51AB2-8E5C-41EB-A96F-F4BF492AA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605CC-2D25-493A-80BB-47CA45F97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7863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940AA9-BDE3-4CEA-9999-53271FCC9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6FA545-2807-4DF7-A900-61794AE0E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3DBA59-063A-4AB0-86F6-ABCFF6E6E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20AFB-D5CB-4202-8C86-98E789BEB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5338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6A364C-D84D-4D9D-A869-FDEFD82E6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58333B-23D3-419B-AACC-9CB5B5222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1B0E8-E653-4622-941B-54AF32290D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374A4-BA93-49E6-B127-03EA9B96F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1803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4108FF-8D0E-424F-AB71-F7A016203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016817-825E-42B9-A572-DC1952478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6CEC0F-1F00-4169-AAED-9DC9360C5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C0248-95CA-433F-9E74-15C321DA8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3100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4FD0A8-F82B-4E3C-8EDB-F6FA16EA91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47E812-EF4E-43FA-A68C-2D67C46BC5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2D1CDB-995B-49E6-A66A-0B6FDF007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06957-E1ED-4117-A1C2-68E6F8CB8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6765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2"/>
            <a:ext cx="7772400" cy="1470025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0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5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F6166-0F94-4553-9F93-83738C436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10650C-8E21-41CC-B181-6B13233CD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DB77ED-D4F4-420F-A085-B3D501AA4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6D0B5-F2C5-429D-9528-01EB52211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868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60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859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53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853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41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74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345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C301E2-9135-47C5-8367-AA14C7EB3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63FC8-C569-406D-8CE4-684C27D7B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530C1-283F-4752-93C1-A05DAD616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0C92-1272-419C-8519-7FCB5F951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4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C0B983-9FDA-4866-AE62-ADA99489D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CDEAEC-023D-4EA0-AB6E-79FDC7731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E89C73D-3214-4473-9E84-DC94EC3C7D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A14AB856-3462-4EF5-8EB2-20210FC807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F30C0DA-97DD-424A-BBA9-E3D0CDF7EA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014660-2601-4776-BC02-4541AAEA0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2A5D4773-CBC8-492D-A4FE-C9E307463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5065" r:id="rId2"/>
    <p:sldLayoutId id="2147485066" r:id="rId3"/>
    <p:sldLayoutId id="2147485067" r:id="rId4"/>
    <p:sldLayoutId id="2147485068" r:id="rId5"/>
    <p:sldLayoutId id="2147485069" r:id="rId6"/>
    <p:sldLayoutId id="2147485070" r:id="rId7"/>
    <p:sldLayoutId id="2147485071" r:id="rId8"/>
    <p:sldLayoutId id="2147485072" r:id="rId9"/>
    <p:sldLayoutId id="2147485073" r:id="rId10"/>
    <p:sldLayoutId id="21474850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6BEC529-895F-4D53-888B-956C8AAD0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1B892B1-00F3-4D4F-9044-8E5B134DC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6532" name="Rectangle 4">
            <a:extLst>
              <a:ext uri="{FF2B5EF4-FFF2-40B4-BE49-F238E27FC236}">
                <a16:creationId xmlns:a16="http://schemas.microsoft.com/office/drawing/2014/main" id="{593ADD74-7951-4E6D-8BF7-B48A2E2155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6533" name="Rectangle 5">
            <a:extLst>
              <a:ext uri="{FF2B5EF4-FFF2-40B4-BE49-F238E27FC236}">
                <a16:creationId xmlns:a16="http://schemas.microsoft.com/office/drawing/2014/main" id="{806C1BA6-FC27-4ED1-98BD-2E44024BDE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6534" name="Rectangle 6">
            <a:extLst>
              <a:ext uri="{FF2B5EF4-FFF2-40B4-BE49-F238E27FC236}">
                <a16:creationId xmlns:a16="http://schemas.microsoft.com/office/drawing/2014/main" id="{C284A0EF-554C-445D-B063-ACA5B0B61F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A84514FD-AA9B-43BD-9A3C-C648BB5A1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2C682CC-B215-4A29-942F-7C4D03249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385F6C3-9EDD-41F2-89EC-A2278B127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CFB6DF-2EFE-40D2-902C-C6DE408D11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59026FB-F53F-4CD1-B965-CB5C01C861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7CB52F8-28C5-44A3-BC0C-32278E091F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9059275-CB63-4EC8-8C5E-29F57C05D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E2E7EA8-0977-4D0E-926E-C60D14097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5EE2156-E0FD-45E5-8587-C1DBFECF6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0D572C-3C20-442A-93B5-42E73A52F4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604FA49-2BB3-422F-8CBA-8816C62F86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9C312C-8A02-4AD3-AB92-CF78A06C30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F77F3033-2F52-4394-A914-7839226CC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0" r:id="rId1"/>
    <p:sldLayoutId id="2147485131" r:id="rId2"/>
    <p:sldLayoutId id="2147485132" r:id="rId3"/>
    <p:sldLayoutId id="2147485133" r:id="rId4"/>
    <p:sldLayoutId id="2147485134" r:id="rId5"/>
    <p:sldLayoutId id="2147485135" r:id="rId6"/>
    <p:sldLayoutId id="2147485136" r:id="rId7"/>
    <p:sldLayoutId id="2147485137" r:id="rId8"/>
    <p:sldLayoutId id="2147485138" r:id="rId9"/>
    <p:sldLayoutId id="2147485139" r:id="rId10"/>
    <p:sldLayoutId id="2147485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29149F6-2752-409A-91A4-B3B5D5543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DB93B6E-EBC0-4343-8B9D-CB4155AC1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6F5D327-9D35-47A9-A20A-948B5E5866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FE86DE7F-85EF-495D-B53B-627E292B45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B234BC4-A27F-49CF-A214-2F4F3BF7E8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3661A1D-8959-40D8-9865-055BA2628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id="{23C3662A-B500-4322-940E-49A15F43E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  <p:sldLayoutId id="2147485087" r:id="rId2"/>
    <p:sldLayoutId id="2147485088" r:id="rId3"/>
    <p:sldLayoutId id="2147485089" r:id="rId4"/>
    <p:sldLayoutId id="2147485090" r:id="rId5"/>
    <p:sldLayoutId id="2147485091" r:id="rId6"/>
    <p:sldLayoutId id="2147485092" r:id="rId7"/>
    <p:sldLayoutId id="2147485093" r:id="rId8"/>
    <p:sldLayoutId id="2147485094" r:id="rId9"/>
    <p:sldLayoutId id="2147485095" r:id="rId10"/>
    <p:sldLayoutId id="21474850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33DB37D-8B62-4373-B466-CC491D243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94299BB-DF8A-4CB0-BD98-2F39E958C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32873130-545F-4AE7-BE59-44205BD518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B05CCA25-A2B7-4635-AA8B-762C3C7E57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982AA2C5-629E-4BE8-9ACD-73218027F1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7397008-FEFD-4D77-8DE1-99FF0C3E0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5722771C-0D2D-4554-A9EA-04FC8F26F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7" r:id="rId1"/>
    <p:sldLayoutId id="2147485098" r:id="rId2"/>
    <p:sldLayoutId id="2147485099" r:id="rId3"/>
    <p:sldLayoutId id="2147485100" r:id="rId4"/>
    <p:sldLayoutId id="2147485101" r:id="rId5"/>
    <p:sldLayoutId id="2147485102" r:id="rId6"/>
    <p:sldLayoutId id="2147485103" r:id="rId7"/>
    <p:sldLayoutId id="2147485104" r:id="rId8"/>
    <p:sldLayoutId id="2147485105" r:id="rId9"/>
    <p:sldLayoutId id="2147485106" r:id="rId10"/>
    <p:sldLayoutId id="21474851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996D0E6-5B25-4DAB-9A73-D8C2B1172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1CEB24-673C-47E2-8D87-809385583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5F2921E5-B311-4102-9F67-C61D64A237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314BB16-BDB5-44D7-BA34-24C81BBF8E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C797D162-1610-426C-BF56-F237E38D9D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8F9B1C-F855-43A5-AF92-4B14406C6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F8601C67-1FBA-4480-90EC-8D6D1149E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12" r:id="rId5"/>
    <p:sldLayoutId id="2147485113" r:id="rId6"/>
    <p:sldLayoutId id="2147485114" r:id="rId7"/>
    <p:sldLayoutId id="2147485115" r:id="rId8"/>
    <p:sldLayoutId id="2147485116" r:id="rId9"/>
    <p:sldLayoutId id="2147485117" r:id="rId10"/>
    <p:sldLayoutId id="21474851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8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43" r:id="rId2"/>
    <p:sldLayoutId id="2147485144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150" r:id="rId9"/>
    <p:sldLayoutId id="2147485151" r:id="rId10"/>
    <p:sldLayoutId id="21474851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4" Type="http://schemas.openxmlformats.org/officeDocument/2006/relationships/hyperlink" Target="http://en.wikipedia.org/wiki/Color_visio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Relationship Id="rId4" Type="http://schemas.openxmlformats.org/officeDocument/2006/relationships/hyperlink" Target="https://en.wikipedia.org/wiki/Color_blindnes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dress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6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6.jpe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en.wikipedia.org/wiki/Rolling_shutter" TargetMode="Externa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8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AB2C06B-9FA8-4AD4-A246-A3047DEF0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838200"/>
          </a:xfrm>
        </p:spPr>
        <p:txBody>
          <a:bodyPr/>
          <a:lstStyle/>
          <a:p>
            <a:pPr algn="ctr"/>
            <a:r>
              <a:rPr lang="en-US" altLang="en-US"/>
              <a:t>Capturing Light… in human and machine</a:t>
            </a:r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CE722B44-FE17-428F-BB5D-0CEC85DF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164" y="5959475"/>
            <a:ext cx="72653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400" dirty="0"/>
              <a:t>CS180: Computer Vision and Comp. Photography</a:t>
            </a:r>
          </a:p>
          <a:p>
            <a:pPr algn="r">
              <a:spcBef>
                <a:spcPct val="0"/>
              </a:spcBef>
            </a:pPr>
            <a:r>
              <a:rPr lang="en-US" altLang="en-US" sz="2400" dirty="0"/>
              <a:t>Alexei Efros, UC Berkeley, Fall 2024</a:t>
            </a:r>
          </a:p>
        </p:txBody>
      </p:sp>
      <p:pic>
        <p:nvPicPr>
          <p:cNvPr id="32772" name="Picture 7">
            <a:extLst>
              <a:ext uri="{FF2B5EF4-FFF2-40B4-BE49-F238E27FC236}">
                <a16:creationId xmlns:a16="http://schemas.microsoft.com/office/drawing/2014/main" id="{913FD176-FFA3-4128-B4CE-5D8AC8FC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757613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40723E1-C84E-4AA8-B2A5-5026C7CA7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3849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6166616-977E-407E-9102-BC6A27EEA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43000"/>
            <a:ext cx="31003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FF0000"/>
                </a:solidFill>
                <a:latin typeface="Helvetica" panose="020B0604020202020204" pitchFamily="34" charset="0"/>
              </a:rPr>
              <a:t>C</a:t>
            </a:r>
            <a:r>
              <a:rPr lang="en-US" altLang="en-US" sz="2400" b="1">
                <a:solidFill>
                  <a:srgbClr val="00FF00"/>
                </a:solidFill>
                <a:latin typeface="Helvetica" panose="020B0604020202020204" pitchFamily="34" charset="0"/>
              </a:rPr>
              <a:t>on</a:t>
            </a:r>
            <a:r>
              <a:rPr lang="en-US" altLang="en-US" sz="2400" b="1">
                <a:solidFill>
                  <a:schemeClr val="folHlink"/>
                </a:solidFill>
                <a:latin typeface="Helvetica" panose="020B0604020202020204" pitchFamily="34" charset="0"/>
              </a:rPr>
              <a:t>es</a:t>
            </a:r>
            <a:endParaRPr lang="en-US" altLang="en-US" sz="2400">
              <a:solidFill>
                <a:schemeClr val="folHlink"/>
              </a:solidFill>
              <a:latin typeface="Helvetica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cone-shaped 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less sensitive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operate in high light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color vision</a:t>
            </a:r>
            <a:endParaRPr lang="en-US" altLang="en-US" sz="2400" b="1">
              <a:latin typeface="Helvetica" panose="020B060402020202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7CAD2BBD-44E9-4044-B8BB-8E6301D32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563"/>
            <a:ext cx="685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latin typeface="Helvetica" panose="020B0604020202020204" pitchFamily="34" charset="0"/>
              </a:rPr>
              <a:t>Two types of light-sensitive receptors</a:t>
            </a:r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0AB6E4B0-1C1A-4E22-9FD3-9EEAC083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16605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>
            <a:extLst>
              <a:ext uri="{FF2B5EF4-FFF2-40B4-BE49-F238E27FC236}">
                <a16:creationId xmlns:a16="http://schemas.microsoft.com/office/drawing/2014/main" id="{F85E1735-5237-4A18-B90B-6B1FF3549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352800"/>
            <a:ext cx="27098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latin typeface="Helvetica" panose="020B0604020202020204" pitchFamily="34" charset="0"/>
              </a:rPr>
              <a:t>Rods</a:t>
            </a:r>
            <a:r>
              <a:rPr lang="en-US" altLang="en-US" sz="2400">
                <a:latin typeface="Helvetica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rod-shaped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highly sensitive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operate at night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gray-scale vision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13EB8CF-FFDD-45F8-A3B0-70A12C03E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Rod / Cone sensitivity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7B402E19-86C7-4F42-B1B3-7D9FDAF94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59224"/>
            <a:ext cx="6705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>
            <a:extLst>
              <a:ext uri="{FF2B5EF4-FFF2-40B4-BE49-F238E27FC236}">
                <a16:creationId xmlns:a16="http://schemas.microsoft.com/office/drawing/2014/main" id="{0C682291-4209-4A77-8D01-6153B16BE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6211888"/>
            <a:ext cx="533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The famous sock-matching problem…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C35C852-E841-43AC-87DF-C25B9D598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Retina up-close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62024C9F-FFB5-4FEA-8F21-671F9427C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15567"/>
          <a:stretch>
            <a:fillRect/>
          </a:stretch>
        </p:blipFill>
        <p:spPr bwMode="auto">
          <a:xfrm>
            <a:off x="1371600" y="1066800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FD63CABC-686A-4266-95AA-06C465CF456B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5181600"/>
            <a:ext cx="957263" cy="914400"/>
            <a:chOff x="2544" y="3264"/>
            <a:chExt cx="603" cy="576"/>
          </a:xfrm>
        </p:grpSpPr>
        <p:sp>
          <p:nvSpPr>
            <p:cNvPr id="44037" name="Text Box 4">
              <a:extLst>
                <a:ext uri="{FF2B5EF4-FFF2-40B4-BE49-F238E27FC236}">
                  <a16:creationId xmlns:a16="http://schemas.microsoft.com/office/drawing/2014/main" id="{3A67D610-DDBB-4D06-A847-8415EEE0F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513"/>
              <a:ext cx="6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/>
                <a:t>Light</a:t>
              </a:r>
            </a:p>
          </p:txBody>
        </p:sp>
        <p:sp>
          <p:nvSpPr>
            <p:cNvPr id="44038" name="Line 5">
              <a:extLst>
                <a:ext uri="{FF2B5EF4-FFF2-40B4-BE49-F238E27FC236}">
                  <a16:creationId xmlns:a16="http://schemas.microsoft.com/office/drawing/2014/main" id="{C3B8BE24-9FD7-4CD1-BB05-9FA0F64D1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9" name="Line 6">
              <a:extLst>
                <a:ext uri="{FF2B5EF4-FFF2-40B4-BE49-F238E27FC236}">
                  <a16:creationId xmlns:a16="http://schemas.microsoft.com/office/drawing/2014/main" id="{E506DCB1-A89A-4BC6-AAE9-017010C992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Line 7">
              <a:extLst>
                <a:ext uri="{FF2B5EF4-FFF2-40B4-BE49-F238E27FC236}">
                  <a16:creationId xmlns:a16="http://schemas.microsoft.com/office/drawing/2014/main" id="{09EE37B7-8DF4-4E45-B708-DE3A261A5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CF3E884-E830-4C85-A8FF-AD735AA02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318" y="6553200"/>
            <a:ext cx="16706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dirty="0">
                <a:latin typeface="EngraversGothic BT Regular" charset="0"/>
              </a:rPr>
              <a:t>© Stephen E. Palmer, 2002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55AE7D6-0F7C-474F-AB22-D2C2AC758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563"/>
            <a:ext cx="5800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latin typeface="Helvetica" panose="020B0604020202020204" pitchFamily="34" charset="0"/>
              </a:rPr>
              <a:t>Distribution of Rods and Cones</a:t>
            </a:r>
          </a:p>
        </p:txBody>
      </p:sp>
      <p:sp>
        <p:nvSpPr>
          <p:cNvPr id="47109" name="Text Box 6">
            <a:extLst>
              <a:ext uri="{FF2B5EF4-FFF2-40B4-BE49-F238E27FC236}">
                <a16:creationId xmlns:a16="http://schemas.microsoft.com/office/drawing/2014/main" id="{F16BFAB3-0729-4069-B617-FA62A82AB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096000"/>
            <a:ext cx="665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Night Sky: why are there more stars off-center?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5B7D671C-057A-94C9-C19A-B86B1B463B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0825" y="922337"/>
            <a:ext cx="6173788" cy="5143500"/>
            <a:chOff x="958" y="581"/>
            <a:chExt cx="3889" cy="324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A6DFB22-3350-C3DF-529F-ADEF042633F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20" y="672"/>
              <a:ext cx="3720" cy="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205">
              <a:extLst>
                <a:ext uri="{FF2B5EF4-FFF2-40B4-BE49-F238E27FC236}">
                  <a16:creationId xmlns:a16="http://schemas.microsoft.com/office/drawing/2014/main" id="{2D001537-E332-51AF-2529-7BDC9AB35F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" y="581"/>
              <a:ext cx="3683" cy="2962"/>
              <a:chOff x="958" y="581"/>
              <a:chExt cx="3683" cy="2962"/>
            </a:xfrm>
          </p:grpSpPr>
          <p:sp>
            <p:nvSpPr>
              <p:cNvPr id="47587" name="Rectangle 5">
                <a:extLst>
                  <a:ext uri="{FF2B5EF4-FFF2-40B4-BE49-F238E27FC236}">
                    <a16:creationId xmlns:a16="http://schemas.microsoft.com/office/drawing/2014/main" id="{D9650DD7-4AEB-9ACC-E90F-40C19768D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" y="581"/>
                <a:ext cx="5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8" name="Rectangle 6">
                <a:extLst>
                  <a:ext uri="{FF2B5EF4-FFF2-40B4-BE49-F238E27FC236}">
                    <a16:creationId xmlns:a16="http://schemas.microsoft.com/office/drawing/2014/main" id="{849CF5CA-61D5-35FE-53A3-D085F7AC7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5" y="3297"/>
                <a:ext cx="183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9" name="Freeform 7">
                <a:extLst>
                  <a:ext uri="{FF2B5EF4-FFF2-40B4-BE49-F238E27FC236}">
                    <a16:creationId xmlns:a16="http://schemas.microsoft.com/office/drawing/2014/main" id="{2C25EFFE-9273-7CDB-63D9-559F78E24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1" y="2383"/>
                <a:ext cx="2610" cy="857"/>
              </a:xfrm>
              <a:custGeom>
                <a:avLst/>
                <a:gdLst>
                  <a:gd name="T0" fmla="*/ 0 w 2610"/>
                  <a:gd name="T1" fmla="*/ 0 h 857"/>
                  <a:gd name="T2" fmla="*/ 0 w 2610"/>
                  <a:gd name="T3" fmla="*/ 857 h 857"/>
                  <a:gd name="T4" fmla="*/ 2610 w 2610"/>
                  <a:gd name="T5" fmla="*/ 857 h 857"/>
                  <a:gd name="T6" fmla="*/ 2610 w 2610"/>
                  <a:gd name="T7" fmla="*/ 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0" h="857">
                    <a:moveTo>
                      <a:pt x="0" y="0"/>
                    </a:moveTo>
                    <a:lnTo>
                      <a:pt x="0" y="857"/>
                    </a:lnTo>
                    <a:lnTo>
                      <a:pt x="2610" y="857"/>
                    </a:lnTo>
                    <a:lnTo>
                      <a:pt x="2610" y="7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0" name="Freeform 8">
                <a:extLst>
                  <a:ext uri="{FF2B5EF4-FFF2-40B4-BE49-F238E27FC236}">
                    <a16:creationId xmlns:a16="http://schemas.microsoft.com/office/drawing/2014/main" id="{AD257361-8CD3-87E5-0978-3CD3FD785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680"/>
                <a:ext cx="1031" cy="1085"/>
              </a:xfrm>
              <a:custGeom>
                <a:avLst/>
                <a:gdLst>
                  <a:gd name="T0" fmla="*/ 707 w 1031"/>
                  <a:gd name="T1" fmla="*/ 116 h 1085"/>
                  <a:gd name="T2" fmla="*/ 697 w 1031"/>
                  <a:gd name="T3" fmla="*/ 94 h 1085"/>
                  <a:gd name="T4" fmla="*/ 680 w 1031"/>
                  <a:gd name="T5" fmla="*/ 73 h 1085"/>
                  <a:gd name="T6" fmla="*/ 656 w 1031"/>
                  <a:gd name="T7" fmla="*/ 52 h 1085"/>
                  <a:gd name="T8" fmla="*/ 612 w 1031"/>
                  <a:gd name="T9" fmla="*/ 25 h 1085"/>
                  <a:gd name="T10" fmla="*/ 558 w 1031"/>
                  <a:gd name="T11" fmla="*/ 7 h 1085"/>
                  <a:gd name="T12" fmla="*/ 517 w 1031"/>
                  <a:gd name="T13" fmla="*/ 2 h 1085"/>
                  <a:gd name="T14" fmla="*/ 475 w 1031"/>
                  <a:gd name="T15" fmla="*/ 2 h 1085"/>
                  <a:gd name="T16" fmla="*/ 434 w 1031"/>
                  <a:gd name="T17" fmla="*/ 7 h 1085"/>
                  <a:gd name="T18" fmla="*/ 380 w 1031"/>
                  <a:gd name="T19" fmla="*/ 27 h 1085"/>
                  <a:gd name="T20" fmla="*/ 338 w 1031"/>
                  <a:gd name="T21" fmla="*/ 54 h 1085"/>
                  <a:gd name="T22" fmla="*/ 315 w 1031"/>
                  <a:gd name="T23" fmla="*/ 75 h 1085"/>
                  <a:gd name="T24" fmla="*/ 299 w 1031"/>
                  <a:gd name="T25" fmla="*/ 98 h 1085"/>
                  <a:gd name="T26" fmla="*/ 292 w 1031"/>
                  <a:gd name="T27" fmla="*/ 121 h 1085"/>
                  <a:gd name="T28" fmla="*/ 292 w 1031"/>
                  <a:gd name="T29" fmla="*/ 137 h 1085"/>
                  <a:gd name="T30" fmla="*/ 259 w 1031"/>
                  <a:gd name="T31" fmla="*/ 156 h 1085"/>
                  <a:gd name="T32" fmla="*/ 201 w 1031"/>
                  <a:gd name="T33" fmla="*/ 195 h 1085"/>
                  <a:gd name="T34" fmla="*/ 147 w 1031"/>
                  <a:gd name="T35" fmla="*/ 239 h 1085"/>
                  <a:gd name="T36" fmla="*/ 101 w 1031"/>
                  <a:gd name="T37" fmla="*/ 293 h 1085"/>
                  <a:gd name="T38" fmla="*/ 62 w 1031"/>
                  <a:gd name="T39" fmla="*/ 351 h 1085"/>
                  <a:gd name="T40" fmla="*/ 33 w 1031"/>
                  <a:gd name="T41" fmla="*/ 413 h 1085"/>
                  <a:gd name="T42" fmla="*/ 12 w 1031"/>
                  <a:gd name="T43" fmla="*/ 481 h 1085"/>
                  <a:gd name="T44" fmla="*/ 0 w 1031"/>
                  <a:gd name="T45" fmla="*/ 552 h 1085"/>
                  <a:gd name="T46" fmla="*/ 2 w 1031"/>
                  <a:gd name="T47" fmla="*/ 639 h 1085"/>
                  <a:gd name="T48" fmla="*/ 23 w 1031"/>
                  <a:gd name="T49" fmla="*/ 735 h 1085"/>
                  <a:gd name="T50" fmla="*/ 62 w 1031"/>
                  <a:gd name="T51" fmla="*/ 824 h 1085"/>
                  <a:gd name="T52" fmla="*/ 118 w 1031"/>
                  <a:gd name="T53" fmla="*/ 903 h 1085"/>
                  <a:gd name="T54" fmla="*/ 187 w 1031"/>
                  <a:gd name="T55" fmla="*/ 971 h 1085"/>
                  <a:gd name="T56" fmla="*/ 270 w 1031"/>
                  <a:gd name="T57" fmla="*/ 1025 h 1085"/>
                  <a:gd name="T58" fmla="*/ 363 w 1031"/>
                  <a:gd name="T59" fmla="*/ 1064 h 1085"/>
                  <a:gd name="T60" fmla="*/ 463 w 1031"/>
                  <a:gd name="T61" fmla="*/ 1083 h 1085"/>
                  <a:gd name="T62" fmla="*/ 568 w 1031"/>
                  <a:gd name="T63" fmla="*/ 1083 h 1085"/>
                  <a:gd name="T64" fmla="*/ 668 w 1031"/>
                  <a:gd name="T65" fmla="*/ 1064 h 1085"/>
                  <a:gd name="T66" fmla="*/ 761 w 1031"/>
                  <a:gd name="T67" fmla="*/ 1025 h 1085"/>
                  <a:gd name="T68" fmla="*/ 842 w 1031"/>
                  <a:gd name="T69" fmla="*/ 971 h 1085"/>
                  <a:gd name="T70" fmla="*/ 913 w 1031"/>
                  <a:gd name="T71" fmla="*/ 903 h 1085"/>
                  <a:gd name="T72" fmla="*/ 967 w 1031"/>
                  <a:gd name="T73" fmla="*/ 824 h 1085"/>
                  <a:gd name="T74" fmla="*/ 1008 w 1031"/>
                  <a:gd name="T75" fmla="*/ 735 h 1085"/>
                  <a:gd name="T76" fmla="*/ 1029 w 1031"/>
                  <a:gd name="T77" fmla="*/ 639 h 1085"/>
                  <a:gd name="T78" fmla="*/ 1029 w 1031"/>
                  <a:gd name="T79" fmla="*/ 550 h 1085"/>
                  <a:gd name="T80" fmla="*/ 1017 w 1031"/>
                  <a:gd name="T81" fmla="*/ 475 h 1085"/>
                  <a:gd name="T82" fmla="*/ 994 w 1031"/>
                  <a:gd name="T83" fmla="*/ 403 h 1085"/>
                  <a:gd name="T84" fmla="*/ 961 w 1031"/>
                  <a:gd name="T85" fmla="*/ 338 h 1085"/>
                  <a:gd name="T86" fmla="*/ 917 w 1031"/>
                  <a:gd name="T87" fmla="*/ 278 h 1085"/>
                  <a:gd name="T88" fmla="*/ 867 w 1031"/>
                  <a:gd name="T89" fmla="*/ 226 h 1085"/>
                  <a:gd name="T90" fmla="*/ 809 w 1031"/>
                  <a:gd name="T91" fmla="*/ 179 h 1085"/>
                  <a:gd name="T92" fmla="*/ 743 w 1031"/>
                  <a:gd name="T93" fmla="*/ 1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31" h="1085">
                    <a:moveTo>
                      <a:pt x="708" y="127"/>
                    </a:moveTo>
                    <a:lnTo>
                      <a:pt x="707" y="116"/>
                    </a:lnTo>
                    <a:lnTo>
                      <a:pt x="703" y="106"/>
                    </a:lnTo>
                    <a:lnTo>
                      <a:pt x="697" y="94"/>
                    </a:lnTo>
                    <a:lnTo>
                      <a:pt x="689" y="83"/>
                    </a:lnTo>
                    <a:lnTo>
                      <a:pt x="680" y="73"/>
                    </a:lnTo>
                    <a:lnTo>
                      <a:pt x="668" y="62"/>
                    </a:lnTo>
                    <a:lnTo>
                      <a:pt x="656" y="52"/>
                    </a:lnTo>
                    <a:lnTo>
                      <a:pt x="643" y="42"/>
                    </a:lnTo>
                    <a:lnTo>
                      <a:pt x="612" y="25"/>
                    </a:lnTo>
                    <a:lnTo>
                      <a:pt x="575" y="11"/>
                    </a:lnTo>
                    <a:lnTo>
                      <a:pt x="558" y="7"/>
                    </a:lnTo>
                    <a:lnTo>
                      <a:pt x="537" y="4"/>
                    </a:lnTo>
                    <a:lnTo>
                      <a:pt x="517" y="2"/>
                    </a:lnTo>
                    <a:lnTo>
                      <a:pt x="496" y="0"/>
                    </a:lnTo>
                    <a:lnTo>
                      <a:pt x="475" y="2"/>
                    </a:lnTo>
                    <a:lnTo>
                      <a:pt x="456" y="4"/>
                    </a:lnTo>
                    <a:lnTo>
                      <a:pt x="434" y="7"/>
                    </a:lnTo>
                    <a:lnTo>
                      <a:pt x="417" y="13"/>
                    </a:lnTo>
                    <a:lnTo>
                      <a:pt x="380" y="27"/>
                    </a:lnTo>
                    <a:lnTo>
                      <a:pt x="351" y="44"/>
                    </a:lnTo>
                    <a:lnTo>
                      <a:pt x="338" y="54"/>
                    </a:lnTo>
                    <a:lnTo>
                      <a:pt x="326" y="65"/>
                    </a:lnTo>
                    <a:lnTo>
                      <a:pt x="315" y="75"/>
                    </a:lnTo>
                    <a:lnTo>
                      <a:pt x="307" y="87"/>
                    </a:lnTo>
                    <a:lnTo>
                      <a:pt x="299" y="98"/>
                    </a:lnTo>
                    <a:lnTo>
                      <a:pt x="295" y="110"/>
                    </a:lnTo>
                    <a:lnTo>
                      <a:pt x="292" y="121"/>
                    </a:lnTo>
                    <a:lnTo>
                      <a:pt x="292" y="133"/>
                    </a:lnTo>
                    <a:lnTo>
                      <a:pt x="292" y="137"/>
                    </a:lnTo>
                    <a:lnTo>
                      <a:pt x="292" y="141"/>
                    </a:lnTo>
                    <a:lnTo>
                      <a:pt x="259" y="156"/>
                    </a:lnTo>
                    <a:lnTo>
                      <a:pt x="230" y="174"/>
                    </a:lnTo>
                    <a:lnTo>
                      <a:pt x="201" y="195"/>
                    </a:lnTo>
                    <a:lnTo>
                      <a:pt x="174" y="216"/>
                    </a:lnTo>
                    <a:lnTo>
                      <a:pt x="147" y="239"/>
                    </a:lnTo>
                    <a:lnTo>
                      <a:pt x="124" y="266"/>
                    </a:lnTo>
                    <a:lnTo>
                      <a:pt x="101" y="293"/>
                    </a:lnTo>
                    <a:lnTo>
                      <a:pt x="81" y="320"/>
                    </a:lnTo>
                    <a:lnTo>
                      <a:pt x="62" y="351"/>
                    </a:lnTo>
                    <a:lnTo>
                      <a:pt x="47" y="382"/>
                    </a:lnTo>
                    <a:lnTo>
                      <a:pt x="33" y="413"/>
                    </a:lnTo>
                    <a:lnTo>
                      <a:pt x="21" y="446"/>
                    </a:lnTo>
                    <a:lnTo>
                      <a:pt x="12" y="481"/>
                    </a:lnTo>
                    <a:lnTo>
                      <a:pt x="4" y="515"/>
                    </a:lnTo>
                    <a:lnTo>
                      <a:pt x="0" y="552"/>
                    </a:lnTo>
                    <a:lnTo>
                      <a:pt x="0" y="587"/>
                    </a:lnTo>
                    <a:lnTo>
                      <a:pt x="2" y="639"/>
                    </a:lnTo>
                    <a:lnTo>
                      <a:pt x="10" y="687"/>
                    </a:lnTo>
                    <a:lnTo>
                      <a:pt x="23" y="735"/>
                    </a:lnTo>
                    <a:lnTo>
                      <a:pt x="41" y="780"/>
                    </a:lnTo>
                    <a:lnTo>
                      <a:pt x="62" y="824"/>
                    </a:lnTo>
                    <a:lnTo>
                      <a:pt x="87" y="865"/>
                    </a:lnTo>
                    <a:lnTo>
                      <a:pt x="118" y="903"/>
                    </a:lnTo>
                    <a:lnTo>
                      <a:pt x="151" y="938"/>
                    </a:lnTo>
                    <a:lnTo>
                      <a:pt x="187" y="971"/>
                    </a:lnTo>
                    <a:lnTo>
                      <a:pt x="228" y="1000"/>
                    </a:lnTo>
                    <a:lnTo>
                      <a:pt x="270" y="1025"/>
                    </a:lnTo>
                    <a:lnTo>
                      <a:pt x="315" y="1046"/>
                    </a:lnTo>
                    <a:lnTo>
                      <a:pt x="363" y="1064"/>
                    </a:lnTo>
                    <a:lnTo>
                      <a:pt x="411" y="1075"/>
                    </a:lnTo>
                    <a:lnTo>
                      <a:pt x="463" y="1083"/>
                    </a:lnTo>
                    <a:lnTo>
                      <a:pt x="515" y="1085"/>
                    </a:lnTo>
                    <a:lnTo>
                      <a:pt x="568" y="1083"/>
                    </a:lnTo>
                    <a:lnTo>
                      <a:pt x="618" y="1075"/>
                    </a:lnTo>
                    <a:lnTo>
                      <a:pt x="668" y="1064"/>
                    </a:lnTo>
                    <a:lnTo>
                      <a:pt x="714" y="1046"/>
                    </a:lnTo>
                    <a:lnTo>
                      <a:pt x="761" y="1025"/>
                    </a:lnTo>
                    <a:lnTo>
                      <a:pt x="803" y="1000"/>
                    </a:lnTo>
                    <a:lnTo>
                      <a:pt x="842" y="971"/>
                    </a:lnTo>
                    <a:lnTo>
                      <a:pt x="878" y="938"/>
                    </a:lnTo>
                    <a:lnTo>
                      <a:pt x="913" y="903"/>
                    </a:lnTo>
                    <a:lnTo>
                      <a:pt x="942" y="865"/>
                    </a:lnTo>
                    <a:lnTo>
                      <a:pt x="967" y="824"/>
                    </a:lnTo>
                    <a:lnTo>
                      <a:pt x="990" y="780"/>
                    </a:lnTo>
                    <a:lnTo>
                      <a:pt x="1008" y="735"/>
                    </a:lnTo>
                    <a:lnTo>
                      <a:pt x="1019" y="687"/>
                    </a:lnTo>
                    <a:lnTo>
                      <a:pt x="1029" y="639"/>
                    </a:lnTo>
                    <a:lnTo>
                      <a:pt x="1031" y="587"/>
                    </a:lnTo>
                    <a:lnTo>
                      <a:pt x="1029" y="550"/>
                    </a:lnTo>
                    <a:lnTo>
                      <a:pt x="1025" y="511"/>
                    </a:lnTo>
                    <a:lnTo>
                      <a:pt x="1017" y="475"/>
                    </a:lnTo>
                    <a:lnTo>
                      <a:pt x="1008" y="438"/>
                    </a:lnTo>
                    <a:lnTo>
                      <a:pt x="994" y="403"/>
                    </a:lnTo>
                    <a:lnTo>
                      <a:pt x="979" y="370"/>
                    </a:lnTo>
                    <a:lnTo>
                      <a:pt x="961" y="338"/>
                    </a:lnTo>
                    <a:lnTo>
                      <a:pt x="940" y="307"/>
                    </a:lnTo>
                    <a:lnTo>
                      <a:pt x="917" y="278"/>
                    </a:lnTo>
                    <a:lnTo>
                      <a:pt x="894" y="251"/>
                    </a:lnTo>
                    <a:lnTo>
                      <a:pt x="867" y="226"/>
                    </a:lnTo>
                    <a:lnTo>
                      <a:pt x="838" y="201"/>
                    </a:lnTo>
                    <a:lnTo>
                      <a:pt x="809" y="179"/>
                    </a:lnTo>
                    <a:lnTo>
                      <a:pt x="776" y="160"/>
                    </a:lnTo>
                    <a:lnTo>
                      <a:pt x="743" y="143"/>
                    </a:lnTo>
                    <a:lnTo>
                      <a:pt x="708" y="127"/>
                    </a:lnTo>
                    <a:close/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3" name="Line 11">
                <a:extLst>
                  <a:ext uri="{FF2B5EF4-FFF2-40B4-BE49-F238E27FC236}">
                    <a16:creationId xmlns:a16="http://schemas.microsoft.com/office/drawing/2014/main" id="{D210925C-7DEA-6EB8-F8A1-323D21CB4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59" y="827"/>
                <a:ext cx="55" cy="2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4" name="Line 12">
                <a:extLst>
                  <a:ext uri="{FF2B5EF4-FFF2-40B4-BE49-F238E27FC236}">
                    <a16:creationId xmlns:a16="http://schemas.microsoft.com/office/drawing/2014/main" id="{095BE788-A351-CA92-B499-75D7758BEB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21" y="811"/>
                <a:ext cx="38" cy="1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5" name="Line 13">
                <a:extLst>
                  <a:ext uri="{FF2B5EF4-FFF2-40B4-BE49-F238E27FC236}">
                    <a16:creationId xmlns:a16="http://schemas.microsoft.com/office/drawing/2014/main" id="{79B8BA94-97AF-1A43-B76A-6064C9F8A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8" y="811"/>
                <a:ext cx="23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6" name="Line 14">
                <a:extLst>
                  <a:ext uri="{FF2B5EF4-FFF2-40B4-BE49-F238E27FC236}">
                    <a16:creationId xmlns:a16="http://schemas.microsoft.com/office/drawing/2014/main" id="{DC90DFD6-9E19-F353-4F77-DB2E27C1F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5" y="830"/>
                <a:ext cx="52" cy="2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7" name="Line 15">
                <a:extLst>
                  <a:ext uri="{FF2B5EF4-FFF2-40B4-BE49-F238E27FC236}">
                    <a16:creationId xmlns:a16="http://schemas.microsoft.com/office/drawing/2014/main" id="{D138A0F8-26F8-F7B1-4A79-50501F579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7" y="815"/>
                <a:ext cx="40" cy="1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8" name="Line 16">
                <a:extLst>
                  <a:ext uri="{FF2B5EF4-FFF2-40B4-BE49-F238E27FC236}">
                    <a16:creationId xmlns:a16="http://schemas.microsoft.com/office/drawing/2014/main" id="{F48F4613-ADEC-54C6-0E57-BF0B1150F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815"/>
                <a:ext cx="2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9" name="Freeform 17">
                <a:extLst>
                  <a:ext uri="{FF2B5EF4-FFF2-40B4-BE49-F238E27FC236}">
                    <a16:creationId xmlns:a16="http://schemas.microsoft.com/office/drawing/2014/main" id="{688AAB37-F7F6-8530-D68D-86CFDB5CB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938"/>
                <a:ext cx="932" cy="771"/>
              </a:xfrm>
              <a:custGeom>
                <a:avLst/>
                <a:gdLst>
                  <a:gd name="T0" fmla="*/ 38 w 932"/>
                  <a:gd name="T1" fmla="*/ 491 h 771"/>
                  <a:gd name="T2" fmla="*/ 84 w 932"/>
                  <a:gd name="T3" fmla="*/ 576 h 771"/>
                  <a:gd name="T4" fmla="*/ 139 w 932"/>
                  <a:gd name="T5" fmla="*/ 640 h 771"/>
                  <a:gd name="T6" fmla="*/ 206 w 932"/>
                  <a:gd name="T7" fmla="*/ 694 h 771"/>
                  <a:gd name="T8" fmla="*/ 283 w 932"/>
                  <a:gd name="T9" fmla="*/ 732 h 771"/>
                  <a:gd name="T10" fmla="*/ 364 w 932"/>
                  <a:gd name="T11" fmla="*/ 757 h 771"/>
                  <a:gd name="T12" fmla="*/ 443 w 932"/>
                  <a:gd name="T13" fmla="*/ 769 h 771"/>
                  <a:gd name="T14" fmla="*/ 523 w 932"/>
                  <a:gd name="T15" fmla="*/ 767 h 771"/>
                  <a:gd name="T16" fmla="*/ 606 w 932"/>
                  <a:gd name="T17" fmla="*/ 750 h 771"/>
                  <a:gd name="T18" fmla="*/ 675 w 932"/>
                  <a:gd name="T19" fmla="*/ 719 h 771"/>
                  <a:gd name="T20" fmla="*/ 768 w 932"/>
                  <a:gd name="T21" fmla="*/ 653 h 771"/>
                  <a:gd name="T22" fmla="*/ 822 w 932"/>
                  <a:gd name="T23" fmla="*/ 603 h 771"/>
                  <a:gd name="T24" fmla="*/ 868 w 932"/>
                  <a:gd name="T25" fmla="*/ 543 h 771"/>
                  <a:gd name="T26" fmla="*/ 889 w 932"/>
                  <a:gd name="T27" fmla="*/ 499 h 771"/>
                  <a:gd name="T28" fmla="*/ 903 w 932"/>
                  <a:gd name="T29" fmla="*/ 456 h 771"/>
                  <a:gd name="T30" fmla="*/ 916 w 932"/>
                  <a:gd name="T31" fmla="*/ 402 h 771"/>
                  <a:gd name="T32" fmla="*/ 928 w 932"/>
                  <a:gd name="T33" fmla="*/ 352 h 771"/>
                  <a:gd name="T34" fmla="*/ 932 w 932"/>
                  <a:gd name="T35" fmla="*/ 315 h 771"/>
                  <a:gd name="T36" fmla="*/ 926 w 932"/>
                  <a:gd name="T37" fmla="*/ 275 h 771"/>
                  <a:gd name="T38" fmla="*/ 905 w 932"/>
                  <a:gd name="T39" fmla="*/ 178 h 771"/>
                  <a:gd name="T40" fmla="*/ 864 w 932"/>
                  <a:gd name="T41" fmla="*/ 91 h 771"/>
                  <a:gd name="T42" fmla="*/ 795 w 932"/>
                  <a:gd name="T43" fmla="*/ 14 h 771"/>
                  <a:gd name="T44" fmla="*/ 837 w 932"/>
                  <a:gd name="T45" fmla="*/ 91 h 771"/>
                  <a:gd name="T46" fmla="*/ 889 w 932"/>
                  <a:gd name="T47" fmla="*/ 197 h 771"/>
                  <a:gd name="T48" fmla="*/ 907 w 932"/>
                  <a:gd name="T49" fmla="*/ 280 h 771"/>
                  <a:gd name="T50" fmla="*/ 909 w 932"/>
                  <a:gd name="T51" fmla="*/ 311 h 771"/>
                  <a:gd name="T52" fmla="*/ 907 w 932"/>
                  <a:gd name="T53" fmla="*/ 346 h 771"/>
                  <a:gd name="T54" fmla="*/ 901 w 932"/>
                  <a:gd name="T55" fmla="*/ 367 h 771"/>
                  <a:gd name="T56" fmla="*/ 891 w 932"/>
                  <a:gd name="T57" fmla="*/ 398 h 771"/>
                  <a:gd name="T58" fmla="*/ 872 w 932"/>
                  <a:gd name="T59" fmla="*/ 460 h 771"/>
                  <a:gd name="T60" fmla="*/ 845 w 932"/>
                  <a:gd name="T61" fmla="*/ 524 h 771"/>
                  <a:gd name="T62" fmla="*/ 804 w 932"/>
                  <a:gd name="T63" fmla="*/ 580 h 771"/>
                  <a:gd name="T64" fmla="*/ 716 w 932"/>
                  <a:gd name="T65" fmla="*/ 657 h 771"/>
                  <a:gd name="T66" fmla="*/ 663 w 932"/>
                  <a:gd name="T67" fmla="*/ 690 h 771"/>
                  <a:gd name="T68" fmla="*/ 602 w 932"/>
                  <a:gd name="T69" fmla="*/ 715 h 771"/>
                  <a:gd name="T70" fmla="*/ 553 w 932"/>
                  <a:gd name="T71" fmla="*/ 726 h 771"/>
                  <a:gd name="T72" fmla="*/ 526 w 932"/>
                  <a:gd name="T73" fmla="*/ 736 h 771"/>
                  <a:gd name="T74" fmla="*/ 511 w 932"/>
                  <a:gd name="T75" fmla="*/ 742 h 771"/>
                  <a:gd name="T76" fmla="*/ 480 w 932"/>
                  <a:gd name="T77" fmla="*/ 752 h 771"/>
                  <a:gd name="T78" fmla="*/ 440 w 932"/>
                  <a:gd name="T79" fmla="*/ 750 h 771"/>
                  <a:gd name="T80" fmla="*/ 416 w 932"/>
                  <a:gd name="T81" fmla="*/ 742 h 771"/>
                  <a:gd name="T82" fmla="*/ 399 w 932"/>
                  <a:gd name="T83" fmla="*/ 736 h 771"/>
                  <a:gd name="T84" fmla="*/ 372 w 932"/>
                  <a:gd name="T85" fmla="*/ 730 h 771"/>
                  <a:gd name="T86" fmla="*/ 316 w 932"/>
                  <a:gd name="T87" fmla="*/ 717 h 771"/>
                  <a:gd name="T88" fmla="*/ 247 w 932"/>
                  <a:gd name="T89" fmla="*/ 688 h 771"/>
                  <a:gd name="T90" fmla="*/ 181 w 932"/>
                  <a:gd name="T91" fmla="*/ 642 h 771"/>
                  <a:gd name="T92" fmla="*/ 127 w 932"/>
                  <a:gd name="T93" fmla="*/ 586 h 771"/>
                  <a:gd name="T94" fmla="*/ 81 w 932"/>
                  <a:gd name="T95" fmla="*/ 518 h 771"/>
                  <a:gd name="T96" fmla="*/ 42 w 932"/>
                  <a:gd name="T97" fmla="*/ 423 h 771"/>
                  <a:gd name="T98" fmla="*/ 25 w 932"/>
                  <a:gd name="T99" fmla="*/ 333 h 771"/>
                  <a:gd name="T100" fmla="*/ 23 w 932"/>
                  <a:gd name="T101" fmla="*/ 257 h 771"/>
                  <a:gd name="T102" fmla="*/ 46 w 932"/>
                  <a:gd name="T103" fmla="*/ 161 h 771"/>
                  <a:gd name="T104" fmla="*/ 129 w 932"/>
                  <a:gd name="T105" fmla="*/ 35 h 771"/>
                  <a:gd name="T106" fmla="*/ 69 w 932"/>
                  <a:gd name="T107" fmla="*/ 70 h 771"/>
                  <a:gd name="T108" fmla="*/ 0 w 932"/>
                  <a:gd name="T109" fmla="*/ 24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32" h="771">
                    <a:moveTo>
                      <a:pt x="0" y="381"/>
                    </a:moveTo>
                    <a:lnTo>
                      <a:pt x="25" y="456"/>
                    </a:lnTo>
                    <a:lnTo>
                      <a:pt x="38" y="491"/>
                    </a:lnTo>
                    <a:lnTo>
                      <a:pt x="54" y="522"/>
                    </a:lnTo>
                    <a:lnTo>
                      <a:pt x="69" y="551"/>
                    </a:lnTo>
                    <a:lnTo>
                      <a:pt x="84" y="576"/>
                    </a:lnTo>
                    <a:lnTo>
                      <a:pt x="102" y="599"/>
                    </a:lnTo>
                    <a:lnTo>
                      <a:pt x="119" y="620"/>
                    </a:lnTo>
                    <a:lnTo>
                      <a:pt x="139" y="640"/>
                    </a:lnTo>
                    <a:lnTo>
                      <a:pt x="160" y="659"/>
                    </a:lnTo>
                    <a:lnTo>
                      <a:pt x="183" y="676"/>
                    </a:lnTo>
                    <a:lnTo>
                      <a:pt x="206" y="694"/>
                    </a:lnTo>
                    <a:lnTo>
                      <a:pt x="231" y="707"/>
                    </a:lnTo>
                    <a:lnTo>
                      <a:pt x="256" y="721"/>
                    </a:lnTo>
                    <a:lnTo>
                      <a:pt x="283" y="732"/>
                    </a:lnTo>
                    <a:lnTo>
                      <a:pt x="310" y="742"/>
                    </a:lnTo>
                    <a:lnTo>
                      <a:pt x="337" y="752"/>
                    </a:lnTo>
                    <a:lnTo>
                      <a:pt x="364" y="757"/>
                    </a:lnTo>
                    <a:lnTo>
                      <a:pt x="391" y="763"/>
                    </a:lnTo>
                    <a:lnTo>
                      <a:pt x="418" y="767"/>
                    </a:lnTo>
                    <a:lnTo>
                      <a:pt x="443" y="769"/>
                    </a:lnTo>
                    <a:lnTo>
                      <a:pt x="470" y="771"/>
                    </a:lnTo>
                    <a:lnTo>
                      <a:pt x="496" y="769"/>
                    </a:lnTo>
                    <a:lnTo>
                      <a:pt x="523" y="767"/>
                    </a:lnTo>
                    <a:lnTo>
                      <a:pt x="550" y="763"/>
                    </a:lnTo>
                    <a:lnTo>
                      <a:pt x="579" y="757"/>
                    </a:lnTo>
                    <a:lnTo>
                      <a:pt x="606" y="750"/>
                    </a:lnTo>
                    <a:lnTo>
                      <a:pt x="631" y="740"/>
                    </a:lnTo>
                    <a:lnTo>
                      <a:pt x="654" y="730"/>
                    </a:lnTo>
                    <a:lnTo>
                      <a:pt x="675" y="719"/>
                    </a:lnTo>
                    <a:lnTo>
                      <a:pt x="714" y="696"/>
                    </a:lnTo>
                    <a:lnTo>
                      <a:pt x="750" y="669"/>
                    </a:lnTo>
                    <a:lnTo>
                      <a:pt x="768" y="653"/>
                    </a:lnTo>
                    <a:lnTo>
                      <a:pt x="785" y="638"/>
                    </a:lnTo>
                    <a:lnTo>
                      <a:pt x="802" y="620"/>
                    </a:lnTo>
                    <a:lnTo>
                      <a:pt x="822" y="603"/>
                    </a:lnTo>
                    <a:lnTo>
                      <a:pt x="841" y="582"/>
                    </a:lnTo>
                    <a:lnTo>
                      <a:pt x="856" y="562"/>
                    </a:lnTo>
                    <a:lnTo>
                      <a:pt x="868" y="543"/>
                    </a:lnTo>
                    <a:lnTo>
                      <a:pt x="880" y="522"/>
                    </a:lnTo>
                    <a:lnTo>
                      <a:pt x="883" y="510"/>
                    </a:lnTo>
                    <a:lnTo>
                      <a:pt x="889" y="499"/>
                    </a:lnTo>
                    <a:lnTo>
                      <a:pt x="893" y="485"/>
                    </a:lnTo>
                    <a:lnTo>
                      <a:pt x="897" y="472"/>
                    </a:lnTo>
                    <a:lnTo>
                      <a:pt x="903" y="456"/>
                    </a:lnTo>
                    <a:lnTo>
                      <a:pt x="907" y="439"/>
                    </a:lnTo>
                    <a:lnTo>
                      <a:pt x="912" y="421"/>
                    </a:lnTo>
                    <a:lnTo>
                      <a:pt x="916" y="402"/>
                    </a:lnTo>
                    <a:lnTo>
                      <a:pt x="920" y="385"/>
                    </a:lnTo>
                    <a:lnTo>
                      <a:pt x="924" y="367"/>
                    </a:lnTo>
                    <a:lnTo>
                      <a:pt x="928" y="352"/>
                    </a:lnTo>
                    <a:lnTo>
                      <a:pt x="930" y="338"/>
                    </a:lnTo>
                    <a:lnTo>
                      <a:pt x="932" y="327"/>
                    </a:lnTo>
                    <a:lnTo>
                      <a:pt x="932" y="315"/>
                    </a:lnTo>
                    <a:lnTo>
                      <a:pt x="932" y="307"/>
                    </a:lnTo>
                    <a:lnTo>
                      <a:pt x="930" y="300"/>
                    </a:lnTo>
                    <a:lnTo>
                      <a:pt x="926" y="275"/>
                    </a:lnTo>
                    <a:lnTo>
                      <a:pt x="924" y="255"/>
                    </a:lnTo>
                    <a:lnTo>
                      <a:pt x="922" y="236"/>
                    </a:lnTo>
                    <a:lnTo>
                      <a:pt x="905" y="178"/>
                    </a:lnTo>
                    <a:lnTo>
                      <a:pt x="895" y="149"/>
                    </a:lnTo>
                    <a:lnTo>
                      <a:pt x="882" y="120"/>
                    </a:lnTo>
                    <a:lnTo>
                      <a:pt x="864" y="91"/>
                    </a:lnTo>
                    <a:lnTo>
                      <a:pt x="843" y="62"/>
                    </a:lnTo>
                    <a:lnTo>
                      <a:pt x="799" y="0"/>
                    </a:lnTo>
                    <a:lnTo>
                      <a:pt x="795" y="14"/>
                    </a:lnTo>
                    <a:lnTo>
                      <a:pt x="789" y="26"/>
                    </a:lnTo>
                    <a:lnTo>
                      <a:pt x="814" y="58"/>
                    </a:lnTo>
                    <a:lnTo>
                      <a:pt x="837" y="91"/>
                    </a:lnTo>
                    <a:lnTo>
                      <a:pt x="856" y="128"/>
                    </a:lnTo>
                    <a:lnTo>
                      <a:pt x="876" y="163"/>
                    </a:lnTo>
                    <a:lnTo>
                      <a:pt x="889" y="197"/>
                    </a:lnTo>
                    <a:lnTo>
                      <a:pt x="901" y="230"/>
                    </a:lnTo>
                    <a:lnTo>
                      <a:pt x="905" y="265"/>
                    </a:lnTo>
                    <a:lnTo>
                      <a:pt x="907" y="280"/>
                    </a:lnTo>
                    <a:lnTo>
                      <a:pt x="909" y="294"/>
                    </a:lnTo>
                    <a:lnTo>
                      <a:pt x="909" y="304"/>
                    </a:lnTo>
                    <a:lnTo>
                      <a:pt x="909" y="311"/>
                    </a:lnTo>
                    <a:lnTo>
                      <a:pt x="911" y="323"/>
                    </a:lnTo>
                    <a:lnTo>
                      <a:pt x="907" y="340"/>
                    </a:lnTo>
                    <a:lnTo>
                      <a:pt x="907" y="346"/>
                    </a:lnTo>
                    <a:lnTo>
                      <a:pt x="905" y="352"/>
                    </a:lnTo>
                    <a:lnTo>
                      <a:pt x="903" y="360"/>
                    </a:lnTo>
                    <a:lnTo>
                      <a:pt x="901" y="367"/>
                    </a:lnTo>
                    <a:lnTo>
                      <a:pt x="899" y="377"/>
                    </a:lnTo>
                    <a:lnTo>
                      <a:pt x="895" y="387"/>
                    </a:lnTo>
                    <a:lnTo>
                      <a:pt x="891" y="398"/>
                    </a:lnTo>
                    <a:lnTo>
                      <a:pt x="889" y="410"/>
                    </a:lnTo>
                    <a:lnTo>
                      <a:pt x="880" y="435"/>
                    </a:lnTo>
                    <a:lnTo>
                      <a:pt x="872" y="460"/>
                    </a:lnTo>
                    <a:lnTo>
                      <a:pt x="864" y="481"/>
                    </a:lnTo>
                    <a:lnTo>
                      <a:pt x="855" y="503"/>
                    </a:lnTo>
                    <a:lnTo>
                      <a:pt x="845" y="524"/>
                    </a:lnTo>
                    <a:lnTo>
                      <a:pt x="833" y="543"/>
                    </a:lnTo>
                    <a:lnTo>
                      <a:pt x="820" y="562"/>
                    </a:lnTo>
                    <a:lnTo>
                      <a:pt x="804" y="580"/>
                    </a:lnTo>
                    <a:lnTo>
                      <a:pt x="770" y="613"/>
                    </a:lnTo>
                    <a:lnTo>
                      <a:pt x="735" y="642"/>
                    </a:lnTo>
                    <a:lnTo>
                      <a:pt x="716" y="657"/>
                    </a:lnTo>
                    <a:lnTo>
                      <a:pt x="698" y="669"/>
                    </a:lnTo>
                    <a:lnTo>
                      <a:pt x="681" y="680"/>
                    </a:lnTo>
                    <a:lnTo>
                      <a:pt x="663" y="690"/>
                    </a:lnTo>
                    <a:lnTo>
                      <a:pt x="644" y="699"/>
                    </a:lnTo>
                    <a:lnTo>
                      <a:pt x="625" y="707"/>
                    </a:lnTo>
                    <a:lnTo>
                      <a:pt x="602" y="715"/>
                    </a:lnTo>
                    <a:lnTo>
                      <a:pt x="577" y="721"/>
                    </a:lnTo>
                    <a:lnTo>
                      <a:pt x="563" y="725"/>
                    </a:lnTo>
                    <a:lnTo>
                      <a:pt x="553" y="726"/>
                    </a:lnTo>
                    <a:lnTo>
                      <a:pt x="542" y="730"/>
                    </a:lnTo>
                    <a:lnTo>
                      <a:pt x="534" y="732"/>
                    </a:lnTo>
                    <a:lnTo>
                      <a:pt x="526" y="736"/>
                    </a:lnTo>
                    <a:lnTo>
                      <a:pt x="519" y="738"/>
                    </a:lnTo>
                    <a:lnTo>
                      <a:pt x="515" y="740"/>
                    </a:lnTo>
                    <a:lnTo>
                      <a:pt x="511" y="742"/>
                    </a:lnTo>
                    <a:lnTo>
                      <a:pt x="501" y="746"/>
                    </a:lnTo>
                    <a:lnTo>
                      <a:pt x="492" y="750"/>
                    </a:lnTo>
                    <a:lnTo>
                      <a:pt x="480" y="752"/>
                    </a:lnTo>
                    <a:lnTo>
                      <a:pt x="465" y="752"/>
                    </a:lnTo>
                    <a:lnTo>
                      <a:pt x="451" y="752"/>
                    </a:lnTo>
                    <a:lnTo>
                      <a:pt x="440" y="750"/>
                    </a:lnTo>
                    <a:lnTo>
                      <a:pt x="428" y="748"/>
                    </a:lnTo>
                    <a:lnTo>
                      <a:pt x="420" y="744"/>
                    </a:lnTo>
                    <a:lnTo>
                      <a:pt x="416" y="742"/>
                    </a:lnTo>
                    <a:lnTo>
                      <a:pt x="413" y="740"/>
                    </a:lnTo>
                    <a:lnTo>
                      <a:pt x="407" y="738"/>
                    </a:lnTo>
                    <a:lnTo>
                      <a:pt x="399" y="736"/>
                    </a:lnTo>
                    <a:lnTo>
                      <a:pt x="391" y="734"/>
                    </a:lnTo>
                    <a:lnTo>
                      <a:pt x="382" y="732"/>
                    </a:lnTo>
                    <a:lnTo>
                      <a:pt x="372" y="730"/>
                    </a:lnTo>
                    <a:lnTo>
                      <a:pt x="362" y="728"/>
                    </a:lnTo>
                    <a:lnTo>
                      <a:pt x="339" y="725"/>
                    </a:lnTo>
                    <a:lnTo>
                      <a:pt x="316" y="717"/>
                    </a:lnTo>
                    <a:lnTo>
                      <a:pt x="293" y="709"/>
                    </a:lnTo>
                    <a:lnTo>
                      <a:pt x="270" y="699"/>
                    </a:lnTo>
                    <a:lnTo>
                      <a:pt x="247" y="688"/>
                    </a:lnTo>
                    <a:lnTo>
                      <a:pt x="223" y="674"/>
                    </a:lnTo>
                    <a:lnTo>
                      <a:pt x="202" y="659"/>
                    </a:lnTo>
                    <a:lnTo>
                      <a:pt x="181" y="642"/>
                    </a:lnTo>
                    <a:lnTo>
                      <a:pt x="162" y="624"/>
                    </a:lnTo>
                    <a:lnTo>
                      <a:pt x="144" y="605"/>
                    </a:lnTo>
                    <a:lnTo>
                      <a:pt x="127" y="586"/>
                    </a:lnTo>
                    <a:lnTo>
                      <a:pt x="110" y="564"/>
                    </a:lnTo>
                    <a:lnTo>
                      <a:pt x="96" y="543"/>
                    </a:lnTo>
                    <a:lnTo>
                      <a:pt x="81" y="518"/>
                    </a:lnTo>
                    <a:lnTo>
                      <a:pt x="67" y="489"/>
                    </a:lnTo>
                    <a:lnTo>
                      <a:pt x="54" y="456"/>
                    </a:lnTo>
                    <a:lnTo>
                      <a:pt x="42" y="423"/>
                    </a:lnTo>
                    <a:lnTo>
                      <a:pt x="32" y="392"/>
                    </a:lnTo>
                    <a:lnTo>
                      <a:pt x="27" y="362"/>
                    </a:lnTo>
                    <a:lnTo>
                      <a:pt x="25" y="333"/>
                    </a:lnTo>
                    <a:lnTo>
                      <a:pt x="23" y="304"/>
                    </a:lnTo>
                    <a:lnTo>
                      <a:pt x="23" y="279"/>
                    </a:lnTo>
                    <a:lnTo>
                      <a:pt x="23" y="257"/>
                    </a:lnTo>
                    <a:lnTo>
                      <a:pt x="25" y="238"/>
                    </a:lnTo>
                    <a:lnTo>
                      <a:pt x="30" y="201"/>
                    </a:lnTo>
                    <a:lnTo>
                      <a:pt x="46" y="161"/>
                    </a:lnTo>
                    <a:lnTo>
                      <a:pt x="61" y="118"/>
                    </a:lnTo>
                    <a:lnTo>
                      <a:pt x="94" y="78"/>
                    </a:lnTo>
                    <a:lnTo>
                      <a:pt x="129" y="35"/>
                    </a:lnTo>
                    <a:lnTo>
                      <a:pt x="115" y="31"/>
                    </a:lnTo>
                    <a:lnTo>
                      <a:pt x="102" y="26"/>
                    </a:lnTo>
                    <a:lnTo>
                      <a:pt x="69" y="70"/>
                    </a:lnTo>
                    <a:lnTo>
                      <a:pt x="36" y="112"/>
                    </a:lnTo>
                    <a:lnTo>
                      <a:pt x="17" y="176"/>
                    </a:lnTo>
                    <a:lnTo>
                      <a:pt x="0" y="240"/>
                    </a:lnTo>
                    <a:lnTo>
                      <a:pt x="0" y="309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0" name="Line 18">
                <a:extLst>
                  <a:ext uri="{FF2B5EF4-FFF2-40B4-BE49-F238E27FC236}">
                    <a16:creationId xmlns:a16="http://schemas.microsoft.com/office/drawing/2014/main" id="{8F3CDAAF-20BC-415E-6A38-332945557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327"/>
                <a:ext cx="25" cy="75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1" name="Line 19">
                <a:extLst>
                  <a:ext uri="{FF2B5EF4-FFF2-40B4-BE49-F238E27FC236}">
                    <a16:creationId xmlns:a16="http://schemas.microsoft.com/office/drawing/2014/main" id="{179165D8-06F7-546F-3DED-CA07562DC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1" y="1402"/>
                <a:ext cx="14" cy="35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2" name="Line 20">
                <a:extLst>
                  <a:ext uri="{FF2B5EF4-FFF2-40B4-BE49-F238E27FC236}">
                    <a16:creationId xmlns:a16="http://schemas.microsoft.com/office/drawing/2014/main" id="{C85C0EB2-8C04-1F30-81A0-80AC3E887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1437"/>
                <a:ext cx="15" cy="3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3" name="Line 21">
                <a:extLst>
                  <a:ext uri="{FF2B5EF4-FFF2-40B4-BE49-F238E27FC236}">
                    <a16:creationId xmlns:a16="http://schemas.microsoft.com/office/drawing/2014/main" id="{DA89B6EE-8F0D-BE25-92FD-CF9C92796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1468"/>
                <a:ext cx="16" cy="2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4" name="Line 22">
                <a:extLst>
                  <a:ext uri="{FF2B5EF4-FFF2-40B4-BE49-F238E27FC236}">
                    <a16:creationId xmlns:a16="http://schemas.microsoft.com/office/drawing/2014/main" id="{D8D45FE3-810D-4CC5-EBEA-ECF1C28A8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6" y="1497"/>
                <a:ext cx="15" cy="25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5" name="Line 23">
                <a:extLst>
                  <a:ext uri="{FF2B5EF4-FFF2-40B4-BE49-F238E27FC236}">
                    <a16:creationId xmlns:a16="http://schemas.microsoft.com/office/drawing/2014/main" id="{549C754F-5EFD-45AC-F8A1-0E72DF80C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522"/>
                <a:ext cx="18" cy="23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6" name="Line 24">
                <a:extLst>
                  <a:ext uri="{FF2B5EF4-FFF2-40B4-BE49-F238E27FC236}">
                    <a16:creationId xmlns:a16="http://schemas.microsoft.com/office/drawing/2014/main" id="{4498C768-58FF-6736-C181-89E227A4D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9" y="1545"/>
                <a:ext cx="17" cy="2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7" name="Line 25">
                <a:extLst>
                  <a:ext uri="{FF2B5EF4-FFF2-40B4-BE49-F238E27FC236}">
                    <a16:creationId xmlns:a16="http://schemas.microsoft.com/office/drawing/2014/main" id="{320B5E61-86D3-0F1B-A206-381B4C3F4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1566"/>
                <a:ext cx="19" cy="19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8" name="Line 26">
                <a:extLst>
                  <a:ext uri="{FF2B5EF4-FFF2-40B4-BE49-F238E27FC236}">
                    <a16:creationId xmlns:a16="http://schemas.microsoft.com/office/drawing/2014/main" id="{C0B44319-AF48-0446-F515-AA070123E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5" y="1585"/>
                <a:ext cx="21" cy="20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9" name="Line 27">
                <a:extLst>
                  <a:ext uri="{FF2B5EF4-FFF2-40B4-BE49-F238E27FC236}">
                    <a16:creationId xmlns:a16="http://schemas.microsoft.com/office/drawing/2014/main" id="{24BA9DDF-8E6F-4EC2-1D0F-4B28C0B5A1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6" y="1605"/>
                <a:ext cx="24" cy="1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0" name="Line 28">
                <a:extLst>
                  <a:ext uri="{FF2B5EF4-FFF2-40B4-BE49-F238E27FC236}">
                    <a16:creationId xmlns:a16="http://schemas.microsoft.com/office/drawing/2014/main" id="{0EC4E711-F09F-DF39-7C21-1F1EE7455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0" y="1622"/>
                <a:ext cx="23" cy="1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1" name="Line 29">
                <a:extLst>
                  <a:ext uri="{FF2B5EF4-FFF2-40B4-BE49-F238E27FC236}">
                    <a16:creationId xmlns:a16="http://schemas.microsoft.com/office/drawing/2014/main" id="{C891E778-C841-2377-743A-B1BB4FACA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3" y="1639"/>
                <a:ext cx="25" cy="14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2" name="Line 30">
                <a:extLst>
                  <a:ext uri="{FF2B5EF4-FFF2-40B4-BE49-F238E27FC236}">
                    <a16:creationId xmlns:a16="http://schemas.microsoft.com/office/drawing/2014/main" id="{06B2C572-C17C-C59A-E0B0-AE3C408B3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8" y="1653"/>
                <a:ext cx="25" cy="1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3" name="Line 31">
                <a:extLst>
                  <a:ext uri="{FF2B5EF4-FFF2-40B4-BE49-F238E27FC236}">
                    <a16:creationId xmlns:a16="http://schemas.microsoft.com/office/drawing/2014/main" id="{CCA5590E-0F73-72CA-6F54-6F54B5E46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" y="1666"/>
                <a:ext cx="27" cy="1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4" name="Line 32">
                <a:extLst>
                  <a:ext uri="{FF2B5EF4-FFF2-40B4-BE49-F238E27FC236}">
                    <a16:creationId xmlns:a16="http://schemas.microsoft.com/office/drawing/2014/main" id="{F1457F71-C55E-9B69-21B1-DD135D2E8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0" y="1678"/>
                <a:ext cx="27" cy="10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5" name="Line 33">
                <a:extLst>
                  <a:ext uri="{FF2B5EF4-FFF2-40B4-BE49-F238E27FC236}">
                    <a16:creationId xmlns:a16="http://schemas.microsoft.com/office/drawing/2014/main" id="{336335C3-6E6E-FC9A-F144-F147E3FF8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7" y="1688"/>
                <a:ext cx="27" cy="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6" name="Line 34">
                <a:extLst>
                  <a:ext uri="{FF2B5EF4-FFF2-40B4-BE49-F238E27FC236}">
                    <a16:creationId xmlns:a16="http://schemas.microsoft.com/office/drawing/2014/main" id="{41241387-0714-D42B-7287-7ABBAE192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" y="1697"/>
                <a:ext cx="27" cy="6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7" name="Line 35">
                <a:extLst>
                  <a:ext uri="{FF2B5EF4-FFF2-40B4-BE49-F238E27FC236}">
                    <a16:creationId xmlns:a16="http://schemas.microsoft.com/office/drawing/2014/main" id="{BF2B17E4-8918-9710-CF62-6F550ABC2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1" y="1703"/>
                <a:ext cx="27" cy="6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8" name="Line 36">
                <a:extLst>
                  <a:ext uri="{FF2B5EF4-FFF2-40B4-BE49-F238E27FC236}">
                    <a16:creationId xmlns:a16="http://schemas.microsoft.com/office/drawing/2014/main" id="{4B676674-722E-628D-4BB8-96CF67043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8" y="1709"/>
                <a:ext cx="27" cy="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9" name="Line 37">
                <a:extLst>
                  <a:ext uri="{FF2B5EF4-FFF2-40B4-BE49-F238E27FC236}">
                    <a16:creationId xmlns:a16="http://schemas.microsoft.com/office/drawing/2014/main" id="{769E34EF-675D-E833-540F-F57C6B977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5" y="1713"/>
                <a:ext cx="25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0" name="Line 38">
                <a:extLst>
                  <a:ext uri="{FF2B5EF4-FFF2-40B4-BE49-F238E27FC236}">
                    <a16:creationId xmlns:a16="http://schemas.microsoft.com/office/drawing/2014/main" id="{D50FA113-1660-0AC4-8CFD-649F7DF88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" y="1715"/>
                <a:ext cx="27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1" name="Line 39">
                <a:extLst>
                  <a:ext uri="{FF2B5EF4-FFF2-40B4-BE49-F238E27FC236}">
                    <a16:creationId xmlns:a16="http://schemas.microsoft.com/office/drawing/2014/main" id="{ED8C1CD4-8A51-6628-2EFF-CE5845312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7" y="1715"/>
                <a:ext cx="25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2" name="Line 40">
                <a:extLst>
                  <a:ext uri="{FF2B5EF4-FFF2-40B4-BE49-F238E27FC236}">
                    <a16:creationId xmlns:a16="http://schemas.microsoft.com/office/drawing/2014/main" id="{D53B87AD-FCF2-4950-9A97-2D7E45DE8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2" y="1713"/>
                <a:ext cx="27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3" name="Line 41">
                <a:extLst>
                  <a:ext uri="{FF2B5EF4-FFF2-40B4-BE49-F238E27FC236}">
                    <a16:creationId xmlns:a16="http://schemas.microsoft.com/office/drawing/2014/main" id="{F1A6F4B6-F9D1-D8DA-21CD-A8AE71D81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9" y="1709"/>
                <a:ext cx="27" cy="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4" name="Line 42">
                <a:extLst>
                  <a:ext uri="{FF2B5EF4-FFF2-40B4-BE49-F238E27FC236}">
                    <a16:creationId xmlns:a16="http://schemas.microsoft.com/office/drawing/2014/main" id="{BAC027F8-0D7A-37ED-19D8-C659BDA65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6" y="1703"/>
                <a:ext cx="29" cy="6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5" name="Line 43">
                <a:extLst>
                  <a:ext uri="{FF2B5EF4-FFF2-40B4-BE49-F238E27FC236}">
                    <a16:creationId xmlns:a16="http://schemas.microsoft.com/office/drawing/2014/main" id="{D7F5CF2D-DE34-18CD-D066-55B78EDD6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5" y="1695"/>
                <a:ext cx="27" cy="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6" name="Line 44">
                <a:extLst>
                  <a:ext uri="{FF2B5EF4-FFF2-40B4-BE49-F238E27FC236}">
                    <a16:creationId xmlns:a16="http://schemas.microsoft.com/office/drawing/2014/main" id="{1B565864-4DFA-9BB1-BC64-72AC8455B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2" y="1686"/>
                <a:ext cx="25" cy="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7" name="Line 45">
                <a:extLst>
                  <a:ext uri="{FF2B5EF4-FFF2-40B4-BE49-F238E27FC236}">
                    <a16:creationId xmlns:a16="http://schemas.microsoft.com/office/drawing/2014/main" id="{D8B37F13-F8C2-4BFB-764E-799EEB161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7" y="1676"/>
                <a:ext cx="24" cy="10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8" name="Line 46">
                <a:extLst>
                  <a:ext uri="{FF2B5EF4-FFF2-40B4-BE49-F238E27FC236}">
                    <a16:creationId xmlns:a16="http://schemas.microsoft.com/office/drawing/2014/main" id="{2F346D1D-E412-7BEB-9EF6-828A72E78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1" y="1664"/>
                <a:ext cx="21" cy="1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9" name="Line 47">
                <a:extLst>
                  <a:ext uri="{FF2B5EF4-FFF2-40B4-BE49-F238E27FC236}">
                    <a16:creationId xmlns:a16="http://schemas.microsoft.com/office/drawing/2014/main" id="{DD4AF930-9F66-29ED-119E-8C090CE28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2" y="1641"/>
                <a:ext cx="38" cy="2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0" name="Line 48">
                <a:extLst>
                  <a:ext uri="{FF2B5EF4-FFF2-40B4-BE49-F238E27FC236}">
                    <a16:creationId xmlns:a16="http://schemas.microsoft.com/office/drawing/2014/main" id="{3A9B8867-5019-E9BF-EF00-FA28F7F32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0" y="1614"/>
                <a:ext cx="37" cy="2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1" name="Line 49">
                <a:extLst>
                  <a:ext uri="{FF2B5EF4-FFF2-40B4-BE49-F238E27FC236}">
                    <a16:creationId xmlns:a16="http://schemas.microsoft.com/office/drawing/2014/main" id="{92C6356F-DA26-A3F1-BD12-98AE1F097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7" y="1599"/>
                <a:ext cx="17" cy="15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2" name="Line 50">
                <a:extLst>
                  <a:ext uri="{FF2B5EF4-FFF2-40B4-BE49-F238E27FC236}">
                    <a16:creationId xmlns:a16="http://schemas.microsoft.com/office/drawing/2014/main" id="{5A7FAAF5-67F5-4930-115E-4874343D5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4" y="1583"/>
                <a:ext cx="18" cy="16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3" name="Line 51">
                <a:extLst>
                  <a:ext uri="{FF2B5EF4-FFF2-40B4-BE49-F238E27FC236}">
                    <a16:creationId xmlns:a16="http://schemas.microsoft.com/office/drawing/2014/main" id="{43A6FB80-5AEB-741F-0CDF-E9371C0B5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2" y="1566"/>
                <a:ext cx="17" cy="1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4" name="Line 52">
                <a:extLst>
                  <a:ext uri="{FF2B5EF4-FFF2-40B4-BE49-F238E27FC236}">
                    <a16:creationId xmlns:a16="http://schemas.microsoft.com/office/drawing/2014/main" id="{61BD54EF-2521-F4B6-0266-484252DD3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9" y="1549"/>
                <a:ext cx="19" cy="1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5" name="Line 53">
                <a:extLst>
                  <a:ext uri="{FF2B5EF4-FFF2-40B4-BE49-F238E27FC236}">
                    <a16:creationId xmlns:a16="http://schemas.microsoft.com/office/drawing/2014/main" id="{383198DE-590C-748D-B026-3571D1E36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8" y="1527"/>
                <a:ext cx="20" cy="22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6" name="Line 54">
                <a:extLst>
                  <a:ext uri="{FF2B5EF4-FFF2-40B4-BE49-F238E27FC236}">
                    <a16:creationId xmlns:a16="http://schemas.microsoft.com/office/drawing/2014/main" id="{18D27786-C233-3372-4D99-F6494AC35A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8" y="1508"/>
                <a:ext cx="15" cy="19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7" name="Line 55">
                <a:extLst>
                  <a:ext uri="{FF2B5EF4-FFF2-40B4-BE49-F238E27FC236}">
                    <a16:creationId xmlns:a16="http://schemas.microsoft.com/office/drawing/2014/main" id="{7FEE829D-7360-BC79-F65D-A1E66DEE8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3" y="1489"/>
                <a:ext cx="12" cy="1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8" name="Line 56">
                <a:extLst>
                  <a:ext uri="{FF2B5EF4-FFF2-40B4-BE49-F238E27FC236}">
                    <a16:creationId xmlns:a16="http://schemas.microsoft.com/office/drawing/2014/main" id="{DC45895D-CD72-2A06-100B-94C27E33A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5" y="1468"/>
                <a:ext cx="11" cy="2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9" name="Line 57">
                <a:extLst>
                  <a:ext uri="{FF2B5EF4-FFF2-40B4-BE49-F238E27FC236}">
                    <a16:creationId xmlns:a16="http://schemas.microsoft.com/office/drawing/2014/main" id="{4805C324-EACB-3A5B-04BC-F0B383D30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6" y="1456"/>
                <a:ext cx="4" cy="1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0" name="Line 58">
                <a:extLst>
                  <a:ext uri="{FF2B5EF4-FFF2-40B4-BE49-F238E27FC236}">
                    <a16:creationId xmlns:a16="http://schemas.microsoft.com/office/drawing/2014/main" id="{4B15B87A-0504-19D0-15B2-8FF780CD2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0" y="1444"/>
                <a:ext cx="6" cy="1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1" name="Line 59">
                <a:extLst>
                  <a:ext uri="{FF2B5EF4-FFF2-40B4-BE49-F238E27FC236}">
                    <a16:creationId xmlns:a16="http://schemas.microsoft.com/office/drawing/2014/main" id="{2F8A18A9-0F49-0841-11DA-11AA15863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6" y="1431"/>
                <a:ext cx="4" cy="13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2" name="Line 60">
                <a:extLst>
                  <a:ext uri="{FF2B5EF4-FFF2-40B4-BE49-F238E27FC236}">
                    <a16:creationId xmlns:a16="http://schemas.microsoft.com/office/drawing/2014/main" id="{FCC2F434-534B-4A9D-40FD-D41E081A1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0" y="1417"/>
                <a:ext cx="4" cy="1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3" name="Line 61">
                <a:extLst>
                  <a:ext uri="{FF2B5EF4-FFF2-40B4-BE49-F238E27FC236}">
                    <a16:creationId xmlns:a16="http://schemas.microsoft.com/office/drawing/2014/main" id="{49D86BF4-1F1E-C68B-0899-524D93BF3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4" y="1402"/>
                <a:ext cx="6" cy="15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4" name="Line 62">
                <a:extLst>
                  <a:ext uri="{FF2B5EF4-FFF2-40B4-BE49-F238E27FC236}">
                    <a16:creationId xmlns:a16="http://schemas.microsoft.com/office/drawing/2014/main" id="{6465EFF0-5C28-3DC5-144F-5213B0D79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0" y="1385"/>
                <a:ext cx="3" cy="17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5" name="Line 63">
                <a:extLst>
                  <a:ext uri="{FF2B5EF4-FFF2-40B4-BE49-F238E27FC236}">
                    <a16:creationId xmlns:a16="http://schemas.microsoft.com/office/drawing/2014/main" id="{5535B85F-4331-3C70-92F1-19D69D119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3" y="1367"/>
                <a:ext cx="6" cy="18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6" name="Line 64">
                <a:extLst>
                  <a:ext uri="{FF2B5EF4-FFF2-40B4-BE49-F238E27FC236}">
                    <a16:creationId xmlns:a16="http://schemas.microsoft.com/office/drawing/2014/main" id="{B115FC69-8B0A-0952-2F4B-10FBFC639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9" y="1348"/>
                <a:ext cx="4" cy="19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7" name="Line 65">
                <a:extLst>
                  <a:ext uri="{FF2B5EF4-FFF2-40B4-BE49-F238E27FC236}">
                    <a16:creationId xmlns:a16="http://schemas.microsoft.com/office/drawing/2014/main" id="{8042B7A7-3239-4C5E-1A38-4C19BF973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3" y="1330"/>
                <a:ext cx="4" cy="1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8" name="Line 66">
                <a:extLst>
                  <a:ext uri="{FF2B5EF4-FFF2-40B4-BE49-F238E27FC236}">
                    <a16:creationId xmlns:a16="http://schemas.microsoft.com/office/drawing/2014/main" id="{120F9E77-23FB-0304-6C51-AFC0448C0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7" y="1313"/>
                <a:ext cx="4" cy="17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9" name="Line 67">
                <a:extLst>
                  <a:ext uri="{FF2B5EF4-FFF2-40B4-BE49-F238E27FC236}">
                    <a16:creationId xmlns:a16="http://schemas.microsoft.com/office/drawing/2014/main" id="{8C0DAA47-089F-C4FA-7F6C-BEB1177A7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1" y="1298"/>
                <a:ext cx="4" cy="1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0" name="Line 68">
                <a:extLst>
                  <a:ext uri="{FF2B5EF4-FFF2-40B4-BE49-F238E27FC236}">
                    <a16:creationId xmlns:a16="http://schemas.microsoft.com/office/drawing/2014/main" id="{271F3690-F6EC-E235-EEC8-60038F614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5" y="1284"/>
                <a:ext cx="2" cy="1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1" name="Line 69">
                <a:extLst>
                  <a:ext uri="{FF2B5EF4-FFF2-40B4-BE49-F238E27FC236}">
                    <a16:creationId xmlns:a16="http://schemas.microsoft.com/office/drawing/2014/main" id="{204A2465-4B6B-94F9-CA04-F55304E85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7" y="1273"/>
                <a:ext cx="1" cy="11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2" name="Line 70">
                <a:extLst>
                  <a:ext uri="{FF2B5EF4-FFF2-40B4-BE49-F238E27FC236}">
                    <a16:creationId xmlns:a16="http://schemas.microsoft.com/office/drawing/2014/main" id="{F6D16F03-0EC4-7990-6F2F-8723CCDA2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8" y="1261"/>
                <a:ext cx="0" cy="1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3" name="Line 71">
                <a:extLst>
                  <a:ext uri="{FF2B5EF4-FFF2-40B4-BE49-F238E27FC236}">
                    <a16:creationId xmlns:a16="http://schemas.microsoft.com/office/drawing/2014/main" id="{44127D4E-A06C-A36C-E53B-1C6D1206C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8" y="1253"/>
                <a:ext cx="0" cy="8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4" name="Line 72">
                <a:extLst>
                  <a:ext uri="{FF2B5EF4-FFF2-40B4-BE49-F238E27FC236}">
                    <a16:creationId xmlns:a16="http://schemas.microsoft.com/office/drawing/2014/main" id="{F9959A49-06F7-9362-56E0-A240B680A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17" y="1245"/>
                <a:ext cx="1" cy="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5" name="Line 73">
                <a:extLst>
                  <a:ext uri="{FF2B5EF4-FFF2-40B4-BE49-F238E27FC236}">
                    <a16:creationId xmlns:a16="http://schemas.microsoft.com/office/drawing/2014/main" id="{23B76F5A-8A6F-605A-C33B-9485764D1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13" y="1220"/>
                <a:ext cx="4" cy="2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6" name="Line 74">
                <a:extLst>
                  <a:ext uri="{FF2B5EF4-FFF2-40B4-BE49-F238E27FC236}">
                    <a16:creationId xmlns:a16="http://schemas.microsoft.com/office/drawing/2014/main" id="{0C514D04-C774-B1B2-2A9B-8F6D89608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11" y="1201"/>
                <a:ext cx="2" cy="1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7" name="Line 75">
                <a:extLst>
                  <a:ext uri="{FF2B5EF4-FFF2-40B4-BE49-F238E27FC236}">
                    <a16:creationId xmlns:a16="http://schemas.microsoft.com/office/drawing/2014/main" id="{D996F1F2-BF4C-FA92-4369-CFC947DD5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09" y="1182"/>
                <a:ext cx="2" cy="1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8" name="Line 76">
                <a:extLst>
                  <a:ext uri="{FF2B5EF4-FFF2-40B4-BE49-F238E27FC236}">
                    <a16:creationId xmlns:a16="http://schemas.microsoft.com/office/drawing/2014/main" id="{EFE03348-24CA-9341-7C89-53AE3FE19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91" y="1124"/>
                <a:ext cx="18" cy="5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9" name="Line 77">
                <a:extLst>
                  <a:ext uri="{FF2B5EF4-FFF2-40B4-BE49-F238E27FC236}">
                    <a16:creationId xmlns:a16="http://schemas.microsoft.com/office/drawing/2014/main" id="{F1A10849-ACDB-2174-3F21-5DA10CE0C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82" y="1095"/>
                <a:ext cx="9" cy="2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0" name="Line 78">
                <a:extLst>
                  <a:ext uri="{FF2B5EF4-FFF2-40B4-BE49-F238E27FC236}">
                    <a16:creationId xmlns:a16="http://schemas.microsoft.com/office/drawing/2014/main" id="{63B43A1D-D406-0A75-9A27-C84EF9314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68" y="1066"/>
                <a:ext cx="14" cy="2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1" name="Line 79">
                <a:extLst>
                  <a:ext uri="{FF2B5EF4-FFF2-40B4-BE49-F238E27FC236}">
                    <a16:creationId xmlns:a16="http://schemas.microsoft.com/office/drawing/2014/main" id="{D78BC323-815C-93F1-04E7-FD124985B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1" y="1037"/>
                <a:ext cx="17" cy="2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2" name="Line 80">
                <a:extLst>
                  <a:ext uri="{FF2B5EF4-FFF2-40B4-BE49-F238E27FC236}">
                    <a16:creationId xmlns:a16="http://schemas.microsoft.com/office/drawing/2014/main" id="{5D790B29-6860-4C52-D3A4-9732191C1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30" y="1008"/>
                <a:ext cx="21" cy="29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3" name="Line 81">
                <a:extLst>
                  <a:ext uri="{FF2B5EF4-FFF2-40B4-BE49-F238E27FC236}">
                    <a16:creationId xmlns:a16="http://schemas.microsoft.com/office/drawing/2014/main" id="{F317E111-3225-37EA-D698-918FD1E77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85" y="946"/>
                <a:ext cx="45" cy="62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4" name="Line 82">
                <a:extLst>
                  <a:ext uri="{FF2B5EF4-FFF2-40B4-BE49-F238E27FC236}">
                    <a16:creationId xmlns:a16="http://schemas.microsoft.com/office/drawing/2014/main" id="{9A9FAF98-36EF-BF2A-0740-FC2824B86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81" y="946"/>
                <a:ext cx="4" cy="1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5" name="Line 83">
                <a:extLst>
                  <a:ext uri="{FF2B5EF4-FFF2-40B4-BE49-F238E27FC236}">
                    <a16:creationId xmlns:a16="http://schemas.microsoft.com/office/drawing/2014/main" id="{B68C1C98-C446-6EBF-60B9-3EE2C187E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6" y="960"/>
                <a:ext cx="5" cy="1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6" name="Line 84">
                <a:extLst>
                  <a:ext uri="{FF2B5EF4-FFF2-40B4-BE49-F238E27FC236}">
                    <a16:creationId xmlns:a16="http://schemas.microsoft.com/office/drawing/2014/main" id="{A65F1A44-E519-372D-FF06-1A08ED7AF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6" y="971"/>
                <a:ext cx="25" cy="33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7" name="Line 85">
                <a:extLst>
                  <a:ext uri="{FF2B5EF4-FFF2-40B4-BE49-F238E27FC236}">
                    <a16:creationId xmlns:a16="http://schemas.microsoft.com/office/drawing/2014/main" id="{2BB25258-E5CC-4964-43E6-10CE18838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1" y="1004"/>
                <a:ext cx="23" cy="33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8" name="Line 86">
                <a:extLst>
                  <a:ext uri="{FF2B5EF4-FFF2-40B4-BE49-F238E27FC236}">
                    <a16:creationId xmlns:a16="http://schemas.microsoft.com/office/drawing/2014/main" id="{9978E06D-165C-F430-EA5D-16FA22BDCD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4" y="1037"/>
                <a:ext cx="19" cy="37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9" name="Line 87">
                <a:extLst>
                  <a:ext uri="{FF2B5EF4-FFF2-40B4-BE49-F238E27FC236}">
                    <a16:creationId xmlns:a16="http://schemas.microsoft.com/office/drawing/2014/main" id="{BF8AC5A4-6420-C3E9-C1B7-DD73D99F3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3" y="1074"/>
                <a:ext cx="19" cy="34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0" name="Line 88">
                <a:extLst>
                  <a:ext uri="{FF2B5EF4-FFF2-40B4-BE49-F238E27FC236}">
                    <a16:creationId xmlns:a16="http://schemas.microsoft.com/office/drawing/2014/main" id="{71B23450-ADD9-F04B-F8AC-440C7E2F9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2" y="1108"/>
                <a:ext cx="14" cy="35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1" name="Line 89">
                <a:extLst>
                  <a:ext uri="{FF2B5EF4-FFF2-40B4-BE49-F238E27FC236}">
                    <a16:creationId xmlns:a16="http://schemas.microsoft.com/office/drawing/2014/main" id="{158729E3-7547-C58F-772B-7F8FC441F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6" y="1143"/>
                <a:ext cx="12" cy="3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2" name="Line 90">
                <a:extLst>
                  <a:ext uri="{FF2B5EF4-FFF2-40B4-BE49-F238E27FC236}">
                    <a16:creationId xmlns:a16="http://schemas.microsoft.com/office/drawing/2014/main" id="{C4559744-31D2-47D0-9377-F4188D99D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8" y="1176"/>
                <a:ext cx="3" cy="35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3" name="Line 91">
                <a:extLst>
                  <a:ext uri="{FF2B5EF4-FFF2-40B4-BE49-F238E27FC236}">
                    <a16:creationId xmlns:a16="http://schemas.microsoft.com/office/drawing/2014/main" id="{2F3FF7EA-9E0D-4E63-FA83-A51D47A95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1" y="1211"/>
                <a:ext cx="2" cy="15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4" name="Line 92">
                <a:extLst>
                  <a:ext uri="{FF2B5EF4-FFF2-40B4-BE49-F238E27FC236}">
                    <a16:creationId xmlns:a16="http://schemas.microsoft.com/office/drawing/2014/main" id="{3AB84F79-A3F0-BB0F-FCF0-DE4B0AF98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3" y="1226"/>
                <a:ext cx="2" cy="1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5" name="Line 93">
                <a:extLst>
                  <a:ext uri="{FF2B5EF4-FFF2-40B4-BE49-F238E27FC236}">
                    <a16:creationId xmlns:a16="http://schemas.microsoft.com/office/drawing/2014/main" id="{C1A507FA-AA9D-B9D4-90CA-9F95D6D40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5" y="1240"/>
                <a:ext cx="0" cy="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6" name="Line 94">
                <a:extLst>
                  <a:ext uri="{FF2B5EF4-FFF2-40B4-BE49-F238E27FC236}">
                    <a16:creationId xmlns:a16="http://schemas.microsoft.com/office/drawing/2014/main" id="{76E45A29-367B-B2D1-B09E-BAB8E3F62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5" y="1249"/>
                <a:ext cx="0" cy="8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7" name="Line 95">
                <a:extLst>
                  <a:ext uri="{FF2B5EF4-FFF2-40B4-BE49-F238E27FC236}">
                    <a16:creationId xmlns:a16="http://schemas.microsoft.com/office/drawing/2014/main" id="{BEA367BB-2BF8-924B-0344-A2FF5995C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5" y="1257"/>
                <a:ext cx="2" cy="1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8" name="Line 96">
                <a:extLst>
                  <a:ext uri="{FF2B5EF4-FFF2-40B4-BE49-F238E27FC236}">
                    <a16:creationId xmlns:a16="http://schemas.microsoft.com/office/drawing/2014/main" id="{D1E105B7-4A15-D40E-B59A-9AFB30CD9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3" y="1269"/>
                <a:ext cx="4" cy="17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9" name="Line 97">
                <a:extLst>
                  <a:ext uri="{FF2B5EF4-FFF2-40B4-BE49-F238E27FC236}">
                    <a16:creationId xmlns:a16="http://schemas.microsoft.com/office/drawing/2014/main" id="{1DCD853D-DAEF-6024-F4D0-2C6599180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3" y="1286"/>
                <a:ext cx="0" cy="6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0" name="Line 98">
                <a:extLst>
                  <a:ext uri="{FF2B5EF4-FFF2-40B4-BE49-F238E27FC236}">
                    <a16:creationId xmlns:a16="http://schemas.microsoft.com/office/drawing/2014/main" id="{B307A19E-D307-6684-9D87-7A9034B86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1" y="1292"/>
                <a:ext cx="2" cy="6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1" name="Line 99">
                <a:extLst>
                  <a:ext uri="{FF2B5EF4-FFF2-40B4-BE49-F238E27FC236}">
                    <a16:creationId xmlns:a16="http://schemas.microsoft.com/office/drawing/2014/main" id="{0579AC1B-DB44-EE4B-83FC-D0BC23F93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0" y="1298"/>
                <a:ext cx="1" cy="7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2" name="Line 100">
                <a:extLst>
                  <a:ext uri="{FF2B5EF4-FFF2-40B4-BE49-F238E27FC236}">
                    <a16:creationId xmlns:a16="http://schemas.microsoft.com/office/drawing/2014/main" id="{5ECD2F03-F612-634B-B139-ACAF14DF8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8" y="1305"/>
                <a:ext cx="2" cy="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3" name="Line 101">
                <a:extLst>
                  <a:ext uri="{FF2B5EF4-FFF2-40B4-BE49-F238E27FC236}">
                    <a16:creationId xmlns:a16="http://schemas.microsoft.com/office/drawing/2014/main" id="{18C798E7-3C8E-637D-6B97-849880A82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6" y="1313"/>
                <a:ext cx="2" cy="10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4" name="Line 102">
                <a:extLst>
                  <a:ext uri="{FF2B5EF4-FFF2-40B4-BE49-F238E27FC236}">
                    <a16:creationId xmlns:a16="http://schemas.microsoft.com/office/drawing/2014/main" id="{A7C0DF05-BADB-32A9-9670-AD7CCA4AA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2" y="1323"/>
                <a:ext cx="4" cy="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5" name="Line 103">
                <a:extLst>
                  <a:ext uri="{FF2B5EF4-FFF2-40B4-BE49-F238E27FC236}">
                    <a16:creationId xmlns:a16="http://schemas.microsoft.com/office/drawing/2014/main" id="{94F726CD-073F-BF57-5815-D09433974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78" y="1332"/>
                <a:ext cx="4" cy="1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6" name="Line 104">
                <a:extLst>
                  <a:ext uri="{FF2B5EF4-FFF2-40B4-BE49-F238E27FC236}">
                    <a16:creationId xmlns:a16="http://schemas.microsoft.com/office/drawing/2014/main" id="{9DC7A088-53CC-70C3-3B80-8D1230DDD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76" y="1344"/>
                <a:ext cx="2" cy="1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7" name="Line 105">
                <a:extLst>
                  <a:ext uri="{FF2B5EF4-FFF2-40B4-BE49-F238E27FC236}">
                    <a16:creationId xmlns:a16="http://schemas.microsoft.com/office/drawing/2014/main" id="{4C765980-43C4-1252-47C0-8C38C99FD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66" y="1356"/>
                <a:ext cx="10" cy="25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8" name="Line 106">
                <a:extLst>
                  <a:ext uri="{FF2B5EF4-FFF2-40B4-BE49-F238E27FC236}">
                    <a16:creationId xmlns:a16="http://schemas.microsoft.com/office/drawing/2014/main" id="{61B2E450-A987-A6B5-D433-50D555DB8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9" y="1381"/>
                <a:ext cx="7" cy="2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9" name="Line 107">
                <a:extLst>
                  <a:ext uri="{FF2B5EF4-FFF2-40B4-BE49-F238E27FC236}">
                    <a16:creationId xmlns:a16="http://schemas.microsoft.com/office/drawing/2014/main" id="{120D5170-BF17-CD67-CC6E-D402468BC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1" y="1406"/>
                <a:ext cx="8" cy="2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0" name="Line 108">
                <a:extLst>
                  <a:ext uri="{FF2B5EF4-FFF2-40B4-BE49-F238E27FC236}">
                    <a16:creationId xmlns:a16="http://schemas.microsoft.com/office/drawing/2014/main" id="{06BD774E-ECAE-A197-23E4-FB1C2EB23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1" y="1427"/>
                <a:ext cx="10" cy="2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1" name="Line 109">
                <a:extLst>
                  <a:ext uri="{FF2B5EF4-FFF2-40B4-BE49-F238E27FC236}">
                    <a16:creationId xmlns:a16="http://schemas.microsoft.com/office/drawing/2014/main" id="{A1758EAC-4587-A636-7B10-AF61ED8DA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32" y="1448"/>
                <a:ext cx="9" cy="2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2" name="Line 110">
                <a:extLst>
                  <a:ext uri="{FF2B5EF4-FFF2-40B4-BE49-F238E27FC236}">
                    <a16:creationId xmlns:a16="http://schemas.microsoft.com/office/drawing/2014/main" id="{0AE37767-B97E-31D0-9AD4-9F080B173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20" y="1469"/>
                <a:ext cx="12" cy="20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3" name="Line 111">
                <a:extLst>
                  <a:ext uri="{FF2B5EF4-FFF2-40B4-BE49-F238E27FC236}">
                    <a16:creationId xmlns:a16="http://schemas.microsoft.com/office/drawing/2014/main" id="{21BBC788-2470-1B44-4A59-E0435CE9A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07" y="1489"/>
                <a:ext cx="13" cy="19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4" name="Line 112">
                <a:extLst>
                  <a:ext uri="{FF2B5EF4-FFF2-40B4-BE49-F238E27FC236}">
                    <a16:creationId xmlns:a16="http://schemas.microsoft.com/office/drawing/2014/main" id="{5743230C-1202-1E54-803B-4F12C0638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91" y="1508"/>
                <a:ext cx="16" cy="1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5" name="Line 113">
                <a:extLst>
                  <a:ext uri="{FF2B5EF4-FFF2-40B4-BE49-F238E27FC236}">
                    <a16:creationId xmlns:a16="http://schemas.microsoft.com/office/drawing/2014/main" id="{318581CB-E803-4D3F-BA03-E759156FA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6" y="1525"/>
                <a:ext cx="35" cy="33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6" name="Line 114">
                <a:extLst>
                  <a:ext uri="{FF2B5EF4-FFF2-40B4-BE49-F238E27FC236}">
                    <a16:creationId xmlns:a16="http://schemas.microsoft.com/office/drawing/2014/main" id="{15F896D4-0048-B5CC-B035-0E5FB7D07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22" y="1558"/>
                <a:ext cx="34" cy="29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7" name="Line 115">
                <a:extLst>
                  <a:ext uri="{FF2B5EF4-FFF2-40B4-BE49-F238E27FC236}">
                    <a16:creationId xmlns:a16="http://schemas.microsoft.com/office/drawing/2014/main" id="{235A466B-5159-9A3A-503E-0CF5286CD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02" y="1587"/>
                <a:ext cx="20" cy="16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8" name="Line 116">
                <a:extLst>
                  <a:ext uri="{FF2B5EF4-FFF2-40B4-BE49-F238E27FC236}">
                    <a16:creationId xmlns:a16="http://schemas.microsoft.com/office/drawing/2014/main" id="{667E9799-FC98-2814-5BBD-DA8895244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85" y="1603"/>
                <a:ext cx="17" cy="1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9" name="Line 117">
                <a:extLst>
                  <a:ext uri="{FF2B5EF4-FFF2-40B4-BE49-F238E27FC236}">
                    <a16:creationId xmlns:a16="http://schemas.microsoft.com/office/drawing/2014/main" id="{B1CF24A5-990F-5860-CAB8-90452DC09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68" y="1614"/>
                <a:ext cx="17" cy="12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0" name="Line 118">
                <a:extLst>
                  <a:ext uri="{FF2B5EF4-FFF2-40B4-BE49-F238E27FC236}">
                    <a16:creationId xmlns:a16="http://schemas.microsoft.com/office/drawing/2014/main" id="{485DFB61-2732-55CC-8589-11BF9C6F9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0" y="1626"/>
                <a:ext cx="18" cy="10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1" name="Line 119">
                <a:extLst>
                  <a:ext uri="{FF2B5EF4-FFF2-40B4-BE49-F238E27FC236}">
                    <a16:creationId xmlns:a16="http://schemas.microsoft.com/office/drawing/2014/main" id="{7EF453D4-93AA-2B93-D2C5-D974F0652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31" y="1636"/>
                <a:ext cx="19" cy="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2" name="Line 120">
                <a:extLst>
                  <a:ext uri="{FF2B5EF4-FFF2-40B4-BE49-F238E27FC236}">
                    <a16:creationId xmlns:a16="http://schemas.microsoft.com/office/drawing/2014/main" id="{2FCF764C-3280-AAE1-80F3-CEBF88DA7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2" y="1645"/>
                <a:ext cx="19" cy="8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3" name="Line 121">
                <a:extLst>
                  <a:ext uri="{FF2B5EF4-FFF2-40B4-BE49-F238E27FC236}">
                    <a16:creationId xmlns:a16="http://schemas.microsoft.com/office/drawing/2014/main" id="{47E0CD8D-0D8A-C26C-0E98-FA5131156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8" y="1653"/>
                <a:ext cx="24" cy="8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4" name="Line 122">
                <a:extLst>
                  <a:ext uri="{FF2B5EF4-FFF2-40B4-BE49-F238E27FC236}">
                    <a16:creationId xmlns:a16="http://schemas.microsoft.com/office/drawing/2014/main" id="{7BF60E76-B291-C22D-E010-7B2C5B400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63" y="1661"/>
                <a:ext cx="25" cy="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5" name="Line 123">
                <a:extLst>
                  <a:ext uri="{FF2B5EF4-FFF2-40B4-BE49-F238E27FC236}">
                    <a16:creationId xmlns:a16="http://schemas.microsoft.com/office/drawing/2014/main" id="{872621B7-FFE1-DC87-8C74-5F8D186B3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0" y="1666"/>
                <a:ext cx="13" cy="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6" name="Line 124">
                <a:extLst>
                  <a:ext uri="{FF2B5EF4-FFF2-40B4-BE49-F238E27FC236}">
                    <a16:creationId xmlns:a16="http://schemas.microsoft.com/office/drawing/2014/main" id="{DA40E2C6-CFE2-F0B2-FDCE-79C560B4B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0" y="1670"/>
                <a:ext cx="10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7" name="Line 125">
                <a:extLst>
                  <a:ext uri="{FF2B5EF4-FFF2-40B4-BE49-F238E27FC236}">
                    <a16:creationId xmlns:a16="http://schemas.microsoft.com/office/drawing/2014/main" id="{06BC87BA-AC22-527E-A65D-3BEA0B356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29" y="1672"/>
                <a:ext cx="11" cy="4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8" name="Line 126">
                <a:extLst>
                  <a:ext uri="{FF2B5EF4-FFF2-40B4-BE49-F238E27FC236}">
                    <a16:creationId xmlns:a16="http://schemas.microsoft.com/office/drawing/2014/main" id="{8D0EBEF6-B2D8-300E-AD81-AF06CBB8B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21" y="1676"/>
                <a:ext cx="8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9" name="Line 127">
                <a:extLst>
                  <a:ext uri="{FF2B5EF4-FFF2-40B4-BE49-F238E27FC236}">
                    <a16:creationId xmlns:a16="http://schemas.microsoft.com/office/drawing/2014/main" id="{437BA387-BAA1-9E4F-447F-500BEA261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3" y="1678"/>
                <a:ext cx="8" cy="4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0" name="Line 128">
                <a:extLst>
                  <a:ext uri="{FF2B5EF4-FFF2-40B4-BE49-F238E27FC236}">
                    <a16:creationId xmlns:a16="http://schemas.microsoft.com/office/drawing/2014/main" id="{13389526-5B56-3FA1-055B-918B57FFE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05" y="1682"/>
                <a:ext cx="8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1" name="Line 129">
                <a:extLst>
                  <a:ext uri="{FF2B5EF4-FFF2-40B4-BE49-F238E27FC236}">
                    <a16:creationId xmlns:a16="http://schemas.microsoft.com/office/drawing/2014/main" id="{924EBA30-FAFA-3435-74BD-31A0E81C8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02" y="1684"/>
                <a:ext cx="3" cy="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2" name="Line 130">
                <a:extLst>
                  <a:ext uri="{FF2B5EF4-FFF2-40B4-BE49-F238E27FC236}">
                    <a16:creationId xmlns:a16="http://schemas.microsoft.com/office/drawing/2014/main" id="{D9D8F9E9-5ADC-5051-9A33-4922578D8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8" y="1686"/>
                <a:ext cx="4" cy="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3" name="Line 131">
                <a:extLst>
                  <a:ext uri="{FF2B5EF4-FFF2-40B4-BE49-F238E27FC236}">
                    <a16:creationId xmlns:a16="http://schemas.microsoft.com/office/drawing/2014/main" id="{55C53855-18FB-CFCB-BA15-7B60B1706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88" y="1688"/>
                <a:ext cx="10" cy="4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4" name="Line 132">
                <a:extLst>
                  <a:ext uri="{FF2B5EF4-FFF2-40B4-BE49-F238E27FC236}">
                    <a16:creationId xmlns:a16="http://schemas.microsoft.com/office/drawing/2014/main" id="{696321A3-C877-BCF0-19DA-4F7ACCE5A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78" y="1692"/>
                <a:ext cx="10" cy="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5" name="Line 133">
                <a:extLst>
                  <a:ext uri="{FF2B5EF4-FFF2-40B4-BE49-F238E27FC236}">
                    <a16:creationId xmlns:a16="http://schemas.microsoft.com/office/drawing/2014/main" id="{83C30FD0-418D-3E4A-5F72-FED565BD6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67" y="1695"/>
                <a:ext cx="11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6" name="Line 134">
                <a:extLst>
                  <a:ext uri="{FF2B5EF4-FFF2-40B4-BE49-F238E27FC236}">
                    <a16:creationId xmlns:a16="http://schemas.microsoft.com/office/drawing/2014/main" id="{6289BFFF-16C7-EBB9-4E2A-9681F76C01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51" y="1697"/>
                <a:ext cx="16" cy="0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7" name="Line 135">
                <a:extLst>
                  <a:ext uri="{FF2B5EF4-FFF2-40B4-BE49-F238E27FC236}">
                    <a16:creationId xmlns:a16="http://schemas.microsoft.com/office/drawing/2014/main" id="{66BD2CE5-6D3A-AE66-99BE-64A383C3B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8" y="1697"/>
                <a:ext cx="13" cy="0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8" name="Line 136">
                <a:extLst>
                  <a:ext uri="{FF2B5EF4-FFF2-40B4-BE49-F238E27FC236}">
                    <a16:creationId xmlns:a16="http://schemas.microsoft.com/office/drawing/2014/main" id="{39E8AE1D-1C2B-C07B-60EE-D02B80D89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26" y="1695"/>
                <a:ext cx="12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9" name="Line 137">
                <a:extLst>
                  <a:ext uri="{FF2B5EF4-FFF2-40B4-BE49-F238E27FC236}">
                    <a16:creationId xmlns:a16="http://schemas.microsoft.com/office/drawing/2014/main" id="{5F741FD3-726E-55E3-0A9B-080C53ED1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15" y="1693"/>
                <a:ext cx="11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0" name="Line 138">
                <a:extLst>
                  <a:ext uri="{FF2B5EF4-FFF2-40B4-BE49-F238E27FC236}">
                    <a16:creationId xmlns:a16="http://schemas.microsoft.com/office/drawing/2014/main" id="{832F04A1-7411-AEA8-36F2-30127FB10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07" y="1690"/>
                <a:ext cx="8" cy="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1" name="Line 139">
                <a:extLst>
                  <a:ext uri="{FF2B5EF4-FFF2-40B4-BE49-F238E27FC236}">
                    <a16:creationId xmlns:a16="http://schemas.microsoft.com/office/drawing/2014/main" id="{C9527A57-22CC-0C22-2947-10B6FFEA2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03" y="1688"/>
                <a:ext cx="4" cy="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2" name="Line 140">
                <a:extLst>
                  <a:ext uri="{FF2B5EF4-FFF2-40B4-BE49-F238E27FC236}">
                    <a16:creationId xmlns:a16="http://schemas.microsoft.com/office/drawing/2014/main" id="{F38F9616-2523-F97D-A6E3-AD4D056E1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99" y="1686"/>
                <a:ext cx="4" cy="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3" name="Line 141">
                <a:extLst>
                  <a:ext uri="{FF2B5EF4-FFF2-40B4-BE49-F238E27FC236}">
                    <a16:creationId xmlns:a16="http://schemas.microsoft.com/office/drawing/2014/main" id="{F7DBA951-341B-D008-1840-7945EAE7A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94" y="1684"/>
                <a:ext cx="5" cy="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4" name="Line 142">
                <a:extLst>
                  <a:ext uri="{FF2B5EF4-FFF2-40B4-BE49-F238E27FC236}">
                    <a16:creationId xmlns:a16="http://schemas.microsoft.com/office/drawing/2014/main" id="{514FC32F-37B3-8B10-58B9-48FFAAD57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86" y="1682"/>
                <a:ext cx="8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5" name="Line 143">
                <a:extLst>
                  <a:ext uri="{FF2B5EF4-FFF2-40B4-BE49-F238E27FC236}">
                    <a16:creationId xmlns:a16="http://schemas.microsoft.com/office/drawing/2014/main" id="{3BF0BA51-1BAF-0DA6-619C-F4999F1B8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78" y="1680"/>
                <a:ext cx="8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6" name="Line 144">
                <a:extLst>
                  <a:ext uri="{FF2B5EF4-FFF2-40B4-BE49-F238E27FC236}">
                    <a16:creationId xmlns:a16="http://schemas.microsoft.com/office/drawing/2014/main" id="{D28A0308-ED4A-1C29-FA91-C50065BB0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68" y="1678"/>
                <a:ext cx="10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7" name="Line 145">
                <a:extLst>
                  <a:ext uri="{FF2B5EF4-FFF2-40B4-BE49-F238E27FC236}">
                    <a16:creationId xmlns:a16="http://schemas.microsoft.com/office/drawing/2014/main" id="{06287CC9-3262-2D8C-B879-0B6A2AFE0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59" y="1676"/>
                <a:ext cx="9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8" name="Line 146">
                <a:extLst>
                  <a:ext uri="{FF2B5EF4-FFF2-40B4-BE49-F238E27FC236}">
                    <a16:creationId xmlns:a16="http://schemas.microsoft.com/office/drawing/2014/main" id="{40AC903F-534B-9C0E-1DB4-7A3C1C5EE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49" y="1674"/>
                <a:ext cx="10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9" name="Line 147">
                <a:extLst>
                  <a:ext uri="{FF2B5EF4-FFF2-40B4-BE49-F238E27FC236}">
                    <a16:creationId xmlns:a16="http://schemas.microsoft.com/office/drawing/2014/main" id="{C90DBB1A-89EF-ED56-2377-C92876902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26" y="1670"/>
                <a:ext cx="23" cy="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0" name="Line 148">
                <a:extLst>
                  <a:ext uri="{FF2B5EF4-FFF2-40B4-BE49-F238E27FC236}">
                    <a16:creationId xmlns:a16="http://schemas.microsoft.com/office/drawing/2014/main" id="{25B113C1-FBB2-4C26-4D3D-71044BDF5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03" y="1663"/>
                <a:ext cx="23" cy="7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1" name="Line 149">
                <a:extLst>
                  <a:ext uri="{FF2B5EF4-FFF2-40B4-BE49-F238E27FC236}">
                    <a16:creationId xmlns:a16="http://schemas.microsoft.com/office/drawing/2014/main" id="{C4E24D1E-AFEF-60BA-41CE-F83542506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80" y="1655"/>
                <a:ext cx="23" cy="8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2" name="Line 150">
                <a:extLst>
                  <a:ext uri="{FF2B5EF4-FFF2-40B4-BE49-F238E27FC236}">
                    <a16:creationId xmlns:a16="http://schemas.microsoft.com/office/drawing/2014/main" id="{6FA0B51B-39F4-BBEF-00B5-3373EC241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56" y="1645"/>
                <a:ext cx="24" cy="10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3" name="Line 151">
                <a:extLst>
                  <a:ext uri="{FF2B5EF4-FFF2-40B4-BE49-F238E27FC236}">
                    <a16:creationId xmlns:a16="http://schemas.microsoft.com/office/drawing/2014/main" id="{C5084148-F19B-5FA7-5356-9B0CDF2E9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33" y="1634"/>
                <a:ext cx="23" cy="1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4" name="Line 152">
                <a:extLst>
                  <a:ext uri="{FF2B5EF4-FFF2-40B4-BE49-F238E27FC236}">
                    <a16:creationId xmlns:a16="http://schemas.microsoft.com/office/drawing/2014/main" id="{1B311CD9-B542-74FC-DB25-768853699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10" y="1620"/>
                <a:ext cx="23" cy="14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5" name="Line 153">
                <a:extLst>
                  <a:ext uri="{FF2B5EF4-FFF2-40B4-BE49-F238E27FC236}">
                    <a16:creationId xmlns:a16="http://schemas.microsoft.com/office/drawing/2014/main" id="{B23CD0AB-4433-CE05-F5B3-8C013EF69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89" y="1605"/>
                <a:ext cx="21" cy="15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6" name="Line 154">
                <a:extLst>
                  <a:ext uri="{FF2B5EF4-FFF2-40B4-BE49-F238E27FC236}">
                    <a16:creationId xmlns:a16="http://schemas.microsoft.com/office/drawing/2014/main" id="{F495494C-51C1-948B-178A-9C24615F9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68" y="1587"/>
                <a:ext cx="21" cy="18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7" name="Line 155">
                <a:extLst>
                  <a:ext uri="{FF2B5EF4-FFF2-40B4-BE49-F238E27FC236}">
                    <a16:creationId xmlns:a16="http://schemas.microsoft.com/office/drawing/2014/main" id="{902E9D44-2B00-2F76-96B0-92F174D48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48" y="1570"/>
                <a:ext cx="20" cy="1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8" name="Line 156">
                <a:extLst>
                  <a:ext uri="{FF2B5EF4-FFF2-40B4-BE49-F238E27FC236}">
                    <a16:creationId xmlns:a16="http://schemas.microsoft.com/office/drawing/2014/main" id="{34BF850D-8209-63C5-246B-406EB002E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31" y="1551"/>
                <a:ext cx="17" cy="19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9" name="Line 157">
                <a:extLst>
                  <a:ext uri="{FF2B5EF4-FFF2-40B4-BE49-F238E27FC236}">
                    <a16:creationId xmlns:a16="http://schemas.microsoft.com/office/drawing/2014/main" id="{0084E49B-4282-4819-E22A-811033593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14" y="1531"/>
                <a:ext cx="17" cy="20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0" name="Line 158">
                <a:extLst>
                  <a:ext uri="{FF2B5EF4-FFF2-40B4-BE49-F238E27FC236}">
                    <a16:creationId xmlns:a16="http://schemas.microsoft.com/office/drawing/2014/main" id="{0BBD7D0A-D32D-9E65-FC82-7CB0FAC31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96" y="1510"/>
                <a:ext cx="18" cy="2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1" name="Line 159">
                <a:extLst>
                  <a:ext uri="{FF2B5EF4-FFF2-40B4-BE49-F238E27FC236}">
                    <a16:creationId xmlns:a16="http://schemas.microsoft.com/office/drawing/2014/main" id="{73ECB98B-F695-AED5-802C-DD58E299D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3" y="1489"/>
                <a:ext cx="13" cy="2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2" name="Line 160">
                <a:extLst>
                  <a:ext uri="{FF2B5EF4-FFF2-40B4-BE49-F238E27FC236}">
                    <a16:creationId xmlns:a16="http://schemas.microsoft.com/office/drawing/2014/main" id="{601D58F6-BE4C-6593-5F1A-CED2C44BE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67" y="1464"/>
                <a:ext cx="16" cy="25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3" name="Line 161">
                <a:extLst>
                  <a:ext uri="{FF2B5EF4-FFF2-40B4-BE49-F238E27FC236}">
                    <a16:creationId xmlns:a16="http://schemas.microsoft.com/office/drawing/2014/main" id="{3E989178-8EEA-8F9F-20C9-D965835C5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54" y="1435"/>
                <a:ext cx="13" cy="2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4" name="Line 162">
                <a:extLst>
                  <a:ext uri="{FF2B5EF4-FFF2-40B4-BE49-F238E27FC236}">
                    <a16:creationId xmlns:a16="http://schemas.microsoft.com/office/drawing/2014/main" id="{8E44E965-0906-9213-2100-CD2DF9B17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40" y="1402"/>
                <a:ext cx="14" cy="3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5" name="Line 163">
                <a:extLst>
                  <a:ext uri="{FF2B5EF4-FFF2-40B4-BE49-F238E27FC236}">
                    <a16:creationId xmlns:a16="http://schemas.microsoft.com/office/drawing/2014/main" id="{FC704DC8-443E-DB88-1FC3-9058924AC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29" y="1369"/>
                <a:ext cx="11" cy="3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6" name="Line 164">
                <a:extLst>
                  <a:ext uri="{FF2B5EF4-FFF2-40B4-BE49-F238E27FC236}">
                    <a16:creationId xmlns:a16="http://schemas.microsoft.com/office/drawing/2014/main" id="{6B6FF459-6E27-0A33-BBDD-173716164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19" y="1338"/>
                <a:ext cx="10" cy="3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7" name="Line 165">
                <a:extLst>
                  <a:ext uri="{FF2B5EF4-FFF2-40B4-BE49-F238E27FC236}">
                    <a16:creationId xmlns:a16="http://schemas.microsoft.com/office/drawing/2014/main" id="{5B59345C-B372-CE95-E9E6-ED6FAF5BE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13" y="1307"/>
                <a:ext cx="6" cy="31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8" name="Line 166">
                <a:extLst>
                  <a:ext uri="{FF2B5EF4-FFF2-40B4-BE49-F238E27FC236}">
                    <a16:creationId xmlns:a16="http://schemas.microsoft.com/office/drawing/2014/main" id="{E5B1D7CB-D582-D4B6-F71D-802CB6E57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11" y="1278"/>
                <a:ext cx="2" cy="2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9" name="Line 167">
                <a:extLst>
                  <a:ext uri="{FF2B5EF4-FFF2-40B4-BE49-F238E27FC236}">
                    <a16:creationId xmlns:a16="http://schemas.microsoft.com/office/drawing/2014/main" id="{7CF37060-9DBE-8D92-4D77-4AA270BA0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09" y="1249"/>
                <a:ext cx="2" cy="2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0" name="Line 168">
                <a:extLst>
                  <a:ext uri="{FF2B5EF4-FFF2-40B4-BE49-F238E27FC236}">
                    <a16:creationId xmlns:a16="http://schemas.microsoft.com/office/drawing/2014/main" id="{5B475408-1924-C314-C016-FA06E7164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9" y="1224"/>
                <a:ext cx="0" cy="25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1" name="Line 169">
                <a:extLst>
                  <a:ext uri="{FF2B5EF4-FFF2-40B4-BE49-F238E27FC236}">
                    <a16:creationId xmlns:a16="http://schemas.microsoft.com/office/drawing/2014/main" id="{39711179-FE01-A519-2C37-7D273F41C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9" y="1203"/>
                <a:ext cx="0" cy="2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2" name="Line 170">
                <a:extLst>
                  <a:ext uri="{FF2B5EF4-FFF2-40B4-BE49-F238E27FC236}">
                    <a16:creationId xmlns:a16="http://schemas.microsoft.com/office/drawing/2014/main" id="{7A949E89-6794-FB8A-A861-0CC0C6B1C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9" y="1184"/>
                <a:ext cx="2" cy="1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3" name="Line 171">
                <a:extLst>
                  <a:ext uri="{FF2B5EF4-FFF2-40B4-BE49-F238E27FC236}">
                    <a16:creationId xmlns:a16="http://schemas.microsoft.com/office/drawing/2014/main" id="{598F0B38-1DCD-C7C4-578B-A4AD3606B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1" y="1147"/>
                <a:ext cx="6" cy="37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4" name="Line 172">
                <a:extLst>
                  <a:ext uri="{FF2B5EF4-FFF2-40B4-BE49-F238E27FC236}">
                    <a16:creationId xmlns:a16="http://schemas.microsoft.com/office/drawing/2014/main" id="{FF6E2D45-97D8-08B7-06A6-13D804ED6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7" y="1106"/>
                <a:ext cx="16" cy="4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5" name="Line 173">
                <a:extLst>
                  <a:ext uri="{FF2B5EF4-FFF2-40B4-BE49-F238E27FC236}">
                    <a16:creationId xmlns:a16="http://schemas.microsoft.com/office/drawing/2014/main" id="{5818D33A-6B50-4749-B994-27ECBB042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3" y="1064"/>
                <a:ext cx="15" cy="4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6" name="Line 174">
                <a:extLst>
                  <a:ext uri="{FF2B5EF4-FFF2-40B4-BE49-F238E27FC236}">
                    <a16:creationId xmlns:a16="http://schemas.microsoft.com/office/drawing/2014/main" id="{2BF4FE6E-7371-3145-B936-F08F868EB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8" y="1023"/>
                <a:ext cx="33" cy="4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7" name="Line 175">
                <a:extLst>
                  <a:ext uri="{FF2B5EF4-FFF2-40B4-BE49-F238E27FC236}">
                    <a16:creationId xmlns:a16="http://schemas.microsoft.com/office/drawing/2014/main" id="{760232F6-84A1-8EAC-2355-5D8BB2DC9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1" y="981"/>
                <a:ext cx="35" cy="42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8" name="Line 176">
                <a:extLst>
                  <a:ext uri="{FF2B5EF4-FFF2-40B4-BE49-F238E27FC236}">
                    <a16:creationId xmlns:a16="http://schemas.microsoft.com/office/drawing/2014/main" id="{03F31618-3FAB-C447-51DA-82957ED55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02" y="977"/>
                <a:ext cx="14" cy="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9" name="Line 177">
                <a:extLst>
                  <a:ext uri="{FF2B5EF4-FFF2-40B4-BE49-F238E27FC236}">
                    <a16:creationId xmlns:a16="http://schemas.microsoft.com/office/drawing/2014/main" id="{8B978ACC-7915-C02C-BF07-813751533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9" y="971"/>
                <a:ext cx="13" cy="6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0" name="Line 178">
                <a:extLst>
                  <a:ext uri="{FF2B5EF4-FFF2-40B4-BE49-F238E27FC236}">
                    <a16:creationId xmlns:a16="http://schemas.microsoft.com/office/drawing/2014/main" id="{FC9BA9DD-EEDA-7C93-39D7-9E4AF1275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56" y="971"/>
                <a:ext cx="33" cy="45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1" name="Line 179">
                <a:extLst>
                  <a:ext uri="{FF2B5EF4-FFF2-40B4-BE49-F238E27FC236}">
                    <a16:creationId xmlns:a16="http://schemas.microsoft.com/office/drawing/2014/main" id="{3F54A26E-CE4E-428C-E666-D102090B8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3" y="1016"/>
                <a:ext cx="33" cy="42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2" name="Line 180">
                <a:extLst>
                  <a:ext uri="{FF2B5EF4-FFF2-40B4-BE49-F238E27FC236}">
                    <a16:creationId xmlns:a16="http://schemas.microsoft.com/office/drawing/2014/main" id="{EDFF2FF3-0213-3492-9EC1-030E50082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4" y="1058"/>
                <a:ext cx="19" cy="6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3" name="Line 181">
                <a:extLst>
                  <a:ext uri="{FF2B5EF4-FFF2-40B4-BE49-F238E27FC236}">
                    <a16:creationId xmlns:a16="http://schemas.microsoft.com/office/drawing/2014/main" id="{81779663-4D3F-042F-A58D-E4F03BE73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6" y="1122"/>
                <a:ext cx="18" cy="6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4" name="Line 182">
                <a:extLst>
                  <a:ext uri="{FF2B5EF4-FFF2-40B4-BE49-F238E27FC236}">
                    <a16:creationId xmlns:a16="http://schemas.microsoft.com/office/drawing/2014/main" id="{CD51CBDD-3948-E834-1201-1011D83DC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186"/>
                <a:ext cx="0" cy="6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5" name="Line 183">
                <a:extLst>
                  <a:ext uri="{FF2B5EF4-FFF2-40B4-BE49-F238E27FC236}">
                    <a16:creationId xmlns:a16="http://schemas.microsoft.com/office/drawing/2014/main" id="{7F0B374D-41CC-CA20-8266-AA367A21C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255"/>
                <a:ext cx="0" cy="7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6" name="Freeform 184">
                <a:extLst>
                  <a:ext uri="{FF2B5EF4-FFF2-40B4-BE49-F238E27FC236}">
                    <a16:creationId xmlns:a16="http://schemas.microsoft.com/office/drawing/2014/main" id="{DF77EE89-378E-D56C-F564-3F26B05DD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722"/>
                <a:ext cx="937" cy="995"/>
              </a:xfrm>
              <a:custGeom>
                <a:avLst/>
                <a:gdLst>
                  <a:gd name="T0" fmla="*/ 642 w 937"/>
                  <a:gd name="T1" fmla="*/ 114 h 995"/>
                  <a:gd name="T2" fmla="*/ 633 w 937"/>
                  <a:gd name="T3" fmla="*/ 93 h 995"/>
                  <a:gd name="T4" fmla="*/ 617 w 937"/>
                  <a:gd name="T5" fmla="*/ 72 h 995"/>
                  <a:gd name="T6" fmla="*/ 594 w 937"/>
                  <a:gd name="T7" fmla="*/ 52 h 995"/>
                  <a:gd name="T8" fmla="*/ 551 w 937"/>
                  <a:gd name="T9" fmla="*/ 25 h 995"/>
                  <a:gd name="T10" fmla="*/ 501 w 937"/>
                  <a:gd name="T11" fmla="*/ 6 h 995"/>
                  <a:gd name="T12" fmla="*/ 465 w 937"/>
                  <a:gd name="T13" fmla="*/ 0 h 995"/>
                  <a:gd name="T14" fmla="*/ 428 w 937"/>
                  <a:gd name="T15" fmla="*/ 0 h 995"/>
                  <a:gd name="T16" fmla="*/ 391 w 937"/>
                  <a:gd name="T17" fmla="*/ 6 h 995"/>
                  <a:gd name="T18" fmla="*/ 343 w 937"/>
                  <a:gd name="T19" fmla="*/ 25 h 995"/>
                  <a:gd name="T20" fmla="*/ 304 w 937"/>
                  <a:gd name="T21" fmla="*/ 54 h 995"/>
                  <a:gd name="T22" fmla="*/ 285 w 937"/>
                  <a:gd name="T23" fmla="*/ 76 h 995"/>
                  <a:gd name="T24" fmla="*/ 272 w 937"/>
                  <a:gd name="T25" fmla="*/ 97 h 995"/>
                  <a:gd name="T26" fmla="*/ 266 w 937"/>
                  <a:gd name="T27" fmla="*/ 120 h 995"/>
                  <a:gd name="T28" fmla="*/ 264 w 937"/>
                  <a:gd name="T29" fmla="*/ 133 h 995"/>
                  <a:gd name="T30" fmla="*/ 235 w 937"/>
                  <a:gd name="T31" fmla="*/ 151 h 995"/>
                  <a:gd name="T32" fmla="*/ 183 w 937"/>
                  <a:gd name="T33" fmla="*/ 186 h 995"/>
                  <a:gd name="T34" fmla="*/ 135 w 937"/>
                  <a:gd name="T35" fmla="*/ 226 h 995"/>
                  <a:gd name="T36" fmla="*/ 92 w 937"/>
                  <a:gd name="T37" fmla="*/ 274 h 995"/>
                  <a:gd name="T38" fmla="*/ 57 w 937"/>
                  <a:gd name="T39" fmla="*/ 327 h 995"/>
                  <a:gd name="T40" fmla="*/ 28 w 937"/>
                  <a:gd name="T41" fmla="*/ 384 h 995"/>
                  <a:gd name="T42" fmla="*/ 11 w 937"/>
                  <a:gd name="T43" fmla="*/ 444 h 995"/>
                  <a:gd name="T44" fmla="*/ 1 w 937"/>
                  <a:gd name="T45" fmla="*/ 510 h 995"/>
                  <a:gd name="T46" fmla="*/ 1 w 937"/>
                  <a:gd name="T47" fmla="*/ 589 h 995"/>
                  <a:gd name="T48" fmla="*/ 21 w 937"/>
                  <a:gd name="T49" fmla="*/ 676 h 995"/>
                  <a:gd name="T50" fmla="*/ 55 w 937"/>
                  <a:gd name="T51" fmla="*/ 757 h 995"/>
                  <a:gd name="T52" fmla="*/ 108 w 937"/>
                  <a:gd name="T53" fmla="*/ 831 h 995"/>
                  <a:gd name="T54" fmla="*/ 171 w 937"/>
                  <a:gd name="T55" fmla="*/ 892 h 995"/>
                  <a:gd name="T56" fmla="*/ 245 w 937"/>
                  <a:gd name="T57" fmla="*/ 941 h 995"/>
                  <a:gd name="T58" fmla="*/ 330 w 937"/>
                  <a:gd name="T59" fmla="*/ 975 h 995"/>
                  <a:gd name="T60" fmla="*/ 420 w 937"/>
                  <a:gd name="T61" fmla="*/ 993 h 995"/>
                  <a:gd name="T62" fmla="*/ 515 w 937"/>
                  <a:gd name="T63" fmla="*/ 993 h 995"/>
                  <a:gd name="T64" fmla="*/ 607 w 937"/>
                  <a:gd name="T65" fmla="*/ 975 h 995"/>
                  <a:gd name="T66" fmla="*/ 690 w 937"/>
                  <a:gd name="T67" fmla="*/ 941 h 995"/>
                  <a:gd name="T68" fmla="*/ 766 w 937"/>
                  <a:gd name="T69" fmla="*/ 892 h 995"/>
                  <a:gd name="T70" fmla="*/ 829 w 937"/>
                  <a:gd name="T71" fmla="*/ 831 h 995"/>
                  <a:gd name="T72" fmla="*/ 880 w 937"/>
                  <a:gd name="T73" fmla="*/ 757 h 995"/>
                  <a:gd name="T74" fmla="*/ 916 w 937"/>
                  <a:gd name="T75" fmla="*/ 676 h 995"/>
                  <a:gd name="T76" fmla="*/ 934 w 937"/>
                  <a:gd name="T77" fmla="*/ 589 h 995"/>
                  <a:gd name="T78" fmla="*/ 936 w 937"/>
                  <a:gd name="T79" fmla="*/ 508 h 995"/>
                  <a:gd name="T80" fmla="*/ 924 w 937"/>
                  <a:gd name="T81" fmla="*/ 440 h 995"/>
                  <a:gd name="T82" fmla="*/ 903 w 937"/>
                  <a:gd name="T83" fmla="*/ 375 h 995"/>
                  <a:gd name="T84" fmla="*/ 874 w 937"/>
                  <a:gd name="T85" fmla="*/ 317 h 995"/>
                  <a:gd name="T86" fmla="*/ 833 w 937"/>
                  <a:gd name="T87" fmla="*/ 261 h 995"/>
                  <a:gd name="T88" fmla="*/ 787 w 937"/>
                  <a:gd name="T89" fmla="*/ 213 h 995"/>
                  <a:gd name="T90" fmla="*/ 735 w 937"/>
                  <a:gd name="T91" fmla="*/ 172 h 995"/>
                  <a:gd name="T92" fmla="*/ 675 w 937"/>
                  <a:gd name="T93" fmla="*/ 137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7" h="995">
                    <a:moveTo>
                      <a:pt x="644" y="124"/>
                    </a:moveTo>
                    <a:lnTo>
                      <a:pt x="642" y="114"/>
                    </a:lnTo>
                    <a:lnTo>
                      <a:pt x="638" y="105"/>
                    </a:lnTo>
                    <a:lnTo>
                      <a:pt x="633" y="93"/>
                    </a:lnTo>
                    <a:lnTo>
                      <a:pt x="625" y="83"/>
                    </a:lnTo>
                    <a:lnTo>
                      <a:pt x="617" y="72"/>
                    </a:lnTo>
                    <a:lnTo>
                      <a:pt x="606" y="62"/>
                    </a:lnTo>
                    <a:lnTo>
                      <a:pt x="594" y="52"/>
                    </a:lnTo>
                    <a:lnTo>
                      <a:pt x="580" y="43"/>
                    </a:lnTo>
                    <a:lnTo>
                      <a:pt x="551" y="25"/>
                    </a:lnTo>
                    <a:lnTo>
                      <a:pt x="519" y="12"/>
                    </a:lnTo>
                    <a:lnTo>
                      <a:pt x="501" y="6"/>
                    </a:lnTo>
                    <a:lnTo>
                      <a:pt x="484" y="2"/>
                    </a:lnTo>
                    <a:lnTo>
                      <a:pt x="465" y="0"/>
                    </a:lnTo>
                    <a:lnTo>
                      <a:pt x="447" y="0"/>
                    </a:lnTo>
                    <a:lnTo>
                      <a:pt x="428" y="0"/>
                    </a:lnTo>
                    <a:lnTo>
                      <a:pt x="409" y="2"/>
                    </a:lnTo>
                    <a:lnTo>
                      <a:pt x="391" y="6"/>
                    </a:lnTo>
                    <a:lnTo>
                      <a:pt x="374" y="12"/>
                    </a:lnTo>
                    <a:lnTo>
                      <a:pt x="343" y="25"/>
                    </a:lnTo>
                    <a:lnTo>
                      <a:pt x="316" y="45"/>
                    </a:lnTo>
                    <a:lnTo>
                      <a:pt x="304" y="54"/>
                    </a:lnTo>
                    <a:lnTo>
                      <a:pt x="295" y="64"/>
                    </a:lnTo>
                    <a:lnTo>
                      <a:pt x="285" y="76"/>
                    </a:lnTo>
                    <a:lnTo>
                      <a:pt x="277" y="87"/>
                    </a:lnTo>
                    <a:lnTo>
                      <a:pt x="272" y="97"/>
                    </a:lnTo>
                    <a:lnTo>
                      <a:pt x="268" y="108"/>
                    </a:lnTo>
                    <a:lnTo>
                      <a:pt x="266" y="120"/>
                    </a:lnTo>
                    <a:lnTo>
                      <a:pt x="264" y="130"/>
                    </a:lnTo>
                    <a:lnTo>
                      <a:pt x="264" y="133"/>
                    </a:lnTo>
                    <a:lnTo>
                      <a:pt x="264" y="135"/>
                    </a:lnTo>
                    <a:lnTo>
                      <a:pt x="235" y="151"/>
                    </a:lnTo>
                    <a:lnTo>
                      <a:pt x="208" y="166"/>
                    </a:lnTo>
                    <a:lnTo>
                      <a:pt x="183" y="186"/>
                    </a:lnTo>
                    <a:lnTo>
                      <a:pt x="158" y="205"/>
                    </a:lnTo>
                    <a:lnTo>
                      <a:pt x="135" y="226"/>
                    </a:lnTo>
                    <a:lnTo>
                      <a:pt x="111" y="249"/>
                    </a:lnTo>
                    <a:lnTo>
                      <a:pt x="92" y="274"/>
                    </a:lnTo>
                    <a:lnTo>
                      <a:pt x="73" y="300"/>
                    </a:lnTo>
                    <a:lnTo>
                      <a:pt x="57" y="327"/>
                    </a:lnTo>
                    <a:lnTo>
                      <a:pt x="42" y="356"/>
                    </a:lnTo>
                    <a:lnTo>
                      <a:pt x="28" y="384"/>
                    </a:lnTo>
                    <a:lnTo>
                      <a:pt x="19" y="413"/>
                    </a:lnTo>
                    <a:lnTo>
                      <a:pt x="11" y="444"/>
                    </a:lnTo>
                    <a:lnTo>
                      <a:pt x="3" y="477"/>
                    </a:lnTo>
                    <a:lnTo>
                      <a:pt x="1" y="510"/>
                    </a:lnTo>
                    <a:lnTo>
                      <a:pt x="0" y="543"/>
                    </a:lnTo>
                    <a:lnTo>
                      <a:pt x="1" y="589"/>
                    </a:lnTo>
                    <a:lnTo>
                      <a:pt x="9" y="634"/>
                    </a:lnTo>
                    <a:lnTo>
                      <a:pt x="21" y="676"/>
                    </a:lnTo>
                    <a:lnTo>
                      <a:pt x="36" y="719"/>
                    </a:lnTo>
                    <a:lnTo>
                      <a:pt x="55" y="757"/>
                    </a:lnTo>
                    <a:lnTo>
                      <a:pt x="81" y="796"/>
                    </a:lnTo>
                    <a:lnTo>
                      <a:pt x="108" y="831"/>
                    </a:lnTo>
                    <a:lnTo>
                      <a:pt x="137" y="861"/>
                    </a:lnTo>
                    <a:lnTo>
                      <a:pt x="171" y="892"/>
                    </a:lnTo>
                    <a:lnTo>
                      <a:pt x="206" y="917"/>
                    </a:lnTo>
                    <a:lnTo>
                      <a:pt x="245" y="941"/>
                    </a:lnTo>
                    <a:lnTo>
                      <a:pt x="287" y="960"/>
                    </a:lnTo>
                    <a:lnTo>
                      <a:pt x="330" y="975"/>
                    </a:lnTo>
                    <a:lnTo>
                      <a:pt x="374" y="987"/>
                    </a:lnTo>
                    <a:lnTo>
                      <a:pt x="420" y="993"/>
                    </a:lnTo>
                    <a:lnTo>
                      <a:pt x="468" y="995"/>
                    </a:lnTo>
                    <a:lnTo>
                      <a:pt x="515" y="993"/>
                    </a:lnTo>
                    <a:lnTo>
                      <a:pt x="561" y="987"/>
                    </a:lnTo>
                    <a:lnTo>
                      <a:pt x="607" y="975"/>
                    </a:lnTo>
                    <a:lnTo>
                      <a:pt x="650" y="960"/>
                    </a:lnTo>
                    <a:lnTo>
                      <a:pt x="690" y="941"/>
                    </a:lnTo>
                    <a:lnTo>
                      <a:pt x="729" y="917"/>
                    </a:lnTo>
                    <a:lnTo>
                      <a:pt x="766" y="892"/>
                    </a:lnTo>
                    <a:lnTo>
                      <a:pt x="799" y="861"/>
                    </a:lnTo>
                    <a:lnTo>
                      <a:pt x="829" y="831"/>
                    </a:lnTo>
                    <a:lnTo>
                      <a:pt x="856" y="796"/>
                    </a:lnTo>
                    <a:lnTo>
                      <a:pt x="880" y="757"/>
                    </a:lnTo>
                    <a:lnTo>
                      <a:pt x="899" y="719"/>
                    </a:lnTo>
                    <a:lnTo>
                      <a:pt x="916" y="676"/>
                    </a:lnTo>
                    <a:lnTo>
                      <a:pt x="928" y="634"/>
                    </a:lnTo>
                    <a:lnTo>
                      <a:pt x="934" y="589"/>
                    </a:lnTo>
                    <a:lnTo>
                      <a:pt x="937" y="543"/>
                    </a:lnTo>
                    <a:lnTo>
                      <a:pt x="936" y="508"/>
                    </a:lnTo>
                    <a:lnTo>
                      <a:pt x="932" y="473"/>
                    </a:lnTo>
                    <a:lnTo>
                      <a:pt x="924" y="440"/>
                    </a:lnTo>
                    <a:lnTo>
                      <a:pt x="914" y="408"/>
                    </a:lnTo>
                    <a:lnTo>
                      <a:pt x="903" y="375"/>
                    </a:lnTo>
                    <a:lnTo>
                      <a:pt x="889" y="346"/>
                    </a:lnTo>
                    <a:lnTo>
                      <a:pt x="874" y="317"/>
                    </a:lnTo>
                    <a:lnTo>
                      <a:pt x="854" y="288"/>
                    </a:lnTo>
                    <a:lnTo>
                      <a:pt x="833" y="261"/>
                    </a:lnTo>
                    <a:lnTo>
                      <a:pt x="812" y="236"/>
                    </a:lnTo>
                    <a:lnTo>
                      <a:pt x="787" y="213"/>
                    </a:lnTo>
                    <a:lnTo>
                      <a:pt x="762" y="191"/>
                    </a:lnTo>
                    <a:lnTo>
                      <a:pt x="735" y="172"/>
                    </a:lnTo>
                    <a:lnTo>
                      <a:pt x="706" y="153"/>
                    </a:lnTo>
                    <a:lnTo>
                      <a:pt x="675" y="137"/>
                    </a:lnTo>
                    <a:lnTo>
                      <a:pt x="644" y="124"/>
                    </a:lnTo>
                    <a:close/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7" name="Oval 185">
                <a:extLst>
                  <a:ext uri="{FF2B5EF4-FFF2-40B4-BE49-F238E27FC236}">
                    <a16:creationId xmlns:a16="http://schemas.microsoft.com/office/drawing/2014/main" id="{2725ED9D-8170-8E54-D135-E36D0624F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" y="828"/>
                <a:ext cx="291" cy="90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8" name="Freeform 186">
                <a:extLst>
                  <a:ext uri="{FF2B5EF4-FFF2-40B4-BE49-F238E27FC236}">
                    <a16:creationId xmlns:a16="http://schemas.microsoft.com/office/drawing/2014/main" id="{C99EC6A6-ACED-ED4E-41D2-46427877E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2197"/>
                <a:ext cx="92" cy="116"/>
              </a:xfrm>
              <a:custGeom>
                <a:avLst/>
                <a:gdLst>
                  <a:gd name="T0" fmla="*/ 0 w 92"/>
                  <a:gd name="T1" fmla="*/ 116 h 116"/>
                  <a:gd name="T2" fmla="*/ 25 w 92"/>
                  <a:gd name="T3" fmla="*/ 0 h 116"/>
                  <a:gd name="T4" fmla="*/ 29 w 92"/>
                  <a:gd name="T5" fmla="*/ 68 h 116"/>
                  <a:gd name="T6" fmla="*/ 92 w 92"/>
                  <a:gd name="T7" fmla="*/ 43 h 116"/>
                  <a:gd name="T8" fmla="*/ 0 w 92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16">
                    <a:moveTo>
                      <a:pt x="0" y="116"/>
                    </a:moveTo>
                    <a:lnTo>
                      <a:pt x="25" y="0"/>
                    </a:lnTo>
                    <a:lnTo>
                      <a:pt x="29" y="68"/>
                    </a:lnTo>
                    <a:lnTo>
                      <a:pt x="92" y="43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9" name="Freeform 187">
                <a:extLst>
                  <a:ext uri="{FF2B5EF4-FFF2-40B4-BE49-F238E27FC236}">
                    <a16:creationId xmlns:a16="http://schemas.microsoft.com/office/drawing/2014/main" id="{EEFEF0A6-DCA0-0357-33F2-94D9189A0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" y="2195"/>
                <a:ext cx="54" cy="74"/>
              </a:xfrm>
              <a:custGeom>
                <a:avLst/>
                <a:gdLst>
                  <a:gd name="T0" fmla="*/ 0 w 54"/>
                  <a:gd name="T1" fmla="*/ 66 h 74"/>
                  <a:gd name="T2" fmla="*/ 40 w 54"/>
                  <a:gd name="T3" fmla="*/ 0 h 74"/>
                  <a:gd name="T4" fmla="*/ 54 w 54"/>
                  <a:gd name="T5" fmla="*/ 8 h 74"/>
                  <a:gd name="T6" fmla="*/ 12 w 54"/>
                  <a:gd name="T7" fmla="*/ 74 h 74"/>
                  <a:gd name="T8" fmla="*/ 0 w 54"/>
                  <a:gd name="T9" fmla="*/ 6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4">
                    <a:moveTo>
                      <a:pt x="0" y="66"/>
                    </a:moveTo>
                    <a:lnTo>
                      <a:pt x="40" y="0"/>
                    </a:lnTo>
                    <a:lnTo>
                      <a:pt x="54" y="8"/>
                    </a:lnTo>
                    <a:lnTo>
                      <a:pt x="12" y="7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0" name="Freeform 188">
                <a:extLst>
                  <a:ext uri="{FF2B5EF4-FFF2-40B4-BE49-F238E27FC236}">
                    <a16:creationId xmlns:a16="http://schemas.microsoft.com/office/drawing/2014/main" id="{4916B2B9-3AED-1C4F-A473-B353766BD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2066"/>
                <a:ext cx="54" cy="73"/>
              </a:xfrm>
              <a:custGeom>
                <a:avLst/>
                <a:gdLst>
                  <a:gd name="T0" fmla="*/ 0 w 54"/>
                  <a:gd name="T1" fmla="*/ 66 h 73"/>
                  <a:gd name="T2" fmla="*/ 42 w 54"/>
                  <a:gd name="T3" fmla="*/ 0 h 73"/>
                  <a:gd name="T4" fmla="*/ 54 w 54"/>
                  <a:gd name="T5" fmla="*/ 8 h 73"/>
                  <a:gd name="T6" fmla="*/ 13 w 54"/>
                  <a:gd name="T7" fmla="*/ 73 h 73"/>
                  <a:gd name="T8" fmla="*/ 0 w 54"/>
                  <a:gd name="T9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3">
                    <a:moveTo>
                      <a:pt x="0" y="66"/>
                    </a:moveTo>
                    <a:lnTo>
                      <a:pt x="42" y="0"/>
                    </a:lnTo>
                    <a:lnTo>
                      <a:pt x="54" y="8"/>
                    </a:lnTo>
                    <a:lnTo>
                      <a:pt x="13" y="7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1" name="Freeform 189">
                <a:extLst>
                  <a:ext uri="{FF2B5EF4-FFF2-40B4-BE49-F238E27FC236}">
                    <a16:creationId xmlns:a16="http://schemas.microsoft.com/office/drawing/2014/main" id="{9B65F903-0A74-4059-646E-872D6D172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1937"/>
                <a:ext cx="56" cy="73"/>
              </a:xfrm>
              <a:custGeom>
                <a:avLst/>
                <a:gdLst>
                  <a:gd name="T0" fmla="*/ 0 w 56"/>
                  <a:gd name="T1" fmla="*/ 63 h 73"/>
                  <a:gd name="T2" fmla="*/ 42 w 56"/>
                  <a:gd name="T3" fmla="*/ 0 h 73"/>
                  <a:gd name="T4" fmla="*/ 56 w 56"/>
                  <a:gd name="T5" fmla="*/ 7 h 73"/>
                  <a:gd name="T6" fmla="*/ 13 w 56"/>
                  <a:gd name="T7" fmla="*/ 73 h 73"/>
                  <a:gd name="T8" fmla="*/ 0 w 56"/>
                  <a:gd name="T9" fmla="*/ 6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3">
                    <a:moveTo>
                      <a:pt x="0" y="63"/>
                    </a:moveTo>
                    <a:lnTo>
                      <a:pt x="42" y="0"/>
                    </a:lnTo>
                    <a:lnTo>
                      <a:pt x="56" y="7"/>
                    </a:lnTo>
                    <a:lnTo>
                      <a:pt x="13" y="7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2" name="Freeform 190">
                <a:extLst>
                  <a:ext uri="{FF2B5EF4-FFF2-40B4-BE49-F238E27FC236}">
                    <a16:creationId xmlns:a16="http://schemas.microsoft.com/office/drawing/2014/main" id="{D6163336-4F7F-41E2-4F59-683C20328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1805"/>
                <a:ext cx="56" cy="74"/>
              </a:xfrm>
              <a:custGeom>
                <a:avLst/>
                <a:gdLst>
                  <a:gd name="T0" fmla="*/ 0 w 56"/>
                  <a:gd name="T1" fmla="*/ 66 h 74"/>
                  <a:gd name="T2" fmla="*/ 42 w 56"/>
                  <a:gd name="T3" fmla="*/ 0 h 74"/>
                  <a:gd name="T4" fmla="*/ 56 w 56"/>
                  <a:gd name="T5" fmla="*/ 10 h 74"/>
                  <a:gd name="T6" fmla="*/ 13 w 56"/>
                  <a:gd name="T7" fmla="*/ 74 h 74"/>
                  <a:gd name="T8" fmla="*/ 0 w 56"/>
                  <a:gd name="T9" fmla="*/ 6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0" y="66"/>
                    </a:moveTo>
                    <a:lnTo>
                      <a:pt x="42" y="0"/>
                    </a:lnTo>
                    <a:lnTo>
                      <a:pt x="56" y="10"/>
                    </a:lnTo>
                    <a:lnTo>
                      <a:pt x="13" y="7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3" name="Freeform 191">
                <a:extLst>
                  <a:ext uri="{FF2B5EF4-FFF2-40B4-BE49-F238E27FC236}">
                    <a16:creationId xmlns:a16="http://schemas.microsoft.com/office/drawing/2014/main" id="{DA9F312E-A13D-A9DE-5762-AB1FEE227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1676"/>
                <a:ext cx="54" cy="73"/>
              </a:xfrm>
              <a:custGeom>
                <a:avLst/>
                <a:gdLst>
                  <a:gd name="T0" fmla="*/ 0 w 54"/>
                  <a:gd name="T1" fmla="*/ 66 h 73"/>
                  <a:gd name="T2" fmla="*/ 40 w 54"/>
                  <a:gd name="T3" fmla="*/ 0 h 73"/>
                  <a:gd name="T4" fmla="*/ 54 w 54"/>
                  <a:gd name="T5" fmla="*/ 8 h 73"/>
                  <a:gd name="T6" fmla="*/ 11 w 54"/>
                  <a:gd name="T7" fmla="*/ 73 h 73"/>
                  <a:gd name="T8" fmla="*/ 0 w 54"/>
                  <a:gd name="T9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3">
                    <a:moveTo>
                      <a:pt x="0" y="66"/>
                    </a:moveTo>
                    <a:lnTo>
                      <a:pt x="40" y="0"/>
                    </a:lnTo>
                    <a:lnTo>
                      <a:pt x="54" y="8"/>
                    </a:lnTo>
                    <a:lnTo>
                      <a:pt x="11" y="7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4" name="Freeform 192">
                <a:extLst>
                  <a:ext uri="{FF2B5EF4-FFF2-40B4-BE49-F238E27FC236}">
                    <a16:creationId xmlns:a16="http://schemas.microsoft.com/office/drawing/2014/main" id="{4E3A2023-1A1A-701D-9B15-845BCB4D4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1547"/>
                <a:ext cx="54" cy="73"/>
              </a:xfrm>
              <a:custGeom>
                <a:avLst/>
                <a:gdLst>
                  <a:gd name="T0" fmla="*/ 0 w 54"/>
                  <a:gd name="T1" fmla="*/ 63 h 73"/>
                  <a:gd name="T2" fmla="*/ 42 w 54"/>
                  <a:gd name="T3" fmla="*/ 0 h 73"/>
                  <a:gd name="T4" fmla="*/ 54 w 54"/>
                  <a:gd name="T5" fmla="*/ 7 h 73"/>
                  <a:gd name="T6" fmla="*/ 13 w 54"/>
                  <a:gd name="T7" fmla="*/ 73 h 73"/>
                  <a:gd name="T8" fmla="*/ 0 w 54"/>
                  <a:gd name="T9" fmla="*/ 6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3">
                    <a:moveTo>
                      <a:pt x="0" y="63"/>
                    </a:moveTo>
                    <a:lnTo>
                      <a:pt x="42" y="0"/>
                    </a:lnTo>
                    <a:lnTo>
                      <a:pt x="54" y="7"/>
                    </a:lnTo>
                    <a:lnTo>
                      <a:pt x="13" y="7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5" name="Freeform 193">
                <a:extLst>
                  <a:ext uri="{FF2B5EF4-FFF2-40B4-BE49-F238E27FC236}">
                    <a16:creationId xmlns:a16="http://schemas.microsoft.com/office/drawing/2014/main" id="{F29E5DA8-5E93-90C3-EE33-331FCD651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1415"/>
                <a:ext cx="56" cy="74"/>
              </a:xfrm>
              <a:custGeom>
                <a:avLst/>
                <a:gdLst>
                  <a:gd name="T0" fmla="*/ 0 w 56"/>
                  <a:gd name="T1" fmla="*/ 66 h 74"/>
                  <a:gd name="T2" fmla="*/ 42 w 56"/>
                  <a:gd name="T3" fmla="*/ 0 h 74"/>
                  <a:gd name="T4" fmla="*/ 56 w 56"/>
                  <a:gd name="T5" fmla="*/ 10 h 74"/>
                  <a:gd name="T6" fmla="*/ 13 w 56"/>
                  <a:gd name="T7" fmla="*/ 74 h 74"/>
                  <a:gd name="T8" fmla="*/ 0 w 56"/>
                  <a:gd name="T9" fmla="*/ 6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0" y="66"/>
                    </a:moveTo>
                    <a:lnTo>
                      <a:pt x="42" y="0"/>
                    </a:lnTo>
                    <a:lnTo>
                      <a:pt x="56" y="10"/>
                    </a:lnTo>
                    <a:lnTo>
                      <a:pt x="13" y="7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6" name="Freeform 194">
                <a:extLst>
                  <a:ext uri="{FF2B5EF4-FFF2-40B4-BE49-F238E27FC236}">
                    <a16:creationId xmlns:a16="http://schemas.microsoft.com/office/drawing/2014/main" id="{5A2BE5E9-E4D0-1BCE-CD5E-FE2BDA504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7" y="1286"/>
                <a:ext cx="56" cy="73"/>
              </a:xfrm>
              <a:custGeom>
                <a:avLst/>
                <a:gdLst>
                  <a:gd name="T0" fmla="*/ 0 w 56"/>
                  <a:gd name="T1" fmla="*/ 66 h 73"/>
                  <a:gd name="T2" fmla="*/ 42 w 56"/>
                  <a:gd name="T3" fmla="*/ 0 h 73"/>
                  <a:gd name="T4" fmla="*/ 56 w 56"/>
                  <a:gd name="T5" fmla="*/ 8 h 73"/>
                  <a:gd name="T6" fmla="*/ 13 w 56"/>
                  <a:gd name="T7" fmla="*/ 73 h 73"/>
                  <a:gd name="T8" fmla="*/ 0 w 56"/>
                  <a:gd name="T9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3">
                    <a:moveTo>
                      <a:pt x="0" y="66"/>
                    </a:moveTo>
                    <a:lnTo>
                      <a:pt x="42" y="0"/>
                    </a:lnTo>
                    <a:lnTo>
                      <a:pt x="56" y="8"/>
                    </a:lnTo>
                    <a:lnTo>
                      <a:pt x="13" y="7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7" name="Freeform 195">
                <a:extLst>
                  <a:ext uri="{FF2B5EF4-FFF2-40B4-BE49-F238E27FC236}">
                    <a16:creationId xmlns:a16="http://schemas.microsoft.com/office/drawing/2014/main" id="{D13A2C3B-3A6F-35D7-ECC9-A4F3E797A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1157"/>
                <a:ext cx="54" cy="73"/>
              </a:xfrm>
              <a:custGeom>
                <a:avLst/>
                <a:gdLst>
                  <a:gd name="T0" fmla="*/ 0 w 54"/>
                  <a:gd name="T1" fmla="*/ 63 h 73"/>
                  <a:gd name="T2" fmla="*/ 40 w 54"/>
                  <a:gd name="T3" fmla="*/ 0 h 73"/>
                  <a:gd name="T4" fmla="*/ 54 w 54"/>
                  <a:gd name="T5" fmla="*/ 7 h 73"/>
                  <a:gd name="T6" fmla="*/ 11 w 54"/>
                  <a:gd name="T7" fmla="*/ 73 h 73"/>
                  <a:gd name="T8" fmla="*/ 0 w 54"/>
                  <a:gd name="T9" fmla="*/ 6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3">
                    <a:moveTo>
                      <a:pt x="0" y="63"/>
                    </a:moveTo>
                    <a:lnTo>
                      <a:pt x="40" y="0"/>
                    </a:lnTo>
                    <a:lnTo>
                      <a:pt x="54" y="7"/>
                    </a:lnTo>
                    <a:lnTo>
                      <a:pt x="11" y="7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8" name="Freeform 196">
                <a:extLst>
                  <a:ext uri="{FF2B5EF4-FFF2-40B4-BE49-F238E27FC236}">
                    <a16:creationId xmlns:a16="http://schemas.microsoft.com/office/drawing/2014/main" id="{844B57C4-3A8F-79C7-3649-D9D77A264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1033"/>
                <a:ext cx="50" cy="66"/>
              </a:xfrm>
              <a:custGeom>
                <a:avLst/>
                <a:gdLst>
                  <a:gd name="T0" fmla="*/ 0 w 50"/>
                  <a:gd name="T1" fmla="*/ 58 h 66"/>
                  <a:gd name="T2" fmla="*/ 36 w 50"/>
                  <a:gd name="T3" fmla="*/ 0 h 66"/>
                  <a:gd name="T4" fmla="*/ 50 w 50"/>
                  <a:gd name="T5" fmla="*/ 8 h 66"/>
                  <a:gd name="T6" fmla="*/ 13 w 50"/>
                  <a:gd name="T7" fmla="*/ 66 h 66"/>
                  <a:gd name="T8" fmla="*/ 0 w 5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6">
                    <a:moveTo>
                      <a:pt x="0" y="58"/>
                    </a:moveTo>
                    <a:lnTo>
                      <a:pt x="36" y="0"/>
                    </a:lnTo>
                    <a:lnTo>
                      <a:pt x="50" y="8"/>
                    </a:lnTo>
                    <a:lnTo>
                      <a:pt x="13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9" name="Freeform 197">
                <a:extLst>
                  <a:ext uri="{FF2B5EF4-FFF2-40B4-BE49-F238E27FC236}">
                    <a16:creationId xmlns:a16="http://schemas.microsoft.com/office/drawing/2014/main" id="{50341E57-746A-939A-FFDB-42694667D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2190"/>
                <a:ext cx="95" cy="116"/>
              </a:xfrm>
              <a:custGeom>
                <a:avLst/>
                <a:gdLst>
                  <a:gd name="T0" fmla="*/ 95 w 95"/>
                  <a:gd name="T1" fmla="*/ 116 h 116"/>
                  <a:gd name="T2" fmla="*/ 0 w 95"/>
                  <a:gd name="T3" fmla="*/ 42 h 116"/>
                  <a:gd name="T4" fmla="*/ 64 w 95"/>
                  <a:gd name="T5" fmla="*/ 67 h 116"/>
                  <a:gd name="T6" fmla="*/ 68 w 95"/>
                  <a:gd name="T7" fmla="*/ 0 h 116"/>
                  <a:gd name="T8" fmla="*/ 95 w 95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16">
                    <a:moveTo>
                      <a:pt x="95" y="116"/>
                    </a:moveTo>
                    <a:lnTo>
                      <a:pt x="0" y="42"/>
                    </a:lnTo>
                    <a:lnTo>
                      <a:pt x="64" y="67"/>
                    </a:lnTo>
                    <a:lnTo>
                      <a:pt x="68" y="0"/>
                    </a:lnTo>
                    <a:lnTo>
                      <a:pt x="95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0" name="Freeform 198">
                <a:extLst>
                  <a:ext uri="{FF2B5EF4-FFF2-40B4-BE49-F238E27FC236}">
                    <a16:creationId xmlns:a16="http://schemas.microsoft.com/office/drawing/2014/main" id="{2FB503BD-4457-1403-782E-0454DA1E4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2190"/>
                <a:ext cx="55" cy="71"/>
              </a:xfrm>
              <a:custGeom>
                <a:avLst/>
                <a:gdLst>
                  <a:gd name="T0" fmla="*/ 44 w 55"/>
                  <a:gd name="T1" fmla="*/ 71 h 71"/>
                  <a:gd name="T2" fmla="*/ 0 w 55"/>
                  <a:gd name="T3" fmla="*/ 7 h 71"/>
                  <a:gd name="T4" fmla="*/ 13 w 55"/>
                  <a:gd name="T5" fmla="*/ 0 h 71"/>
                  <a:gd name="T6" fmla="*/ 55 w 55"/>
                  <a:gd name="T7" fmla="*/ 63 h 71"/>
                  <a:gd name="T8" fmla="*/ 44 w 55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71">
                    <a:moveTo>
                      <a:pt x="44" y="71"/>
                    </a:moveTo>
                    <a:lnTo>
                      <a:pt x="0" y="7"/>
                    </a:lnTo>
                    <a:lnTo>
                      <a:pt x="13" y="0"/>
                    </a:lnTo>
                    <a:lnTo>
                      <a:pt x="55" y="63"/>
                    </a:lnTo>
                    <a:lnTo>
                      <a:pt x="44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1" name="Freeform 199">
                <a:extLst>
                  <a:ext uri="{FF2B5EF4-FFF2-40B4-BE49-F238E27FC236}">
                    <a16:creationId xmlns:a16="http://schemas.microsoft.com/office/drawing/2014/main" id="{9A23B34B-2783-638C-C46D-269B587E3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2060"/>
                <a:ext cx="56" cy="74"/>
              </a:xfrm>
              <a:custGeom>
                <a:avLst/>
                <a:gdLst>
                  <a:gd name="T0" fmla="*/ 42 w 56"/>
                  <a:gd name="T1" fmla="*/ 74 h 74"/>
                  <a:gd name="T2" fmla="*/ 0 w 56"/>
                  <a:gd name="T3" fmla="*/ 8 h 74"/>
                  <a:gd name="T4" fmla="*/ 13 w 56"/>
                  <a:gd name="T5" fmla="*/ 0 h 74"/>
                  <a:gd name="T6" fmla="*/ 56 w 56"/>
                  <a:gd name="T7" fmla="*/ 64 h 74"/>
                  <a:gd name="T8" fmla="*/ 42 w 56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42" y="74"/>
                    </a:moveTo>
                    <a:lnTo>
                      <a:pt x="0" y="8"/>
                    </a:lnTo>
                    <a:lnTo>
                      <a:pt x="13" y="0"/>
                    </a:lnTo>
                    <a:lnTo>
                      <a:pt x="56" y="64"/>
                    </a:lnTo>
                    <a:lnTo>
                      <a:pt x="42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2" name="Freeform 200">
                <a:extLst>
                  <a:ext uri="{FF2B5EF4-FFF2-40B4-BE49-F238E27FC236}">
                    <a16:creationId xmlns:a16="http://schemas.microsoft.com/office/drawing/2014/main" id="{5DD5BE56-5D7A-5C95-A240-6BA392D38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1931"/>
                <a:ext cx="56" cy="73"/>
              </a:xfrm>
              <a:custGeom>
                <a:avLst/>
                <a:gdLst>
                  <a:gd name="T0" fmla="*/ 42 w 56"/>
                  <a:gd name="T1" fmla="*/ 73 h 73"/>
                  <a:gd name="T2" fmla="*/ 0 w 56"/>
                  <a:gd name="T3" fmla="*/ 10 h 73"/>
                  <a:gd name="T4" fmla="*/ 13 w 56"/>
                  <a:gd name="T5" fmla="*/ 0 h 73"/>
                  <a:gd name="T6" fmla="*/ 56 w 56"/>
                  <a:gd name="T7" fmla="*/ 64 h 73"/>
                  <a:gd name="T8" fmla="*/ 42 w 56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3">
                    <a:moveTo>
                      <a:pt x="42" y="73"/>
                    </a:moveTo>
                    <a:lnTo>
                      <a:pt x="0" y="10"/>
                    </a:lnTo>
                    <a:lnTo>
                      <a:pt x="13" y="0"/>
                    </a:lnTo>
                    <a:lnTo>
                      <a:pt x="56" y="64"/>
                    </a:lnTo>
                    <a:lnTo>
                      <a:pt x="42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3" name="Freeform 201">
                <a:extLst>
                  <a:ext uri="{FF2B5EF4-FFF2-40B4-BE49-F238E27FC236}">
                    <a16:creationId xmlns:a16="http://schemas.microsoft.com/office/drawing/2014/main" id="{B3112153-F45A-9E57-204A-E94CA89CB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1802"/>
                <a:ext cx="56" cy="73"/>
              </a:xfrm>
              <a:custGeom>
                <a:avLst/>
                <a:gdLst>
                  <a:gd name="T0" fmla="*/ 42 w 56"/>
                  <a:gd name="T1" fmla="*/ 73 h 73"/>
                  <a:gd name="T2" fmla="*/ 0 w 56"/>
                  <a:gd name="T3" fmla="*/ 9 h 73"/>
                  <a:gd name="T4" fmla="*/ 13 w 56"/>
                  <a:gd name="T5" fmla="*/ 0 h 73"/>
                  <a:gd name="T6" fmla="*/ 56 w 56"/>
                  <a:gd name="T7" fmla="*/ 65 h 73"/>
                  <a:gd name="T8" fmla="*/ 42 w 56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3">
                    <a:moveTo>
                      <a:pt x="42" y="73"/>
                    </a:moveTo>
                    <a:lnTo>
                      <a:pt x="0" y="9"/>
                    </a:lnTo>
                    <a:lnTo>
                      <a:pt x="13" y="0"/>
                    </a:lnTo>
                    <a:lnTo>
                      <a:pt x="56" y="65"/>
                    </a:lnTo>
                    <a:lnTo>
                      <a:pt x="42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4" name="Freeform 202">
                <a:extLst>
                  <a:ext uri="{FF2B5EF4-FFF2-40B4-BE49-F238E27FC236}">
                    <a16:creationId xmlns:a16="http://schemas.microsoft.com/office/drawing/2014/main" id="{60680E6C-341A-2260-E5FC-CF5E71F7E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" y="1674"/>
                <a:ext cx="56" cy="72"/>
              </a:xfrm>
              <a:custGeom>
                <a:avLst/>
                <a:gdLst>
                  <a:gd name="T0" fmla="*/ 42 w 56"/>
                  <a:gd name="T1" fmla="*/ 72 h 72"/>
                  <a:gd name="T2" fmla="*/ 0 w 56"/>
                  <a:gd name="T3" fmla="*/ 8 h 72"/>
                  <a:gd name="T4" fmla="*/ 13 w 56"/>
                  <a:gd name="T5" fmla="*/ 0 h 72"/>
                  <a:gd name="T6" fmla="*/ 56 w 56"/>
                  <a:gd name="T7" fmla="*/ 64 h 72"/>
                  <a:gd name="T8" fmla="*/ 42 w 56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2">
                    <a:moveTo>
                      <a:pt x="42" y="72"/>
                    </a:moveTo>
                    <a:lnTo>
                      <a:pt x="0" y="8"/>
                    </a:lnTo>
                    <a:lnTo>
                      <a:pt x="13" y="0"/>
                    </a:lnTo>
                    <a:lnTo>
                      <a:pt x="56" y="64"/>
                    </a:lnTo>
                    <a:lnTo>
                      <a:pt x="42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5" name="Freeform 203">
                <a:extLst>
                  <a:ext uri="{FF2B5EF4-FFF2-40B4-BE49-F238E27FC236}">
                    <a16:creationId xmlns:a16="http://schemas.microsoft.com/office/drawing/2014/main" id="{AC1C35BC-57F3-DF57-F390-EA4F27BC6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545"/>
                <a:ext cx="56" cy="73"/>
              </a:xfrm>
              <a:custGeom>
                <a:avLst/>
                <a:gdLst>
                  <a:gd name="T0" fmla="*/ 42 w 56"/>
                  <a:gd name="T1" fmla="*/ 73 h 73"/>
                  <a:gd name="T2" fmla="*/ 0 w 56"/>
                  <a:gd name="T3" fmla="*/ 8 h 73"/>
                  <a:gd name="T4" fmla="*/ 13 w 56"/>
                  <a:gd name="T5" fmla="*/ 0 h 73"/>
                  <a:gd name="T6" fmla="*/ 56 w 56"/>
                  <a:gd name="T7" fmla="*/ 63 h 73"/>
                  <a:gd name="T8" fmla="*/ 42 w 56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3">
                    <a:moveTo>
                      <a:pt x="42" y="73"/>
                    </a:moveTo>
                    <a:lnTo>
                      <a:pt x="0" y="8"/>
                    </a:lnTo>
                    <a:lnTo>
                      <a:pt x="13" y="0"/>
                    </a:lnTo>
                    <a:lnTo>
                      <a:pt x="56" y="63"/>
                    </a:lnTo>
                    <a:lnTo>
                      <a:pt x="42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6" name="Freeform 204">
                <a:extLst>
                  <a:ext uri="{FF2B5EF4-FFF2-40B4-BE49-F238E27FC236}">
                    <a16:creationId xmlns:a16="http://schemas.microsoft.com/office/drawing/2014/main" id="{E8345286-44A9-E844-95F9-AC97A2499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415"/>
                <a:ext cx="56" cy="74"/>
              </a:xfrm>
              <a:custGeom>
                <a:avLst/>
                <a:gdLst>
                  <a:gd name="T0" fmla="*/ 42 w 56"/>
                  <a:gd name="T1" fmla="*/ 74 h 74"/>
                  <a:gd name="T2" fmla="*/ 0 w 56"/>
                  <a:gd name="T3" fmla="*/ 10 h 74"/>
                  <a:gd name="T4" fmla="*/ 14 w 56"/>
                  <a:gd name="T5" fmla="*/ 0 h 74"/>
                  <a:gd name="T6" fmla="*/ 56 w 56"/>
                  <a:gd name="T7" fmla="*/ 64 h 74"/>
                  <a:gd name="T8" fmla="*/ 42 w 56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42" y="74"/>
                    </a:moveTo>
                    <a:lnTo>
                      <a:pt x="0" y="10"/>
                    </a:lnTo>
                    <a:lnTo>
                      <a:pt x="14" y="0"/>
                    </a:lnTo>
                    <a:lnTo>
                      <a:pt x="56" y="64"/>
                    </a:lnTo>
                    <a:lnTo>
                      <a:pt x="42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406">
              <a:extLst>
                <a:ext uri="{FF2B5EF4-FFF2-40B4-BE49-F238E27FC236}">
                  <a16:creationId xmlns:a16="http://schemas.microsoft.com/office/drawing/2014/main" id="{4D58D2E9-B549-29C9-5D3A-BC4BA953D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3" y="1029"/>
              <a:ext cx="3504" cy="2514"/>
              <a:chOff x="1323" y="1029"/>
              <a:chExt cx="3504" cy="2514"/>
            </a:xfrm>
          </p:grpSpPr>
          <p:sp>
            <p:nvSpPr>
              <p:cNvPr id="47387" name="Freeform 206">
                <a:extLst>
                  <a:ext uri="{FF2B5EF4-FFF2-40B4-BE49-F238E27FC236}">
                    <a16:creationId xmlns:a16="http://schemas.microsoft.com/office/drawing/2014/main" id="{2CEF655C-9DCC-89E3-1F97-F0F0B1A4E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1286"/>
                <a:ext cx="56" cy="73"/>
              </a:xfrm>
              <a:custGeom>
                <a:avLst/>
                <a:gdLst>
                  <a:gd name="T0" fmla="*/ 43 w 56"/>
                  <a:gd name="T1" fmla="*/ 73 h 73"/>
                  <a:gd name="T2" fmla="*/ 0 w 56"/>
                  <a:gd name="T3" fmla="*/ 10 h 73"/>
                  <a:gd name="T4" fmla="*/ 12 w 56"/>
                  <a:gd name="T5" fmla="*/ 0 h 73"/>
                  <a:gd name="T6" fmla="*/ 56 w 56"/>
                  <a:gd name="T7" fmla="*/ 66 h 73"/>
                  <a:gd name="T8" fmla="*/ 43 w 56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3">
                    <a:moveTo>
                      <a:pt x="43" y="73"/>
                    </a:moveTo>
                    <a:lnTo>
                      <a:pt x="0" y="10"/>
                    </a:lnTo>
                    <a:lnTo>
                      <a:pt x="12" y="0"/>
                    </a:lnTo>
                    <a:lnTo>
                      <a:pt x="56" y="66"/>
                    </a:lnTo>
                    <a:lnTo>
                      <a:pt x="43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8" name="Freeform 207">
                <a:extLst>
                  <a:ext uri="{FF2B5EF4-FFF2-40B4-BE49-F238E27FC236}">
                    <a16:creationId xmlns:a16="http://schemas.microsoft.com/office/drawing/2014/main" id="{97E6A51C-4803-8605-61EB-B528B05AA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159"/>
                <a:ext cx="54" cy="71"/>
              </a:xfrm>
              <a:custGeom>
                <a:avLst/>
                <a:gdLst>
                  <a:gd name="T0" fmla="*/ 43 w 54"/>
                  <a:gd name="T1" fmla="*/ 71 h 71"/>
                  <a:gd name="T2" fmla="*/ 0 w 54"/>
                  <a:gd name="T3" fmla="*/ 7 h 71"/>
                  <a:gd name="T4" fmla="*/ 12 w 54"/>
                  <a:gd name="T5" fmla="*/ 0 h 71"/>
                  <a:gd name="T6" fmla="*/ 54 w 54"/>
                  <a:gd name="T7" fmla="*/ 63 h 71"/>
                  <a:gd name="T8" fmla="*/ 43 w 54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1">
                    <a:moveTo>
                      <a:pt x="43" y="71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54" y="63"/>
                    </a:lnTo>
                    <a:lnTo>
                      <a:pt x="43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9" name="Freeform 208">
                <a:extLst>
                  <a:ext uri="{FF2B5EF4-FFF2-40B4-BE49-F238E27FC236}">
                    <a16:creationId xmlns:a16="http://schemas.microsoft.com/office/drawing/2014/main" id="{4E9D8004-FF33-FB5B-F23A-BC5D06D16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1029"/>
                <a:ext cx="54" cy="74"/>
              </a:xfrm>
              <a:custGeom>
                <a:avLst/>
                <a:gdLst>
                  <a:gd name="T0" fmla="*/ 43 w 54"/>
                  <a:gd name="T1" fmla="*/ 74 h 74"/>
                  <a:gd name="T2" fmla="*/ 0 w 54"/>
                  <a:gd name="T3" fmla="*/ 8 h 74"/>
                  <a:gd name="T4" fmla="*/ 12 w 54"/>
                  <a:gd name="T5" fmla="*/ 0 h 74"/>
                  <a:gd name="T6" fmla="*/ 54 w 54"/>
                  <a:gd name="T7" fmla="*/ 64 h 74"/>
                  <a:gd name="T8" fmla="*/ 43 w 54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4">
                    <a:moveTo>
                      <a:pt x="43" y="74"/>
                    </a:moveTo>
                    <a:lnTo>
                      <a:pt x="0" y="8"/>
                    </a:lnTo>
                    <a:lnTo>
                      <a:pt x="12" y="0"/>
                    </a:lnTo>
                    <a:lnTo>
                      <a:pt x="54" y="64"/>
                    </a:lnTo>
                    <a:lnTo>
                      <a:pt x="4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0" name="Rectangle 209">
                <a:extLst>
                  <a:ext uri="{FF2B5EF4-FFF2-40B4-BE49-F238E27FC236}">
                    <a16:creationId xmlns:a16="http://schemas.microsoft.com/office/drawing/2014/main" id="{29AD111D-55D9-0360-371C-682810A33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3" y="2332"/>
                <a:ext cx="74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150,000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91" name="Rectangle 210">
                <a:extLst>
                  <a:ext uri="{FF2B5EF4-FFF2-40B4-BE49-F238E27FC236}">
                    <a16:creationId xmlns:a16="http://schemas.microsoft.com/office/drawing/2014/main" id="{3E4B6C70-C20F-DA46-17D9-6B729A9A1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3" y="2606"/>
                <a:ext cx="74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100,000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92" name="Rectangle 211">
                <a:extLst>
                  <a:ext uri="{FF2B5EF4-FFF2-40B4-BE49-F238E27FC236}">
                    <a16:creationId xmlns:a16="http://schemas.microsoft.com/office/drawing/2014/main" id="{EEC3932C-6EB9-52D8-9A97-FB062C33C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2882"/>
                <a:ext cx="642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50,000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93" name="Rectangle 212">
                <a:extLst>
                  <a:ext uri="{FF2B5EF4-FFF2-40B4-BE49-F238E27FC236}">
                    <a16:creationId xmlns:a16="http://schemas.microsoft.com/office/drawing/2014/main" id="{459CFBFC-97A8-BED5-9E10-672E1BFBF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" y="3158"/>
                <a:ext cx="183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94" name="Freeform 213">
                <a:extLst>
                  <a:ext uri="{FF2B5EF4-FFF2-40B4-BE49-F238E27FC236}">
                    <a16:creationId xmlns:a16="http://schemas.microsoft.com/office/drawing/2014/main" id="{02D3D47A-CAFA-07E5-3AC6-083EBB99A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1" y="2362"/>
                <a:ext cx="1251" cy="870"/>
              </a:xfrm>
              <a:custGeom>
                <a:avLst/>
                <a:gdLst>
                  <a:gd name="T0" fmla="*/ 4 w 1251"/>
                  <a:gd name="T1" fmla="*/ 812 h 870"/>
                  <a:gd name="T2" fmla="*/ 14 w 1251"/>
                  <a:gd name="T3" fmla="*/ 706 h 870"/>
                  <a:gd name="T4" fmla="*/ 31 w 1251"/>
                  <a:gd name="T5" fmla="*/ 617 h 870"/>
                  <a:gd name="T6" fmla="*/ 56 w 1251"/>
                  <a:gd name="T7" fmla="*/ 542 h 870"/>
                  <a:gd name="T8" fmla="*/ 78 w 1251"/>
                  <a:gd name="T9" fmla="*/ 496 h 870"/>
                  <a:gd name="T10" fmla="*/ 95 w 1251"/>
                  <a:gd name="T11" fmla="*/ 471 h 870"/>
                  <a:gd name="T12" fmla="*/ 112 w 1251"/>
                  <a:gd name="T13" fmla="*/ 451 h 870"/>
                  <a:gd name="T14" fmla="*/ 132 w 1251"/>
                  <a:gd name="T15" fmla="*/ 438 h 870"/>
                  <a:gd name="T16" fmla="*/ 153 w 1251"/>
                  <a:gd name="T17" fmla="*/ 428 h 870"/>
                  <a:gd name="T18" fmla="*/ 176 w 1251"/>
                  <a:gd name="T19" fmla="*/ 424 h 870"/>
                  <a:gd name="T20" fmla="*/ 199 w 1251"/>
                  <a:gd name="T21" fmla="*/ 426 h 870"/>
                  <a:gd name="T22" fmla="*/ 222 w 1251"/>
                  <a:gd name="T23" fmla="*/ 432 h 870"/>
                  <a:gd name="T24" fmla="*/ 249 w 1251"/>
                  <a:gd name="T25" fmla="*/ 442 h 870"/>
                  <a:gd name="T26" fmla="*/ 274 w 1251"/>
                  <a:gd name="T27" fmla="*/ 447 h 870"/>
                  <a:gd name="T28" fmla="*/ 299 w 1251"/>
                  <a:gd name="T29" fmla="*/ 449 h 870"/>
                  <a:gd name="T30" fmla="*/ 325 w 1251"/>
                  <a:gd name="T31" fmla="*/ 444 h 870"/>
                  <a:gd name="T32" fmla="*/ 350 w 1251"/>
                  <a:gd name="T33" fmla="*/ 434 h 870"/>
                  <a:gd name="T34" fmla="*/ 375 w 1251"/>
                  <a:gd name="T35" fmla="*/ 419 h 870"/>
                  <a:gd name="T36" fmla="*/ 398 w 1251"/>
                  <a:gd name="T37" fmla="*/ 397 h 870"/>
                  <a:gd name="T38" fmla="*/ 421 w 1251"/>
                  <a:gd name="T39" fmla="*/ 370 h 870"/>
                  <a:gd name="T40" fmla="*/ 444 w 1251"/>
                  <a:gd name="T41" fmla="*/ 341 h 870"/>
                  <a:gd name="T42" fmla="*/ 469 w 1251"/>
                  <a:gd name="T43" fmla="*/ 314 h 870"/>
                  <a:gd name="T44" fmla="*/ 492 w 1251"/>
                  <a:gd name="T45" fmla="*/ 293 h 870"/>
                  <a:gd name="T46" fmla="*/ 519 w 1251"/>
                  <a:gd name="T47" fmla="*/ 276 h 870"/>
                  <a:gd name="T48" fmla="*/ 547 w 1251"/>
                  <a:gd name="T49" fmla="*/ 264 h 870"/>
                  <a:gd name="T50" fmla="*/ 574 w 1251"/>
                  <a:gd name="T51" fmla="*/ 258 h 870"/>
                  <a:gd name="T52" fmla="*/ 601 w 1251"/>
                  <a:gd name="T53" fmla="*/ 256 h 870"/>
                  <a:gd name="T54" fmla="*/ 629 w 1251"/>
                  <a:gd name="T55" fmla="*/ 260 h 870"/>
                  <a:gd name="T56" fmla="*/ 660 w 1251"/>
                  <a:gd name="T57" fmla="*/ 266 h 870"/>
                  <a:gd name="T58" fmla="*/ 689 w 1251"/>
                  <a:gd name="T59" fmla="*/ 268 h 870"/>
                  <a:gd name="T60" fmla="*/ 720 w 1251"/>
                  <a:gd name="T61" fmla="*/ 262 h 870"/>
                  <a:gd name="T62" fmla="*/ 751 w 1251"/>
                  <a:gd name="T63" fmla="*/ 251 h 870"/>
                  <a:gd name="T64" fmla="*/ 782 w 1251"/>
                  <a:gd name="T65" fmla="*/ 229 h 870"/>
                  <a:gd name="T66" fmla="*/ 811 w 1251"/>
                  <a:gd name="T67" fmla="*/ 204 h 870"/>
                  <a:gd name="T68" fmla="*/ 842 w 1251"/>
                  <a:gd name="T69" fmla="*/ 169 h 870"/>
                  <a:gd name="T70" fmla="*/ 873 w 1251"/>
                  <a:gd name="T71" fmla="*/ 129 h 870"/>
                  <a:gd name="T72" fmla="*/ 904 w 1251"/>
                  <a:gd name="T73" fmla="*/ 83 h 870"/>
                  <a:gd name="T74" fmla="*/ 934 w 1251"/>
                  <a:gd name="T75" fmla="*/ 46 h 870"/>
                  <a:gd name="T76" fmla="*/ 963 w 1251"/>
                  <a:gd name="T77" fmla="*/ 19 h 870"/>
                  <a:gd name="T78" fmla="*/ 990 w 1251"/>
                  <a:gd name="T79" fmla="*/ 3 h 870"/>
                  <a:gd name="T80" fmla="*/ 1017 w 1251"/>
                  <a:gd name="T81" fmla="*/ 0 h 870"/>
                  <a:gd name="T82" fmla="*/ 1044 w 1251"/>
                  <a:gd name="T83" fmla="*/ 7 h 870"/>
                  <a:gd name="T84" fmla="*/ 1070 w 1251"/>
                  <a:gd name="T85" fmla="*/ 27 h 870"/>
                  <a:gd name="T86" fmla="*/ 1093 w 1251"/>
                  <a:gd name="T87" fmla="*/ 56 h 870"/>
                  <a:gd name="T88" fmla="*/ 1116 w 1251"/>
                  <a:gd name="T89" fmla="*/ 94 h 870"/>
                  <a:gd name="T90" fmla="*/ 1137 w 1251"/>
                  <a:gd name="T91" fmla="*/ 140 h 870"/>
                  <a:gd name="T92" fmla="*/ 1156 w 1251"/>
                  <a:gd name="T93" fmla="*/ 191 h 870"/>
                  <a:gd name="T94" fmla="*/ 1174 w 1251"/>
                  <a:gd name="T95" fmla="*/ 245 h 870"/>
                  <a:gd name="T96" fmla="*/ 1187 w 1251"/>
                  <a:gd name="T97" fmla="*/ 305 h 870"/>
                  <a:gd name="T98" fmla="*/ 1201 w 1251"/>
                  <a:gd name="T99" fmla="*/ 370 h 870"/>
                  <a:gd name="T100" fmla="*/ 1212 w 1251"/>
                  <a:gd name="T101" fmla="*/ 440 h 870"/>
                  <a:gd name="T102" fmla="*/ 1220 w 1251"/>
                  <a:gd name="T103" fmla="*/ 513 h 870"/>
                  <a:gd name="T104" fmla="*/ 1251 w 1251"/>
                  <a:gd name="T105" fmla="*/ 87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51" h="870">
                    <a:moveTo>
                      <a:pt x="0" y="870"/>
                    </a:moveTo>
                    <a:lnTo>
                      <a:pt x="4" y="812"/>
                    </a:lnTo>
                    <a:lnTo>
                      <a:pt x="8" y="756"/>
                    </a:lnTo>
                    <a:lnTo>
                      <a:pt x="14" y="706"/>
                    </a:lnTo>
                    <a:lnTo>
                      <a:pt x="22" y="660"/>
                    </a:lnTo>
                    <a:lnTo>
                      <a:pt x="31" y="617"/>
                    </a:lnTo>
                    <a:lnTo>
                      <a:pt x="43" y="577"/>
                    </a:lnTo>
                    <a:lnTo>
                      <a:pt x="56" y="542"/>
                    </a:lnTo>
                    <a:lnTo>
                      <a:pt x="70" y="511"/>
                    </a:lnTo>
                    <a:lnTo>
                      <a:pt x="78" y="496"/>
                    </a:lnTo>
                    <a:lnTo>
                      <a:pt x="85" y="482"/>
                    </a:lnTo>
                    <a:lnTo>
                      <a:pt x="95" y="471"/>
                    </a:lnTo>
                    <a:lnTo>
                      <a:pt x="103" y="461"/>
                    </a:lnTo>
                    <a:lnTo>
                      <a:pt x="112" y="451"/>
                    </a:lnTo>
                    <a:lnTo>
                      <a:pt x="122" y="444"/>
                    </a:lnTo>
                    <a:lnTo>
                      <a:pt x="132" y="438"/>
                    </a:lnTo>
                    <a:lnTo>
                      <a:pt x="143" y="432"/>
                    </a:lnTo>
                    <a:lnTo>
                      <a:pt x="153" y="428"/>
                    </a:lnTo>
                    <a:lnTo>
                      <a:pt x="164" y="426"/>
                    </a:lnTo>
                    <a:lnTo>
                      <a:pt x="176" y="424"/>
                    </a:lnTo>
                    <a:lnTo>
                      <a:pt x="186" y="424"/>
                    </a:lnTo>
                    <a:lnTo>
                      <a:pt x="199" y="426"/>
                    </a:lnTo>
                    <a:lnTo>
                      <a:pt x="211" y="428"/>
                    </a:lnTo>
                    <a:lnTo>
                      <a:pt x="222" y="432"/>
                    </a:lnTo>
                    <a:lnTo>
                      <a:pt x="236" y="438"/>
                    </a:lnTo>
                    <a:lnTo>
                      <a:pt x="249" y="442"/>
                    </a:lnTo>
                    <a:lnTo>
                      <a:pt x="263" y="446"/>
                    </a:lnTo>
                    <a:lnTo>
                      <a:pt x="274" y="447"/>
                    </a:lnTo>
                    <a:lnTo>
                      <a:pt x="288" y="449"/>
                    </a:lnTo>
                    <a:lnTo>
                      <a:pt x="299" y="449"/>
                    </a:lnTo>
                    <a:lnTo>
                      <a:pt x="313" y="447"/>
                    </a:lnTo>
                    <a:lnTo>
                      <a:pt x="325" y="444"/>
                    </a:lnTo>
                    <a:lnTo>
                      <a:pt x="338" y="440"/>
                    </a:lnTo>
                    <a:lnTo>
                      <a:pt x="350" y="434"/>
                    </a:lnTo>
                    <a:lnTo>
                      <a:pt x="361" y="426"/>
                    </a:lnTo>
                    <a:lnTo>
                      <a:pt x="375" y="419"/>
                    </a:lnTo>
                    <a:lnTo>
                      <a:pt x="386" y="409"/>
                    </a:lnTo>
                    <a:lnTo>
                      <a:pt x="398" y="397"/>
                    </a:lnTo>
                    <a:lnTo>
                      <a:pt x="409" y="386"/>
                    </a:lnTo>
                    <a:lnTo>
                      <a:pt x="421" y="370"/>
                    </a:lnTo>
                    <a:lnTo>
                      <a:pt x="433" y="357"/>
                    </a:lnTo>
                    <a:lnTo>
                      <a:pt x="444" y="341"/>
                    </a:lnTo>
                    <a:lnTo>
                      <a:pt x="456" y="326"/>
                    </a:lnTo>
                    <a:lnTo>
                      <a:pt x="469" y="314"/>
                    </a:lnTo>
                    <a:lnTo>
                      <a:pt x="481" y="303"/>
                    </a:lnTo>
                    <a:lnTo>
                      <a:pt x="492" y="293"/>
                    </a:lnTo>
                    <a:lnTo>
                      <a:pt x="506" y="283"/>
                    </a:lnTo>
                    <a:lnTo>
                      <a:pt x="519" y="276"/>
                    </a:lnTo>
                    <a:lnTo>
                      <a:pt x="533" y="270"/>
                    </a:lnTo>
                    <a:lnTo>
                      <a:pt x="547" y="264"/>
                    </a:lnTo>
                    <a:lnTo>
                      <a:pt x="560" y="260"/>
                    </a:lnTo>
                    <a:lnTo>
                      <a:pt x="574" y="258"/>
                    </a:lnTo>
                    <a:lnTo>
                      <a:pt x="587" y="256"/>
                    </a:lnTo>
                    <a:lnTo>
                      <a:pt x="601" y="256"/>
                    </a:lnTo>
                    <a:lnTo>
                      <a:pt x="616" y="256"/>
                    </a:lnTo>
                    <a:lnTo>
                      <a:pt x="629" y="260"/>
                    </a:lnTo>
                    <a:lnTo>
                      <a:pt x="645" y="264"/>
                    </a:lnTo>
                    <a:lnTo>
                      <a:pt x="660" y="266"/>
                    </a:lnTo>
                    <a:lnTo>
                      <a:pt x="676" y="268"/>
                    </a:lnTo>
                    <a:lnTo>
                      <a:pt x="689" y="268"/>
                    </a:lnTo>
                    <a:lnTo>
                      <a:pt x="705" y="266"/>
                    </a:lnTo>
                    <a:lnTo>
                      <a:pt x="720" y="262"/>
                    </a:lnTo>
                    <a:lnTo>
                      <a:pt x="736" y="256"/>
                    </a:lnTo>
                    <a:lnTo>
                      <a:pt x="751" y="251"/>
                    </a:lnTo>
                    <a:lnTo>
                      <a:pt x="767" y="241"/>
                    </a:lnTo>
                    <a:lnTo>
                      <a:pt x="782" y="229"/>
                    </a:lnTo>
                    <a:lnTo>
                      <a:pt x="795" y="218"/>
                    </a:lnTo>
                    <a:lnTo>
                      <a:pt x="811" y="204"/>
                    </a:lnTo>
                    <a:lnTo>
                      <a:pt x="826" y="187"/>
                    </a:lnTo>
                    <a:lnTo>
                      <a:pt x="842" y="169"/>
                    </a:lnTo>
                    <a:lnTo>
                      <a:pt x="857" y="150"/>
                    </a:lnTo>
                    <a:lnTo>
                      <a:pt x="873" y="129"/>
                    </a:lnTo>
                    <a:lnTo>
                      <a:pt x="888" y="106"/>
                    </a:lnTo>
                    <a:lnTo>
                      <a:pt x="904" y="83"/>
                    </a:lnTo>
                    <a:lnTo>
                      <a:pt x="919" y="61"/>
                    </a:lnTo>
                    <a:lnTo>
                      <a:pt x="934" y="46"/>
                    </a:lnTo>
                    <a:lnTo>
                      <a:pt x="948" y="30"/>
                    </a:lnTo>
                    <a:lnTo>
                      <a:pt x="963" y="19"/>
                    </a:lnTo>
                    <a:lnTo>
                      <a:pt x="977" y="9"/>
                    </a:lnTo>
                    <a:lnTo>
                      <a:pt x="990" y="3"/>
                    </a:lnTo>
                    <a:lnTo>
                      <a:pt x="1004" y="1"/>
                    </a:lnTo>
                    <a:lnTo>
                      <a:pt x="1017" y="0"/>
                    </a:lnTo>
                    <a:lnTo>
                      <a:pt x="1031" y="1"/>
                    </a:lnTo>
                    <a:lnTo>
                      <a:pt x="1044" y="7"/>
                    </a:lnTo>
                    <a:lnTo>
                      <a:pt x="1056" y="15"/>
                    </a:lnTo>
                    <a:lnTo>
                      <a:pt x="1070" y="27"/>
                    </a:lnTo>
                    <a:lnTo>
                      <a:pt x="1081" y="38"/>
                    </a:lnTo>
                    <a:lnTo>
                      <a:pt x="1093" y="56"/>
                    </a:lnTo>
                    <a:lnTo>
                      <a:pt x="1104" y="75"/>
                    </a:lnTo>
                    <a:lnTo>
                      <a:pt x="1116" y="94"/>
                    </a:lnTo>
                    <a:lnTo>
                      <a:pt x="1127" y="117"/>
                    </a:lnTo>
                    <a:lnTo>
                      <a:pt x="1137" y="140"/>
                    </a:lnTo>
                    <a:lnTo>
                      <a:pt x="1147" y="166"/>
                    </a:lnTo>
                    <a:lnTo>
                      <a:pt x="1156" y="191"/>
                    </a:lnTo>
                    <a:lnTo>
                      <a:pt x="1164" y="218"/>
                    </a:lnTo>
                    <a:lnTo>
                      <a:pt x="1174" y="245"/>
                    </a:lnTo>
                    <a:lnTo>
                      <a:pt x="1181" y="276"/>
                    </a:lnTo>
                    <a:lnTo>
                      <a:pt x="1187" y="305"/>
                    </a:lnTo>
                    <a:lnTo>
                      <a:pt x="1195" y="337"/>
                    </a:lnTo>
                    <a:lnTo>
                      <a:pt x="1201" y="370"/>
                    </a:lnTo>
                    <a:lnTo>
                      <a:pt x="1207" y="405"/>
                    </a:lnTo>
                    <a:lnTo>
                      <a:pt x="1212" y="440"/>
                    </a:lnTo>
                    <a:lnTo>
                      <a:pt x="1216" y="476"/>
                    </a:lnTo>
                    <a:lnTo>
                      <a:pt x="1220" y="513"/>
                    </a:lnTo>
                    <a:lnTo>
                      <a:pt x="1224" y="554"/>
                    </a:lnTo>
                    <a:lnTo>
                      <a:pt x="1251" y="870"/>
                    </a:lnTo>
                    <a:lnTo>
                      <a:pt x="0" y="870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5" name="Line 214">
                <a:extLst>
                  <a:ext uri="{FF2B5EF4-FFF2-40B4-BE49-F238E27FC236}">
                    <a16:creationId xmlns:a16="http://schemas.microsoft.com/office/drawing/2014/main" id="{E6E3BB3C-ADE4-09A3-46C4-96AF6A7C1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9" y="3182"/>
                <a:ext cx="4" cy="5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6" name="Line 215">
                <a:extLst>
                  <a:ext uri="{FF2B5EF4-FFF2-40B4-BE49-F238E27FC236}">
                    <a16:creationId xmlns:a16="http://schemas.microsoft.com/office/drawing/2014/main" id="{061A933B-8775-7A1C-4119-D058D6047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3" y="3126"/>
                <a:ext cx="4" cy="5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7" name="Line 216">
                <a:extLst>
                  <a:ext uri="{FF2B5EF4-FFF2-40B4-BE49-F238E27FC236}">
                    <a16:creationId xmlns:a16="http://schemas.microsoft.com/office/drawing/2014/main" id="{85F45CA3-9802-603D-E2CE-55EDE21DB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7" y="3076"/>
                <a:ext cx="6" cy="5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8" name="Line 217">
                <a:extLst>
                  <a:ext uri="{FF2B5EF4-FFF2-40B4-BE49-F238E27FC236}">
                    <a16:creationId xmlns:a16="http://schemas.microsoft.com/office/drawing/2014/main" id="{801E5563-DE22-EB17-B0A7-9DDFC7681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3" y="3030"/>
                <a:ext cx="7" cy="46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9" name="Line 218">
                <a:extLst>
                  <a:ext uri="{FF2B5EF4-FFF2-40B4-BE49-F238E27FC236}">
                    <a16:creationId xmlns:a16="http://schemas.microsoft.com/office/drawing/2014/main" id="{D99D56CB-F96A-1B4E-EE6C-ABEA33E66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0" y="2987"/>
                <a:ext cx="10" cy="4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0" name="Line 219">
                <a:extLst>
                  <a:ext uri="{FF2B5EF4-FFF2-40B4-BE49-F238E27FC236}">
                    <a16:creationId xmlns:a16="http://schemas.microsoft.com/office/drawing/2014/main" id="{D28ED188-354C-E328-7AAD-F6C4CD78B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0" y="2947"/>
                <a:ext cx="12" cy="4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1" name="Line 220">
                <a:extLst>
                  <a:ext uri="{FF2B5EF4-FFF2-40B4-BE49-F238E27FC236}">
                    <a16:creationId xmlns:a16="http://schemas.microsoft.com/office/drawing/2014/main" id="{253FCF25-6B4B-7E24-EF18-7F49E32CA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2" y="2912"/>
                <a:ext cx="13" cy="3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2" name="Line 221">
                <a:extLst>
                  <a:ext uri="{FF2B5EF4-FFF2-40B4-BE49-F238E27FC236}">
                    <a16:creationId xmlns:a16="http://schemas.microsoft.com/office/drawing/2014/main" id="{00C3B758-A124-7CFB-F161-FBBB1BBFF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5" y="2881"/>
                <a:ext cx="14" cy="3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3" name="Line 222">
                <a:extLst>
                  <a:ext uri="{FF2B5EF4-FFF2-40B4-BE49-F238E27FC236}">
                    <a16:creationId xmlns:a16="http://schemas.microsoft.com/office/drawing/2014/main" id="{6946A190-19B1-AD27-4814-7CB64FFA1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9" y="2865"/>
                <a:ext cx="7" cy="1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4" name="Line 223">
                <a:extLst>
                  <a:ext uri="{FF2B5EF4-FFF2-40B4-BE49-F238E27FC236}">
                    <a16:creationId xmlns:a16="http://schemas.microsoft.com/office/drawing/2014/main" id="{66844EBD-84A3-4531-86A0-148BD934C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6" y="2852"/>
                <a:ext cx="8" cy="1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5" name="Line 224">
                <a:extLst>
                  <a:ext uri="{FF2B5EF4-FFF2-40B4-BE49-F238E27FC236}">
                    <a16:creationId xmlns:a16="http://schemas.microsoft.com/office/drawing/2014/main" id="{0FADC9A9-A857-08CF-255F-108D046AF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4" y="2840"/>
                <a:ext cx="10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6" name="Line 225">
                <a:extLst>
                  <a:ext uri="{FF2B5EF4-FFF2-40B4-BE49-F238E27FC236}">
                    <a16:creationId xmlns:a16="http://schemas.microsoft.com/office/drawing/2014/main" id="{C97ED047-ABFC-1292-3AE5-B922CB460A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4" y="2831"/>
                <a:ext cx="7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7" name="Line 226">
                <a:extLst>
                  <a:ext uri="{FF2B5EF4-FFF2-40B4-BE49-F238E27FC236}">
                    <a16:creationId xmlns:a16="http://schemas.microsoft.com/office/drawing/2014/main" id="{102D9438-6918-50B6-8455-020345681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1" y="2821"/>
                <a:ext cx="10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8" name="Line 227">
                <a:extLst>
                  <a:ext uri="{FF2B5EF4-FFF2-40B4-BE49-F238E27FC236}">
                    <a16:creationId xmlns:a16="http://schemas.microsoft.com/office/drawing/2014/main" id="{D87C6CCD-447E-663F-9618-5F82156F2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1" y="2813"/>
                <a:ext cx="10" cy="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9" name="Line 228">
                <a:extLst>
                  <a:ext uri="{FF2B5EF4-FFF2-40B4-BE49-F238E27FC236}">
                    <a16:creationId xmlns:a16="http://schemas.microsoft.com/office/drawing/2014/main" id="{405E71B8-F300-D1A2-0123-FC883DDF3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1" y="2808"/>
                <a:ext cx="9" cy="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0" name="Line 229">
                <a:extLst>
                  <a:ext uri="{FF2B5EF4-FFF2-40B4-BE49-F238E27FC236}">
                    <a16:creationId xmlns:a16="http://schemas.microsoft.com/office/drawing/2014/main" id="{89BCFA73-E5F1-A358-2ABD-7A08CBB05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0" y="2802"/>
                <a:ext cx="12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1" name="Line 230">
                <a:extLst>
                  <a:ext uri="{FF2B5EF4-FFF2-40B4-BE49-F238E27FC236}">
                    <a16:creationId xmlns:a16="http://schemas.microsoft.com/office/drawing/2014/main" id="{9597E0BA-698A-B1B1-D8DD-910735D974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2" y="2798"/>
                <a:ext cx="10" cy="4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2" name="Line 231">
                <a:extLst>
                  <a:ext uri="{FF2B5EF4-FFF2-40B4-BE49-F238E27FC236}">
                    <a16:creationId xmlns:a16="http://schemas.microsoft.com/office/drawing/2014/main" id="{E2BD8C11-B208-8E4C-5DF8-E11F89EB1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2" y="2796"/>
                <a:ext cx="11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3" name="Line 232">
                <a:extLst>
                  <a:ext uri="{FF2B5EF4-FFF2-40B4-BE49-F238E27FC236}">
                    <a16:creationId xmlns:a16="http://schemas.microsoft.com/office/drawing/2014/main" id="{2A0C1460-50DB-A786-BCF4-B46E11E1B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3" y="2794"/>
                <a:ext cx="12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4" name="Line 233">
                <a:extLst>
                  <a:ext uri="{FF2B5EF4-FFF2-40B4-BE49-F238E27FC236}">
                    <a16:creationId xmlns:a16="http://schemas.microsoft.com/office/drawing/2014/main" id="{50C8072F-D62C-3B0A-B1E3-4A605620D8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5" y="2794"/>
                <a:ext cx="9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5" name="Line 234">
                <a:extLst>
                  <a:ext uri="{FF2B5EF4-FFF2-40B4-BE49-F238E27FC236}">
                    <a16:creationId xmlns:a16="http://schemas.microsoft.com/office/drawing/2014/main" id="{6F4AA7B9-2BFB-ED80-E509-303830E06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4" y="2794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6" name="Line 235">
                <a:extLst>
                  <a:ext uri="{FF2B5EF4-FFF2-40B4-BE49-F238E27FC236}">
                    <a16:creationId xmlns:a16="http://schemas.microsoft.com/office/drawing/2014/main" id="{DD11B248-B726-1664-E688-D1F33E7C6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8" y="2796"/>
                <a:ext cx="11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7" name="Line 236">
                <a:extLst>
                  <a:ext uri="{FF2B5EF4-FFF2-40B4-BE49-F238E27FC236}">
                    <a16:creationId xmlns:a16="http://schemas.microsoft.com/office/drawing/2014/main" id="{939968B4-28CE-BC6D-D4D2-0A13FA585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9" y="2798"/>
                <a:ext cx="12" cy="4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8" name="Line 237">
                <a:extLst>
                  <a:ext uri="{FF2B5EF4-FFF2-40B4-BE49-F238E27FC236}">
                    <a16:creationId xmlns:a16="http://schemas.microsoft.com/office/drawing/2014/main" id="{196487F5-055F-CA74-9FE1-FAB2E0904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1" y="2802"/>
                <a:ext cx="14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9" name="Line 238">
                <a:extLst>
                  <a:ext uri="{FF2B5EF4-FFF2-40B4-BE49-F238E27FC236}">
                    <a16:creationId xmlns:a16="http://schemas.microsoft.com/office/drawing/2014/main" id="{5B54E828-44B2-0AAE-15BF-376202279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5" y="2808"/>
                <a:ext cx="13" cy="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0" name="Line 239">
                <a:extLst>
                  <a:ext uri="{FF2B5EF4-FFF2-40B4-BE49-F238E27FC236}">
                    <a16:creationId xmlns:a16="http://schemas.microsoft.com/office/drawing/2014/main" id="{CEE1CD3B-8692-B16E-5754-67D41C398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8" y="2811"/>
                <a:ext cx="14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1" name="Line 240">
                <a:extLst>
                  <a:ext uri="{FF2B5EF4-FFF2-40B4-BE49-F238E27FC236}">
                    <a16:creationId xmlns:a16="http://schemas.microsoft.com/office/drawing/2014/main" id="{00B4AE3F-C69F-B52D-48D3-D62DB2297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2" y="2815"/>
                <a:ext cx="11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2" name="Line 241">
                <a:extLst>
                  <a:ext uri="{FF2B5EF4-FFF2-40B4-BE49-F238E27FC236}">
                    <a16:creationId xmlns:a16="http://schemas.microsoft.com/office/drawing/2014/main" id="{FC1E3372-4FC2-D431-90AC-6A90089B6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3" y="2817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3" name="Line 242">
                <a:extLst>
                  <a:ext uri="{FF2B5EF4-FFF2-40B4-BE49-F238E27FC236}">
                    <a16:creationId xmlns:a16="http://schemas.microsoft.com/office/drawing/2014/main" id="{CC01EFAB-4AB6-215B-263D-E7705490D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7" y="2819"/>
                <a:ext cx="1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4" name="Line 243">
                <a:extLst>
                  <a:ext uri="{FF2B5EF4-FFF2-40B4-BE49-F238E27FC236}">
                    <a16:creationId xmlns:a16="http://schemas.microsoft.com/office/drawing/2014/main" id="{10E7B13C-ECF3-33C8-9A61-62F9E8CF0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8" y="2817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5" name="Line 244">
                <a:extLst>
                  <a:ext uri="{FF2B5EF4-FFF2-40B4-BE49-F238E27FC236}">
                    <a16:creationId xmlns:a16="http://schemas.microsoft.com/office/drawing/2014/main" id="{3A8C326A-294F-881B-5074-971B6EA3C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2" y="2813"/>
                <a:ext cx="11" cy="4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6" name="Line 245">
                <a:extLst>
                  <a:ext uri="{FF2B5EF4-FFF2-40B4-BE49-F238E27FC236}">
                    <a16:creationId xmlns:a16="http://schemas.microsoft.com/office/drawing/2014/main" id="{520C0EB7-CA93-7393-83A4-EFC51C8C2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3" y="2809"/>
                <a:ext cx="14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7" name="Line 246">
                <a:extLst>
                  <a:ext uri="{FF2B5EF4-FFF2-40B4-BE49-F238E27FC236}">
                    <a16:creationId xmlns:a16="http://schemas.microsoft.com/office/drawing/2014/main" id="{4C83D8DA-C359-C600-2ED0-4B2CEE370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7" y="2804"/>
                <a:ext cx="11" cy="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8" name="Line 247">
                <a:extLst>
                  <a:ext uri="{FF2B5EF4-FFF2-40B4-BE49-F238E27FC236}">
                    <a16:creationId xmlns:a16="http://schemas.microsoft.com/office/drawing/2014/main" id="{91E6E9DB-5686-82AA-AF85-AE31B269D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8" y="2796"/>
                <a:ext cx="12" cy="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9" name="Line 248">
                <a:extLst>
                  <a:ext uri="{FF2B5EF4-FFF2-40B4-BE49-F238E27FC236}">
                    <a16:creationId xmlns:a16="http://schemas.microsoft.com/office/drawing/2014/main" id="{BDC6ECE4-9233-A856-B89F-6C1C65946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0" y="2788"/>
                <a:ext cx="13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0" name="Line 249">
                <a:extLst>
                  <a:ext uri="{FF2B5EF4-FFF2-40B4-BE49-F238E27FC236}">
                    <a16:creationId xmlns:a16="http://schemas.microsoft.com/office/drawing/2014/main" id="{E36A960E-480A-483A-6B5E-93A6A2138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3" y="2779"/>
                <a:ext cx="12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1" name="Line 250">
                <a:extLst>
                  <a:ext uri="{FF2B5EF4-FFF2-40B4-BE49-F238E27FC236}">
                    <a16:creationId xmlns:a16="http://schemas.microsoft.com/office/drawing/2014/main" id="{4414BD32-0503-9FDF-EFEF-3B38D39DC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5" y="2767"/>
                <a:ext cx="12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2" name="Line 251">
                <a:extLst>
                  <a:ext uri="{FF2B5EF4-FFF2-40B4-BE49-F238E27FC236}">
                    <a16:creationId xmlns:a16="http://schemas.microsoft.com/office/drawing/2014/main" id="{B42C7C55-4F5C-A92A-C213-377BF5A52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7" y="2755"/>
                <a:ext cx="11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3" name="Line 252">
                <a:extLst>
                  <a:ext uri="{FF2B5EF4-FFF2-40B4-BE49-F238E27FC236}">
                    <a16:creationId xmlns:a16="http://schemas.microsoft.com/office/drawing/2014/main" id="{1CC03A16-8607-2FC0-B748-81FAF1769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8" y="2740"/>
                <a:ext cx="12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4" name="Line 253">
                <a:extLst>
                  <a:ext uri="{FF2B5EF4-FFF2-40B4-BE49-F238E27FC236}">
                    <a16:creationId xmlns:a16="http://schemas.microsoft.com/office/drawing/2014/main" id="{D108F063-4916-4195-83B4-B38D3C74D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0" y="2726"/>
                <a:ext cx="11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5" name="Line 254">
                <a:extLst>
                  <a:ext uri="{FF2B5EF4-FFF2-40B4-BE49-F238E27FC236}">
                    <a16:creationId xmlns:a16="http://schemas.microsoft.com/office/drawing/2014/main" id="{C799D738-AFF4-9A04-2658-3E4AC43B1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1" y="2711"/>
                <a:ext cx="12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6" name="Line 255">
                <a:extLst>
                  <a:ext uri="{FF2B5EF4-FFF2-40B4-BE49-F238E27FC236}">
                    <a16:creationId xmlns:a16="http://schemas.microsoft.com/office/drawing/2014/main" id="{523D4A47-7DC0-97D6-1E0F-A7D5FBB4BC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3" y="2696"/>
                <a:ext cx="12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7" name="Line 256">
                <a:extLst>
                  <a:ext uri="{FF2B5EF4-FFF2-40B4-BE49-F238E27FC236}">
                    <a16:creationId xmlns:a16="http://schemas.microsoft.com/office/drawing/2014/main" id="{D964DE0D-C526-5909-6AD8-F9DFCE065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5" y="2684"/>
                <a:ext cx="13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8" name="Line 257">
                <a:extLst>
                  <a:ext uri="{FF2B5EF4-FFF2-40B4-BE49-F238E27FC236}">
                    <a16:creationId xmlns:a16="http://schemas.microsoft.com/office/drawing/2014/main" id="{1FC46EF8-73FA-F707-A7BD-570801ADB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8" y="2672"/>
                <a:ext cx="12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9" name="Line 258">
                <a:extLst>
                  <a:ext uri="{FF2B5EF4-FFF2-40B4-BE49-F238E27FC236}">
                    <a16:creationId xmlns:a16="http://schemas.microsoft.com/office/drawing/2014/main" id="{507CF9E3-0D5B-75E1-DCD6-611825CE9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0" y="2663"/>
                <a:ext cx="11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0" name="Line 259">
                <a:extLst>
                  <a:ext uri="{FF2B5EF4-FFF2-40B4-BE49-F238E27FC236}">
                    <a16:creationId xmlns:a16="http://schemas.microsoft.com/office/drawing/2014/main" id="{138339AB-F008-0E33-0BD0-6D8012F80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1" y="2653"/>
                <a:ext cx="14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1" name="Line 260">
                <a:extLst>
                  <a:ext uri="{FF2B5EF4-FFF2-40B4-BE49-F238E27FC236}">
                    <a16:creationId xmlns:a16="http://schemas.microsoft.com/office/drawing/2014/main" id="{BD800F76-C633-B3FA-A1FE-CCDA50B2E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5" y="2645"/>
                <a:ext cx="13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2" name="Line 261">
                <a:extLst>
                  <a:ext uri="{FF2B5EF4-FFF2-40B4-BE49-F238E27FC236}">
                    <a16:creationId xmlns:a16="http://schemas.microsoft.com/office/drawing/2014/main" id="{A1EA0491-5400-D239-679A-19F3FEC55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8" y="2640"/>
                <a:ext cx="14" cy="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3" name="Line 262">
                <a:extLst>
                  <a:ext uri="{FF2B5EF4-FFF2-40B4-BE49-F238E27FC236}">
                    <a16:creationId xmlns:a16="http://schemas.microsoft.com/office/drawing/2014/main" id="{36604571-7AA1-DD71-3E60-02A1F0ED2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2" y="2634"/>
                <a:ext cx="13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4" name="Line 263">
                <a:extLst>
                  <a:ext uri="{FF2B5EF4-FFF2-40B4-BE49-F238E27FC236}">
                    <a16:creationId xmlns:a16="http://schemas.microsoft.com/office/drawing/2014/main" id="{4B52FA3C-33A9-6108-2EC7-EAF45D8CB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5" y="2630"/>
                <a:ext cx="14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5" name="Line 264">
                <a:extLst>
                  <a:ext uri="{FF2B5EF4-FFF2-40B4-BE49-F238E27FC236}">
                    <a16:creationId xmlns:a16="http://schemas.microsoft.com/office/drawing/2014/main" id="{19B099F2-A35D-A4ED-56DB-63CA14148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9" y="2628"/>
                <a:ext cx="13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6" name="Line 265">
                <a:extLst>
                  <a:ext uri="{FF2B5EF4-FFF2-40B4-BE49-F238E27FC236}">
                    <a16:creationId xmlns:a16="http://schemas.microsoft.com/office/drawing/2014/main" id="{EFEF537C-746C-B047-E5A9-AA92A8ED5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2" y="2626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7" name="Line 266">
                <a:extLst>
                  <a:ext uri="{FF2B5EF4-FFF2-40B4-BE49-F238E27FC236}">
                    <a16:creationId xmlns:a16="http://schemas.microsoft.com/office/drawing/2014/main" id="{4DDD22F1-0256-FECD-BA48-90A7075FD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6" y="2626"/>
                <a:ext cx="13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8" name="Line 267">
                <a:extLst>
                  <a:ext uri="{FF2B5EF4-FFF2-40B4-BE49-F238E27FC236}">
                    <a16:creationId xmlns:a16="http://schemas.microsoft.com/office/drawing/2014/main" id="{00F1AD28-5F9C-1AFF-00DA-632E9D90F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9" y="2626"/>
                <a:ext cx="16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9" name="Line 268">
                <a:extLst>
                  <a:ext uri="{FF2B5EF4-FFF2-40B4-BE49-F238E27FC236}">
                    <a16:creationId xmlns:a16="http://schemas.microsoft.com/office/drawing/2014/main" id="{BC0376E2-43F0-529D-FC7F-E162FC478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5" y="2626"/>
                <a:ext cx="13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0" name="Line 269">
                <a:extLst>
                  <a:ext uri="{FF2B5EF4-FFF2-40B4-BE49-F238E27FC236}">
                    <a16:creationId xmlns:a16="http://schemas.microsoft.com/office/drawing/2014/main" id="{7BDA8715-AF20-6E26-F999-F1B86E525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8" y="2630"/>
                <a:ext cx="16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1" name="Line 270">
                <a:extLst>
                  <a:ext uri="{FF2B5EF4-FFF2-40B4-BE49-F238E27FC236}">
                    <a16:creationId xmlns:a16="http://schemas.microsoft.com/office/drawing/2014/main" id="{BDE08A21-0820-EFAE-2D28-A56FE41C9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4" y="2634"/>
                <a:ext cx="15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2" name="Line 271">
                <a:extLst>
                  <a:ext uri="{FF2B5EF4-FFF2-40B4-BE49-F238E27FC236}">
                    <a16:creationId xmlns:a16="http://schemas.microsoft.com/office/drawing/2014/main" id="{E2231E44-1234-D598-6826-F8B393588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9" y="2636"/>
                <a:ext cx="16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3" name="Line 272">
                <a:extLst>
                  <a:ext uri="{FF2B5EF4-FFF2-40B4-BE49-F238E27FC236}">
                    <a16:creationId xmlns:a16="http://schemas.microsoft.com/office/drawing/2014/main" id="{535D0784-5CF0-45F6-558B-FAEB786AE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5" y="2638"/>
                <a:ext cx="13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4" name="Line 273">
                <a:extLst>
                  <a:ext uri="{FF2B5EF4-FFF2-40B4-BE49-F238E27FC236}">
                    <a16:creationId xmlns:a16="http://schemas.microsoft.com/office/drawing/2014/main" id="{2B70B586-C12E-35BB-D967-8D6EBBDD1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8" y="2636"/>
                <a:ext cx="15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5" name="Line 274">
                <a:extLst>
                  <a:ext uri="{FF2B5EF4-FFF2-40B4-BE49-F238E27FC236}">
                    <a16:creationId xmlns:a16="http://schemas.microsoft.com/office/drawing/2014/main" id="{6AE00690-4BD6-E4DB-3991-D806CCF66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3" y="2632"/>
                <a:ext cx="16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6" name="Line 275">
                <a:extLst>
                  <a:ext uri="{FF2B5EF4-FFF2-40B4-BE49-F238E27FC236}">
                    <a16:creationId xmlns:a16="http://schemas.microsoft.com/office/drawing/2014/main" id="{B443791D-4C25-DEDF-7479-5A90DE457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9" y="2626"/>
                <a:ext cx="15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7" name="Line 276">
                <a:extLst>
                  <a:ext uri="{FF2B5EF4-FFF2-40B4-BE49-F238E27FC236}">
                    <a16:creationId xmlns:a16="http://schemas.microsoft.com/office/drawing/2014/main" id="{FF9824E9-7817-065C-0249-90072315B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4" y="2620"/>
                <a:ext cx="16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8" name="Line 277">
                <a:extLst>
                  <a:ext uri="{FF2B5EF4-FFF2-40B4-BE49-F238E27FC236}">
                    <a16:creationId xmlns:a16="http://schemas.microsoft.com/office/drawing/2014/main" id="{DF13DEB0-875B-A400-1AEA-3D3F59647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0" y="2611"/>
                <a:ext cx="15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9" name="Line 278">
                <a:extLst>
                  <a:ext uri="{FF2B5EF4-FFF2-40B4-BE49-F238E27FC236}">
                    <a16:creationId xmlns:a16="http://schemas.microsoft.com/office/drawing/2014/main" id="{529F843E-70EE-A71E-9E50-5CB213440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5" y="2599"/>
                <a:ext cx="16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0" name="Line 279">
                <a:extLst>
                  <a:ext uri="{FF2B5EF4-FFF2-40B4-BE49-F238E27FC236}">
                    <a16:creationId xmlns:a16="http://schemas.microsoft.com/office/drawing/2014/main" id="{50313208-F390-C6FF-E834-23BF95C28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21" y="2587"/>
                <a:ext cx="13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1" name="Line 280">
                <a:extLst>
                  <a:ext uri="{FF2B5EF4-FFF2-40B4-BE49-F238E27FC236}">
                    <a16:creationId xmlns:a16="http://schemas.microsoft.com/office/drawing/2014/main" id="{67352B43-DCBC-A4A4-9925-E900D2DEA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4" y="2574"/>
                <a:ext cx="16" cy="1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2" name="Line 281">
                <a:extLst>
                  <a:ext uri="{FF2B5EF4-FFF2-40B4-BE49-F238E27FC236}">
                    <a16:creationId xmlns:a16="http://schemas.microsoft.com/office/drawing/2014/main" id="{9E6C483C-9905-C272-5F06-F3995C6F7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0" y="2557"/>
                <a:ext cx="15" cy="1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3" name="Line 282">
                <a:extLst>
                  <a:ext uri="{FF2B5EF4-FFF2-40B4-BE49-F238E27FC236}">
                    <a16:creationId xmlns:a16="http://schemas.microsoft.com/office/drawing/2014/main" id="{7F0B36DB-B6EF-2148-A7CE-0C712F788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5" y="2539"/>
                <a:ext cx="16" cy="1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4" name="Line 283">
                <a:extLst>
                  <a:ext uri="{FF2B5EF4-FFF2-40B4-BE49-F238E27FC236}">
                    <a16:creationId xmlns:a16="http://schemas.microsoft.com/office/drawing/2014/main" id="{69E1F700-E65B-427B-38C6-D7DF9528E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1" y="2520"/>
                <a:ext cx="15" cy="1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5" name="Line 284">
                <a:extLst>
                  <a:ext uri="{FF2B5EF4-FFF2-40B4-BE49-F238E27FC236}">
                    <a16:creationId xmlns:a16="http://schemas.microsoft.com/office/drawing/2014/main" id="{B8F1BF5A-1B58-EB75-FF6B-8619B1DFA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6" y="2499"/>
                <a:ext cx="15" cy="2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6" name="Line 285">
                <a:extLst>
                  <a:ext uri="{FF2B5EF4-FFF2-40B4-BE49-F238E27FC236}">
                    <a16:creationId xmlns:a16="http://schemas.microsoft.com/office/drawing/2014/main" id="{F10A22D3-00DF-4762-977B-860A58EED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1" y="2475"/>
                <a:ext cx="16" cy="2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7" name="Line 286">
                <a:extLst>
                  <a:ext uri="{FF2B5EF4-FFF2-40B4-BE49-F238E27FC236}">
                    <a16:creationId xmlns:a16="http://schemas.microsoft.com/office/drawing/2014/main" id="{486D887D-2047-D60F-CD25-736E38767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7" y="2452"/>
                <a:ext cx="15" cy="2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8" name="Line 287">
                <a:extLst>
                  <a:ext uri="{FF2B5EF4-FFF2-40B4-BE49-F238E27FC236}">
                    <a16:creationId xmlns:a16="http://schemas.microsoft.com/office/drawing/2014/main" id="{212B266E-6BD5-0D49-0E50-F222D7A6B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2" y="2431"/>
                <a:ext cx="16" cy="2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9" name="Line 288">
                <a:extLst>
                  <a:ext uri="{FF2B5EF4-FFF2-40B4-BE49-F238E27FC236}">
                    <a16:creationId xmlns:a16="http://schemas.microsoft.com/office/drawing/2014/main" id="{69B3E43F-2F06-6EF1-0466-38BBE13F3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8" y="2416"/>
                <a:ext cx="15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0" name="Line 289">
                <a:extLst>
                  <a:ext uri="{FF2B5EF4-FFF2-40B4-BE49-F238E27FC236}">
                    <a16:creationId xmlns:a16="http://schemas.microsoft.com/office/drawing/2014/main" id="{143D4CA0-C6E8-5729-7CE7-DC7B5CADC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3" y="2400"/>
                <a:ext cx="14" cy="1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1" name="Line 290">
                <a:extLst>
                  <a:ext uri="{FF2B5EF4-FFF2-40B4-BE49-F238E27FC236}">
                    <a16:creationId xmlns:a16="http://schemas.microsoft.com/office/drawing/2014/main" id="{F2574B89-BFEE-BD7F-52EA-C0C055C61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7" y="2389"/>
                <a:ext cx="15" cy="1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2" name="Line 291">
                <a:extLst>
                  <a:ext uri="{FF2B5EF4-FFF2-40B4-BE49-F238E27FC236}">
                    <a16:creationId xmlns:a16="http://schemas.microsoft.com/office/drawing/2014/main" id="{91BA8A50-7BB4-E2B3-A5E3-0F221DE70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2" y="2379"/>
                <a:ext cx="14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3" name="Line 292">
                <a:extLst>
                  <a:ext uri="{FF2B5EF4-FFF2-40B4-BE49-F238E27FC236}">
                    <a16:creationId xmlns:a16="http://schemas.microsoft.com/office/drawing/2014/main" id="{DCE04763-4899-07E0-5CDF-BEFCF443A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6" y="2373"/>
                <a:ext cx="13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4" name="Line 293">
                <a:extLst>
                  <a:ext uri="{FF2B5EF4-FFF2-40B4-BE49-F238E27FC236}">
                    <a16:creationId xmlns:a16="http://schemas.microsoft.com/office/drawing/2014/main" id="{6A7DF4FB-656A-0C63-812B-4FF8C98BA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9" y="2371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5" name="Line 294">
                <a:extLst>
                  <a:ext uri="{FF2B5EF4-FFF2-40B4-BE49-F238E27FC236}">
                    <a16:creationId xmlns:a16="http://schemas.microsoft.com/office/drawing/2014/main" id="{742CAEB6-B349-0729-B172-105247413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3" y="2369"/>
                <a:ext cx="13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6" name="Line 295">
                <a:extLst>
                  <a:ext uri="{FF2B5EF4-FFF2-40B4-BE49-F238E27FC236}">
                    <a16:creationId xmlns:a16="http://schemas.microsoft.com/office/drawing/2014/main" id="{73063CF2-0CD7-1602-3E1C-EB1449DA4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6" y="2369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7" name="Line 296">
                <a:extLst>
                  <a:ext uri="{FF2B5EF4-FFF2-40B4-BE49-F238E27FC236}">
                    <a16:creationId xmlns:a16="http://schemas.microsoft.com/office/drawing/2014/main" id="{DB2180E1-79E4-D1EE-46EA-23E9587BF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0" y="2371"/>
                <a:ext cx="13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8" name="Line 297">
                <a:extLst>
                  <a:ext uri="{FF2B5EF4-FFF2-40B4-BE49-F238E27FC236}">
                    <a16:creationId xmlns:a16="http://schemas.microsoft.com/office/drawing/2014/main" id="{9D3DA1B3-FFA2-9A3C-7932-804DD5E0D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3" y="2377"/>
                <a:ext cx="12" cy="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9" name="Line 298">
                <a:extLst>
                  <a:ext uri="{FF2B5EF4-FFF2-40B4-BE49-F238E27FC236}">
                    <a16:creationId xmlns:a16="http://schemas.microsoft.com/office/drawing/2014/main" id="{B3379513-1AE0-D348-232F-25C2F9C9F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5" y="2385"/>
                <a:ext cx="13" cy="1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0" name="Line 299">
                <a:extLst>
                  <a:ext uri="{FF2B5EF4-FFF2-40B4-BE49-F238E27FC236}">
                    <a16:creationId xmlns:a16="http://schemas.microsoft.com/office/drawing/2014/main" id="{B5A5A270-9BCA-E811-AFA2-BE7E4288F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8" y="2396"/>
                <a:ext cx="12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1" name="Line 300">
                <a:extLst>
                  <a:ext uri="{FF2B5EF4-FFF2-40B4-BE49-F238E27FC236}">
                    <a16:creationId xmlns:a16="http://schemas.microsoft.com/office/drawing/2014/main" id="{239BB258-ED54-CA4F-C577-5005A71A9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2408"/>
                <a:ext cx="11" cy="1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2" name="Line 301">
                <a:extLst>
                  <a:ext uri="{FF2B5EF4-FFF2-40B4-BE49-F238E27FC236}">
                    <a16:creationId xmlns:a16="http://schemas.microsoft.com/office/drawing/2014/main" id="{22ACB397-6C8B-4A6E-2791-E80CF010E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1" y="2425"/>
                <a:ext cx="12" cy="2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3" name="Line 302">
                <a:extLst>
                  <a:ext uri="{FF2B5EF4-FFF2-40B4-BE49-F238E27FC236}">
                    <a16:creationId xmlns:a16="http://schemas.microsoft.com/office/drawing/2014/main" id="{E5DA6CE3-B655-EF7B-B52D-D95AC5D00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" y="2445"/>
                <a:ext cx="12" cy="19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4" name="Line 303">
                <a:extLst>
                  <a:ext uri="{FF2B5EF4-FFF2-40B4-BE49-F238E27FC236}">
                    <a16:creationId xmlns:a16="http://schemas.microsoft.com/office/drawing/2014/main" id="{85582BCE-7E37-D5F4-F218-ACB8C5C88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5" y="2464"/>
                <a:ext cx="11" cy="2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5" name="Line 304">
                <a:extLst>
                  <a:ext uri="{FF2B5EF4-FFF2-40B4-BE49-F238E27FC236}">
                    <a16:creationId xmlns:a16="http://schemas.microsoft.com/office/drawing/2014/main" id="{4EA1D573-A898-291E-E854-581E75CC5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6" y="2487"/>
                <a:ext cx="10" cy="2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6" name="Line 305">
                <a:extLst>
                  <a:ext uri="{FF2B5EF4-FFF2-40B4-BE49-F238E27FC236}">
                    <a16:creationId xmlns:a16="http://schemas.microsoft.com/office/drawing/2014/main" id="{132A133F-8F98-B6C9-785C-B871D18DB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6" y="2510"/>
                <a:ext cx="9" cy="2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7" name="Line 306">
                <a:extLst>
                  <a:ext uri="{FF2B5EF4-FFF2-40B4-BE49-F238E27FC236}">
                    <a16:creationId xmlns:a16="http://schemas.microsoft.com/office/drawing/2014/main" id="{90ADDF85-2E36-AB61-4134-C994E9C00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5" y="2535"/>
                <a:ext cx="10" cy="2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8" name="Line 307">
                <a:extLst>
                  <a:ext uri="{FF2B5EF4-FFF2-40B4-BE49-F238E27FC236}">
                    <a16:creationId xmlns:a16="http://schemas.microsoft.com/office/drawing/2014/main" id="{842C34FA-37D5-65AD-7E2F-C3BDE9A56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5" y="2560"/>
                <a:ext cx="8" cy="27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9" name="Line 308">
                <a:extLst>
                  <a:ext uri="{FF2B5EF4-FFF2-40B4-BE49-F238E27FC236}">
                    <a16:creationId xmlns:a16="http://schemas.microsoft.com/office/drawing/2014/main" id="{3D780D3A-482C-6B37-5B2C-D8C9DE805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3" y="2587"/>
                <a:ext cx="9" cy="27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0" name="Line 309">
                <a:extLst>
                  <a:ext uri="{FF2B5EF4-FFF2-40B4-BE49-F238E27FC236}">
                    <a16:creationId xmlns:a16="http://schemas.microsoft.com/office/drawing/2014/main" id="{2B4E9C3F-EE8D-AFCF-ABFE-534BA6B86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2" y="2614"/>
                <a:ext cx="8" cy="3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1" name="Line 310">
                <a:extLst>
                  <a:ext uri="{FF2B5EF4-FFF2-40B4-BE49-F238E27FC236}">
                    <a16:creationId xmlns:a16="http://schemas.microsoft.com/office/drawing/2014/main" id="{57E80FFC-7616-538D-6A1C-1CB71A3A5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0" y="2645"/>
                <a:ext cx="6" cy="2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2" name="Line 311">
                <a:extLst>
                  <a:ext uri="{FF2B5EF4-FFF2-40B4-BE49-F238E27FC236}">
                    <a16:creationId xmlns:a16="http://schemas.microsoft.com/office/drawing/2014/main" id="{06EFEB56-6E36-4B8E-80D4-272C5FB6C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6" y="2674"/>
                <a:ext cx="8" cy="3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3" name="Line 312">
                <a:extLst>
                  <a:ext uri="{FF2B5EF4-FFF2-40B4-BE49-F238E27FC236}">
                    <a16:creationId xmlns:a16="http://schemas.microsoft.com/office/drawing/2014/main" id="{D0C32C5C-85F9-504E-138A-35E15CCCA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4" y="2707"/>
                <a:ext cx="5" cy="3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4" name="Line 313">
                <a:extLst>
                  <a:ext uri="{FF2B5EF4-FFF2-40B4-BE49-F238E27FC236}">
                    <a16:creationId xmlns:a16="http://schemas.microsoft.com/office/drawing/2014/main" id="{3D674F82-7802-7668-B56A-8514964FE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9" y="2740"/>
                <a:ext cx="6" cy="3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5" name="Line 314">
                <a:extLst>
                  <a:ext uri="{FF2B5EF4-FFF2-40B4-BE49-F238E27FC236}">
                    <a16:creationId xmlns:a16="http://schemas.microsoft.com/office/drawing/2014/main" id="{C2BF9895-F50E-7111-EA20-87E4076B9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5" y="2775"/>
                <a:ext cx="6" cy="3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6" name="Line 315">
                <a:extLst>
                  <a:ext uri="{FF2B5EF4-FFF2-40B4-BE49-F238E27FC236}">
                    <a16:creationId xmlns:a16="http://schemas.microsoft.com/office/drawing/2014/main" id="{92F77F9B-886C-46CE-B694-D4439BBAF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1" y="2809"/>
                <a:ext cx="4" cy="3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7" name="Line 316">
                <a:extLst>
                  <a:ext uri="{FF2B5EF4-FFF2-40B4-BE49-F238E27FC236}">
                    <a16:creationId xmlns:a16="http://schemas.microsoft.com/office/drawing/2014/main" id="{193DFDA9-4984-1251-5931-D2F03BA25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5" y="2846"/>
                <a:ext cx="4" cy="3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8" name="Line 317">
                <a:extLst>
                  <a:ext uri="{FF2B5EF4-FFF2-40B4-BE49-F238E27FC236}">
                    <a16:creationId xmlns:a16="http://schemas.microsoft.com/office/drawing/2014/main" id="{8D38547C-8AD6-C5CF-AE83-261443041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9" y="2883"/>
                <a:ext cx="4" cy="4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9" name="Line 318">
                <a:extLst>
                  <a:ext uri="{FF2B5EF4-FFF2-40B4-BE49-F238E27FC236}">
                    <a16:creationId xmlns:a16="http://schemas.microsoft.com/office/drawing/2014/main" id="{FD11C66B-51E7-45FF-02ED-19B336473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3" y="2923"/>
                <a:ext cx="27" cy="31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0" name="Freeform 319">
                <a:extLst>
                  <a:ext uri="{FF2B5EF4-FFF2-40B4-BE49-F238E27FC236}">
                    <a16:creationId xmlns:a16="http://schemas.microsoft.com/office/drawing/2014/main" id="{4503067A-5D40-416C-1AA5-9F208576D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2379"/>
                <a:ext cx="193" cy="849"/>
              </a:xfrm>
              <a:custGeom>
                <a:avLst/>
                <a:gdLst>
                  <a:gd name="T0" fmla="*/ 4 w 193"/>
                  <a:gd name="T1" fmla="*/ 809 h 849"/>
                  <a:gd name="T2" fmla="*/ 11 w 193"/>
                  <a:gd name="T3" fmla="*/ 734 h 849"/>
                  <a:gd name="T4" fmla="*/ 19 w 193"/>
                  <a:gd name="T5" fmla="*/ 660 h 849"/>
                  <a:gd name="T6" fmla="*/ 27 w 193"/>
                  <a:gd name="T7" fmla="*/ 593 h 849"/>
                  <a:gd name="T8" fmla="*/ 33 w 193"/>
                  <a:gd name="T9" fmla="*/ 529 h 849"/>
                  <a:gd name="T10" fmla="*/ 40 w 193"/>
                  <a:gd name="T11" fmla="*/ 469 h 849"/>
                  <a:gd name="T12" fmla="*/ 46 w 193"/>
                  <a:gd name="T13" fmla="*/ 413 h 849"/>
                  <a:gd name="T14" fmla="*/ 54 w 193"/>
                  <a:gd name="T15" fmla="*/ 361 h 849"/>
                  <a:gd name="T16" fmla="*/ 60 w 193"/>
                  <a:gd name="T17" fmla="*/ 313 h 849"/>
                  <a:gd name="T18" fmla="*/ 65 w 193"/>
                  <a:gd name="T19" fmla="*/ 268 h 849"/>
                  <a:gd name="T20" fmla="*/ 73 w 193"/>
                  <a:gd name="T21" fmla="*/ 228 h 849"/>
                  <a:gd name="T22" fmla="*/ 79 w 193"/>
                  <a:gd name="T23" fmla="*/ 193 h 849"/>
                  <a:gd name="T24" fmla="*/ 83 w 193"/>
                  <a:gd name="T25" fmla="*/ 160 h 849"/>
                  <a:gd name="T26" fmla="*/ 89 w 193"/>
                  <a:gd name="T27" fmla="*/ 133 h 849"/>
                  <a:gd name="T28" fmla="*/ 94 w 193"/>
                  <a:gd name="T29" fmla="*/ 108 h 849"/>
                  <a:gd name="T30" fmla="*/ 100 w 193"/>
                  <a:gd name="T31" fmla="*/ 89 h 849"/>
                  <a:gd name="T32" fmla="*/ 108 w 193"/>
                  <a:gd name="T33" fmla="*/ 66 h 849"/>
                  <a:gd name="T34" fmla="*/ 117 w 193"/>
                  <a:gd name="T35" fmla="*/ 40 h 849"/>
                  <a:gd name="T36" fmla="*/ 125 w 193"/>
                  <a:gd name="T37" fmla="*/ 21 h 849"/>
                  <a:gd name="T38" fmla="*/ 135 w 193"/>
                  <a:gd name="T39" fmla="*/ 8 h 849"/>
                  <a:gd name="T40" fmla="*/ 143 w 193"/>
                  <a:gd name="T41" fmla="*/ 2 h 849"/>
                  <a:gd name="T42" fmla="*/ 150 w 193"/>
                  <a:gd name="T43" fmla="*/ 2 h 849"/>
                  <a:gd name="T44" fmla="*/ 158 w 193"/>
                  <a:gd name="T45" fmla="*/ 8 h 849"/>
                  <a:gd name="T46" fmla="*/ 164 w 193"/>
                  <a:gd name="T47" fmla="*/ 21 h 849"/>
                  <a:gd name="T48" fmla="*/ 170 w 193"/>
                  <a:gd name="T49" fmla="*/ 35 h 849"/>
                  <a:gd name="T50" fmla="*/ 172 w 193"/>
                  <a:gd name="T51" fmla="*/ 50 h 849"/>
                  <a:gd name="T52" fmla="*/ 175 w 193"/>
                  <a:gd name="T53" fmla="*/ 69 h 849"/>
                  <a:gd name="T54" fmla="*/ 177 w 193"/>
                  <a:gd name="T55" fmla="*/ 95 h 849"/>
                  <a:gd name="T56" fmla="*/ 179 w 193"/>
                  <a:gd name="T57" fmla="*/ 125 h 849"/>
                  <a:gd name="T58" fmla="*/ 181 w 193"/>
                  <a:gd name="T59" fmla="*/ 160 h 849"/>
                  <a:gd name="T60" fmla="*/ 183 w 193"/>
                  <a:gd name="T61" fmla="*/ 201 h 849"/>
                  <a:gd name="T62" fmla="*/ 185 w 193"/>
                  <a:gd name="T63" fmla="*/ 245 h 849"/>
                  <a:gd name="T64" fmla="*/ 187 w 193"/>
                  <a:gd name="T65" fmla="*/ 295 h 849"/>
                  <a:gd name="T66" fmla="*/ 189 w 193"/>
                  <a:gd name="T67" fmla="*/ 351 h 849"/>
                  <a:gd name="T68" fmla="*/ 191 w 193"/>
                  <a:gd name="T69" fmla="*/ 411 h 849"/>
                  <a:gd name="T70" fmla="*/ 191 w 193"/>
                  <a:gd name="T71" fmla="*/ 477 h 849"/>
                  <a:gd name="T72" fmla="*/ 191 w 193"/>
                  <a:gd name="T73" fmla="*/ 546 h 849"/>
                  <a:gd name="T74" fmla="*/ 193 w 193"/>
                  <a:gd name="T75" fmla="*/ 622 h 849"/>
                  <a:gd name="T76" fmla="*/ 193 w 193"/>
                  <a:gd name="T77" fmla="*/ 703 h 849"/>
                  <a:gd name="T78" fmla="*/ 193 w 193"/>
                  <a:gd name="T79" fmla="*/ 788 h 849"/>
                  <a:gd name="T80" fmla="*/ 0 w 193"/>
                  <a:gd name="T81" fmla="*/ 849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3" h="849">
                    <a:moveTo>
                      <a:pt x="0" y="849"/>
                    </a:moveTo>
                    <a:lnTo>
                      <a:pt x="4" y="809"/>
                    </a:lnTo>
                    <a:lnTo>
                      <a:pt x="7" y="770"/>
                    </a:lnTo>
                    <a:lnTo>
                      <a:pt x="11" y="734"/>
                    </a:lnTo>
                    <a:lnTo>
                      <a:pt x="15" y="697"/>
                    </a:lnTo>
                    <a:lnTo>
                      <a:pt x="19" y="660"/>
                    </a:lnTo>
                    <a:lnTo>
                      <a:pt x="23" y="625"/>
                    </a:lnTo>
                    <a:lnTo>
                      <a:pt x="27" y="593"/>
                    </a:lnTo>
                    <a:lnTo>
                      <a:pt x="31" y="560"/>
                    </a:lnTo>
                    <a:lnTo>
                      <a:pt x="33" y="529"/>
                    </a:lnTo>
                    <a:lnTo>
                      <a:pt x="36" y="498"/>
                    </a:lnTo>
                    <a:lnTo>
                      <a:pt x="40" y="469"/>
                    </a:lnTo>
                    <a:lnTo>
                      <a:pt x="44" y="440"/>
                    </a:lnTo>
                    <a:lnTo>
                      <a:pt x="46" y="413"/>
                    </a:lnTo>
                    <a:lnTo>
                      <a:pt x="50" y="386"/>
                    </a:lnTo>
                    <a:lnTo>
                      <a:pt x="54" y="361"/>
                    </a:lnTo>
                    <a:lnTo>
                      <a:pt x="58" y="336"/>
                    </a:lnTo>
                    <a:lnTo>
                      <a:pt x="60" y="313"/>
                    </a:lnTo>
                    <a:lnTo>
                      <a:pt x="63" y="290"/>
                    </a:lnTo>
                    <a:lnTo>
                      <a:pt x="65" y="268"/>
                    </a:lnTo>
                    <a:lnTo>
                      <a:pt x="69" y="247"/>
                    </a:lnTo>
                    <a:lnTo>
                      <a:pt x="73" y="228"/>
                    </a:lnTo>
                    <a:lnTo>
                      <a:pt x="75" y="210"/>
                    </a:lnTo>
                    <a:lnTo>
                      <a:pt x="79" y="193"/>
                    </a:lnTo>
                    <a:lnTo>
                      <a:pt x="81" y="176"/>
                    </a:lnTo>
                    <a:lnTo>
                      <a:pt x="83" y="160"/>
                    </a:lnTo>
                    <a:lnTo>
                      <a:pt x="87" y="147"/>
                    </a:lnTo>
                    <a:lnTo>
                      <a:pt x="89" y="133"/>
                    </a:lnTo>
                    <a:lnTo>
                      <a:pt x="92" y="120"/>
                    </a:lnTo>
                    <a:lnTo>
                      <a:pt x="94" y="108"/>
                    </a:lnTo>
                    <a:lnTo>
                      <a:pt x="96" y="98"/>
                    </a:lnTo>
                    <a:lnTo>
                      <a:pt x="100" y="89"/>
                    </a:lnTo>
                    <a:lnTo>
                      <a:pt x="102" y="81"/>
                    </a:lnTo>
                    <a:lnTo>
                      <a:pt x="108" y="66"/>
                    </a:lnTo>
                    <a:lnTo>
                      <a:pt x="112" y="52"/>
                    </a:lnTo>
                    <a:lnTo>
                      <a:pt x="117" y="40"/>
                    </a:lnTo>
                    <a:lnTo>
                      <a:pt x="121" y="29"/>
                    </a:lnTo>
                    <a:lnTo>
                      <a:pt x="125" y="21"/>
                    </a:lnTo>
                    <a:lnTo>
                      <a:pt x="129" y="13"/>
                    </a:lnTo>
                    <a:lnTo>
                      <a:pt x="135" y="8"/>
                    </a:lnTo>
                    <a:lnTo>
                      <a:pt x="139" y="4"/>
                    </a:lnTo>
                    <a:lnTo>
                      <a:pt x="143" y="2"/>
                    </a:lnTo>
                    <a:lnTo>
                      <a:pt x="146" y="0"/>
                    </a:lnTo>
                    <a:lnTo>
                      <a:pt x="150" y="2"/>
                    </a:lnTo>
                    <a:lnTo>
                      <a:pt x="154" y="4"/>
                    </a:lnTo>
                    <a:lnTo>
                      <a:pt x="158" y="8"/>
                    </a:lnTo>
                    <a:lnTo>
                      <a:pt x="160" y="13"/>
                    </a:lnTo>
                    <a:lnTo>
                      <a:pt x="164" y="21"/>
                    </a:lnTo>
                    <a:lnTo>
                      <a:pt x="168" y="31"/>
                    </a:lnTo>
                    <a:lnTo>
                      <a:pt x="170" y="35"/>
                    </a:lnTo>
                    <a:lnTo>
                      <a:pt x="170" y="42"/>
                    </a:lnTo>
                    <a:lnTo>
                      <a:pt x="172" y="50"/>
                    </a:lnTo>
                    <a:lnTo>
                      <a:pt x="173" y="60"/>
                    </a:lnTo>
                    <a:lnTo>
                      <a:pt x="175" y="69"/>
                    </a:lnTo>
                    <a:lnTo>
                      <a:pt x="175" y="81"/>
                    </a:lnTo>
                    <a:lnTo>
                      <a:pt x="177" y="95"/>
                    </a:lnTo>
                    <a:lnTo>
                      <a:pt x="179" y="110"/>
                    </a:lnTo>
                    <a:lnTo>
                      <a:pt x="179" y="125"/>
                    </a:lnTo>
                    <a:lnTo>
                      <a:pt x="181" y="141"/>
                    </a:lnTo>
                    <a:lnTo>
                      <a:pt x="181" y="160"/>
                    </a:lnTo>
                    <a:lnTo>
                      <a:pt x="183" y="179"/>
                    </a:lnTo>
                    <a:lnTo>
                      <a:pt x="183" y="201"/>
                    </a:lnTo>
                    <a:lnTo>
                      <a:pt x="185" y="222"/>
                    </a:lnTo>
                    <a:lnTo>
                      <a:pt x="185" y="245"/>
                    </a:lnTo>
                    <a:lnTo>
                      <a:pt x="187" y="270"/>
                    </a:lnTo>
                    <a:lnTo>
                      <a:pt x="187" y="295"/>
                    </a:lnTo>
                    <a:lnTo>
                      <a:pt x="189" y="322"/>
                    </a:lnTo>
                    <a:lnTo>
                      <a:pt x="189" y="351"/>
                    </a:lnTo>
                    <a:lnTo>
                      <a:pt x="189" y="380"/>
                    </a:lnTo>
                    <a:lnTo>
                      <a:pt x="191" y="411"/>
                    </a:lnTo>
                    <a:lnTo>
                      <a:pt x="191" y="442"/>
                    </a:lnTo>
                    <a:lnTo>
                      <a:pt x="191" y="477"/>
                    </a:lnTo>
                    <a:lnTo>
                      <a:pt x="191" y="512"/>
                    </a:lnTo>
                    <a:lnTo>
                      <a:pt x="191" y="546"/>
                    </a:lnTo>
                    <a:lnTo>
                      <a:pt x="193" y="583"/>
                    </a:lnTo>
                    <a:lnTo>
                      <a:pt x="193" y="622"/>
                    </a:lnTo>
                    <a:lnTo>
                      <a:pt x="193" y="662"/>
                    </a:lnTo>
                    <a:lnTo>
                      <a:pt x="193" y="703"/>
                    </a:lnTo>
                    <a:lnTo>
                      <a:pt x="193" y="745"/>
                    </a:lnTo>
                    <a:lnTo>
                      <a:pt x="193" y="788"/>
                    </a:lnTo>
                    <a:lnTo>
                      <a:pt x="193" y="834"/>
                    </a:lnTo>
                    <a:lnTo>
                      <a:pt x="0" y="849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1" name="Line 320">
                <a:extLst>
                  <a:ext uri="{FF2B5EF4-FFF2-40B4-BE49-F238E27FC236}">
                    <a16:creationId xmlns:a16="http://schemas.microsoft.com/office/drawing/2014/main" id="{AEDAF2F1-2DF7-E7D2-B29C-F1678E8EE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5" y="3196"/>
                <a:ext cx="4" cy="4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2" name="Line 321">
                <a:extLst>
                  <a:ext uri="{FF2B5EF4-FFF2-40B4-BE49-F238E27FC236}">
                    <a16:creationId xmlns:a16="http://schemas.microsoft.com/office/drawing/2014/main" id="{D6825BE1-5F38-ACD6-B10C-48553E4579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9" y="3157"/>
                <a:ext cx="4" cy="3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3" name="Line 322">
                <a:extLst>
                  <a:ext uri="{FF2B5EF4-FFF2-40B4-BE49-F238E27FC236}">
                    <a16:creationId xmlns:a16="http://schemas.microsoft.com/office/drawing/2014/main" id="{43A2A4F0-48AF-0255-DBF1-62B670BEF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3" y="3120"/>
                <a:ext cx="4" cy="3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4" name="Line 323">
                <a:extLst>
                  <a:ext uri="{FF2B5EF4-FFF2-40B4-BE49-F238E27FC236}">
                    <a16:creationId xmlns:a16="http://schemas.microsoft.com/office/drawing/2014/main" id="{32CA1F37-2DDF-4D71-5367-7228AD088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7" y="3084"/>
                <a:ext cx="4" cy="3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5" name="Line 324">
                <a:extLst>
                  <a:ext uri="{FF2B5EF4-FFF2-40B4-BE49-F238E27FC236}">
                    <a16:creationId xmlns:a16="http://schemas.microsoft.com/office/drawing/2014/main" id="{9F0F1849-2BBE-D0AC-3871-63FD0D8FE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1" y="3047"/>
                <a:ext cx="4" cy="3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6" name="Line 325">
                <a:extLst>
                  <a:ext uri="{FF2B5EF4-FFF2-40B4-BE49-F238E27FC236}">
                    <a16:creationId xmlns:a16="http://schemas.microsoft.com/office/drawing/2014/main" id="{E4E09967-C0D4-58C0-036D-44C0CA443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5" y="3012"/>
                <a:ext cx="4" cy="3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7" name="Line 326">
                <a:extLst>
                  <a:ext uri="{FF2B5EF4-FFF2-40B4-BE49-F238E27FC236}">
                    <a16:creationId xmlns:a16="http://schemas.microsoft.com/office/drawing/2014/main" id="{351A272F-C3D7-671F-A7E6-7521C57ED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9" y="2979"/>
                <a:ext cx="3" cy="3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8" name="Line 327">
                <a:extLst>
                  <a:ext uri="{FF2B5EF4-FFF2-40B4-BE49-F238E27FC236}">
                    <a16:creationId xmlns:a16="http://schemas.microsoft.com/office/drawing/2014/main" id="{86274288-F6F3-30FE-9A74-22C6EC544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2" y="2947"/>
                <a:ext cx="4" cy="3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9" name="Line 328">
                <a:extLst>
                  <a:ext uri="{FF2B5EF4-FFF2-40B4-BE49-F238E27FC236}">
                    <a16:creationId xmlns:a16="http://schemas.microsoft.com/office/drawing/2014/main" id="{5F5118A1-400F-EAF0-E2E1-8A953DA8B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6" y="2916"/>
                <a:ext cx="2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0" name="Line 329">
                <a:extLst>
                  <a:ext uri="{FF2B5EF4-FFF2-40B4-BE49-F238E27FC236}">
                    <a16:creationId xmlns:a16="http://schemas.microsoft.com/office/drawing/2014/main" id="{1B9808EC-B182-20D8-B5C5-299A717FF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8" y="2885"/>
                <a:ext cx="4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1" name="Line 330">
                <a:extLst>
                  <a:ext uri="{FF2B5EF4-FFF2-40B4-BE49-F238E27FC236}">
                    <a16:creationId xmlns:a16="http://schemas.microsoft.com/office/drawing/2014/main" id="{464D4A0C-B183-943C-36F9-3D8265875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2" y="2856"/>
                <a:ext cx="4" cy="2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2" name="Line 331">
                <a:extLst>
                  <a:ext uri="{FF2B5EF4-FFF2-40B4-BE49-F238E27FC236}">
                    <a16:creationId xmlns:a16="http://schemas.microsoft.com/office/drawing/2014/main" id="{B6E6EF4E-0B3D-0F5A-CC2F-8C2FF8C6E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6" y="2827"/>
                <a:ext cx="4" cy="2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3" name="Line 332">
                <a:extLst>
                  <a:ext uri="{FF2B5EF4-FFF2-40B4-BE49-F238E27FC236}">
                    <a16:creationId xmlns:a16="http://schemas.microsoft.com/office/drawing/2014/main" id="{61F863F1-3182-F687-59D1-C522A437B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0" y="2800"/>
                <a:ext cx="2" cy="2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4" name="Line 333">
                <a:extLst>
                  <a:ext uri="{FF2B5EF4-FFF2-40B4-BE49-F238E27FC236}">
                    <a16:creationId xmlns:a16="http://schemas.microsoft.com/office/drawing/2014/main" id="{831731EE-E22F-CC2E-DA20-58A892017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2" y="2773"/>
                <a:ext cx="4" cy="27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5" name="Line 334">
                <a:extLst>
                  <a:ext uri="{FF2B5EF4-FFF2-40B4-BE49-F238E27FC236}">
                    <a16:creationId xmlns:a16="http://schemas.microsoft.com/office/drawing/2014/main" id="{7EDC0E46-95F9-22E3-9A58-BE124714F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6" y="2748"/>
                <a:ext cx="3" cy="2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6" name="Line 335">
                <a:extLst>
                  <a:ext uri="{FF2B5EF4-FFF2-40B4-BE49-F238E27FC236}">
                    <a16:creationId xmlns:a16="http://schemas.microsoft.com/office/drawing/2014/main" id="{155F8B4F-A6AC-9559-7F24-261DD4770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9" y="2723"/>
                <a:ext cx="4" cy="2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7" name="Line 336">
                <a:extLst>
                  <a:ext uri="{FF2B5EF4-FFF2-40B4-BE49-F238E27FC236}">
                    <a16:creationId xmlns:a16="http://schemas.microsoft.com/office/drawing/2014/main" id="{AE40FB23-AB22-416B-99F3-9F9570C54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3" y="2699"/>
                <a:ext cx="2" cy="2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8" name="Line 337">
                <a:extLst>
                  <a:ext uri="{FF2B5EF4-FFF2-40B4-BE49-F238E27FC236}">
                    <a16:creationId xmlns:a16="http://schemas.microsoft.com/office/drawing/2014/main" id="{9F765503-A0DA-3E1E-5B69-92A23D4B9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5" y="2676"/>
                <a:ext cx="4" cy="2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9" name="Line 338">
                <a:extLst>
                  <a:ext uri="{FF2B5EF4-FFF2-40B4-BE49-F238E27FC236}">
                    <a16:creationId xmlns:a16="http://schemas.microsoft.com/office/drawing/2014/main" id="{0F69433C-7B20-BFDA-D171-1000C8487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9" y="2655"/>
                <a:ext cx="2" cy="2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0" name="Line 339">
                <a:extLst>
                  <a:ext uri="{FF2B5EF4-FFF2-40B4-BE49-F238E27FC236}">
                    <a16:creationId xmlns:a16="http://schemas.microsoft.com/office/drawing/2014/main" id="{6D359BE9-771C-4E94-2CFB-7F9E8BFB1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1" y="2634"/>
                <a:ext cx="4" cy="2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1" name="Line 340">
                <a:extLst>
                  <a:ext uri="{FF2B5EF4-FFF2-40B4-BE49-F238E27FC236}">
                    <a16:creationId xmlns:a16="http://schemas.microsoft.com/office/drawing/2014/main" id="{5E82C5C7-2DD1-039D-D797-1D449DE33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5" y="2614"/>
                <a:ext cx="4" cy="2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2" name="Line 341">
                <a:extLst>
                  <a:ext uri="{FF2B5EF4-FFF2-40B4-BE49-F238E27FC236}">
                    <a16:creationId xmlns:a16="http://schemas.microsoft.com/office/drawing/2014/main" id="{D517FABC-783B-05D2-4C45-1D3F63EEC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9" y="2597"/>
                <a:ext cx="2" cy="1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3" name="Line 342">
                <a:extLst>
                  <a:ext uri="{FF2B5EF4-FFF2-40B4-BE49-F238E27FC236}">
                    <a16:creationId xmlns:a16="http://schemas.microsoft.com/office/drawing/2014/main" id="{967C9C8F-4D5C-8DC0-0DCC-BDFCAE42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1" y="2580"/>
                <a:ext cx="4" cy="17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4" name="Line 343">
                <a:extLst>
                  <a:ext uri="{FF2B5EF4-FFF2-40B4-BE49-F238E27FC236}">
                    <a16:creationId xmlns:a16="http://schemas.microsoft.com/office/drawing/2014/main" id="{8B087ACC-3951-17B8-0C88-D14FDC9E1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5" y="2562"/>
                <a:ext cx="2" cy="1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5" name="Line 344">
                <a:extLst>
                  <a:ext uri="{FF2B5EF4-FFF2-40B4-BE49-F238E27FC236}">
                    <a16:creationId xmlns:a16="http://schemas.microsoft.com/office/drawing/2014/main" id="{DD028738-48CB-69DD-2C8D-9C18F4035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7" y="2547"/>
                <a:ext cx="1" cy="1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6" name="Line 345">
                <a:extLst>
                  <a:ext uri="{FF2B5EF4-FFF2-40B4-BE49-F238E27FC236}">
                    <a16:creationId xmlns:a16="http://schemas.microsoft.com/office/drawing/2014/main" id="{94AD4359-13D9-BF62-140F-FBF0B19CD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8" y="2533"/>
                <a:ext cx="4" cy="1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7" name="Line 346">
                <a:extLst>
                  <a:ext uri="{FF2B5EF4-FFF2-40B4-BE49-F238E27FC236}">
                    <a16:creationId xmlns:a16="http://schemas.microsoft.com/office/drawing/2014/main" id="{7F94E29E-9E50-AABF-04AD-A75FC9351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2" y="2520"/>
                <a:ext cx="2" cy="1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8" name="Line 347">
                <a:extLst>
                  <a:ext uri="{FF2B5EF4-FFF2-40B4-BE49-F238E27FC236}">
                    <a16:creationId xmlns:a16="http://schemas.microsoft.com/office/drawing/2014/main" id="{839CCE71-59EC-BBA9-9048-56EBA11B9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4" y="2506"/>
                <a:ext cx="4" cy="1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9" name="Line 348">
                <a:extLst>
                  <a:ext uri="{FF2B5EF4-FFF2-40B4-BE49-F238E27FC236}">
                    <a16:creationId xmlns:a16="http://schemas.microsoft.com/office/drawing/2014/main" id="{4C746871-EA1E-F388-053E-1300839AF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8" y="2495"/>
                <a:ext cx="2" cy="1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0" name="Line 349">
                <a:extLst>
                  <a:ext uri="{FF2B5EF4-FFF2-40B4-BE49-F238E27FC236}">
                    <a16:creationId xmlns:a16="http://schemas.microsoft.com/office/drawing/2014/main" id="{504CB1B7-2B70-3E16-0A5C-343723DA4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0" y="2485"/>
                <a:ext cx="2" cy="1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1" name="Line 350">
                <a:extLst>
                  <a:ext uri="{FF2B5EF4-FFF2-40B4-BE49-F238E27FC236}">
                    <a16:creationId xmlns:a16="http://schemas.microsoft.com/office/drawing/2014/main" id="{1DD433F6-119E-CEEF-5210-B25D00F87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" y="2475"/>
                <a:ext cx="4" cy="1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2" name="Line 351">
                <a:extLst>
                  <a:ext uri="{FF2B5EF4-FFF2-40B4-BE49-F238E27FC236}">
                    <a16:creationId xmlns:a16="http://schemas.microsoft.com/office/drawing/2014/main" id="{F3381AC9-D1B8-AA53-5BC9-6D4390933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6" y="2468"/>
                <a:ext cx="2" cy="7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3" name="Line 352">
                <a:extLst>
                  <a:ext uri="{FF2B5EF4-FFF2-40B4-BE49-F238E27FC236}">
                    <a16:creationId xmlns:a16="http://schemas.microsoft.com/office/drawing/2014/main" id="{C5EC1E52-FC5E-C7E0-0256-66FF98B08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8" y="2452"/>
                <a:ext cx="6" cy="1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4" name="Line 353">
                <a:extLst>
                  <a:ext uri="{FF2B5EF4-FFF2-40B4-BE49-F238E27FC236}">
                    <a16:creationId xmlns:a16="http://schemas.microsoft.com/office/drawing/2014/main" id="{C8D2D436-BDC2-3224-EE0E-935B6F0FB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4" y="2439"/>
                <a:ext cx="3" cy="1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5" name="Line 354">
                <a:extLst>
                  <a:ext uri="{FF2B5EF4-FFF2-40B4-BE49-F238E27FC236}">
                    <a16:creationId xmlns:a16="http://schemas.microsoft.com/office/drawing/2014/main" id="{BE9EDE4E-D2A0-5D4F-3973-2FD4F5A33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7" y="2427"/>
                <a:ext cx="6" cy="1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6" name="Line 355">
                <a:extLst>
                  <a:ext uri="{FF2B5EF4-FFF2-40B4-BE49-F238E27FC236}">
                    <a16:creationId xmlns:a16="http://schemas.microsoft.com/office/drawing/2014/main" id="{C6FDB058-7736-1F92-00AA-9240EF2CA0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3" y="2416"/>
                <a:ext cx="4" cy="1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7" name="Line 356">
                <a:extLst>
                  <a:ext uri="{FF2B5EF4-FFF2-40B4-BE49-F238E27FC236}">
                    <a16:creationId xmlns:a16="http://schemas.microsoft.com/office/drawing/2014/main" id="{B290FB02-2A24-AC5F-BF41-C823C03CD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7" y="2408"/>
                <a:ext cx="4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8" name="Line 357">
                <a:extLst>
                  <a:ext uri="{FF2B5EF4-FFF2-40B4-BE49-F238E27FC236}">
                    <a16:creationId xmlns:a16="http://schemas.microsoft.com/office/drawing/2014/main" id="{6EC5B0F5-9D5A-0A50-1A37-226A4DFFB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1" y="2400"/>
                <a:ext cx="4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9" name="Line 358">
                <a:extLst>
                  <a:ext uri="{FF2B5EF4-FFF2-40B4-BE49-F238E27FC236}">
                    <a16:creationId xmlns:a16="http://schemas.microsoft.com/office/drawing/2014/main" id="{6D708B81-7C6F-0B6A-CF6A-65CB19AAD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5" y="2394"/>
                <a:ext cx="6" cy="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0" name="Line 359">
                <a:extLst>
                  <a:ext uri="{FF2B5EF4-FFF2-40B4-BE49-F238E27FC236}">
                    <a16:creationId xmlns:a16="http://schemas.microsoft.com/office/drawing/2014/main" id="{6EDBCB2E-D978-2196-E82C-932513090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1" y="2390"/>
                <a:ext cx="3" cy="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1" name="Line 360">
                <a:extLst>
                  <a:ext uri="{FF2B5EF4-FFF2-40B4-BE49-F238E27FC236}">
                    <a16:creationId xmlns:a16="http://schemas.microsoft.com/office/drawing/2014/main" id="{D0E036CD-8718-1A5D-AC9F-2AC52BCDD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4" y="2389"/>
                <a:ext cx="4" cy="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2" name="Line 361">
                <a:extLst>
                  <a:ext uri="{FF2B5EF4-FFF2-40B4-BE49-F238E27FC236}">
                    <a16:creationId xmlns:a16="http://schemas.microsoft.com/office/drawing/2014/main" id="{057ABA7A-BFB2-96C9-BE49-5CA4C6510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8" y="2387"/>
                <a:ext cx="4" cy="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3" name="Line 362">
                <a:extLst>
                  <a:ext uri="{FF2B5EF4-FFF2-40B4-BE49-F238E27FC236}">
                    <a16:creationId xmlns:a16="http://schemas.microsoft.com/office/drawing/2014/main" id="{5A936D73-06DE-99AA-C34C-0BF97D784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387"/>
                <a:ext cx="4" cy="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4" name="Line 363">
                <a:extLst>
                  <a:ext uri="{FF2B5EF4-FFF2-40B4-BE49-F238E27FC236}">
                    <a16:creationId xmlns:a16="http://schemas.microsoft.com/office/drawing/2014/main" id="{8770EB3E-1618-FE98-45E5-8F866D707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6" y="2389"/>
                <a:ext cx="4" cy="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5" name="Line 364">
                <a:extLst>
                  <a:ext uri="{FF2B5EF4-FFF2-40B4-BE49-F238E27FC236}">
                    <a16:creationId xmlns:a16="http://schemas.microsoft.com/office/drawing/2014/main" id="{F5CFB4E7-C112-7AEC-F81F-6EB9C03B5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0" y="2390"/>
                <a:ext cx="4" cy="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6" name="Line 365">
                <a:extLst>
                  <a:ext uri="{FF2B5EF4-FFF2-40B4-BE49-F238E27FC236}">
                    <a16:creationId xmlns:a16="http://schemas.microsoft.com/office/drawing/2014/main" id="{F58AA3F7-61CB-ED74-5E73-C10F30867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4" y="2394"/>
                <a:ext cx="2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7" name="Line 366">
                <a:extLst>
                  <a:ext uri="{FF2B5EF4-FFF2-40B4-BE49-F238E27FC236}">
                    <a16:creationId xmlns:a16="http://schemas.microsoft.com/office/drawing/2014/main" id="{43BB8DBC-0843-BC4A-BA97-9545F89B4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2400"/>
                <a:ext cx="4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8" name="Line 367">
                <a:extLst>
                  <a:ext uri="{FF2B5EF4-FFF2-40B4-BE49-F238E27FC236}">
                    <a16:creationId xmlns:a16="http://schemas.microsoft.com/office/drawing/2014/main" id="{EC0A4BC5-0949-77F8-03C7-E32116FB5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0" y="2408"/>
                <a:ext cx="3" cy="1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9" name="Line 368">
                <a:extLst>
                  <a:ext uri="{FF2B5EF4-FFF2-40B4-BE49-F238E27FC236}">
                    <a16:creationId xmlns:a16="http://schemas.microsoft.com/office/drawing/2014/main" id="{17EE1681-3438-2B97-9273-DDA8B6C0E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3" y="2418"/>
                <a:ext cx="2" cy="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0" name="Line 369">
                <a:extLst>
                  <a:ext uri="{FF2B5EF4-FFF2-40B4-BE49-F238E27FC236}">
                    <a16:creationId xmlns:a16="http://schemas.microsoft.com/office/drawing/2014/main" id="{0F88D03F-0FC1-B8A2-59BB-E72966B61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5" y="2421"/>
                <a:ext cx="0" cy="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1" name="Line 370">
                <a:extLst>
                  <a:ext uri="{FF2B5EF4-FFF2-40B4-BE49-F238E27FC236}">
                    <a16:creationId xmlns:a16="http://schemas.microsoft.com/office/drawing/2014/main" id="{C43F3D83-6C13-91A7-7B4D-3C6ACEDCB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5" y="2429"/>
                <a:ext cx="2" cy="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2" name="Line 371">
                <a:extLst>
                  <a:ext uri="{FF2B5EF4-FFF2-40B4-BE49-F238E27FC236}">
                    <a16:creationId xmlns:a16="http://schemas.microsoft.com/office/drawing/2014/main" id="{98A046F2-08F3-EDB4-D973-10AB9FABF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7" y="2437"/>
                <a:ext cx="2" cy="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3" name="Line 372">
                <a:extLst>
                  <a:ext uri="{FF2B5EF4-FFF2-40B4-BE49-F238E27FC236}">
                    <a16:creationId xmlns:a16="http://schemas.microsoft.com/office/drawing/2014/main" id="{0D5A2FF1-871C-E433-E4DF-022CF802A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9" y="2446"/>
                <a:ext cx="2" cy="1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4" name="Line 373">
                <a:extLst>
                  <a:ext uri="{FF2B5EF4-FFF2-40B4-BE49-F238E27FC236}">
                    <a16:creationId xmlns:a16="http://schemas.microsoft.com/office/drawing/2014/main" id="{7CCD8718-E0A1-0F68-7925-4FACFE753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1" y="2456"/>
                <a:ext cx="0" cy="1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5" name="Line 374">
                <a:extLst>
                  <a:ext uri="{FF2B5EF4-FFF2-40B4-BE49-F238E27FC236}">
                    <a16:creationId xmlns:a16="http://schemas.microsoft.com/office/drawing/2014/main" id="{724E0661-7D31-3F27-4E13-34CF64E8C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1" y="2468"/>
                <a:ext cx="2" cy="1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6" name="Line 375">
                <a:extLst>
                  <a:ext uri="{FF2B5EF4-FFF2-40B4-BE49-F238E27FC236}">
                    <a16:creationId xmlns:a16="http://schemas.microsoft.com/office/drawing/2014/main" id="{E0E83229-4602-F07C-2AA0-C9D506D8B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3" y="2481"/>
                <a:ext cx="2" cy="1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7" name="Line 376">
                <a:extLst>
                  <a:ext uri="{FF2B5EF4-FFF2-40B4-BE49-F238E27FC236}">
                    <a16:creationId xmlns:a16="http://schemas.microsoft.com/office/drawing/2014/main" id="{FF8F65F1-3E2C-ACFE-2EAF-3808D3BE8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5" y="2497"/>
                <a:ext cx="0" cy="1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8" name="Line 377">
                <a:extLst>
                  <a:ext uri="{FF2B5EF4-FFF2-40B4-BE49-F238E27FC236}">
                    <a16:creationId xmlns:a16="http://schemas.microsoft.com/office/drawing/2014/main" id="{548BA4E2-F732-4009-C4CF-CDC0A1433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5" y="2512"/>
                <a:ext cx="2" cy="1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9" name="Line 378">
                <a:extLst>
                  <a:ext uri="{FF2B5EF4-FFF2-40B4-BE49-F238E27FC236}">
                    <a16:creationId xmlns:a16="http://schemas.microsoft.com/office/drawing/2014/main" id="{B3896808-8C8D-25A9-2519-628A8CAEB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7" y="2528"/>
                <a:ext cx="0" cy="1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0" name="Line 379">
                <a:extLst>
                  <a:ext uri="{FF2B5EF4-FFF2-40B4-BE49-F238E27FC236}">
                    <a16:creationId xmlns:a16="http://schemas.microsoft.com/office/drawing/2014/main" id="{07ABE4A8-1279-DB38-0D49-7E05DBE60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7" y="2547"/>
                <a:ext cx="2" cy="1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1" name="Line 380">
                <a:extLst>
                  <a:ext uri="{FF2B5EF4-FFF2-40B4-BE49-F238E27FC236}">
                    <a16:creationId xmlns:a16="http://schemas.microsoft.com/office/drawing/2014/main" id="{FE44ACB7-C0D6-E24A-389B-C79BD402E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9" y="2566"/>
                <a:ext cx="0" cy="2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2" name="Line 381">
                <a:extLst>
                  <a:ext uri="{FF2B5EF4-FFF2-40B4-BE49-F238E27FC236}">
                    <a16:creationId xmlns:a16="http://schemas.microsoft.com/office/drawing/2014/main" id="{4DDC1C3B-8A1E-47B3-6A59-BB45323B4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9" y="2587"/>
                <a:ext cx="2" cy="2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3" name="Line 382">
                <a:extLst>
                  <a:ext uri="{FF2B5EF4-FFF2-40B4-BE49-F238E27FC236}">
                    <a16:creationId xmlns:a16="http://schemas.microsoft.com/office/drawing/2014/main" id="{0A2D8865-511A-72B9-A343-F957939E4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1" y="2609"/>
                <a:ext cx="0" cy="2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4" name="Line 383">
                <a:extLst>
                  <a:ext uri="{FF2B5EF4-FFF2-40B4-BE49-F238E27FC236}">
                    <a16:creationId xmlns:a16="http://schemas.microsoft.com/office/drawing/2014/main" id="{B5D943D6-5B91-DAEA-6EE9-0BB162274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1" y="2632"/>
                <a:ext cx="2" cy="2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5" name="Line 384">
                <a:extLst>
                  <a:ext uri="{FF2B5EF4-FFF2-40B4-BE49-F238E27FC236}">
                    <a16:creationId xmlns:a16="http://schemas.microsoft.com/office/drawing/2014/main" id="{4CB43C97-F729-BC90-9A73-B0B7EDBE8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3" y="2657"/>
                <a:ext cx="0" cy="2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6" name="Line 385">
                <a:extLst>
                  <a:ext uri="{FF2B5EF4-FFF2-40B4-BE49-F238E27FC236}">
                    <a16:creationId xmlns:a16="http://schemas.microsoft.com/office/drawing/2014/main" id="{8C3EAC45-A8E7-64D2-BD83-F123D7672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3" y="2682"/>
                <a:ext cx="2" cy="2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7" name="Line 386">
                <a:extLst>
                  <a:ext uri="{FF2B5EF4-FFF2-40B4-BE49-F238E27FC236}">
                    <a16:creationId xmlns:a16="http://schemas.microsoft.com/office/drawing/2014/main" id="{068DDF9A-D48A-E3E9-1E58-3290767D7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5" y="2709"/>
                <a:ext cx="0" cy="2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8" name="Line 387">
                <a:extLst>
                  <a:ext uri="{FF2B5EF4-FFF2-40B4-BE49-F238E27FC236}">
                    <a16:creationId xmlns:a16="http://schemas.microsoft.com/office/drawing/2014/main" id="{27EE9603-6588-CFE0-7DAF-48A1E3746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5" y="2738"/>
                <a:ext cx="0" cy="2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9" name="Line 388">
                <a:extLst>
                  <a:ext uri="{FF2B5EF4-FFF2-40B4-BE49-F238E27FC236}">
                    <a16:creationId xmlns:a16="http://schemas.microsoft.com/office/drawing/2014/main" id="{F7A618A3-D926-7B0B-02B2-E84B3222D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5" y="2767"/>
                <a:ext cx="2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0" name="Line 389">
                <a:extLst>
                  <a:ext uri="{FF2B5EF4-FFF2-40B4-BE49-F238E27FC236}">
                    <a16:creationId xmlns:a16="http://schemas.microsoft.com/office/drawing/2014/main" id="{BF841121-F9C2-4566-A701-ECB79B11F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" y="2798"/>
                <a:ext cx="0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1" name="Line 390">
                <a:extLst>
                  <a:ext uri="{FF2B5EF4-FFF2-40B4-BE49-F238E27FC236}">
                    <a16:creationId xmlns:a16="http://schemas.microsoft.com/office/drawing/2014/main" id="{45945704-D903-1DEC-6A87-83E242282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" y="2829"/>
                <a:ext cx="0" cy="3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2" name="Line 391">
                <a:extLst>
                  <a:ext uri="{FF2B5EF4-FFF2-40B4-BE49-F238E27FC236}">
                    <a16:creationId xmlns:a16="http://schemas.microsoft.com/office/drawing/2014/main" id="{BC509DC8-5DBC-4F9E-6361-D040F8FC7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" y="2864"/>
                <a:ext cx="0" cy="3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3" name="Line 392">
                <a:extLst>
                  <a:ext uri="{FF2B5EF4-FFF2-40B4-BE49-F238E27FC236}">
                    <a16:creationId xmlns:a16="http://schemas.microsoft.com/office/drawing/2014/main" id="{EFC14271-BE3C-61AF-7689-3114950D3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" y="2898"/>
                <a:ext cx="0" cy="3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4" name="Line 393">
                <a:extLst>
                  <a:ext uri="{FF2B5EF4-FFF2-40B4-BE49-F238E27FC236}">
                    <a16:creationId xmlns:a16="http://schemas.microsoft.com/office/drawing/2014/main" id="{71FEC3C7-BF71-768B-973E-67E01AE68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" y="2933"/>
                <a:ext cx="1" cy="3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5" name="Line 394">
                <a:extLst>
                  <a:ext uri="{FF2B5EF4-FFF2-40B4-BE49-F238E27FC236}">
                    <a16:creationId xmlns:a16="http://schemas.microsoft.com/office/drawing/2014/main" id="{76F34AB1-1758-9E6E-A27B-B60F103AA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2970"/>
                <a:ext cx="0" cy="3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6" name="Line 395">
                <a:extLst>
                  <a:ext uri="{FF2B5EF4-FFF2-40B4-BE49-F238E27FC236}">
                    <a16:creationId xmlns:a16="http://schemas.microsoft.com/office/drawing/2014/main" id="{5D8063B4-9871-6170-240E-7CF4CE418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3008"/>
                <a:ext cx="0" cy="4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7" name="Line 396">
                <a:extLst>
                  <a:ext uri="{FF2B5EF4-FFF2-40B4-BE49-F238E27FC236}">
                    <a16:creationId xmlns:a16="http://schemas.microsoft.com/office/drawing/2014/main" id="{5A7B1E95-6EB8-C1D0-9492-B5B4F5EF6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3049"/>
                <a:ext cx="0" cy="4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8" name="Line 397">
                <a:extLst>
                  <a:ext uri="{FF2B5EF4-FFF2-40B4-BE49-F238E27FC236}">
                    <a16:creationId xmlns:a16="http://schemas.microsoft.com/office/drawing/2014/main" id="{4E33C44E-960F-E651-9643-A6679715F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3089"/>
                <a:ext cx="0" cy="4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9" name="Line 398">
                <a:extLst>
                  <a:ext uri="{FF2B5EF4-FFF2-40B4-BE49-F238E27FC236}">
                    <a16:creationId xmlns:a16="http://schemas.microsoft.com/office/drawing/2014/main" id="{F35CBD3E-01D3-9288-1661-5DFDF3FB3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3132"/>
                <a:ext cx="0" cy="4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80" name="Line 399">
                <a:extLst>
                  <a:ext uri="{FF2B5EF4-FFF2-40B4-BE49-F238E27FC236}">
                    <a16:creationId xmlns:a16="http://schemas.microsoft.com/office/drawing/2014/main" id="{D1E34401-BA2A-7531-53B9-291D22541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3174"/>
                <a:ext cx="0" cy="4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81" name="Rectangle 400">
                <a:extLst>
                  <a:ext uri="{FF2B5EF4-FFF2-40B4-BE49-F238E27FC236}">
                    <a16:creationId xmlns:a16="http://schemas.microsoft.com/office/drawing/2014/main" id="{4580A2B5-9974-07CA-614B-5D0E58610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9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2" name="Rectangle 401">
                <a:extLst>
                  <a:ext uri="{FF2B5EF4-FFF2-40B4-BE49-F238E27FC236}">
                    <a16:creationId xmlns:a16="http://schemas.microsoft.com/office/drawing/2014/main" id="{4F5E39C6-0E4F-9431-5777-DFB0EE73F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0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40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3" name="Rectangle 402">
                <a:extLst>
                  <a:ext uri="{FF2B5EF4-FFF2-40B4-BE49-F238E27FC236}">
                    <a16:creationId xmlns:a16="http://schemas.microsoft.com/office/drawing/2014/main" id="{F5A266D3-970E-98C3-EABD-4CCE8FAD0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60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4" name="Rectangle 403">
                <a:extLst>
                  <a:ext uri="{FF2B5EF4-FFF2-40B4-BE49-F238E27FC236}">
                    <a16:creationId xmlns:a16="http://schemas.microsoft.com/office/drawing/2014/main" id="{D8FC84FF-CF1D-776C-FAA6-C93A97E18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2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80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5" name="Rectangle 404">
                <a:extLst>
                  <a:ext uri="{FF2B5EF4-FFF2-40B4-BE49-F238E27FC236}">
                    <a16:creationId xmlns:a16="http://schemas.microsoft.com/office/drawing/2014/main" id="{422E327F-4FEF-56A4-7DED-989478FFA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6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6" name="Rectangle 405">
                <a:extLst>
                  <a:ext uri="{FF2B5EF4-FFF2-40B4-BE49-F238E27FC236}">
                    <a16:creationId xmlns:a16="http://schemas.microsoft.com/office/drawing/2014/main" id="{81B6C08D-D1DE-5821-24F3-3AFBBFBD3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4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40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" name="Group 607">
              <a:extLst>
                <a:ext uri="{FF2B5EF4-FFF2-40B4-BE49-F238E27FC236}">
                  <a16:creationId xmlns:a16="http://schemas.microsoft.com/office/drawing/2014/main" id="{DBE77ED7-166B-F03C-35F3-2B14DC3708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2" y="1547"/>
              <a:ext cx="2875" cy="2274"/>
              <a:chOff x="1972" y="1547"/>
              <a:chExt cx="2875" cy="2274"/>
            </a:xfrm>
          </p:grpSpPr>
          <p:sp>
            <p:nvSpPr>
              <p:cNvPr id="47187" name="Rectangle 407">
                <a:extLst>
                  <a:ext uri="{FF2B5EF4-FFF2-40B4-BE49-F238E27FC236}">
                    <a16:creationId xmlns:a16="http://schemas.microsoft.com/office/drawing/2014/main" id="{5ABBA9C0-FD1D-7EF8-B670-5D2B0645B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60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88" name="Rectangle 408">
                <a:extLst>
                  <a:ext uri="{FF2B5EF4-FFF2-40B4-BE49-F238E27FC236}">
                    <a16:creationId xmlns:a16="http://schemas.microsoft.com/office/drawing/2014/main" id="{94115620-94AE-8412-25D5-23B7EC254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2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80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89" name="Freeform 409">
                <a:extLst>
                  <a:ext uri="{FF2B5EF4-FFF2-40B4-BE49-F238E27FC236}">
                    <a16:creationId xmlns:a16="http://schemas.microsoft.com/office/drawing/2014/main" id="{9A2255EB-549B-5BD8-1362-A711EFD19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340"/>
                <a:ext cx="950" cy="892"/>
              </a:xfrm>
              <a:custGeom>
                <a:avLst/>
                <a:gdLst>
                  <a:gd name="T0" fmla="*/ 0 w 950"/>
                  <a:gd name="T1" fmla="*/ 850 h 892"/>
                  <a:gd name="T2" fmla="*/ 0 w 950"/>
                  <a:gd name="T3" fmla="*/ 769 h 892"/>
                  <a:gd name="T4" fmla="*/ 0 w 950"/>
                  <a:gd name="T5" fmla="*/ 693 h 892"/>
                  <a:gd name="T6" fmla="*/ 0 w 950"/>
                  <a:gd name="T7" fmla="*/ 624 h 892"/>
                  <a:gd name="T8" fmla="*/ 0 w 950"/>
                  <a:gd name="T9" fmla="*/ 558 h 892"/>
                  <a:gd name="T10" fmla="*/ 0 w 950"/>
                  <a:gd name="T11" fmla="*/ 498 h 892"/>
                  <a:gd name="T12" fmla="*/ 0 w 950"/>
                  <a:gd name="T13" fmla="*/ 442 h 892"/>
                  <a:gd name="T14" fmla="*/ 0 w 950"/>
                  <a:gd name="T15" fmla="*/ 390 h 892"/>
                  <a:gd name="T16" fmla="*/ 0 w 950"/>
                  <a:gd name="T17" fmla="*/ 344 h 892"/>
                  <a:gd name="T18" fmla="*/ 0 w 950"/>
                  <a:gd name="T19" fmla="*/ 303 h 892"/>
                  <a:gd name="T20" fmla="*/ 0 w 950"/>
                  <a:gd name="T21" fmla="*/ 267 h 892"/>
                  <a:gd name="T22" fmla="*/ 0 w 950"/>
                  <a:gd name="T23" fmla="*/ 236 h 892"/>
                  <a:gd name="T24" fmla="*/ 0 w 950"/>
                  <a:gd name="T25" fmla="*/ 209 h 892"/>
                  <a:gd name="T26" fmla="*/ 0 w 950"/>
                  <a:gd name="T27" fmla="*/ 188 h 892"/>
                  <a:gd name="T28" fmla="*/ 0 w 950"/>
                  <a:gd name="T29" fmla="*/ 170 h 892"/>
                  <a:gd name="T30" fmla="*/ 0 w 950"/>
                  <a:gd name="T31" fmla="*/ 159 h 892"/>
                  <a:gd name="T32" fmla="*/ 2 w 950"/>
                  <a:gd name="T33" fmla="*/ 126 h 892"/>
                  <a:gd name="T34" fmla="*/ 10 w 950"/>
                  <a:gd name="T35" fmla="*/ 78 h 892"/>
                  <a:gd name="T36" fmla="*/ 24 w 950"/>
                  <a:gd name="T37" fmla="*/ 39 h 892"/>
                  <a:gd name="T38" fmla="*/ 43 w 950"/>
                  <a:gd name="T39" fmla="*/ 12 h 892"/>
                  <a:gd name="T40" fmla="*/ 60 w 950"/>
                  <a:gd name="T41" fmla="*/ 0 h 892"/>
                  <a:gd name="T42" fmla="*/ 76 w 950"/>
                  <a:gd name="T43" fmla="*/ 4 h 892"/>
                  <a:gd name="T44" fmla="*/ 93 w 950"/>
                  <a:gd name="T45" fmla="*/ 20 h 892"/>
                  <a:gd name="T46" fmla="*/ 112 w 950"/>
                  <a:gd name="T47" fmla="*/ 45 h 892"/>
                  <a:gd name="T48" fmla="*/ 137 w 950"/>
                  <a:gd name="T49" fmla="*/ 79 h 892"/>
                  <a:gd name="T50" fmla="*/ 168 w 950"/>
                  <a:gd name="T51" fmla="*/ 110 h 892"/>
                  <a:gd name="T52" fmla="*/ 207 w 950"/>
                  <a:gd name="T53" fmla="*/ 135 h 892"/>
                  <a:gd name="T54" fmla="*/ 253 w 950"/>
                  <a:gd name="T55" fmla="*/ 155 h 892"/>
                  <a:gd name="T56" fmla="*/ 305 w 950"/>
                  <a:gd name="T57" fmla="*/ 170 h 892"/>
                  <a:gd name="T58" fmla="*/ 355 w 950"/>
                  <a:gd name="T59" fmla="*/ 193 h 892"/>
                  <a:gd name="T60" fmla="*/ 400 w 950"/>
                  <a:gd name="T61" fmla="*/ 228 h 892"/>
                  <a:gd name="T62" fmla="*/ 440 w 950"/>
                  <a:gd name="T63" fmla="*/ 274 h 892"/>
                  <a:gd name="T64" fmla="*/ 479 w 950"/>
                  <a:gd name="T65" fmla="*/ 327 h 892"/>
                  <a:gd name="T66" fmla="*/ 516 w 950"/>
                  <a:gd name="T67" fmla="*/ 369 h 892"/>
                  <a:gd name="T68" fmla="*/ 556 w 950"/>
                  <a:gd name="T69" fmla="*/ 398 h 892"/>
                  <a:gd name="T70" fmla="*/ 597 w 950"/>
                  <a:gd name="T71" fmla="*/ 413 h 892"/>
                  <a:gd name="T72" fmla="*/ 639 w 950"/>
                  <a:gd name="T73" fmla="*/ 417 h 892"/>
                  <a:gd name="T74" fmla="*/ 687 w 950"/>
                  <a:gd name="T75" fmla="*/ 427 h 892"/>
                  <a:gd name="T76" fmla="*/ 738 w 950"/>
                  <a:gd name="T77" fmla="*/ 441 h 892"/>
                  <a:gd name="T78" fmla="*/ 794 w 950"/>
                  <a:gd name="T79" fmla="*/ 462 h 892"/>
                  <a:gd name="T80" fmla="*/ 851 w 950"/>
                  <a:gd name="T81" fmla="*/ 491 h 892"/>
                  <a:gd name="T82" fmla="*/ 896 w 950"/>
                  <a:gd name="T83" fmla="*/ 531 h 892"/>
                  <a:gd name="T84" fmla="*/ 927 w 950"/>
                  <a:gd name="T85" fmla="*/ 589 h 892"/>
                  <a:gd name="T86" fmla="*/ 944 w 950"/>
                  <a:gd name="T87" fmla="*/ 661 h 892"/>
                  <a:gd name="T88" fmla="*/ 950 w 950"/>
                  <a:gd name="T89" fmla="*/ 87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50" h="892">
                    <a:moveTo>
                      <a:pt x="0" y="892"/>
                    </a:moveTo>
                    <a:lnTo>
                      <a:pt x="0" y="850"/>
                    </a:lnTo>
                    <a:lnTo>
                      <a:pt x="0" y="809"/>
                    </a:lnTo>
                    <a:lnTo>
                      <a:pt x="0" y="769"/>
                    </a:lnTo>
                    <a:lnTo>
                      <a:pt x="0" y="732"/>
                    </a:lnTo>
                    <a:lnTo>
                      <a:pt x="0" y="693"/>
                    </a:lnTo>
                    <a:lnTo>
                      <a:pt x="0" y="659"/>
                    </a:lnTo>
                    <a:lnTo>
                      <a:pt x="0" y="624"/>
                    </a:lnTo>
                    <a:lnTo>
                      <a:pt x="0" y="591"/>
                    </a:lnTo>
                    <a:lnTo>
                      <a:pt x="0" y="558"/>
                    </a:lnTo>
                    <a:lnTo>
                      <a:pt x="0" y="527"/>
                    </a:lnTo>
                    <a:lnTo>
                      <a:pt x="0" y="498"/>
                    </a:lnTo>
                    <a:lnTo>
                      <a:pt x="0" y="469"/>
                    </a:lnTo>
                    <a:lnTo>
                      <a:pt x="0" y="442"/>
                    </a:lnTo>
                    <a:lnTo>
                      <a:pt x="0" y="415"/>
                    </a:lnTo>
                    <a:lnTo>
                      <a:pt x="0" y="390"/>
                    </a:lnTo>
                    <a:lnTo>
                      <a:pt x="0" y="367"/>
                    </a:lnTo>
                    <a:lnTo>
                      <a:pt x="0" y="344"/>
                    </a:lnTo>
                    <a:lnTo>
                      <a:pt x="0" y="323"/>
                    </a:lnTo>
                    <a:lnTo>
                      <a:pt x="0" y="303"/>
                    </a:lnTo>
                    <a:lnTo>
                      <a:pt x="0" y="284"/>
                    </a:lnTo>
                    <a:lnTo>
                      <a:pt x="0" y="267"/>
                    </a:lnTo>
                    <a:lnTo>
                      <a:pt x="0" y="251"/>
                    </a:lnTo>
                    <a:lnTo>
                      <a:pt x="0" y="236"/>
                    </a:lnTo>
                    <a:lnTo>
                      <a:pt x="0" y="222"/>
                    </a:lnTo>
                    <a:lnTo>
                      <a:pt x="0" y="209"/>
                    </a:lnTo>
                    <a:lnTo>
                      <a:pt x="0" y="197"/>
                    </a:lnTo>
                    <a:lnTo>
                      <a:pt x="0" y="188"/>
                    </a:lnTo>
                    <a:lnTo>
                      <a:pt x="0" y="178"/>
                    </a:lnTo>
                    <a:lnTo>
                      <a:pt x="0" y="170"/>
                    </a:lnTo>
                    <a:lnTo>
                      <a:pt x="0" y="164"/>
                    </a:lnTo>
                    <a:lnTo>
                      <a:pt x="0" y="159"/>
                    </a:lnTo>
                    <a:lnTo>
                      <a:pt x="0" y="155"/>
                    </a:lnTo>
                    <a:lnTo>
                      <a:pt x="2" y="126"/>
                    </a:lnTo>
                    <a:lnTo>
                      <a:pt x="4" y="101"/>
                    </a:lnTo>
                    <a:lnTo>
                      <a:pt x="10" y="78"/>
                    </a:lnTo>
                    <a:lnTo>
                      <a:pt x="16" y="58"/>
                    </a:lnTo>
                    <a:lnTo>
                      <a:pt x="24" y="39"/>
                    </a:lnTo>
                    <a:lnTo>
                      <a:pt x="33" y="25"/>
                    </a:lnTo>
                    <a:lnTo>
                      <a:pt x="43" y="12"/>
                    </a:lnTo>
                    <a:lnTo>
                      <a:pt x="54" y="4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6" y="4"/>
                    </a:lnTo>
                    <a:lnTo>
                      <a:pt x="83" y="10"/>
                    </a:lnTo>
                    <a:lnTo>
                      <a:pt x="93" y="20"/>
                    </a:lnTo>
                    <a:lnTo>
                      <a:pt x="103" y="29"/>
                    </a:lnTo>
                    <a:lnTo>
                      <a:pt x="112" y="45"/>
                    </a:lnTo>
                    <a:lnTo>
                      <a:pt x="124" y="62"/>
                    </a:lnTo>
                    <a:lnTo>
                      <a:pt x="137" y="79"/>
                    </a:lnTo>
                    <a:lnTo>
                      <a:pt x="151" y="95"/>
                    </a:lnTo>
                    <a:lnTo>
                      <a:pt x="168" y="110"/>
                    </a:lnTo>
                    <a:lnTo>
                      <a:pt x="186" y="124"/>
                    </a:lnTo>
                    <a:lnTo>
                      <a:pt x="207" y="135"/>
                    </a:lnTo>
                    <a:lnTo>
                      <a:pt x="228" y="145"/>
                    </a:lnTo>
                    <a:lnTo>
                      <a:pt x="253" y="155"/>
                    </a:lnTo>
                    <a:lnTo>
                      <a:pt x="278" y="162"/>
                    </a:lnTo>
                    <a:lnTo>
                      <a:pt x="305" y="170"/>
                    </a:lnTo>
                    <a:lnTo>
                      <a:pt x="330" y="180"/>
                    </a:lnTo>
                    <a:lnTo>
                      <a:pt x="355" y="193"/>
                    </a:lnTo>
                    <a:lnTo>
                      <a:pt x="379" y="211"/>
                    </a:lnTo>
                    <a:lnTo>
                      <a:pt x="400" y="228"/>
                    </a:lnTo>
                    <a:lnTo>
                      <a:pt x="421" y="249"/>
                    </a:lnTo>
                    <a:lnTo>
                      <a:pt x="440" y="274"/>
                    </a:lnTo>
                    <a:lnTo>
                      <a:pt x="460" y="301"/>
                    </a:lnTo>
                    <a:lnTo>
                      <a:pt x="479" y="327"/>
                    </a:lnTo>
                    <a:lnTo>
                      <a:pt x="496" y="350"/>
                    </a:lnTo>
                    <a:lnTo>
                      <a:pt x="516" y="369"/>
                    </a:lnTo>
                    <a:lnTo>
                      <a:pt x="537" y="386"/>
                    </a:lnTo>
                    <a:lnTo>
                      <a:pt x="556" y="398"/>
                    </a:lnTo>
                    <a:lnTo>
                      <a:pt x="575" y="408"/>
                    </a:lnTo>
                    <a:lnTo>
                      <a:pt x="597" y="413"/>
                    </a:lnTo>
                    <a:lnTo>
                      <a:pt x="618" y="417"/>
                    </a:lnTo>
                    <a:lnTo>
                      <a:pt x="639" y="417"/>
                    </a:lnTo>
                    <a:lnTo>
                      <a:pt x="662" y="421"/>
                    </a:lnTo>
                    <a:lnTo>
                      <a:pt x="687" y="427"/>
                    </a:lnTo>
                    <a:lnTo>
                      <a:pt x="713" y="433"/>
                    </a:lnTo>
                    <a:lnTo>
                      <a:pt x="738" y="441"/>
                    </a:lnTo>
                    <a:lnTo>
                      <a:pt x="765" y="450"/>
                    </a:lnTo>
                    <a:lnTo>
                      <a:pt x="794" y="462"/>
                    </a:lnTo>
                    <a:lnTo>
                      <a:pt x="823" y="475"/>
                    </a:lnTo>
                    <a:lnTo>
                      <a:pt x="851" y="491"/>
                    </a:lnTo>
                    <a:lnTo>
                      <a:pt x="875" y="508"/>
                    </a:lnTo>
                    <a:lnTo>
                      <a:pt x="896" y="531"/>
                    </a:lnTo>
                    <a:lnTo>
                      <a:pt x="913" y="558"/>
                    </a:lnTo>
                    <a:lnTo>
                      <a:pt x="927" y="589"/>
                    </a:lnTo>
                    <a:lnTo>
                      <a:pt x="936" y="622"/>
                    </a:lnTo>
                    <a:lnTo>
                      <a:pt x="944" y="661"/>
                    </a:lnTo>
                    <a:lnTo>
                      <a:pt x="946" y="703"/>
                    </a:lnTo>
                    <a:lnTo>
                      <a:pt x="950" y="877"/>
                    </a:lnTo>
                    <a:lnTo>
                      <a:pt x="0" y="892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0" name="Line 410">
                <a:extLst>
                  <a:ext uri="{FF2B5EF4-FFF2-40B4-BE49-F238E27FC236}">
                    <a16:creationId xmlns:a16="http://schemas.microsoft.com/office/drawing/2014/main" id="{39F85BBD-33CD-C85B-ED09-E7F68FC65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3198"/>
                <a:ext cx="0" cy="4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1" name="Line 411">
                <a:extLst>
                  <a:ext uri="{FF2B5EF4-FFF2-40B4-BE49-F238E27FC236}">
                    <a16:creationId xmlns:a16="http://schemas.microsoft.com/office/drawing/2014/main" id="{3E10539D-DC0B-35DD-8D5C-9BA3BC63E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3157"/>
                <a:ext cx="0" cy="4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2" name="Line 412">
                <a:extLst>
                  <a:ext uri="{FF2B5EF4-FFF2-40B4-BE49-F238E27FC236}">
                    <a16:creationId xmlns:a16="http://schemas.microsoft.com/office/drawing/2014/main" id="{0B03F4A4-4267-C8FA-494F-F8B6F9713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3116"/>
                <a:ext cx="0" cy="4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3" name="Line 413">
                <a:extLst>
                  <a:ext uri="{FF2B5EF4-FFF2-40B4-BE49-F238E27FC236}">
                    <a16:creationId xmlns:a16="http://schemas.microsoft.com/office/drawing/2014/main" id="{9EFEBCA4-6CA6-70B4-C666-B189ED001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3080"/>
                <a:ext cx="0" cy="3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4" name="Line 414">
                <a:extLst>
                  <a:ext uri="{FF2B5EF4-FFF2-40B4-BE49-F238E27FC236}">
                    <a16:creationId xmlns:a16="http://schemas.microsoft.com/office/drawing/2014/main" id="{CC126F9E-875E-9E77-4EE1-DD611CC6D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3041"/>
                <a:ext cx="0" cy="3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5" name="Line 415">
                <a:extLst>
                  <a:ext uri="{FF2B5EF4-FFF2-40B4-BE49-F238E27FC236}">
                    <a16:creationId xmlns:a16="http://schemas.microsoft.com/office/drawing/2014/main" id="{65E72C3B-7C6B-C8E2-84A7-98A7858A4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3006"/>
                <a:ext cx="0" cy="3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6" name="Line 416">
                <a:extLst>
                  <a:ext uri="{FF2B5EF4-FFF2-40B4-BE49-F238E27FC236}">
                    <a16:creationId xmlns:a16="http://schemas.microsoft.com/office/drawing/2014/main" id="{E8E15F4B-AA09-7FA6-ADAE-AB5533DB2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972"/>
                <a:ext cx="0" cy="3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7" name="Line 417">
                <a:extLst>
                  <a:ext uri="{FF2B5EF4-FFF2-40B4-BE49-F238E27FC236}">
                    <a16:creationId xmlns:a16="http://schemas.microsoft.com/office/drawing/2014/main" id="{5BFFDE19-6B47-5668-91D9-8F8FB342A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939"/>
                <a:ext cx="0" cy="3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8" name="Line 418">
                <a:extLst>
                  <a:ext uri="{FF2B5EF4-FFF2-40B4-BE49-F238E27FC236}">
                    <a16:creationId xmlns:a16="http://schemas.microsoft.com/office/drawing/2014/main" id="{011FDA0F-B91A-BA32-9AFF-F1DC30074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906"/>
                <a:ext cx="0" cy="3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9" name="Line 419">
                <a:extLst>
                  <a:ext uri="{FF2B5EF4-FFF2-40B4-BE49-F238E27FC236}">
                    <a16:creationId xmlns:a16="http://schemas.microsoft.com/office/drawing/2014/main" id="{A166E1B2-F203-FF6F-7040-5AEDF659A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875"/>
                <a:ext cx="0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0" name="Line 420">
                <a:extLst>
                  <a:ext uri="{FF2B5EF4-FFF2-40B4-BE49-F238E27FC236}">
                    <a16:creationId xmlns:a16="http://schemas.microsoft.com/office/drawing/2014/main" id="{3CE27CC6-3F29-256C-AB82-8B9F2F8CB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846"/>
                <a:ext cx="0" cy="2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1" name="Line 421">
                <a:extLst>
                  <a:ext uri="{FF2B5EF4-FFF2-40B4-BE49-F238E27FC236}">
                    <a16:creationId xmlns:a16="http://schemas.microsoft.com/office/drawing/2014/main" id="{B6561028-8A45-9B48-BBA3-2A04D2043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817"/>
                <a:ext cx="0" cy="2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2" name="Line 422">
                <a:extLst>
                  <a:ext uri="{FF2B5EF4-FFF2-40B4-BE49-F238E27FC236}">
                    <a16:creationId xmlns:a16="http://schemas.microsoft.com/office/drawing/2014/main" id="{F062C23A-5F26-04AC-DCFC-8664A4165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790"/>
                <a:ext cx="0" cy="2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3" name="Line 423">
                <a:extLst>
                  <a:ext uri="{FF2B5EF4-FFF2-40B4-BE49-F238E27FC236}">
                    <a16:creationId xmlns:a16="http://schemas.microsoft.com/office/drawing/2014/main" id="{DCCAE22D-1FBE-E544-FC3C-E29AFD198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763"/>
                <a:ext cx="0" cy="2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4" name="Line 424">
                <a:extLst>
                  <a:ext uri="{FF2B5EF4-FFF2-40B4-BE49-F238E27FC236}">
                    <a16:creationId xmlns:a16="http://schemas.microsoft.com/office/drawing/2014/main" id="{8F89D7EA-3FBE-E0DE-9D9A-E4D05C04B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738"/>
                <a:ext cx="0" cy="2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5" name="Line 425">
                <a:extLst>
                  <a:ext uri="{FF2B5EF4-FFF2-40B4-BE49-F238E27FC236}">
                    <a16:creationId xmlns:a16="http://schemas.microsoft.com/office/drawing/2014/main" id="{550D1294-E7F6-8BA1-896A-B1789781C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715"/>
                <a:ext cx="0" cy="2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6" name="Line 426">
                <a:extLst>
                  <a:ext uri="{FF2B5EF4-FFF2-40B4-BE49-F238E27FC236}">
                    <a16:creationId xmlns:a16="http://schemas.microsoft.com/office/drawing/2014/main" id="{FCEFBD10-DEE9-6182-563B-4CF77C13D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692"/>
                <a:ext cx="0" cy="2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7" name="Line 427">
                <a:extLst>
                  <a:ext uri="{FF2B5EF4-FFF2-40B4-BE49-F238E27FC236}">
                    <a16:creationId xmlns:a16="http://schemas.microsoft.com/office/drawing/2014/main" id="{12B5C0DF-21EB-38B2-6E8F-0114DADC6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670"/>
                <a:ext cx="0" cy="2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8" name="Line 428">
                <a:extLst>
                  <a:ext uri="{FF2B5EF4-FFF2-40B4-BE49-F238E27FC236}">
                    <a16:creationId xmlns:a16="http://schemas.microsoft.com/office/drawing/2014/main" id="{E229485D-651A-CCEA-5C2B-61D777534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651"/>
                <a:ext cx="0" cy="1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9" name="Line 429">
                <a:extLst>
                  <a:ext uri="{FF2B5EF4-FFF2-40B4-BE49-F238E27FC236}">
                    <a16:creationId xmlns:a16="http://schemas.microsoft.com/office/drawing/2014/main" id="{507EF26B-7D30-D995-30C9-67DE9E8B4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632"/>
                <a:ext cx="0" cy="1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0" name="Line 430">
                <a:extLst>
                  <a:ext uri="{FF2B5EF4-FFF2-40B4-BE49-F238E27FC236}">
                    <a16:creationId xmlns:a16="http://schemas.microsoft.com/office/drawing/2014/main" id="{0B898D7E-C640-6A31-3FE9-5259329B9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614"/>
                <a:ext cx="0" cy="1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1" name="Line 431">
                <a:extLst>
                  <a:ext uri="{FF2B5EF4-FFF2-40B4-BE49-F238E27FC236}">
                    <a16:creationId xmlns:a16="http://schemas.microsoft.com/office/drawing/2014/main" id="{25B14C6B-FBDC-EBDA-716B-1C33B27F3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99"/>
                <a:ext cx="0" cy="1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2" name="Line 432">
                <a:extLst>
                  <a:ext uri="{FF2B5EF4-FFF2-40B4-BE49-F238E27FC236}">
                    <a16:creationId xmlns:a16="http://schemas.microsoft.com/office/drawing/2014/main" id="{133C5759-DE56-6FBB-EDC4-94B3A3C0D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84"/>
                <a:ext cx="0" cy="1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3" name="Line 433">
                <a:extLst>
                  <a:ext uri="{FF2B5EF4-FFF2-40B4-BE49-F238E27FC236}">
                    <a16:creationId xmlns:a16="http://schemas.microsoft.com/office/drawing/2014/main" id="{C27128BE-CD42-7634-733D-24128BC29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70"/>
                <a:ext cx="0" cy="1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4" name="Line 434">
                <a:extLst>
                  <a:ext uri="{FF2B5EF4-FFF2-40B4-BE49-F238E27FC236}">
                    <a16:creationId xmlns:a16="http://schemas.microsoft.com/office/drawing/2014/main" id="{E8A36625-A100-36BC-695B-794C04E45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57"/>
                <a:ext cx="0" cy="1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5" name="Line 435">
                <a:extLst>
                  <a:ext uri="{FF2B5EF4-FFF2-40B4-BE49-F238E27FC236}">
                    <a16:creationId xmlns:a16="http://schemas.microsoft.com/office/drawing/2014/main" id="{BF120C87-1DB7-358F-3357-85F31E062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45"/>
                <a:ext cx="0" cy="1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6" name="Line 436">
                <a:extLst>
                  <a:ext uri="{FF2B5EF4-FFF2-40B4-BE49-F238E27FC236}">
                    <a16:creationId xmlns:a16="http://schemas.microsoft.com/office/drawing/2014/main" id="{CB3EE509-D7F1-45D7-518D-DDAE247A5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35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7" name="Line 437">
                <a:extLst>
                  <a:ext uri="{FF2B5EF4-FFF2-40B4-BE49-F238E27FC236}">
                    <a16:creationId xmlns:a16="http://schemas.microsoft.com/office/drawing/2014/main" id="{546DEE5C-1823-91E6-58D0-B8C50B568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26"/>
                <a:ext cx="0" cy="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8" name="Line 438">
                <a:extLst>
                  <a:ext uri="{FF2B5EF4-FFF2-40B4-BE49-F238E27FC236}">
                    <a16:creationId xmlns:a16="http://schemas.microsoft.com/office/drawing/2014/main" id="{06EF2B91-D49D-5FF3-5DAF-404C6DDB6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18"/>
                <a:ext cx="0" cy="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9" name="Line 439">
                <a:extLst>
                  <a:ext uri="{FF2B5EF4-FFF2-40B4-BE49-F238E27FC236}">
                    <a16:creationId xmlns:a16="http://schemas.microsoft.com/office/drawing/2014/main" id="{1A8FAF43-143C-5659-7C97-4036C2781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12"/>
                <a:ext cx="0" cy="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0" name="Line 440">
                <a:extLst>
                  <a:ext uri="{FF2B5EF4-FFF2-40B4-BE49-F238E27FC236}">
                    <a16:creationId xmlns:a16="http://schemas.microsoft.com/office/drawing/2014/main" id="{F9653DF7-886F-3E82-5FD7-91E3CFDEF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06"/>
                <a:ext cx="0" cy="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1" name="Line 441">
                <a:extLst>
                  <a:ext uri="{FF2B5EF4-FFF2-40B4-BE49-F238E27FC236}">
                    <a16:creationId xmlns:a16="http://schemas.microsoft.com/office/drawing/2014/main" id="{EB270364-657C-1BCC-FFAD-ACAB166E3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02"/>
                <a:ext cx="0" cy="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2" name="Line 442">
                <a:extLst>
                  <a:ext uri="{FF2B5EF4-FFF2-40B4-BE49-F238E27FC236}">
                    <a16:creationId xmlns:a16="http://schemas.microsoft.com/office/drawing/2014/main" id="{4414436F-4DE7-FE45-71FA-443F813EA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474"/>
                <a:ext cx="2" cy="2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3" name="Line 443">
                <a:extLst>
                  <a:ext uri="{FF2B5EF4-FFF2-40B4-BE49-F238E27FC236}">
                    <a16:creationId xmlns:a16="http://schemas.microsoft.com/office/drawing/2014/main" id="{02B63F39-5BBD-84A8-D5C2-FB301285C7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3" y="2448"/>
                <a:ext cx="2" cy="2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4" name="Line 444">
                <a:extLst>
                  <a:ext uri="{FF2B5EF4-FFF2-40B4-BE49-F238E27FC236}">
                    <a16:creationId xmlns:a16="http://schemas.microsoft.com/office/drawing/2014/main" id="{CC63B566-2BEC-E51C-5C29-CD824C2EF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5" y="2425"/>
                <a:ext cx="6" cy="2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5" name="Line 445">
                <a:extLst>
                  <a:ext uri="{FF2B5EF4-FFF2-40B4-BE49-F238E27FC236}">
                    <a16:creationId xmlns:a16="http://schemas.microsoft.com/office/drawing/2014/main" id="{76374FCC-26DD-F539-38ED-8D59B6E1A6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1" y="2406"/>
                <a:ext cx="6" cy="1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6" name="Line 446">
                <a:extLst>
                  <a:ext uri="{FF2B5EF4-FFF2-40B4-BE49-F238E27FC236}">
                    <a16:creationId xmlns:a16="http://schemas.microsoft.com/office/drawing/2014/main" id="{C807A62D-1B83-615B-73CB-62C219B5C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7" y="2387"/>
                <a:ext cx="7" cy="19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7" name="Line 447">
                <a:extLst>
                  <a:ext uri="{FF2B5EF4-FFF2-40B4-BE49-F238E27FC236}">
                    <a16:creationId xmlns:a16="http://schemas.microsoft.com/office/drawing/2014/main" id="{C0AAC52F-AB1F-6DC2-0FB6-8F0B63F25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4" y="2373"/>
                <a:ext cx="10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8" name="Line 448">
                <a:extLst>
                  <a:ext uri="{FF2B5EF4-FFF2-40B4-BE49-F238E27FC236}">
                    <a16:creationId xmlns:a16="http://schemas.microsoft.com/office/drawing/2014/main" id="{A5CD55A7-0109-19B6-161C-638050DD3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4" y="2360"/>
                <a:ext cx="10" cy="1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9" name="Line 449">
                <a:extLst>
                  <a:ext uri="{FF2B5EF4-FFF2-40B4-BE49-F238E27FC236}">
                    <a16:creationId xmlns:a16="http://schemas.microsoft.com/office/drawing/2014/main" id="{C6BE86C0-5E40-29C6-7B3B-C1018B9D1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4" y="2352"/>
                <a:ext cx="11" cy="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0" name="Line 450">
                <a:extLst>
                  <a:ext uri="{FF2B5EF4-FFF2-40B4-BE49-F238E27FC236}">
                    <a16:creationId xmlns:a16="http://schemas.microsoft.com/office/drawing/2014/main" id="{60EC1B11-22BC-0A54-C66A-6940B2D3C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5" y="2348"/>
                <a:ext cx="6" cy="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1" name="Line 451">
                <a:extLst>
                  <a:ext uri="{FF2B5EF4-FFF2-40B4-BE49-F238E27FC236}">
                    <a16:creationId xmlns:a16="http://schemas.microsoft.com/office/drawing/2014/main" id="{DED52FCA-D10C-8A4A-D176-AFE41AAAD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1" y="2348"/>
                <a:ext cx="8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2" name="Line 452">
                <a:extLst>
                  <a:ext uri="{FF2B5EF4-FFF2-40B4-BE49-F238E27FC236}">
                    <a16:creationId xmlns:a16="http://schemas.microsoft.com/office/drawing/2014/main" id="{2886769F-4C25-6D8E-569C-69DCB11141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9" y="2348"/>
                <a:ext cx="7" cy="4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3" name="Line 453">
                <a:extLst>
                  <a:ext uri="{FF2B5EF4-FFF2-40B4-BE49-F238E27FC236}">
                    <a16:creationId xmlns:a16="http://schemas.microsoft.com/office/drawing/2014/main" id="{04C6E320-A205-A12C-BF57-AB86753DE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6" y="2352"/>
                <a:ext cx="8" cy="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4" name="Line 454">
                <a:extLst>
                  <a:ext uri="{FF2B5EF4-FFF2-40B4-BE49-F238E27FC236}">
                    <a16:creationId xmlns:a16="http://schemas.microsoft.com/office/drawing/2014/main" id="{F3992143-D0F4-7060-6B15-5F7598165C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4" y="2358"/>
                <a:ext cx="10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5" name="Line 455">
                <a:extLst>
                  <a:ext uri="{FF2B5EF4-FFF2-40B4-BE49-F238E27FC236}">
                    <a16:creationId xmlns:a16="http://schemas.microsoft.com/office/drawing/2014/main" id="{21F1BC14-C6BA-C2CA-CFB4-5EE65BF92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4" y="2367"/>
                <a:ext cx="9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6" name="Line 456">
                <a:extLst>
                  <a:ext uri="{FF2B5EF4-FFF2-40B4-BE49-F238E27FC236}">
                    <a16:creationId xmlns:a16="http://schemas.microsoft.com/office/drawing/2014/main" id="{F1EBA4AD-D2D4-5BFD-989D-CD9C655ED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3" y="2377"/>
                <a:ext cx="10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7" name="Line 457">
                <a:extLst>
                  <a:ext uri="{FF2B5EF4-FFF2-40B4-BE49-F238E27FC236}">
                    <a16:creationId xmlns:a16="http://schemas.microsoft.com/office/drawing/2014/main" id="{227107E2-7985-19A4-4AF4-7144ACDCE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3" y="2392"/>
                <a:ext cx="12" cy="1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8" name="Line 458">
                <a:extLst>
                  <a:ext uri="{FF2B5EF4-FFF2-40B4-BE49-F238E27FC236}">
                    <a16:creationId xmlns:a16="http://schemas.microsoft.com/office/drawing/2014/main" id="{7B458B75-67C0-9A81-ED57-74BBA98D4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5" y="2410"/>
                <a:ext cx="13" cy="1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9" name="Line 459">
                <a:extLst>
                  <a:ext uri="{FF2B5EF4-FFF2-40B4-BE49-F238E27FC236}">
                    <a16:creationId xmlns:a16="http://schemas.microsoft.com/office/drawing/2014/main" id="{B5FF7161-C885-EA4F-D0AE-3381A6155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8" y="2427"/>
                <a:ext cx="14" cy="1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0" name="Line 460">
                <a:extLst>
                  <a:ext uri="{FF2B5EF4-FFF2-40B4-BE49-F238E27FC236}">
                    <a16:creationId xmlns:a16="http://schemas.microsoft.com/office/drawing/2014/main" id="{13D91F74-9C35-F532-5DCC-1055291A1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2" y="2443"/>
                <a:ext cx="17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1" name="Line 461">
                <a:extLst>
                  <a:ext uri="{FF2B5EF4-FFF2-40B4-BE49-F238E27FC236}">
                    <a16:creationId xmlns:a16="http://schemas.microsoft.com/office/drawing/2014/main" id="{C4A8F4B0-B655-64AC-5870-C59223518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9" y="2458"/>
                <a:ext cx="17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2" name="Line 462">
                <a:extLst>
                  <a:ext uri="{FF2B5EF4-FFF2-40B4-BE49-F238E27FC236}">
                    <a16:creationId xmlns:a16="http://schemas.microsoft.com/office/drawing/2014/main" id="{D29B0DE7-7924-AC8E-760D-3BD210E6F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6" y="2472"/>
                <a:ext cx="22" cy="1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3" name="Line 463">
                <a:extLst>
                  <a:ext uri="{FF2B5EF4-FFF2-40B4-BE49-F238E27FC236}">
                    <a16:creationId xmlns:a16="http://schemas.microsoft.com/office/drawing/2014/main" id="{D663AA7C-008E-2237-04B0-58703B3F5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8" y="2483"/>
                <a:ext cx="21" cy="1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4" name="Line 464">
                <a:extLst>
                  <a:ext uri="{FF2B5EF4-FFF2-40B4-BE49-F238E27FC236}">
                    <a16:creationId xmlns:a16="http://schemas.microsoft.com/office/drawing/2014/main" id="{6AA7E7F8-8EB4-4315-9B57-5AAE24398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9" y="2493"/>
                <a:ext cx="25" cy="9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5" name="Line 465">
                <a:extLst>
                  <a:ext uri="{FF2B5EF4-FFF2-40B4-BE49-F238E27FC236}">
                    <a16:creationId xmlns:a16="http://schemas.microsoft.com/office/drawing/2014/main" id="{8050762E-3AEB-66FE-4582-50EDEDF78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4" y="2502"/>
                <a:ext cx="25" cy="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6" name="Line 466">
                <a:extLst>
                  <a:ext uri="{FF2B5EF4-FFF2-40B4-BE49-F238E27FC236}">
                    <a16:creationId xmlns:a16="http://schemas.microsoft.com/office/drawing/2014/main" id="{F8DAEA3F-FDD1-4985-01D3-8C1260D05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9" y="2510"/>
                <a:ext cx="27" cy="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7" name="Line 467">
                <a:extLst>
                  <a:ext uri="{FF2B5EF4-FFF2-40B4-BE49-F238E27FC236}">
                    <a16:creationId xmlns:a16="http://schemas.microsoft.com/office/drawing/2014/main" id="{06598896-0DEF-44CA-4AA3-3628F2B4F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6" y="2518"/>
                <a:ext cx="25" cy="1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8" name="Line 468">
                <a:extLst>
                  <a:ext uri="{FF2B5EF4-FFF2-40B4-BE49-F238E27FC236}">
                    <a16:creationId xmlns:a16="http://schemas.microsoft.com/office/drawing/2014/main" id="{994D7865-14BE-FF01-8269-1D9774714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1" y="2528"/>
                <a:ext cx="25" cy="1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9" name="Line 469">
                <a:extLst>
                  <a:ext uri="{FF2B5EF4-FFF2-40B4-BE49-F238E27FC236}">
                    <a16:creationId xmlns:a16="http://schemas.microsoft.com/office/drawing/2014/main" id="{5B7679D0-1B98-921C-7DBA-967503DD3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6" y="2541"/>
                <a:ext cx="23" cy="1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0" name="Line 470">
                <a:extLst>
                  <a:ext uri="{FF2B5EF4-FFF2-40B4-BE49-F238E27FC236}">
                    <a16:creationId xmlns:a16="http://schemas.microsoft.com/office/drawing/2014/main" id="{18879F2F-D8D9-7089-206B-2C8238655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9" y="2558"/>
                <a:ext cx="22" cy="1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1" name="Line 471">
                <a:extLst>
                  <a:ext uri="{FF2B5EF4-FFF2-40B4-BE49-F238E27FC236}">
                    <a16:creationId xmlns:a16="http://schemas.microsoft.com/office/drawing/2014/main" id="{4B4502D1-093B-E748-59A1-EF17315ED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1" y="2576"/>
                <a:ext cx="21" cy="2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2" name="Line 472">
                <a:extLst>
                  <a:ext uri="{FF2B5EF4-FFF2-40B4-BE49-F238E27FC236}">
                    <a16:creationId xmlns:a16="http://schemas.microsoft.com/office/drawing/2014/main" id="{7470FF5B-38A7-407A-F425-6F9859993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2" y="2597"/>
                <a:ext cx="19" cy="2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3" name="Line 473">
                <a:extLst>
                  <a:ext uri="{FF2B5EF4-FFF2-40B4-BE49-F238E27FC236}">
                    <a16:creationId xmlns:a16="http://schemas.microsoft.com/office/drawing/2014/main" id="{2309ED61-F60A-CB6E-62BD-9A38A8430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1" y="2622"/>
                <a:ext cx="19" cy="2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4" name="Line 474">
                <a:extLst>
                  <a:ext uri="{FF2B5EF4-FFF2-40B4-BE49-F238E27FC236}">
                    <a16:creationId xmlns:a16="http://schemas.microsoft.com/office/drawing/2014/main" id="{9A2D8279-43C5-90FE-272C-AE978E581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0" y="2649"/>
                <a:ext cx="20" cy="2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5" name="Line 475">
                <a:extLst>
                  <a:ext uri="{FF2B5EF4-FFF2-40B4-BE49-F238E27FC236}">
                    <a16:creationId xmlns:a16="http://schemas.microsoft.com/office/drawing/2014/main" id="{B96B33BB-52EC-A24A-C22F-6FDFB860A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0" y="2674"/>
                <a:ext cx="17" cy="2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6" name="Line 476">
                <a:extLst>
                  <a:ext uri="{FF2B5EF4-FFF2-40B4-BE49-F238E27FC236}">
                    <a16:creationId xmlns:a16="http://schemas.microsoft.com/office/drawing/2014/main" id="{8C1A93BC-F107-A672-9FF4-3090F6DC9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7" y="2697"/>
                <a:ext cx="19" cy="2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7" name="Line 477">
                <a:extLst>
                  <a:ext uri="{FF2B5EF4-FFF2-40B4-BE49-F238E27FC236}">
                    <a16:creationId xmlns:a16="http://schemas.microsoft.com/office/drawing/2014/main" id="{BB8328DF-46F2-450F-49C2-7C6EB0771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6" y="2717"/>
                <a:ext cx="22" cy="1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8" name="Line 478">
                <a:extLst>
                  <a:ext uri="{FF2B5EF4-FFF2-40B4-BE49-F238E27FC236}">
                    <a16:creationId xmlns:a16="http://schemas.microsoft.com/office/drawing/2014/main" id="{D2538A94-7124-CEB1-92E5-7F5DBF129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8" y="2734"/>
                <a:ext cx="19" cy="1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9" name="Line 479">
                <a:extLst>
                  <a:ext uri="{FF2B5EF4-FFF2-40B4-BE49-F238E27FC236}">
                    <a16:creationId xmlns:a16="http://schemas.microsoft.com/office/drawing/2014/main" id="{14C9D144-1C25-565D-0001-41DCEBB98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7" y="2746"/>
                <a:ext cx="19" cy="9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0" name="Line 480">
                <a:extLst>
                  <a:ext uri="{FF2B5EF4-FFF2-40B4-BE49-F238E27FC236}">
                    <a16:creationId xmlns:a16="http://schemas.microsoft.com/office/drawing/2014/main" id="{921CFB16-4B03-6152-94E7-BA7ABB57B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6" y="2755"/>
                <a:ext cx="21" cy="6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1" name="Line 481">
                <a:extLst>
                  <a:ext uri="{FF2B5EF4-FFF2-40B4-BE49-F238E27FC236}">
                    <a16:creationId xmlns:a16="http://schemas.microsoft.com/office/drawing/2014/main" id="{DA61238C-87B6-6C02-D7DE-EF197F438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7" y="2761"/>
                <a:ext cx="22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2" name="Line 482">
                <a:extLst>
                  <a:ext uri="{FF2B5EF4-FFF2-40B4-BE49-F238E27FC236}">
                    <a16:creationId xmlns:a16="http://schemas.microsoft.com/office/drawing/2014/main" id="{9B0EB46A-D617-BD45-7235-190A6EC29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9" y="2765"/>
                <a:ext cx="2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3" name="Line 483">
                <a:extLst>
                  <a:ext uri="{FF2B5EF4-FFF2-40B4-BE49-F238E27FC236}">
                    <a16:creationId xmlns:a16="http://schemas.microsoft.com/office/drawing/2014/main" id="{BFAF9A69-3B61-9FF8-E4CF-D5A6D4624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2765"/>
                <a:ext cx="23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4" name="Line 484">
                <a:extLst>
                  <a:ext uri="{FF2B5EF4-FFF2-40B4-BE49-F238E27FC236}">
                    <a16:creationId xmlns:a16="http://schemas.microsoft.com/office/drawing/2014/main" id="{BDCFC84E-69D5-D8C4-2A1D-A732CBAF7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3" y="2769"/>
                <a:ext cx="25" cy="6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5" name="Line 485">
                <a:extLst>
                  <a:ext uri="{FF2B5EF4-FFF2-40B4-BE49-F238E27FC236}">
                    <a16:creationId xmlns:a16="http://schemas.microsoft.com/office/drawing/2014/main" id="{A0D50D2A-32FF-6A88-D0E7-FA98A6AE6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8" y="2775"/>
                <a:ext cx="25" cy="6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6" name="Line 486">
                <a:extLst>
                  <a:ext uri="{FF2B5EF4-FFF2-40B4-BE49-F238E27FC236}">
                    <a16:creationId xmlns:a16="http://schemas.microsoft.com/office/drawing/2014/main" id="{BE365F35-584D-323E-FFEC-7B665A7CC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3" y="2781"/>
                <a:ext cx="25" cy="7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7" name="Line 487">
                <a:extLst>
                  <a:ext uri="{FF2B5EF4-FFF2-40B4-BE49-F238E27FC236}">
                    <a16:creationId xmlns:a16="http://schemas.microsoft.com/office/drawing/2014/main" id="{B8D0A955-E746-7B1B-FAF8-889B33C63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8" y="2788"/>
                <a:ext cx="27" cy="1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8" name="Line 488">
                <a:extLst>
                  <a:ext uri="{FF2B5EF4-FFF2-40B4-BE49-F238E27FC236}">
                    <a16:creationId xmlns:a16="http://schemas.microsoft.com/office/drawing/2014/main" id="{CC77656C-DD56-AB77-3761-5929721D6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5" y="2798"/>
                <a:ext cx="29" cy="1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9" name="Line 489">
                <a:extLst>
                  <a:ext uri="{FF2B5EF4-FFF2-40B4-BE49-F238E27FC236}">
                    <a16:creationId xmlns:a16="http://schemas.microsoft.com/office/drawing/2014/main" id="{DEB97013-3D54-55BE-E354-30B5B6558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4" y="2809"/>
                <a:ext cx="29" cy="14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0" name="Line 490">
                <a:extLst>
                  <a:ext uri="{FF2B5EF4-FFF2-40B4-BE49-F238E27FC236}">
                    <a16:creationId xmlns:a16="http://schemas.microsoft.com/office/drawing/2014/main" id="{5EF7F3D8-49E3-2EE3-333B-FBC3808C7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3" y="2823"/>
                <a:ext cx="29" cy="1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1" name="Line 491">
                <a:extLst>
                  <a:ext uri="{FF2B5EF4-FFF2-40B4-BE49-F238E27FC236}">
                    <a16:creationId xmlns:a16="http://schemas.microsoft.com/office/drawing/2014/main" id="{56C0B8A5-B152-E68A-8E88-6F78859A5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2" y="2838"/>
                <a:ext cx="23" cy="1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2" name="Line 492">
                <a:extLst>
                  <a:ext uri="{FF2B5EF4-FFF2-40B4-BE49-F238E27FC236}">
                    <a16:creationId xmlns:a16="http://schemas.microsoft.com/office/drawing/2014/main" id="{2D6F090C-5113-3039-C2D5-F6E7E4D51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5" y="2856"/>
                <a:ext cx="22" cy="2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3" name="Line 493">
                <a:extLst>
                  <a:ext uri="{FF2B5EF4-FFF2-40B4-BE49-F238E27FC236}">
                    <a16:creationId xmlns:a16="http://schemas.microsoft.com/office/drawing/2014/main" id="{DED85955-FB54-C748-7D6B-4E288EF2B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7" y="2879"/>
                <a:ext cx="17" cy="2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4" name="Line 494">
                <a:extLst>
                  <a:ext uri="{FF2B5EF4-FFF2-40B4-BE49-F238E27FC236}">
                    <a16:creationId xmlns:a16="http://schemas.microsoft.com/office/drawing/2014/main" id="{78A09AB4-69F2-392E-7912-BFA22CE49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4" y="2906"/>
                <a:ext cx="13" cy="3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5" name="Line 495">
                <a:extLst>
                  <a:ext uri="{FF2B5EF4-FFF2-40B4-BE49-F238E27FC236}">
                    <a16:creationId xmlns:a16="http://schemas.microsoft.com/office/drawing/2014/main" id="{A5FDF3FE-5C29-207A-0463-625952A84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7" y="2937"/>
                <a:ext cx="10" cy="3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6" name="Line 496">
                <a:extLst>
                  <a:ext uri="{FF2B5EF4-FFF2-40B4-BE49-F238E27FC236}">
                    <a16:creationId xmlns:a16="http://schemas.microsoft.com/office/drawing/2014/main" id="{E3670499-5716-50FB-5F59-F9D35015C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7" y="2970"/>
                <a:ext cx="8" cy="3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7" name="Line 497">
                <a:extLst>
                  <a:ext uri="{FF2B5EF4-FFF2-40B4-BE49-F238E27FC236}">
                    <a16:creationId xmlns:a16="http://schemas.microsoft.com/office/drawing/2014/main" id="{E67D194D-39FD-E920-3184-4F3AC845E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5" y="3008"/>
                <a:ext cx="2" cy="4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8" name="Line 498">
                <a:extLst>
                  <a:ext uri="{FF2B5EF4-FFF2-40B4-BE49-F238E27FC236}">
                    <a16:creationId xmlns:a16="http://schemas.microsoft.com/office/drawing/2014/main" id="{716C2C40-E61B-2F8F-A0F7-4D652F2EC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7" y="3051"/>
                <a:ext cx="4" cy="17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9" name="Rectangle 499">
                <a:extLst>
                  <a:ext uri="{FF2B5EF4-FFF2-40B4-BE49-F238E27FC236}">
                    <a16:creationId xmlns:a16="http://schemas.microsoft.com/office/drawing/2014/main" id="{1913303D-125B-CD91-5BB7-98B33C998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" y="3575"/>
                <a:ext cx="2852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Visual Angle (degrees from fovea)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0" name="Rectangle 500">
                <a:extLst>
                  <a:ext uri="{FF2B5EF4-FFF2-40B4-BE49-F238E27FC236}">
                    <a16:creationId xmlns:a16="http://schemas.microsoft.com/office/drawing/2014/main" id="{6AC2CED8-EF20-E76A-C310-B441BB3BC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2386"/>
                <a:ext cx="509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Rods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1" name="Rectangle 501">
                <a:extLst>
                  <a:ext uri="{FF2B5EF4-FFF2-40B4-BE49-F238E27FC236}">
                    <a16:creationId xmlns:a16="http://schemas.microsoft.com/office/drawing/2014/main" id="{5EA6F1F8-1EDD-50DC-EB13-28332B289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8" y="2957"/>
                <a:ext cx="611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Cones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2" name="Rectangle 502">
                <a:extLst>
                  <a:ext uri="{FF2B5EF4-FFF2-40B4-BE49-F238E27FC236}">
                    <a16:creationId xmlns:a16="http://schemas.microsoft.com/office/drawing/2014/main" id="{8B7BCAFF-446F-D060-6196-A5A5D0C77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6" y="2927"/>
                <a:ext cx="611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Cones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3" name="Rectangle 503">
                <a:extLst>
                  <a:ext uri="{FF2B5EF4-FFF2-40B4-BE49-F238E27FC236}">
                    <a16:creationId xmlns:a16="http://schemas.microsoft.com/office/drawing/2014/main" id="{9A2E36BD-0ADE-8757-47D4-BFADC910F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4" y="2425"/>
                <a:ext cx="509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Rods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4" name="Rectangle 504">
                <a:extLst>
                  <a:ext uri="{FF2B5EF4-FFF2-40B4-BE49-F238E27FC236}">
                    <a16:creationId xmlns:a16="http://schemas.microsoft.com/office/drawing/2014/main" id="{7D36F492-1370-847A-53D9-7282B5CAB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961"/>
                <a:ext cx="590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Fovea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5" name="Rectangle 505">
                <a:extLst>
                  <a:ext uri="{FF2B5EF4-FFF2-40B4-BE49-F238E27FC236}">
                    <a16:creationId xmlns:a16="http://schemas.microsoft.com/office/drawing/2014/main" id="{BA998E5B-41C8-B6EE-4620-02B0D1EE0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4" y="1841"/>
                <a:ext cx="4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Blind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6" name="Rectangle 506">
                <a:extLst>
                  <a:ext uri="{FF2B5EF4-FFF2-40B4-BE49-F238E27FC236}">
                    <a16:creationId xmlns:a16="http://schemas.microsoft.com/office/drawing/2014/main" id="{4FC94613-411E-8B24-1385-C052259F9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0" y="2019"/>
                <a:ext cx="457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Spot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7" name="Freeform 507">
                <a:extLst>
                  <a:ext uri="{FF2B5EF4-FFF2-40B4-BE49-F238E27FC236}">
                    <a16:creationId xmlns:a16="http://schemas.microsoft.com/office/drawing/2014/main" id="{A65A3804-5DFE-EB13-2CE3-9051DE695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568"/>
                <a:ext cx="87" cy="91"/>
              </a:xfrm>
              <a:custGeom>
                <a:avLst/>
                <a:gdLst>
                  <a:gd name="T0" fmla="*/ 25 w 87"/>
                  <a:gd name="T1" fmla="*/ 91 h 91"/>
                  <a:gd name="T2" fmla="*/ 0 w 87"/>
                  <a:gd name="T3" fmla="*/ 60 h 91"/>
                  <a:gd name="T4" fmla="*/ 79 w 87"/>
                  <a:gd name="T5" fmla="*/ 0 h 91"/>
                  <a:gd name="T6" fmla="*/ 87 w 87"/>
                  <a:gd name="T7" fmla="*/ 46 h 91"/>
                  <a:gd name="T8" fmla="*/ 25 w 87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91">
                    <a:moveTo>
                      <a:pt x="25" y="91"/>
                    </a:moveTo>
                    <a:lnTo>
                      <a:pt x="0" y="60"/>
                    </a:lnTo>
                    <a:lnTo>
                      <a:pt x="79" y="0"/>
                    </a:lnTo>
                    <a:lnTo>
                      <a:pt x="87" y="46"/>
                    </a:lnTo>
                    <a:lnTo>
                      <a:pt x="25" y="9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88" name="Line 508">
                <a:extLst>
                  <a:ext uri="{FF2B5EF4-FFF2-40B4-BE49-F238E27FC236}">
                    <a16:creationId xmlns:a16="http://schemas.microsoft.com/office/drawing/2014/main" id="{CCDA18D7-F1B6-8EE5-2C62-00FB30FAE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81" y="1636"/>
                <a:ext cx="25" cy="30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89" name="Line 509">
                <a:extLst>
                  <a:ext uri="{FF2B5EF4-FFF2-40B4-BE49-F238E27FC236}">
                    <a16:creationId xmlns:a16="http://schemas.microsoft.com/office/drawing/2014/main" id="{EB91A7C6-CAB8-5763-BA77-4AC86488B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1" y="1576"/>
                <a:ext cx="79" cy="60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0" name="Line 510">
                <a:extLst>
                  <a:ext uri="{FF2B5EF4-FFF2-40B4-BE49-F238E27FC236}">
                    <a16:creationId xmlns:a16="http://schemas.microsoft.com/office/drawing/2014/main" id="{36520EB7-AA2C-F52B-8046-EF0ED417C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0" y="1576"/>
                <a:ext cx="8" cy="46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1" name="Line 511">
                <a:extLst>
                  <a:ext uri="{FF2B5EF4-FFF2-40B4-BE49-F238E27FC236}">
                    <a16:creationId xmlns:a16="http://schemas.microsoft.com/office/drawing/2014/main" id="{A4F81AA7-7731-C5B5-9D4C-196128581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06" y="1622"/>
                <a:ext cx="62" cy="44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2" name="Freeform 512">
                <a:extLst>
                  <a:ext uri="{FF2B5EF4-FFF2-40B4-BE49-F238E27FC236}">
                    <a16:creationId xmlns:a16="http://schemas.microsoft.com/office/drawing/2014/main" id="{1E8AE3FA-09F8-F6E2-D009-E00AB192D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1738"/>
                <a:ext cx="68" cy="75"/>
              </a:xfrm>
              <a:custGeom>
                <a:avLst/>
                <a:gdLst>
                  <a:gd name="T0" fmla="*/ 0 w 68"/>
                  <a:gd name="T1" fmla="*/ 44 h 75"/>
                  <a:gd name="T2" fmla="*/ 24 w 68"/>
                  <a:gd name="T3" fmla="*/ 75 h 75"/>
                  <a:gd name="T4" fmla="*/ 68 w 68"/>
                  <a:gd name="T5" fmla="*/ 27 h 75"/>
                  <a:gd name="T6" fmla="*/ 54 w 68"/>
                  <a:gd name="T7" fmla="*/ 0 h 75"/>
                  <a:gd name="T8" fmla="*/ 0 w 68"/>
                  <a:gd name="T9" fmla="*/ 4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75">
                    <a:moveTo>
                      <a:pt x="0" y="44"/>
                    </a:moveTo>
                    <a:lnTo>
                      <a:pt x="24" y="75"/>
                    </a:lnTo>
                    <a:lnTo>
                      <a:pt x="68" y="27"/>
                    </a:lnTo>
                    <a:lnTo>
                      <a:pt x="54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3" name="Line 513">
                <a:extLst>
                  <a:ext uri="{FF2B5EF4-FFF2-40B4-BE49-F238E27FC236}">
                    <a16:creationId xmlns:a16="http://schemas.microsoft.com/office/drawing/2014/main" id="{E7BC4EEC-DD5D-6993-FC20-3C260541C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1" y="1790"/>
                <a:ext cx="23" cy="3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4" name="Line 514">
                <a:extLst>
                  <a:ext uri="{FF2B5EF4-FFF2-40B4-BE49-F238E27FC236}">
                    <a16:creationId xmlns:a16="http://schemas.microsoft.com/office/drawing/2014/main" id="{CC90944B-EF0D-8E0B-A4FD-A25B7FFE5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4" y="1773"/>
                <a:ext cx="45" cy="48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5" name="Line 515">
                <a:extLst>
                  <a:ext uri="{FF2B5EF4-FFF2-40B4-BE49-F238E27FC236}">
                    <a16:creationId xmlns:a16="http://schemas.microsoft.com/office/drawing/2014/main" id="{D2BA62CB-A45D-90E3-6507-62A79F5F5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45" y="1746"/>
                <a:ext cx="14" cy="27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6" name="Line 516">
                <a:extLst>
                  <a:ext uri="{FF2B5EF4-FFF2-40B4-BE49-F238E27FC236}">
                    <a16:creationId xmlns:a16="http://schemas.microsoft.com/office/drawing/2014/main" id="{1E28B685-7F8E-4FC3-007F-673126254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91" y="1746"/>
                <a:ext cx="54" cy="44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7" name="Freeform 517">
                <a:extLst>
                  <a:ext uri="{FF2B5EF4-FFF2-40B4-BE49-F238E27FC236}">
                    <a16:creationId xmlns:a16="http://schemas.microsoft.com/office/drawing/2014/main" id="{37908452-47B0-70E5-FC91-F7F0C19BD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547"/>
                <a:ext cx="208" cy="268"/>
              </a:xfrm>
              <a:custGeom>
                <a:avLst/>
                <a:gdLst>
                  <a:gd name="T0" fmla="*/ 0 w 208"/>
                  <a:gd name="T1" fmla="*/ 117 h 268"/>
                  <a:gd name="T2" fmla="*/ 29 w 208"/>
                  <a:gd name="T3" fmla="*/ 108 h 268"/>
                  <a:gd name="T4" fmla="*/ 39 w 208"/>
                  <a:gd name="T5" fmla="*/ 121 h 268"/>
                  <a:gd name="T6" fmla="*/ 75 w 208"/>
                  <a:gd name="T7" fmla="*/ 177 h 268"/>
                  <a:gd name="T8" fmla="*/ 122 w 208"/>
                  <a:gd name="T9" fmla="*/ 245 h 268"/>
                  <a:gd name="T10" fmla="*/ 141 w 208"/>
                  <a:gd name="T11" fmla="*/ 268 h 268"/>
                  <a:gd name="T12" fmla="*/ 141 w 208"/>
                  <a:gd name="T13" fmla="*/ 268 h 268"/>
                  <a:gd name="T14" fmla="*/ 208 w 208"/>
                  <a:gd name="T15" fmla="*/ 208 h 268"/>
                  <a:gd name="T16" fmla="*/ 208 w 208"/>
                  <a:gd name="T17" fmla="*/ 208 h 268"/>
                  <a:gd name="T18" fmla="*/ 193 w 208"/>
                  <a:gd name="T19" fmla="*/ 181 h 268"/>
                  <a:gd name="T20" fmla="*/ 145 w 208"/>
                  <a:gd name="T21" fmla="*/ 104 h 268"/>
                  <a:gd name="T22" fmla="*/ 116 w 208"/>
                  <a:gd name="T23" fmla="*/ 48 h 268"/>
                  <a:gd name="T24" fmla="*/ 151 w 208"/>
                  <a:gd name="T25" fmla="*/ 0 h 268"/>
                  <a:gd name="T26" fmla="*/ 151 w 208"/>
                  <a:gd name="T27" fmla="*/ 0 h 268"/>
                  <a:gd name="T28" fmla="*/ 56 w 208"/>
                  <a:gd name="T29" fmla="*/ 77 h 268"/>
                  <a:gd name="T30" fmla="*/ 0 w 208"/>
                  <a:gd name="T31" fmla="*/ 11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8" h="268">
                    <a:moveTo>
                      <a:pt x="0" y="117"/>
                    </a:moveTo>
                    <a:lnTo>
                      <a:pt x="29" y="108"/>
                    </a:lnTo>
                    <a:lnTo>
                      <a:pt x="39" y="121"/>
                    </a:lnTo>
                    <a:lnTo>
                      <a:pt x="75" y="177"/>
                    </a:lnTo>
                    <a:lnTo>
                      <a:pt x="122" y="245"/>
                    </a:lnTo>
                    <a:lnTo>
                      <a:pt x="141" y="268"/>
                    </a:lnTo>
                    <a:lnTo>
                      <a:pt x="141" y="268"/>
                    </a:lnTo>
                    <a:lnTo>
                      <a:pt x="208" y="208"/>
                    </a:lnTo>
                    <a:lnTo>
                      <a:pt x="208" y="208"/>
                    </a:lnTo>
                    <a:lnTo>
                      <a:pt x="193" y="181"/>
                    </a:lnTo>
                    <a:lnTo>
                      <a:pt x="145" y="104"/>
                    </a:lnTo>
                    <a:lnTo>
                      <a:pt x="116" y="48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56" y="7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8" name="Line 518">
                <a:extLst>
                  <a:ext uri="{FF2B5EF4-FFF2-40B4-BE49-F238E27FC236}">
                    <a16:creationId xmlns:a16="http://schemas.microsoft.com/office/drawing/2014/main" id="{A28C5EF1-7FB8-061D-BE4F-FD857FB0F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2" y="1663"/>
                <a:ext cx="29" cy="9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9" name="Line 519">
                <a:extLst>
                  <a:ext uri="{FF2B5EF4-FFF2-40B4-BE49-F238E27FC236}">
                    <a16:creationId xmlns:a16="http://schemas.microsoft.com/office/drawing/2014/main" id="{9C981104-100E-170B-437F-7127F57A9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1" y="1663"/>
                <a:ext cx="9" cy="1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0" name="Line 520">
                <a:extLst>
                  <a:ext uri="{FF2B5EF4-FFF2-40B4-BE49-F238E27FC236}">
                    <a16:creationId xmlns:a16="http://schemas.microsoft.com/office/drawing/2014/main" id="{B051006F-9A53-3F0E-0DAB-E16BEC0C7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676"/>
                <a:ext cx="37" cy="5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1" name="Line 521">
                <a:extLst>
                  <a:ext uri="{FF2B5EF4-FFF2-40B4-BE49-F238E27FC236}">
                    <a16:creationId xmlns:a16="http://schemas.microsoft.com/office/drawing/2014/main" id="{62BA381A-A3B1-6747-961B-995768E93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7" y="1732"/>
                <a:ext cx="46" cy="6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2" name="Line 522">
                <a:extLst>
                  <a:ext uri="{FF2B5EF4-FFF2-40B4-BE49-F238E27FC236}">
                    <a16:creationId xmlns:a16="http://schemas.microsoft.com/office/drawing/2014/main" id="{4CEDF793-F3DE-1FFA-108A-BF074E096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3" y="1800"/>
                <a:ext cx="20" cy="2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3" name="Line 523">
                <a:extLst>
                  <a:ext uri="{FF2B5EF4-FFF2-40B4-BE49-F238E27FC236}">
                    <a16:creationId xmlns:a16="http://schemas.microsoft.com/office/drawing/2014/main" id="{869BE4E4-7301-3BF7-805C-A96DA653B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3" y="1823"/>
                <a:ext cx="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4" name="Line 524">
                <a:extLst>
                  <a:ext uri="{FF2B5EF4-FFF2-40B4-BE49-F238E27FC236}">
                    <a16:creationId xmlns:a16="http://schemas.microsoft.com/office/drawing/2014/main" id="{0620433D-65D9-C4BE-01E2-99A19AC0F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3" y="1763"/>
                <a:ext cx="67" cy="6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5" name="Line 525">
                <a:extLst>
                  <a:ext uri="{FF2B5EF4-FFF2-40B4-BE49-F238E27FC236}">
                    <a16:creationId xmlns:a16="http://schemas.microsoft.com/office/drawing/2014/main" id="{C8666E48-E1D1-F623-AA7C-A39538EBD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0" y="1763"/>
                <a:ext cx="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6" name="Line 526">
                <a:extLst>
                  <a:ext uri="{FF2B5EF4-FFF2-40B4-BE49-F238E27FC236}">
                    <a16:creationId xmlns:a16="http://schemas.microsoft.com/office/drawing/2014/main" id="{22170359-45D0-05A9-2439-84197B8F2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5" y="1736"/>
                <a:ext cx="15" cy="27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7" name="Line 527">
                <a:extLst>
                  <a:ext uri="{FF2B5EF4-FFF2-40B4-BE49-F238E27FC236}">
                    <a16:creationId xmlns:a16="http://schemas.microsoft.com/office/drawing/2014/main" id="{63C651C0-15C0-0062-DDF8-A3F707357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07" y="1659"/>
                <a:ext cx="48" cy="7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8" name="Line 528">
                <a:extLst>
                  <a:ext uri="{FF2B5EF4-FFF2-40B4-BE49-F238E27FC236}">
                    <a16:creationId xmlns:a16="http://schemas.microsoft.com/office/drawing/2014/main" id="{B745E157-1FEC-B307-2A7E-F0A75BBD3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78" y="1603"/>
                <a:ext cx="29" cy="5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9" name="Line 529">
                <a:extLst>
                  <a:ext uri="{FF2B5EF4-FFF2-40B4-BE49-F238E27FC236}">
                    <a16:creationId xmlns:a16="http://schemas.microsoft.com/office/drawing/2014/main" id="{E7FC16AB-D943-248B-C428-1C26FFA53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8" y="1554"/>
                <a:ext cx="34" cy="4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0" name="Line 530">
                <a:extLst>
                  <a:ext uri="{FF2B5EF4-FFF2-40B4-BE49-F238E27FC236}">
                    <a16:creationId xmlns:a16="http://schemas.microsoft.com/office/drawing/2014/main" id="{384657DB-9C68-43DD-35C8-4887AA08E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2" y="1554"/>
                <a:ext cx="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1" name="Line 531">
                <a:extLst>
                  <a:ext uri="{FF2B5EF4-FFF2-40B4-BE49-F238E27FC236}">
                    <a16:creationId xmlns:a16="http://schemas.microsoft.com/office/drawing/2014/main" id="{EAE2F44D-0E13-39B1-6BF2-1878BD331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18" y="1554"/>
                <a:ext cx="94" cy="7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2" name="Line 532">
                <a:extLst>
                  <a:ext uri="{FF2B5EF4-FFF2-40B4-BE49-F238E27FC236}">
                    <a16:creationId xmlns:a16="http://schemas.microsoft.com/office/drawing/2014/main" id="{46B7981C-C613-85E4-26DA-CF253F612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62" y="1632"/>
                <a:ext cx="56" cy="4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3" name="Freeform 533">
                <a:extLst>
                  <a:ext uri="{FF2B5EF4-FFF2-40B4-BE49-F238E27FC236}">
                    <a16:creationId xmlns:a16="http://schemas.microsoft.com/office/drawing/2014/main" id="{66DF20CB-3FE4-5AC3-1E91-BB363B188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2410"/>
                <a:ext cx="2594" cy="822"/>
              </a:xfrm>
              <a:custGeom>
                <a:avLst/>
                <a:gdLst>
                  <a:gd name="T0" fmla="*/ 0 w 2594"/>
                  <a:gd name="T1" fmla="*/ 822 h 822"/>
                  <a:gd name="T2" fmla="*/ 75 w 2594"/>
                  <a:gd name="T3" fmla="*/ 741 h 822"/>
                  <a:gd name="T4" fmla="*/ 191 w 2594"/>
                  <a:gd name="T5" fmla="*/ 732 h 822"/>
                  <a:gd name="T6" fmla="*/ 272 w 2594"/>
                  <a:gd name="T7" fmla="*/ 751 h 822"/>
                  <a:gd name="T8" fmla="*/ 396 w 2594"/>
                  <a:gd name="T9" fmla="*/ 753 h 822"/>
                  <a:gd name="T10" fmla="*/ 533 w 2594"/>
                  <a:gd name="T11" fmla="*/ 743 h 822"/>
                  <a:gd name="T12" fmla="*/ 612 w 2594"/>
                  <a:gd name="T13" fmla="*/ 739 h 822"/>
                  <a:gd name="T14" fmla="*/ 649 w 2594"/>
                  <a:gd name="T15" fmla="*/ 743 h 822"/>
                  <a:gd name="T16" fmla="*/ 695 w 2594"/>
                  <a:gd name="T17" fmla="*/ 747 h 822"/>
                  <a:gd name="T18" fmla="*/ 859 w 2594"/>
                  <a:gd name="T19" fmla="*/ 757 h 822"/>
                  <a:gd name="T20" fmla="*/ 965 w 2594"/>
                  <a:gd name="T21" fmla="*/ 751 h 822"/>
                  <a:gd name="T22" fmla="*/ 1011 w 2594"/>
                  <a:gd name="T23" fmla="*/ 749 h 822"/>
                  <a:gd name="T24" fmla="*/ 1040 w 2594"/>
                  <a:gd name="T25" fmla="*/ 753 h 822"/>
                  <a:gd name="T26" fmla="*/ 1079 w 2594"/>
                  <a:gd name="T27" fmla="*/ 753 h 822"/>
                  <a:gd name="T28" fmla="*/ 1135 w 2594"/>
                  <a:gd name="T29" fmla="*/ 739 h 822"/>
                  <a:gd name="T30" fmla="*/ 1189 w 2594"/>
                  <a:gd name="T31" fmla="*/ 691 h 822"/>
                  <a:gd name="T32" fmla="*/ 1229 w 2594"/>
                  <a:gd name="T33" fmla="*/ 612 h 822"/>
                  <a:gd name="T34" fmla="*/ 1249 w 2594"/>
                  <a:gd name="T35" fmla="*/ 544 h 822"/>
                  <a:gd name="T36" fmla="*/ 1262 w 2594"/>
                  <a:gd name="T37" fmla="*/ 459 h 822"/>
                  <a:gd name="T38" fmla="*/ 1276 w 2594"/>
                  <a:gd name="T39" fmla="*/ 353 h 822"/>
                  <a:gd name="T40" fmla="*/ 1283 w 2594"/>
                  <a:gd name="T41" fmla="*/ 230 h 822"/>
                  <a:gd name="T42" fmla="*/ 1289 w 2594"/>
                  <a:gd name="T43" fmla="*/ 125 h 822"/>
                  <a:gd name="T44" fmla="*/ 1295 w 2594"/>
                  <a:gd name="T45" fmla="*/ 52 h 822"/>
                  <a:gd name="T46" fmla="*/ 1297 w 2594"/>
                  <a:gd name="T47" fmla="*/ 9 h 822"/>
                  <a:gd name="T48" fmla="*/ 1299 w 2594"/>
                  <a:gd name="T49" fmla="*/ 8 h 822"/>
                  <a:gd name="T50" fmla="*/ 1303 w 2594"/>
                  <a:gd name="T51" fmla="*/ 46 h 822"/>
                  <a:gd name="T52" fmla="*/ 1310 w 2594"/>
                  <a:gd name="T53" fmla="*/ 118 h 822"/>
                  <a:gd name="T54" fmla="*/ 1320 w 2594"/>
                  <a:gd name="T55" fmla="*/ 222 h 822"/>
                  <a:gd name="T56" fmla="*/ 1334 w 2594"/>
                  <a:gd name="T57" fmla="*/ 345 h 822"/>
                  <a:gd name="T58" fmla="*/ 1349 w 2594"/>
                  <a:gd name="T59" fmla="*/ 452 h 822"/>
                  <a:gd name="T60" fmla="*/ 1363 w 2594"/>
                  <a:gd name="T61" fmla="*/ 537 h 822"/>
                  <a:gd name="T62" fmla="*/ 1378 w 2594"/>
                  <a:gd name="T63" fmla="*/ 604 h 822"/>
                  <a:gd name="T64" fmla="*/ 1411 w 2594"/>
                  <a:gd name="T65" fmla="*/ 681 h 822"/>
                  <a:gd name="T66" fmla="*/ 1463 w 2594"/>
                  <a:gd name="T67" fmla="*/ 728 h 822"/>
                  <a:gd name="T68" fmla="*/ 1546 w 2594"/>
                  <a:gd name="T69" fmla="*/ 788 h 822"/>
                  <a:gd name="T70" fmla="*/ 1565 w 2594"/>
                  <a:gd name="T71" fmla="*/ 809 h 822"/>
                  <a:gd name="T72" fmla="*/ 1652 w 2594"/>
                  <a:gd name="T73" fmla="*/ 815 h 822"/>
                  <a:gd name="T74" fmla="*/ 1668 w 2594"/>
                  <a:gd name="T75" fmla="*/ 743 h 822"/>
                  <a:gd name="T76" fmla="*/ 1714 w 2594"/>
                  <a:gd name="T77" fmla="*/ 734 h 822"/>
                  <a:gd name="T78" fmla="*/ 1843 w 2594"/>
                  <a:gd name="T79" fmla="*/ 737 h 822"/>
                  <a:gd name="T80" fmla="*/ 1942 w 2594"/>
                  <a:gd name="T81" fmla="*/ 726 h 822"/>
                  <a:gd name="T82" fmla="*/ 2003 w 2594"/>
                  <a:gd name="T83" fmla="*/ 728 h 822"/>
                  <a:gd name="T84" fmla="*/ 2088 w 2594"/>
                  <a:gd name="T85" fmla="*/ 728 h 822"/>
                  <a:gd name="T86" fmla="*/ 2158 w 2594"/>
                  <a:gd name="T87" fmla="*/ 716 h 822"/>
                  <a:gd name="T88" fmla="*/ 2219 w 2594"/>
                  <a:gd name="T89" fmla="*/ 726 h 822"/>
                  <a:gd name="T90" fmla="*/ 2283 w 2594"/>
                  <a:gd name="T91" fmla="*/ 747 h 822"/>
                  <a:gd name="T92" fmla="*/ 2347 w 2594"/>
                  <a:gd name="T93" fmla="*/ 745 h 822"/>
                  <a:gd name="T94" fmla="*/ 2441 w 2594"/>
                  <a:gd name="T95" fmla="*/ 724 h 822"/>
                  <a:gd name="T96" fmla="*/ 2594 w 2594"/>
                  <a:gd name="T97" fmla="*/ 730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94" h="822">
                    <a:moveTo>
                      <a:pt x="2586" y="730"/>
                    </a:moveTo>
                    <a:lnTo>
                      <a:pt x="2586" y="822"/>
                    </a:lnTo>
                    <a:lnTo>
                      <a:pt x="1293" y="822"/>
                    </a:lnTo>
                    <a:lnTo>
                      <a:pt x="0" y="822"/>
                    </a:lnTo>
                    <a:lnTo>
                      <a:pt x="0" y="788"/>
                    </a:lnTo>
                    <a:lnTo>
                      <a:pt x="0" y="753"/>
                    </a:lnTo>
                    <a:lnTo>
                      <a:pt x="50" y="745"/>
                    </a:lnTo>
                    <a:lnTo>
                      <a:pt x="75" y="741"/>
                    </a:lnTo>
                    <a:lnTo>
                      <a:pt x="104" y="737"/>
                    </a:lnTo>
                    <a:lnTo>
                      <a:pt x="131" y="735"/>
                    </a:lnTo>
                    <a:lnTo>
                      <a:pt x="162" y="734"/>
                    </a:lnTo>
                    <a:lnTo>
                      <a:pt x="191" y="732"/>
                    </a:lnTo>
                    <a:lnTo>
                      <a:pt x="216" y="734"/>
                    </a:lnTo>
                    <a:lnTo>
                      <a:pt x="237" y="737"/>
                    </a:lnTo>
                    <a:lnTo>
                      <a:pt x="255" y="745"/>
                    </a:lnTo>
                    <a:lnTo>
                      <a:pt x="272" y="751"/>
                    </a:lnTo>
                    <a:lnTo>
                      <a:pt x="291" y="755"/>
                    </a:lnTo>
                    <a:lnTo>
                      <a:pt x="315" y="757"/>
                    </a:lnTo>
                    <a:lnTo>
                      <a:pt x="340" y="757"/>
                    </a:lnTo>
                    <a:lnTo>
                      <a:pt x="396" y="753"/>
                    </a:lnTo>
                    <a:lnTo>
                      <a:pt x="452" y="749"/>
                    </a:lnTo>
                    <a:lnTo>
                      <a:pt x="481" y="747"/>
                    </a:lnTo>
                    <a:lnTo>
                      <a:pt x="508" y="745"/>
                    </a:lnTo>
                    <a:lnTo>
                      <a:pt x="533" y="743"/>
                    </a:lnTo>
                    <a:lnTo>
                      <a:pt x="556" y="741"/>
                    </a:lnTo>
                    <a:lnTo>
                      <a:pt x="577" y="739"/>
                    </a:lnTo>
                    <a:lnTo>
                      <a:pt x="596" y="739"/>
                    </a:lnTo>
                    <a:lnTo>
                      <a:pt x="612" y="739"/>
                    </a:lnTo>
                    <a:lnTo>
                      <a:pt x="625" y="741"/>
                    </a:lnTo>
                    <a:lnTo>
                      <a:pt x="631" y="741"/>
                    </a:lnTo>
                    <a:lnTo>
                      <a:pt x="639" y="743"/>
                    </a:lnTo>
                    <a:lnTo>
                      <a:pt x="649" y="743"/>
                    </a:lnTo>
                    <a:lnTo>
                      <a:pt x="658" y="745"/>
                    </a:lnTo>
                    <a:lnTo>
                      <a:pt x="670" y="745"/>
                    </a:lnTo>
                    <a:lnTo>
                      <a:pt x="681" y="747"/>
                    </a:lnTo>
                    <a:lnTo>
                      <a:pt x="695" y="747"/>
                    </a:lnTo>
                    <a:lnTo>
                      <a:pt x="710" y="749"/>
                    </a:lnTo>
                    <a:lnTo>
                      <a:pt x="772" y="753"/>
                    </a:lnTo>
                    <a:lnTo>
                      <a:pt x="830" y="757"/>
                    </a:lnTo>
                    <a:lnTo>
                      <a:pt x="859" y="757"/>
                    </a:lnTo>
                    <a:lnTo>
                      <a:pt x="890" y="757"/>
                    </a:lnTo>
                    <a:lnTo>
                      <a:pt x="919" y="755"/>
                    </a:lnTo>
                    <a:lnTo>
                      <a:pt x="950" y="753"/>
                    </a:lnTo>
                    <a:lnTo>
                      <a:pt x="965" y="751"/>
                    </a:lnTo>
                    <a:lnTo>
                      <a:pt x="979" y="749"/>
                    </a:lnTo>
                    <a:lnTo>
                      <a:pt x="990" y="749"/>
                    </a:lnTo>
                    <a:lnTo>
                      <a:pt x="1002" y="749"/>
                    </a:lnTo>
                    <a:lnTo>
                      <a:pt x="1011" y="749"/>
                    </a:lnTo>
                    <a:lnTo>
                      <a:pt x="1021" y="749"/>
                    </a:lnTo>
                    <a:lnTo>
                      <a:pt x="1029" y="751"/>
                    </a:lnTo>
                    <a:lnTo>
                      <a:pt x="1035" y="753"/>
                    </a:lnTo>
                    <a:lnTo>
                      <a:pt x="1040" y="753"/>
                    </a:lnTo>
                    <a:lnTo>
                      <a:pt x="1048" y="755"/>
                    </a:lnTo>
                    <a:lnTo>
                      <a:pt x="1058" y="755"/>
                    </a:lnTo>
                    <a:lnTo>
                      <a:pt x="1067" y="755"/>
                    </a:lnTo>
                    <a:lnTo>
                      <a:pt x="1079" y="753"/>
                    </a:lnTo>
                    <a:lnTo>
                      <a:pt x="1090" y="751"/>
                    </a:lnTo>
                    <a:lnTo>
                      <a:pt x="1104" y="747"/>
                    </a:lnTo>
                    <a:lnTo>
                      <a:pt x="1119" y="745"/>
                    </a:lnTo>
                    <a:lnTo>
                      <a:pt x="1135" y="739"/>
                    </a:lnTo>
                    <a:lnTo>
                      <a:pt x="1148" y="732"/>
                    </a:lnTo>
                    <a:lnTo>
                      <a:pt x="1164" y="720"/>
                    </a:lnTo>
                    <a:lnTo>
                      <a:pt x="1177" y="706"/>
                    </a:lnTo>
                    <a:lnTo>
                      <a:pt x="1189" y="691"/>
                    </a:lnTo>
                    <a:lnTo>
                      <a:pt x="1200" y="672"/>
                    </a:lnTo>
                    <a:lnTo>
                      <a:pt x="1212" y="649"/>
                    </a:lnTo>
                    <a:lnTo>
                      <a:pt x="1224" y="625"/>
                    </a:lnTo>
                    <a:lnTo>
                      <a:pt x="1229" y="612"/>
                    </a:lnTo>
                    <a:lnTo>
                      <a:pt x="1233" y="596"/>
                    </a:lnTo>
                    <a:lnTo>
                      <a:pt x="1239" y="581"/>
                    </a:lnTo>
                    <a:lnTo>
                      <a:pt x="1243" y="564"/>
                    </a:lnTo>
                    <a:lnTo>
                      <a:pt x="1249" y="544"/>
                    </a:lnTo>
                    <a:lnTo>
                      <a:pt x="1253" y="525"/>
                    </a:lnTo>
                    <a:lnTo>
                      <a:pt x="1256" y="504"/>
                    </a:lnTo>
                    <a:lnTo>
                      <a:pt x="1260" y="483"/>
                    </a:lnTo>
                    <a:lnTo>
                      <a:pt x="1262" y="459"/>
                    </a:lnTo>
                    <a:lnTo>
                      <a:pt x="1266" y="434"/>
                    </a:lnTo>
                    <a:lnTo>
                      <a:pt x="1270" y="409"/>
                    </a:lnTo>
                    <a:lnTo>
                      <a:pt x="1272" y="382"/>
                    </a:lnTo>
                    <a:lnTo>
                      <a:pt x="1276" y="353"/>
                    </a:lnTo>
                    <a:lnTo>
                      <a:pt x="1278" y="324"/>
                    </a:lnTo>
                    <a:lnTo>
                      <a:pt x="1280" y="293"/>
                    </a:lnTo>
                    <a:lnTo>
                      <a:pt x="1282" y="262"/>
                    </a:lnTo>
                    <a:lnTo>
                      <a:pt x="1283" y="230"/>
                    </a:lnTo>
                    <a:lnTo>
                      <a:pt x="1285" y="201"/>
                    </a:lnTo>
                    <a:lnTo>
                      <a:pt x="1287" y="174"/>
                    </a:lnTo>
                    <a:lnTo>
                      <a:pt x="1289" y="148"/>
                    </a:lnTo>
                    <a:lnTo>
                      <a:pt x="1289" y="125"/>
                    </a:lnTo>
                    <a:lnTo>
                      <a:pt x="1291" y="104"/>
                    </a:lnTo>
                    <a:lnTo>
                      <a:pt x="1293" y="85"/>
                    </a:lnTo>
                    <a:lnTo>
                      <a:pt x="1293" y="67"/>
                    </a:lnTo>
                    <a:lnTo>
                      <a:pt x="1295" y="52"/>
                    </a:lnTo>
                    <a:lnTo>
                      <a:pt x="1295" y="38"/>
                    </a:lnTo>
                    <a:lnTo>
                      <a:pt x="1295" y="27"/>
                    </a:lnTo>
                    <a:lnTo>
                      <a:pt x="1297" y="17"/>
                    </a:lnTo>
                    <a:lnTo>
                      <a:pt x="1297" y="9"/>
                    </a:lnTo>
                    <a:lnTo>
                      <a:pt x="1297" y="4"/>
                    </a:lnTo>
                    <a:lnTo>
                      <a:pt x="1297" y="0"/>
                    </a:lnTo>
                    <a:lnTo>
                      <a:pt x="1297" y="2"/>
                    </a:lnTo>
                    <a:lnTo>
                      <a:pt x="1299" y="8"/>
                    </a:lnTo>
                    <a:lnTo>
                      <a:pt x="1299" y="13"/>
                    </a:lnTo>
                    <a:lnTo>
                      <a:pt x="1299" y="23"/>
                    </a:lnTo>
                    <a:lnTo>
                      <a:pt x="1301" y="33"/>
                    </a:lnTo>
                    <a:lnTo>
                      <a:pt x="1303" y="46"/>
                    </a:lnTo>
                    <a:lnTo>
                      <a:pt x="1305" y="62"/>
                    </a:lnTo>
                    <a:lnTo>
                      <a:pt x="1307" y="77"/>
                    </a:lnTo>
                    <a:lnTo>
                      <a:pt x="1309" y="96"/>
                    </a:lnTo>
                    <a:lnTo>
                      <a:pt x="1310" y="118"/>
                    </a:lnTo>
                    <a:lnTo>
                      <a:pt x="1312" y="141"/>
                    </a:lnTo>
                    <a:lnTo>
                      <a:pt x="1314" y="166"/>
                    </a:lnTo>
                    <a:lnTo>
                      <a:pt x="1318" y="193"/>
                    </a:lnTo>
                    <a:lnTo>
                      <a:pt x="1320" y="222"/>
                    </a:lnTo>
                    <a:lnTo>
                      <a:pt x="1324" y="255"/>
                    </a:lnTo>
                    <a:lnTo>
                      <a:pt x="1328" y="286"/>
                    </a:lnTo>
                    <a:lnTo>
                      <a:pt x="1332" y="316"/>
                    </a:lnTo>
                    <a:lnTo>
                      <a:pt x="1334" y="345"/>
                    </a:lnTo>
                    <a:lnTo>
                      <a:pt x="1338" y="374"/>
                    </a:lnTo>
                    <a:lnTo>
                      <a:pt x="1341" y="401"/>
                    </a:lnTo>
                    <a:lnTo>
                      <a:pt x="1345" y="427"/>
                    </a:lnTo>
                    <a:lnTo>
                      <a:pt x="1349" y="452"/>
                    </a:lnTo>
                    <a:lnTo>
                      <a:pt x="1353" y="475"/>
                    </a:lnTo>
                    <a:lnTo>
                      <a:pt x="1357" y="496"/>
                    </a:lnTo>
                    <a:lnTo>
                      <a:pt x="1359" y="517"/>
                    </a:lnTo>
                    <a:lnTo>
                      <a:pt x="1363" y="537"/>
                    </a:lnTo>
                    <a:lnTo>
                      <a:pt x="1366" y="556"/>
                    </a:lnTo>
                    <a:lnTo>
                      <a:pt x="1370" y="573"/>
                    </a:lnTo>
                    <a:lnTo>
                      <a:pt x="1374" y="589"/>
                    </a:lnTo>
                    <a:lnTo>
                      <a:pt x="1378" y="604"/>
                    </a:lnTo>
                    <a:lnTo>
                      <a:pt x="1382" y="618"/>
                    </a:lnTo>
                    <a:lnTo>
                      <a:pt x="1390" y="641"/>
                    </a:lnTo>
                    <a:lnTo>
                      <a:pt x="1399" y="664"/>
                    </a:lnTo>
                    <a:lnTo>
                      <a:pt x="1411" y="681"/>
                    </a:lnTo>
                    <a:lnTo>
                      <a:pt x="1422" y="699"/>
                    </a:lnTo>
                    <a:lnTo>
                      <a:pt x="1434" y="710"/>
                    </a:lnTo>
                    <a:lnTo>
                      <a:pt x="1448" y="722"/>
                    </a:lnTo>
                    <a:lnTo>
                      <a:pt x="1463" y="728"/>
                    </a:lnTo>
                    <a:lnTo>
                      <a:pt x="1478" y="734"/>
                    </a:lnTo>
                    <a:lnTo>
                      <a:pt x="1544" y="745"/>
                    </a:lnTo>
                    <a:lnTo>
                      <a:pt x="1544" y="780"/>
                    </a:lnTo>
                    <a:lnTo>
                      <a:pt x="1546" y="788"/>
                    </a:lnTo>
                    <a:lnTo>
                      <a:pt x="1548" y="793"/>
                    </a:lnTo>
                    <a:lnTo>
                      <a:pt x="1552" y="801"/>
                    </a:lnTo>
                    <a:lnTo>
                      <a:pt x="1558" y="805"/>
                    </a:lnTo>
                    <a:lnTo>
                      <a:pt x="1565" y="809"/>
                    </a:lnTo>
                    <a:lnTo>
                      <a:pt x="1575" y="811"/>
                    </a:lnTo>
                    <a:lnTo>
                      <a:pt x="1586" y="813"/>
                    </a:lnTo>
                    <a:lnTo>
                      <a:pt x="1598" y="815"/>
                    </a:lnTo>
                    <a:lnTo>
                      <a:pt x="1652" y="815"/>
                    </a:lnTo>
                    <a:lnTo>
                      <a:pt x="1656" y="770"/>
                    </a:lnTo>
                    <a:lnTo>
                      <a:pt x="1658" y="759"/>
                    </a:lnTo>
                    <a:lnTo>
                      <a:pt x="1662" y="751"/>
                    </a:lnTo>
                    <a:lnTo>
                      <a:pt x="1668" y="743"/>
                    </a:lnTo>
                    <a:lnTo>
                      <a:pt x="1677" y="739"/>
                    </a:lnTo>
                    <a:lnTo>
                      <a:pt x="1687" y="735"/>
                    </a:lnTo>
                    <a:lnTo>
                      <a:pt x="1698" y="734"/>
                    </a:lnTo>
                    <a:lnTo>
                      <a:pt x="1714" y="734"/>
                    </a:lnTo>
                    <a:lnTo>
                      <a:pt x="1729" y="735"/>
                    </a:lnTo>
                    <a:lnTo>
                      <a:pt x="1766" y="737"/>
                    </a:lnTo>
                    <a:lnTo>
                      <a:pt x="1803" y="739"/>
                    </a:lnTo>
                    <a:lnTo>
                      <a:pt x="1843" y="737"/>
                    </a:lnTo>
                    <a:lnTo>
                      <a:pt x="1884" y="734"/>
                    </a:lnTo>
                    <a:lnTo>
                      <a:pt x="1905" y="730"/>
                    </a:lnTo>
                    <a:lnTo>
                      <a:pt x="1924" y="728"/>
                    </a:lnTo>
                    <a:lnTo>
                      <a:pt x="1942" y="726"/>
                    </a:lnTo>
                    <a:lnTo>
                      <a:pt x="1959" y="726"/>
                    </a:lnTo>
                    <a:lnTo>
                      <a:pt x="1974" y="726"/>
                    </a:lnTo>
                    <a:lnTo>
                      <a:pt x="1990" y="726"/>
                    </a:lnTo>
                    <a:lnTo>
                      <a:pt x="2003" y="728"/>
                    </a:lnTo>
                    <a:lnTo>
                      <a:pt x="2015" y="730"/>
                    </a:lnTo>
                    <a:lnTo>
                      <a:pt x="2038" y="732"/>
                    </a:lnTo>
                    <a:lnTo>
                      <a:pt x="2063" y="732"/>
                    </a:lnTo>
                    <a:lnTo>
                      <a:pt x="2088" y="728"/>
                    </a:lnTo>
                    <a:lnTo>
                      <a:pt x="2115" y="722"/>
                    </a:lnTo>
                    <a:lnTo>
                      <a:pt x="2129" y="718"/>
                    </a:lnTo>
                    <a:lnTo>
                      <a:pt x="2142" y="716"/>
                    </a:lnTo>
                    <a:lnTo>
                      <a:pt x="2158" y="716"/>
                    </a:lnTo>
                    <a:lnTo>
                      <a:pt x="2173" y="716"/>
                    </a:lnTo>
                    <a:lnTo>
                      <a:pt x="2187" y="718"/>
                    </a:lnTo>
                    <a:lnTo>
                      <a:pt x="2202" y="722"/>
                    </a:lnTo>
                    <a:lnTo>
                      <a:pt x="2219" y="726"/>
                    </a:lnTo>
                    <a:lnTo>
                      <a:pt x="2235" y="734"/>
                    </a:lnTo>
                    <a:lnTo>
                      <a:pt x="2252" y="739"/>
                    </a:lnTo>
                    <a:lnTo>
                      <a:pt x="2268" y="743"/>
                    </a:lnTo>
                    <a:lnTo>
                      <a:pt x="2283" y="747"/>
                    </a:lnTo>
                    <a:lnTo>
                      <a:pt x="2301" y="749"/>
                    </a:lnTo>
                    <a:lnTo>
                      <a:pt x="2316" y="749"/>
                    </a:lnTo>
                    <a:lnTo>
                      <a:pt x="2331" y="747"/>
                    </a:lnTo>
                    <a:lnTo>
                      <a:pt x="2347" y="745"/>
                    </a:lnTo>
                    <a:lnTo>
                      <a:pt x="2362" y="741"/>
                    </a:lnTo>
                    <a:lnTo>
                      <a:pt x="2391" y="732"/>
                    </a:lnTo>
                    <a:lnTo>
                      <a:pt x="2418" y="728"/>
                    </a:lnTo>
                    <a:lnTo>
                      <a:pt x="2441" y="724"/>
                    </a:lnTo>
                    <a:lnTo>
                      <a:pt x="2463" y="726"/>
                    </a:lnTo>
                    <a:lnTo>
                      <a:pt x="2503" y="728"/>
                    </a:lnTo>
                    <a:lnTo>
                      <a:pt x="2548" y="730"/>
                    </a:lnTo>
                    <a:lnTo>
                      <a:pt x="2594" y="730"/>
                    </a:lnTo>
                    <a:lnTo>
                      <a:pt x="2586" y="730"/>
                    </a:lnTo>
                    <a:close/>
                  </a:path>
                </a:pathLst>
              </a:cu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4" name="Line 534">
                <a:extLst>
                  <a:ext uri="{FF2B5EF4-FFF2-40B4-BE49-F238E27FC236}">
                    <a16:creationId xmlns:a16="http://schemas.microsoft.com/office/drawing/2014/main" id="{FDDBA941-ACF6-A77E-8AC8-E790B0E3E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3" y="3147"/>
                <a:ext cx="0" cy="9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5" name="Line 535">
                <a:extLst>
                  <a:ext uri="{FF2B5EF4-FFF2-40B4-BE49-F238E27FC236}">
                    <a16:creationId xmlns:a16="http://schemas.microsoft.com/office/drawing/2014/main" id="{A94F23A1-E2B3-332E-FB04-3F3C60A26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40" y="3240"/>
                <a:ext cx="1293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6" name="Line 536">
                <a:extLst>
                  <a:ext uri="{FF2B5EF4-FFF2-40B4-BE49-F238E27FC236}">
                    <a16:creationId xmlns:a16="http://schemas.microsoft.com/office/drawing/2014/main" id="{679D4D49-8318-A936-CDDD-C68ACAA9A8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47" y="3240"/>
                <a:ext cx="1293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7" name="Line 537">
                <a:extLst>
                  <a:ext uri="{FF2B5EF4-FFF2-40B4-BE49-F238E27FC236}">
                    <a16:creationId xmlns:a16="http://schemas.microsoft.com/office/drawing/2014/main" id="{D582C619-10D0-1783-8E5A-5E741CA28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7" y="3205"/>
                <a:ext cx="0" cy="3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8" name="Line 538">
                <a:extLst>
                  <a:ext uri="{FF2B5EF4-FFF2-40B4-BE49-F238E27FC236}">
                    <a16:creationId xmlns:a16="http://schemas.microsoft.com/office/drawing/2014/main" id="{920F139B-A398-3406-55DD-ED538E61B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7" y="3171"/>
                <a:ext cx="0" cy="3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9" name="Line 539">
                <a:extLst>
                  <a:ext uri="{FF2B5EF4-FFF2-40B4-BE49-F238E27FC236}">
                    <a16:creationId xmlns:a16="http://schemas.microsoft.com/office/drawing/2014/main" id="{D4C60ADA-E86F-56EE-08EC-CAC9F9DD6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7" y="3163"/>
                <a:ext cx="50" cy="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0" name="Line 540">
                <a:extLst>
                  <a:ext uri="{FF2B5EF4-FFF2-40B4-BE49-F238E27FC236}">
                    <a16:creationId xmlns:a16="http://schemas.microsoft.com/office/drawing/2014/main" id="{F4589185-D372-0B90-4590-4E01EE212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7" y="3159"/>
                <a:ext cx="25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1" name="Line 541">
                <a:extLst>
                  <a:ext uri="{FF2B5EF4-FFF2-40B4-BE49-F238E27FC236}">
                    <a16:creationId xmlns:a16="http://schemas.microsoft.com/office/drawing/2014/main" id="{26648F4D-4157-A53C-211B-A5A31D42C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2" y="3155"/>
                <a:ext cx="29" cy="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2" name="Line 542">
                <a:extLst>
                  <a:ext uri="{FF2B5EF4-FFF2-40B4-BE49-F238E27FC236}">
                    <a16:creationId xmlns:a16="http://schemas.microsoft.com/office/drawing/2014/main" id="{1603F1B7-E607-058F-EB42-BB0563422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1" y="3153"/>
                <a:ext cx="27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3" name="Line 543">
                <a:extLst>
                  <a:ext uri="{FF2B5EF4-FFF2-40B4-BE49-F238E27FC236}">
                    <a16:creationId xmlns:a16="http://schemas.microsoft.com/office/drawing/2014/main" id="{1F2D0105-2AF3-193D-470F-57C9305BE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8" y="3151"/>
                <a:ext cx="3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4" name="Line 544">
                <a:extLst>
                  <a:ext uri="{FF2B5EF4-FFF2-40B4-BE49-F238E27FC236}">
                    <a16:creationId xmlns:a16="http://schemas.microsoft.com/office/drawing/2014/main" id="{5E732302-BA9A-1CEB-12E8-E51DD6900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9" y="3149"/>
                <a:ext cx="29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5" name="Line 545">
                <a:extLst>
                  <a:ext uri="{FF2B5EF4-FFF2-40B4-BE49-F238E27FC236}">
                    <a16:creationId xmlns:a16="http://schemas.microsoft.com/office/drawing/2014/main" id="{3C5A648A-FE55-E080-3313-F5E1871CA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8" y="3149"/>
                <a:ext cx="25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6" name="Line 546">
                <a:extLst>
                  <a:ext uri="{FF2B5EF4-FFF2-40B4-BE49-F238E27FC236}">
                    <a16:creationId xmlns:a16="http://schemas.microsoft.com/office/drawing/2014/main" id="{A328C6C4-4CCC-C266-D0FB-467FADC18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3" y="3151"/>
                <a:ext cx="21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7" name="Line 547">
                <a:extLst>
                  <a:ext uri="{FF2B5EF4-FFF2-40B4-BE49-F238E27FC236}">
                    <a16:creationId xmlns:a16="http://schemas.microsoft.com/office/drawing/2014/main" id="{0A64CB23-78B8-0D78-F85B-3296CBDCB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4" y="3155"/>
                <a:ext cx="18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8" name="Line 548">
                <a:extLst>
                  <a:ext uri="{FF2B5EF4-FFF2-40B4-BE49-F238E27FC236}">
                    <a16:creationId xmlns:a16="http://schemas.microsoft.com/office/drawing/2014/main" id="{B8A4B0F8-BF1A-392C-6BC5-564E0CCC6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2" y="3163"/>
                <a:ext cx="17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9" name="Line 549">
                <a:extLst>
                  <a:ext uri="{FF2B5EF4-FFF2-40B4-BE49-F238E27FC236}">
                    <a16:creationId xmlns:a16="http://schemas.microsoft.com/office/drawing/2014/main" id="{7670033C-D3F2-24D7-B781-3175E4FDD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9" y="3169"/>
                <a:ext cx="19" cy="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0" name="Line 550">
                <a:extLst>
                  <a:ext uri="{FF2B5EF4-FFF2-40B4-BE49-F238E27FC236}">
                    <a16:creationId xmlns:a16="http://schemas.microsoft.com/office/drawing/2014/main" id="{BCD52720-8464-1E58-AB13-1E25F4900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8" y="3172"/>
                <a:ext cx="23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1" name="Line 551">
                <a:extLst>
                  <a:ext uri="{FF2B5EF4-FFF2-40B4-BE49-F238E27FC236}">
                    <a16:creationId xmlns:a16="http://schemas.microsoft.com/office/drawing/2014/main" id="{9C7EA114-A7CA-1396-4B45-1813F0C08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1" y="3174"/>
                <a:ext cx="25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2" name="Line 552">
                <a:extLst>
                  <a:ext uri="{FF2B5EF4-FFF2-40B4-BE49-F238E27FC236}">
                    <a16:creationId xmlns:a16="http://schemas.microsoft.com/office/drawing/2014/main" id="{D05312D6-A8E4-134B-A724-DDEBBA3F4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6" y="3171"/>
                <a:ext cx="56" cy="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3" name="Line 553">
                <a:extLst>
                  <a:ext uri="{FF2B5EF4-FFF2-40B4-BE49-F238E27FC236}">
                    <a16:creationId xmlns:a16="http://schemas.microsoft.com/office/drawing/2014/main" id="{EA2AD8A5-8710-CE1D-756C-016EC9471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2" y="3167"/>
                <a:ext cx="56" cy="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4" name="Line 554">
                <a:extLst>
                  <a:ext uri="{FF2B5EF4-FFF2-40B4-BE49-F238E27FC236}">
                    <a16:creationId xmlns:a16="http://schemas.microsoft.com/office/drawing/2014/main" id="{48B7F3C6-E4AF-239A-76ED-914B0FBF9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8" y="3165"/>
                <a:ext cx="29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5" name="Line 555">
                <a:extLst>
                  <a:ext uri="{FF2B5EF4-FFF2-40B4-BE49-F238E27FC236}">
                    <a16:creationId xmlns:a16="http://schemas.microsoft.com/office/drawing/2014/main" id="{F0FB6871-280D-E268-78CF-8CC37792E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7" y="3163"/>
                <a:ext cx="27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6" name="Line 556">
                <a:extLst>
                  <a:ext uri="{FF2B5EF4-FFF2-40B4-BE49-F238E27FC236}">
                    <a16:creationId xmlns:a16="http://schemas.microsoft.com/office/drawing/2014/main" id="{3782DF3E-8198-C085-032E-E90F8AC95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4" y="3161"/>
                <a:ext cx="25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7" name="Line 557">
                <a:extLst>
                  <a:ext uri="{FF2B5EF4-FFF2-40B4-BE49-F238E27FC236}">
                    <a16:creationId xmlns:a16="http://schemas.microsoft.com/office/drawing/2014/main" id="{AE6A9C56-83C5-0B99-6683-055FB1D85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9" y="3159"/>
                <a:ext cx="24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8" name="Line 558">
                <a:extLst>
                  <a:ext uri="{FF2B5EF4-FFF2-40B4-BE49-F238E27FC236}">
                    <a16:creationId xmlns:a16="http://schemas.microsoft.com/office/drawing/2014/main" id="{3945ACCB-30AD-CA41-8383-456BE964C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3" y="3157"/>
                <a:ext cx="2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9" name="Line 559">
                <a:extLst>
                  <a:ext uri="{FF2B5EF4-FFF2-40B4-BE49-F238E27FC236}">
                    <a16:creationId xmlns:a16="http://schemas.microsoft.com/office/drawing/2014/main" id="{FE25D3D4-299F-C706-844D-E9F768147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4" y="3157"/>
                <a:ext cx="19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0" name="Line 560">
                <a:extLst>
                  <a:ext uri="{FF2B5EF4-FFF2-40B4-BE49-F238E27FC236}">
                    <a16:creationId xmlns:a16="http://schemas.microsoft.com/office/drawing/2014/main" id="{6F35DA2F-26D6-64CD-7C1F-9C8F1398A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3" y="3157"/>
                <a:ext cx="16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1" name="Line 561">
                <a:extLst>
                  <a:ext uri="{FF2B5EF4-FFF2-40B4-BE49-F238E27FC236}">
                    <a16:creationId xmlns:a16="http://schemas.microsoft.com/office/drawing/2014/main" id="{769BA644-90AF-F9E0-F8F8-9C2F055145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9" y="3157"/>
                <a:ext cx="13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2" name="Line 562">
                <a:extLst>
                  <a:ext uri="{FF2B5EF4-FFF2-40B4-BE49-F238E27FC236}">
                    <a16:creationId xmlns:a16="http://schemas.microsoft.com/office/drawing/2014/main" id="{69323CCE-63CD-A948-37B7-FC6A08E49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2" y="3159"/>
                <a:ext cx="6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3" name="Line 563">
                <a:extLst>
                  <a:ext uri="{FF2B5EF4-FFF2-40B4-BE49-F238E27FC236}">
                    <a16:creationId xmlns:a16="http://schemas.microsoft.com/office/drawing/2014/main" id="{BD94319E-51F3-78B5-0D5E-F99673C89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" y="3159"/>
                <a:ext cx="8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4" name="Line 564">
                <a:extLst>
                  <a:ext uri="{FF2B5EF4-FFF2-40B4-BE49-F238E27FC236}">
                    <a16:creationId xmlns:a16="http://schemas.microsoft.com/office/drawing/2014/main" id="{AE15A5E9-C7CB-4694-736F-C971B0389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6" y="3161"/>
                <a:ext cx="9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5" name="Line 565">
                <a:extLst>
                  <a:ext uri="{FF2B5EF4-FFF2-40B4-BE49-F238E27FC236}">
                    <a16:creationId xmlns:a16="http://schemas.microsoft.com/office/drawing/2014/main" id="{1FDD7278-8EBD-D75C-7107-EFB441F53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5" y="3161"/>
                <a:ext cx="10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6" name="Line 566">
                <a:extLst>
                  <a:ext uri="{FF2B5EF4-FFF2-40B4-BE49-F238E27FC236}">
                    <a16:creationId xmlns:a16="http://schemas.microsoft.com/office/drawing/2014/main" id="{72DD645A-9B0B-CECD-96D3-C1274512F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5" y="3163"/>
                <a:ext cx="1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7" name="Line 567">
                <a:extLst>
                  <a:ext uri="{FF2B5EF4-FFF2-40B4-BE49-F238E27FC236}">
                    <a16:creationId xmlns:a16="http://schemas.microsoft.com/office/drawing/2014/main" id="{1AC89752-F5FB-7C39-BD9C-5AD205FB1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6" y="3163"/>
                <a:ext cx="12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8" name="Line 568">
                <a:extLst>
                  <a:ext uri="{FF2B5EF4-FFF2-40B4-BE49-F238E27FC236}">
                    <a16:creationId xmlns:a16="http://schemas.microsoft.com/office/drawing/2014/main" id="{45B074BE-7E60-E0B6-C364-1F60E8A43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3165"/>
                <a:ext cx="14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9" name="Line 569">
                <a:extLst>
                  <a:ext uri="{FF2B5EF4-FFF2-40B4-BE49-F238E27FC236}">
                    <a16:creationId xmlns:a16="http://schemas.microsoft.com/office/drawing/2014/main" id="{46B52F11-4FD5-2EA7-185B-B15FEA2A7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2" y="3165"/>
                <a:ext cx="15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0" name="Line 570">
                <a:extLst>
                  <a:ext uri="{FF2B5EF4-FFF2-40B4-BE49-F238E27FC236}">
                    <a16:creationId xmlns:a16="http://schemas.microsoft.com/office/drawing/2014/main" id="{250C39B3-6617-9CE0-5926-166A3F9BA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7" y="3167"/>
                <a:ext cx="62" cy="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1" name="Line 571">
                <a:extLst>
                  <a:ext uri="{FF2B5EF4-FFF2-40B4-BE49-F238E27FC236}">
                    <a16:creationId xmlns:a16="http://schemas.microsoft.com/office/drawing/2014/main" id="{C7F01AC8-8235-34F7-55CA-CCE3A5DF3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9" y="3171"/>
                <a:ext cx="58" cy="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2" name="Line 572">
                <a:extLst>
                  <a:ext uri="{FF2B5EF4-FFF2-40B4-BE49-F238E27FC236}">
                    <a16:creationId xmlns:a16="http://schemas.microsoft.com/office/drawing/2014/main" id="{EDB06C46-46B1-738B-7239-427B65A2B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7" y="3174"/>
                <a:ext cx="29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3" name="Line 573">
                <a:extLst>
                  <a:ext uri="{FF2B5EF4-FFF2-40B4-BE49-F238E27FC236}">
                    <a16:creationId xmlns:a16="http://schemas.microsoft.com/office/drawing/2014/main" id="{31D5CC92-2037-38F5-FF4E-45E312897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6" y="3174"/>
                <a:ext cx="3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4" name="Line 574">
                <a:extLst>
                  <a:ext uri="{FF2B5EF4-FFF2-40B4-BE49-F238E27FC236}">
                    <a16:creationId xmlns:a16="http://schemas.microsoft.com/office/drawing/2014/main" id="{E1DB3FD2-FFB4-B8BE-ADFA-3B6115724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6" y="3172"/>
                <a:ext cx="29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5" name="Line 575">
                <a:extLst>
                  <a:ext uri="{FF2B5EF4-FFF2-40B4-BE49-F238E27FC236}">
                    <a16:creationId xmlns:a16="http://schemas.microsoft.com/office/drawing/2014/main" id="{92F7D4C2-68A0-6592-EA88-9C6422382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5" y="3171"/>
                <a:ext cx="3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6" name="Line 576">
                <a:extLst>
                  <a:ext uri="{FF2B5EF4-FFF2-40B4-BE49-F238E27FC236}">
                    <a16:creationId xmlns:a16="http://schemas.microsoft.com/office/drawing/2014/main" id="{263850D0-EBB2-1577-A945-F2790432C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6" y="3169"/>
                <a:ext cx="16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7" name="Line 577">
                <a:extLst>
                  <a:ext uri="{FF2B5EF4-FFF2-40B4-BE49-F238E27FC236}">
                    <a16:creationId xmlns:a16="http://schemas.microsoft.com/office/drawing/2014/main" id="{9D1DF9E8-0AD0-8255-D874-F350A2AA5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2" y="3167"/>
                <a:ext cx="13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8" name="Line 578">
                <a:extLst>
                  <a:ext uri="{FF2B5EF4-FFF2-40B4-BE49-F238E27FC236}">
                    <a16:creationId xmlns:a16="http://schemas.microsoft.com/office/drawing/2014/main" id="{A0B669E6-6B59-D500-3C8C-382ADA895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5" y="3167"/>
                <a:ext cx="12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9" name="Line 579">
                <a:extLst>
                  <a:ext uri="{FF2B5EF4-FFF2-40B4-BE49-F238E27FC236}">
                    <a16:creationId xmlns:a16="http://schemas.microsoft.com/office/drawing/2014/main" id="{2CDEAE73-25DA-E45A-7BD3-1A36D7490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7" y="3167"/>
                <a:ext cx="1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0" name="Line 580">
                <a:extLst>
                  <a:ext uri="{FF2B5EF4-FFF2-40B4-BE49-F238E27FC236}">
                    <a16:creationId xmlns:a16="http://schemas.microsoft.com/office/drawing/2014/main" id="{C25043A4-669D-BD48-7DCB-76FC6E439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" y="3167"/>
                <a:ext cx="1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1" name="Line 581">
                <a:extLst>
                  <a:ext uri="{FF2B5EF4-FFF2-40B4-BE49-F238E27FC236}">
                    <a16:creationId xmlns:a16="http://schemas.microsoft.com/office/drawing/2014/main" id="{45E9F3A3-3B84-5A4F-E8B5-D796CB31A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8" y="3167"/>
                <a:ext cx="1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2" name="Line 582">
                <a:extLst>
                  <a:ext uri="{FF2B5EF4-FFF2-40B4-BE49-F238E27FC236}">
                    <a16:creationId xmlns:a16="http://schemas.microsoft.com/office/drawing/2014/main" id="{7158CA52-E674-284A-6950-0D90EEAEE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8" y="3167"/>
                <a:ext cx="7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3" name="Line 583">
                <a:extLst>
                  <a:ext uri="{FF2B5EF4-FFF2-40B4-BE49-F238E27FC236}">
                    <a16:creationId xmlns:a16="http://schemas.microsoft.com/office/drawing/2014/main" id="{C8A98098-8DE6-B3F9-F4BD-6C6B234A0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5" y="3169"/>
                <a:ext cx="6" cy="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4" name="Line 584">
                <a:extLst>
                  <a:ext uri="{FF2B5EF4-FFF2-40B4-BE49-F238E27FC236}">
                    <a16:creationId xmlns:a16="http://schemas.microsoft.com/office/drawing/2014/main" id="{CA68AD2A-FF9A-9065-3BE9-7CD18FE1E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1" y="3171"/>
                <a:ext cx="6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5" name="Line 585">
                <a:extLst>
                  <a:ext uri="{FF2B5EF4-FFF2-40B4-BE49-F238E27FC236}">
                    <a16:creationId xmlns:a16="http://schemas.microsoft.com/office/drawing/2014/main" id="{CA66285E-4021-9BA3-A462-1FBF8D126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7" y="3171"/>
                <a:ext cx="8" cy="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6" name="Line 586">
                <a:extLst>
                  <a:ext uri="{FF2B5EF4-FFF2-40B4-BE49-F238E27FC236}">
                    <a16:creationId xmlns:a16="http://schemas.microsoft.com/office/drawing/2014/main" id="{60A5FC19-5037-7F7C-44B9-A890071B8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5" y="3172"/>
                <a:ext cx="9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7" name="Line 587">
                <a:extLst>
                  <a:ext uri="{FF2B5EF4-FFF2-40B4-BE49-F238E27FC236}">
                    <a16:creationId xmlns:a16="http://schemas.microsoft.com/office/drawing/2014/main" id="{FFFEC380-0001-E25B-7DAC-E963DFB86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4" y="3172"/>
                <a:ext cx="1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8" name="Line 588">
                <a:extLst>
                  <a:ext uri="{FF2B5EF4-FFF2-40B4-BE49-F238E27FC236}">
                    <a16:creationId xmlns:a16="http://schemas.microsoft.com/office/drawing/2014/main" id="{D793E91B-6B9D-DC23-64EA-5A673FA62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4" y="3171"/>
                <a:ext cx="12" cy="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9" name="Line 589">
                <a:extLst>
                  <a:ext uri="{FF2B5EF4-FFF2-40B4-BE49-F238E27FC236}">
                    <a16:creationId xmlns:a16="http://schemas.microsoft.com/office/drawing/2014/main" id="{8FAEC4B3-1836-DA61-76F7-8184D537D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6" y="3169"/>
                <a:ext cx="11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0" name="Line 590">
                <a:extLst>
                  <a:ext uri="{FF2B5EF4-FFF2-40B4-BE49-F238E27FC236}">
                    <a16:creationId xmlns:a16="http://schemas.microsoft.com/office/drawing/2014/main" id="{37F823CE-5046-20E1-118D-EFA6777A7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7" y="3165"/>
                <a:ext cx="14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1" name="Line 591">
                <a:extLst>
                  <a:ext uri="{FF2B5EF4-FFF2-40B4-BE49-F238E27FC236}">
                    <a16:creationId xmlns:a16="http://schemas.microsoft.com/office/drawing/2014/main" id="{F40BE2DD-6732-59AF-3110-CFEE22E25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1" y="3163"/>
                <a:ext cx="15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2" name="Line 592">
                <a:extLst>
                  <a:ext uri="{FF2B5EF4-FFF2-40B4-BE49-F238E27FC236}">
                    <a16:creationId xmlns:a16="http://schemas.microsoft.com/office/drawing/2014/main" id="{AA1E7071-C0D6-40C3-0D55-119DC9456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6" y="3157"/>
                <a:ext cx="16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3" name="Line 593">
                <a:extLst>
                  <a:ext uri="{FF2B5EF4-FFF2-40B4-BE49-F238E27FC236}">
                    <a16:creationId xmlns:a16="http://schemas.microsoft.com/office/drawing/2014/main" id="{1AEEC78C-5A2C-F7B1-8DAB-AA40FE60C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2" y="3149"/>
                <a:ext cx="13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4" name="Line 594">
                <a:extLst>
                  <a:ext uri="{FF2B5EF4-FFF2-40B4-BE49-F238E27FC236}">
                    <a16:creationId xmlns:a16="http://schemas.microsoft.com/office/drawing/2014/main" id="{35A02E45-3BB4-E6FB-F110-1B0BCB0B6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5" y="3138"/>
                <a:ext cx="16" cy="1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5" name="Line 595">
                <a:extLst>
                  <a:ext uri="{FF2B5EF4-FFF2-40B4-BE49-F238E27FC236}">
                    <a16:creationId xmlns:a16="http://schemas.microsoft.com/office/drawing/2014/main" id="{82B0BA79-E3EF-697C-9744-87403B547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1" y="3124"/>
                <a:ext cx="13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6" name="Line 596">
                <a:extLst>
                  <a:ext uri="{FF2B5EF4-FFF2-40B4-BE49-F238E27FC236}">
                    <a16:creationId xmlns:a16="http://schemas.microsoft.com/office/drawing/2014/main" id="{624DB843-21D0-8C98-4B96-EAFC6037A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4" y="3109"/>
                <a:ext cx="12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7" name="Line 597">
                <a:extLst>
                  <a:ext uri="{FF2B5EF4-FFF2-40B4-BE49-F238E27FC236}">
                    <a16:creationId xmlns:a16="http://schemas.microsoft.com/office/drawing/2014/main" id="{F3E73BC5-47EA-C878-E57B-EA9E54C9D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6" y="3089"/>
                <a:ext cx="11" cy="2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8" name="Line 598">
                <a:extLst>
                  <a:ext uri="{FF2B5EF4-FFF2-40B4-BE49-F238E27FC236}">
                    <a16:creationId xmlns:a16="http://schemas.microsoft.com/office/drawing/2014/main" id="{4DEFA16C-D923-FEB5-7139-C80D87060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7" y="3066"/>
                <a:ext cx="12" cy="2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9" name="Line 599">
                <a:extLst>
                  <a:ext uri="{FF2B5EF4-FFF2-40B4-BE49-F238E27FC236}">
                    <a16:creationId xmlns:a16="http://schemas.microsoft.com/office/drawing/2014/main" id="{7ACF9788-FF86-9F88-D309-8B21D7F3F6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9" y="3043"/>
                <a:ext cx="11" cy="2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0" name="Line 600">
                <a:extLst>
                  <a:ext uri="{FF2B5EF4-FFF2-40B4-BE49-F238E27FC236}">
                    <a16:creationId xmlns:a16="http://schemas.microsoft.com/office/drawing/2014/main" id="{E3DB6DB8-36B2-D836-F8AF-12F697EB5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0" y="3030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1" name="Line 601">
                <a:extLst>
                  <a:ext uri="{FF2B5EF4-FFF2-40B4-BE49-F238E27FC236}">
                    <a16:creationId xmlns:a16="http://schemas.microsoft.com/office/drawing/2014/main" id="{64C2E0FF-42B5-FD8B-6B70-BCE119B79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6" y="3014"/>
                <a:ext cx="4" cy="16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2" name="Line 602">
                <a:extLst>
                  <a:ext uri="{FF2B5EF4-FFF2-40B4-BE49-F238E27FC236}">
                    <a16:creationId xmlns:a16="http://schemas.microsoft.com/office/drawing/2014/main" id="{0296BA18-398B-0B8B-5E41-3B5A5E312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0" y="2999"/>
                <a:ext cx="6" cy="1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3" name="Line 603">
                <a:extLst>
                  <a:ext uri="{FF2B5EF4-FFF2-40B4-BE49-F238E27FC236}">
                    <a16:creationId xmlns:a16="http://schemas.microsoft.com/office/drawing/2014/main" id="{C6E0066D-585B-7545-7A5C-28BF80E58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" y="2981"/>
                <a:ext cx="4" cy="1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4" name="Line 604">
                <a:extLst>
                  <a:ext uri="{FF2B5EF4-FFF2-40B4-BE49-F238E27FC236}">
                    <a16:creationId xmlns:a16="http://schemas.microsoft.com/office/drawing/2014/main" id="{8F94353E-12E3-E269-2FD9-2786D74FF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0" y="2962"/>
                <a:ext cx="5" cy="1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5" name="Line 605">
                <a:extLst>
                  <a:ext uri="{FF2B5EF4-FFF2-40B4-BE49-F238E27FC236}">
                    <a16:creationId xmlns:a16="http://schemas.microsoft.com/office/drawing/2014/main" id="{9F939B19-5456-6C25-6418-6DF7023FF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5" y="2943"/>
                <a:ext cx="4" cy="1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6" name="Line 606">
                <a:extLst>
                  <a:ext uri="{FF2B5EF4-FFF2-40B4-BE49-F238E27FC236}">
                    <a16:creationId xmlns:a16="http://schemas.microsoft.com/office/drawing/2014/main" id="{2B88935C-729D-C927-D3C9-04772C01A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9" y="2921"/>
                <a:ext cx="4" cy="2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Line 608">
              <a:extLst>
                <a:ext uri="{FF2B5EF4-FFF2-40B4-BE49-F238E27FC236}">
                  <a16:creationId xmlns:a16="http://schemas.microsoft.com/office/drawing/2014/main" id="{10D74D47-AC17-790C-0585-6BC98F3637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3" y="2900"/>
              <a:ext cx="4" cy="2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09">
              <a:extLst>
                <a:ext uri="{FF2B5EF4-FFF2-40B4-BE49-F238E27FC236}">
                  <a16:creationId xmlns:a16="http://schemas.microsoft.com/office/drawing/2014/main" id="{C1C70D0B-ECB1-8AF9-B83C-DDC7D645A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7" y="2877"/>
              <a:ext cx="2" cy="2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10">
              <a:extLst>
                <a:ext uri="{FF2B5EF4-FFF2-40B4-BE49-F238E27FC236}">
                  <a16:creationId xmlns:a16="http://schemas.microsoft.com/office/drawing/2014/main" id="{6553D2E9-5BC8-4AA4-5EE0-CA6073DCEF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9" y="2852"/>
              <a:ext cx="4" cy="2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11">
              <a:extLst>
                <a:ext uri="{FF2B5EF4-FFF2-40B4-BE49-F238E27FC236}">
                  <a16:creationId xmlns:a16="http://schemas.microsoft.com/office/drawing/2014/main" id="{D4891440-D14C-6694-B04C-63ED8FA2F5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3" y="2827"/>
              <a:ext cx="4" cy="2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12">
              <a:extLst>
                <a:ext uri="{FF2B5EF4-FFF2-40B4-BE49-F238E27FC236}">
                  <a16:creationId xmlns:a16="http://schemas.microsoft.com/office/drawing/2014/main" id="{12148DA7-CA90-F4B0-2FF1-E88FCFDBE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7" y="2800"/>
              <a:ext cx="2" cy="2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613">
              <a:extLst>
                <a:ext uri="{FF2B5EF4-FFF2-40B4-BE49-F238E27FC236}">
                  <a16:creationId xmlns:a16="http://schemas.microsoft.com/office/drawing/2014/main" id="{9BBF6CA8-ED55-BB88-ED7B-0D39817063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2771"/>
              <a:ext cx="3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614">
              <a:extLst>
                <a:ext uri="{FF2B5EF4-FFF2-40B4-BE49-F238E27FC236}">
                  <a16:creationId xmlns:a16="http://schemas.microsoft.com/office/drawing/2014/main" id="{580C0290-C0FA-3869-E001-D6B4BB2343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2" y="2742"/>
              <a:ext cx="2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615">
              <a:extLst>
                <a:ext uri="{FF2B5EF4-FFF2-40B4-BE49-F238E27FC236}">
                  <a16:creationId xmlns:a16="http://schemas.microsoft.com/office/drawing/2014/main" id="{278DF09A-AC9B-0A01-5A74-8F888E0F8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4" y="2711"/>
              <a:ext cx="2" cy="3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616">
              <a:extLst>
                <a:ext uri="{FF2B5EF4-FFF2-40B4-BE49-F238E27FC236}">
                  <a16:creationId xmlns:a16="http://schemas.microsoft.com/office/drawing/2014/main" id="{5A5D6F10-2C8A-18CB-311C-BB7672729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6" y="2680"/>
              <a:ext cx="2" cy="3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617">
              <a:extLst>
                <a:ext uri="{FF2B5EF4-FFF2-40B4-BE49-F238E27FC236}">
                  <a16:creationId xmlns:a16="http://schemas.microsoft.com/office/drawing/2014/main" id="{281639D5-F01C-E09D-E706-9DCD10124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8" y="2647"/>
              <a:ext cx="2" cy="3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618">
              <a:extLst>
                <a:ext uri="{FF2B5EF4-FFF2-40B4-BE49-F238E27FC236}">
                  <a16:creationId xmlns:a16="http://schemas.microsoft.com/office/drawing/2014/main" id="{F81088C9-8A03-4964-3F89-B8960F1A9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0" y="2618"/>
              <a:ext cx="2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619">
              <a:extLst>
                <a:ext uri="{FF2B5EF4-FFF2-40B4-BE49-F238E27FC236}">
                  <a16:creationId xmlns:a16="http://schemas.microsoft.com/office/drawing/2014/main" id="{116D70F9-A29F-0408-FA02-123718F2B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2" y="2591"/>
              <a:ext cx="2" cy="2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620">
              <a:extLst>
                <a:ext uri="{FF2B5EF4-FFF2-40B4-BE49-F238E27FC236}">
                  <a16:creationId xmlns:a16="http://schemas.microsoft.com/office/drawing/2014/main" id="{1A0F2505-8E77-F0F0-391D-10529E02F0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4" y="2566"/>
              <a:ext cx="2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621">
              <a:extLst>
                <a:ext uri="{FF2B5EF4-FFF2-40B4-BE49-F238E27FC236}">
                  <a16:creationId xmlns:a16="http://schemas.microsoft.com/office/drawing/2014/main" id="{B86A34FA-CC05-40B2-1CFC-3B70BA4D02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6" y="2543"/>
              <a:ext cx="0" cy="2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622">
              <a:extLst>
                <a:ext uri="{FF2B5EF4-FFF2-40B4-BE49-F238E27FC236}">
                  <a16:creationId xmlns:a16="http://schemas.microsoft.com/office/drawing/2014/main" id="{7260F656-7B2E-5E37-B52E-8B89A08D23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6" y="2522"/>
              <a:ext cx="2" cy="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623">
              <a:extLst>
                <a:ext uri="{FF2B5EF4-FFF2-40B4-BE49-F238E27FC236}">
                  <a16:creationId xmlns:a16="http://schemas.microsoft.com/office/drawing/2014/main" id="{60E47520-9034-24D2-C27E-E296EF6C4C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8" y="2502"/>
              <a:ext cx="2" cy="2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624">
              <a:extLst>
                <a:ext uri="{FF2B5EF4-FFF2-40B4-BE49-F238E27FC236}">
                  <a16:creationId xmlns:a16="http://schemas.microsoft.com/office/drawing/2014/main" id="{FE5C21CC-A178-5DBE-EE45-47607C17C6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0" y="2485"/>
              <a:ext cx="0" cy="1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625">
              <a:extLst>
                <a:ext uri="{FF2B5EF4-FFF2-40B4-BE49-F238E27FC236}">
                  <a16:creationId xmlns:a16="http://schemas.microsoft.com/office/drawing/2014/main" id="{4DFF8E82-4DE8-914C-361F-49DDBFAB6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0" y="2470"/>
              <a:ext cx="2" cy="1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626">
              <a:extLst>
                <a:ext uri="{FF2B5EF4-FFF2-40B4-BE49-F238E27FC236}">
                  <a16:creationId xmlns:a16="http://schemas.microsoft.com/office/drawing/2014/main" id="{B353BC62-20C2-1C29-E119-EA8952B405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" y="2456"/>
              <a:ext cx="0" cy="1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627">
              <a:extLst>
                <a:ext uri="{FF2B5EF4-FFF2-40B4-BE49-F238E27FC236}">
                  <a16:creationId xmlns:a16="http://schemas.microsoft.com/office/drawing/2014/main" id="{067ADD76-87E9-9DB6-134D-FCBF1BCD2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" y="2445"/>
              <a:ext cx="0" cy="1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628">
              <a:extLst>
                <a:ext uri="{FF2B5EF4-FFF2-40B4-BE49-F238E27FC236}">
                  <a16:creationId xmlns:a16="http://schemas.microsoft.com/office/drawing/2014/main" id="{B13D6F2B-4D02-181E-EE3A-4FD835B8D8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" y="2435"/>
              <a:ext cx="2" cy="1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629">
              <a:extLst>
                <a:ext uri="{FF2B5EF4-FFF2-40B4-BE49-F238E27FC236}">
                  <a16:creationId xmlns:a16="http://schemas.microsoft.com/office/drawing/2014/main" id="{B405E0D9-1EC9-75B6-6147-E0B3985069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4" y="2427"/>
              <a:ext cx="0" cy="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630">
              <a:extLst>
                <a:ext uri="{FF2B5EF4-FFF2-40B4-BE49-F238E27FC236}">
                  <a16:creationId xmlns:a16="http://schemas.microsoft.com/office/drawing/2014/main" id="{D26BBEB3-7D55-DB34-320E-3927362150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4" y="2421"/>
              <a:ext cx="0" cy="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631">
              <a:extLst>
                <a:ext uri="{FF2B5EF4-FFF2-40B4-BE49-F238E27FC236}">
                  <a16:creationId xmlns:a16="http://schemas.microsoft.com/office/drawing/2014/main" id="{72DD0163-10FC-59C8-48B5-8B5878CF6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4" y="2418"/>
              <a:ext cx="0" cy="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632">
              <a:extLst>
                <a:ext uri="{FF2B5EF4-FFF2-40B4-BE49-F238E27FC236}">
                  <a16:creationId xmlns:a16="http://schemas.microsoft.com/office/drawing/2014/main" id="{33DCDEE2-FB9D-CBE0-1EE4-6104E9075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2418"/>
              <a:ext cx="0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633">
              <a:extLst>
                <a:ext uri="{FF2B5EF4-FFF2-40B4-BE49-F238E27FC236}">
                  <a16:creationId xmlns:a16="http://schemas.microsoft.com/office/drawing/2014/main" id="{281162C9-1A4E-11BB-F9DB-3CED9E122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2419"/>
              <a:ext cx="2" cy="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634">
              <a:extLst>
                <a:ext uri="{FF2B5EF4-FFF2-40B4-BE49-F238E27FC236}">
                  <a16:creationId xmlns:a16="http://schemas.microsoft.com/office/drawing/2014/main" id="{B96C3803-8351-197D-F1AE-28FA2FD4E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2425"/>
              <a:ext cx="0" cy="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635">
              <a:extLst>
                <a:ext uri="{FF2B5EF4-FFF2-40B4-BE49-F238E27FC236}">
                  <a16:creationId xmlns:a16="http://schemas.microsoft.com/office/drawing/2014/main" id="{ED5F5F4E-842E-DCEA-89AD-9E5C9D004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2431"/>
              <a:ext cx="0" cy="1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636">
              <a:extLst>
                <a:ext uri="{FF2B5EF4-FFF2-40B4-BE49-F238E27FC236}">
                  <a16:creationId xmlns:a16="http://schemas.microsoft.com/office/drawing/2014/main" id="{2468FCDD-461C-4B71-4A50-149F8E235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2441"/>
              <a:ext cx="2" cy="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637">
              <a:extLst>
                <a:ext uri="{FF2B5EF4-FFF2-40B4-BE49-F238E27FC236}">
                  <a16:creationId xmlns:a16="http://schemas.microsoft.com/office/drawing/2014/main" id="{F17C294F-E82A-EF7B-065A-9BAD7C818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" y="2450"/>
              <a:ext cx="1" cy="1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638">
              <a:extLst>
                <a:ext uri="{FF2B5EF4-FFF2-40B4-BE49-F238E27FC236}">
                  <a16:creationId xmlns:a16="http://schemas.microsoft.com/office/drawing/2014/main" id="{7ABE9012-264D-5894-71E9-D8A719FDF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2464"/>
              <a:ext cx="2" cy="1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639">
              <a:extLst>
                <a:ext uri="{FF2B5EF4-FFF2-40B4-BE49-F238E27FC236}">
                  <a16:creationId xmlns:a16="http://schemas.microsoft.com/office/drawing/2014/main" id="{1B834D47-5AC0-87FA-CB24-7A66B3A08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1" y="2479"/>
              <a:ext cx="2" cy="1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640">
              <a:extLst>
                <a:ext uri="{FF2B5EF4-FFF2-40B4-BE49-F238E27FC236}">
                  <a16:creationId xmlns:a16="http://schemas.microsoft.com/office/drawing/2014/main" id="{A789DF35-BA29-3CC0-0CDB-460F25788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3" y="2495"/>
              <a:ext cx="2" cy="1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641">
              <a:extLst>
                <a:ext uri="{FF2B5EF4-FFF2-40B4-BE49-F238E27FC236}">
                  <a16:creationId xmlns:a16="http://schemas.microsoft.com/office/drawing/2014/main" id="{03E0E116-DD07-0A19-0579-9738A091E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5" y="2514"/>
              <a:ext cx="2" cy="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642">
              <a:extLst>
                <a:ext uri="{FF2B5EF4-FFF2-40B4-BE49-F238E27FC236}">
                  <a16:creationId xmlns:a16="http://schemas.microsoft.com/office/drawing/2014/main" id="{1FA6A05B-B0A2-8B54-F501-4A36D98FB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7" y="2535"/>
              <a:ext cx="2" cy="2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643">
              <a:extLst>
                <a:ext uri="{FF2B5EF4-FFF2-40B4-BE49-F238E27FC236}">
                  <a16:creationId xmlns:a16="http://schemas.microsoft.com/office/drawing/2014/main" id="{C320CBC8-7E0F-C446-1F60-0FFD4DA22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9" y="2558"/>
              <a:ext cx="2" cy="2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644">
              <a:extLst>
                <a:ext uri="{FF2B5EF4-FFF2-40B4-BE49-F238E27FC236}">
                  <a16:creationId xmlns:a16="http://schemas.microsoft.com/office/drawing/2014/main" id="{56FFF27D-FE2A-A772-7AEE-4DB9A7D548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1" y="2584"/>
              <a:ext cx="4" cy="2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45">
              <a:extLst>
                <a:ext uri="{FF2B5EF4-FFF2-40B4-BE49-F238E27FC236}">
                  <a16:creationId xmlns:a16="http://schemas.microsoft.com/office/drawing/2014/main" id="{70233DDA-5F51-0E24-22D7-CFBA1906E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5" y="2611"/>
              <a:ext cx="2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646">
              <a:extLst>
                <a:ext uri="{FF2B5EF4-FFF2-40B4-BE49-F238E27FC236}">
                  <a16:creationId xmlns:a16="http://schemas.microsoft.com/office/drawing/2014/main" id="{ADB67F5C-A835-BEB7-EBBF-F917A63F45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7" y="2640"/>
              <a:ext cx="4" cy="3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647">
              <a:extLst>
                <a:ext uri="{FF2B5EF4-FFF2-40B4-BE49-F238E27FC236}">
                  <a16:creationId xmlns:a16="http://schemas.microsoft.com/office/drawing/2014/main" id="{4BC3BCEC-F044-25AA-4283-5959D4C2A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1" y="2672"/>
              <a:ext cx="4" cy="3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648">
              <a:extLst>
                <a:ext uri="{FF2B5EF4-FFF2-40B4-BE49-F238E27FC236}">
                  <a16:creationId xmlns:a16="http://schemas.microsoft.com/office/drawing/2014/main" id="{A92DA410-6097-50E9-15FE-879FA300A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5" y="2703"/>
              <a:ext cx="3" cy="3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649">
              <a:extLst>
                <a:ext uri="{FF2B5EF4-FFF2-40B4-BE49-F238E27FC236}">
                  <a16:creationId xmlns:a16="http://schemas.microsoft.com/office/drawing/2014/main" id="{A59F9FB3-9C65-C614-32C4-FBEF58251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8" y="2734"/>
              <a:ext cx="2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650">
              <a:extLst>
                <a:ext uri="{FF2B5EF4-FFF2-40B4-BE49-F238E27FC236}">
                  <a16:creationId xmlns:a16="http://schemas.microsoft.com/office/drawing/2014/main" id="{9CA50C37-20C1-B4E7-3F32-E2140E48F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0" y="2763"/>
              <a:ext cx="4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651">
              <a:extLst>
                <a:ext uri="{FF2B5EF4-FFF2-40B4-BE49-F238E27FC236}">
                  <a16:creationId xmlns:a16="http://schemas.microsoft.com/office/drawing/2014/main" id="{547EFF69-5283-837F-9AD8-9271C7682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2792"/>
              <a:ext cx="4" cy="2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652">
              <a:extLst>
                <a:ext uri="{FF2B5EF4-FFF2-40B4-BE49-F238E27FC236}">
                  <a16:creationId xmlns:a16="http://schemas.microsoft.com/office/drawing/2014/main" id="{EDD98B05-517E-DA18-7C87-CDB5B9E03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8" y="2819"/>
              <a:ext cx="4" cy="2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653">
              <a:extLst>
                <a:ext uri="{FF2B5EF4-FFF2-40B4-BE49-F238E27FC236}">
                  <a16:creationId xmlns:a16="http://schemas.microsoft.com/office/drawing/2014/main" id="{04554746-7FC4-E948-3B78-FC67152C3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" y="2844"/>
              <a:ext cx="4" cy="2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654">
              <a:extLst>
                <a:ext uri="{FF2B5EF4-FFF2-40B4-BE49-F238E27FC236}">
                  <a16:creationId xmlns:a16="http://schemas.microsoft.com/office/drawing/2014/main" id="{8D3AD77F-0D51-A732-3802-DC508E635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6" y="2869"/>
              <a:ext cx="4" cy="2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55">
              <a:extLst>
                <a:ext uri="{FF2B5EF4-FFF2-40B4-BE49-F238E27FC236}">
                  <a16:creationId xmlns:a16="http://schemas.microsoft.com/office/drawing/2014/main" id="{76E30DB3-D571-CCC5-BA6C-5615BAA99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0" y="2893"/>
              <a:ext cx="4" cy="2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656">
              <a:extLst>
                <a:ext uri="{FF2B5EF4-FFF2-40B4-BE49-F238E27FC236}">
                  <a16:creationId xmlns:a16="http://schemas.microsoft.com/office/drawing/2014/main" id="{E1AC6866-EF28-9185-7027-CB2AD9410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4" y="2914"/>
              <a:ext cx="1" cy="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657">
              <a:extLst>
                <a:ext uri="{FF2B5EF4-FFF2-40B4-BE49-F238E27FC236}">
                  <a16:creationId xmlns:a16="http://schemas.microsoft.com/office/drawing/2014/main" id="{C8F42937-0908-DA1C-3551-57491E635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5" y="2935"/>
              <a:ext cx="4" cy="1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658">
              <a:extLst>
                <a:ext uri="{FF2B5EF4-FFF2-40B4-BE49-F238E27FC236}">
                  <a16:creationId xmlns:a16="http://schemas.microsoft.com/office/drawing/2014/main" id="{41F28633-858A-8EF8-C0AE-414D2455F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9" y="2954"/>
              <a:ext cx="4" cy="2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659">
              <a:extLst>
                <a:ext uri="{FF2B5EF4-FFF2-40B4-BE49-F238E27FC236}">
                  <a16:creationId xmlns:a16="http://schemas.microsoft.com/office/drawing/2014/main" id="{442D95C8-A8E3-1CDD-9B30-771B1C4C2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3" y="2974"/>
              <a:ext cx="4" cy="1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660">
              <a:extLst>
                <a:ext uri="{FF2B5EF4-FFF2-40B4-BE49-F238E27FC236}">
                  <a16:creationId xmlns:a16="http://schemas.microsoft.com/office/drawing/2014/main" id="{9E6748C7-92C5-E692-352A-D18ED167B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7" y="2991"/>
              <a:ext cx="4" cy="1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661">
              <a:extLst>
                <a:ext uri="{FF2B5EF4-FFF2-40B4-BE49-F238E27FC236}">
                  <a16:creationId xmlns:a16="http://schemas.microsoft.com/office/drawing/2014/main" id="{50DF8632-71FA-A4C8-075E-E1621C707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1" y="3006"/>
              <a:ext cx="4" cy="1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662">
              <a:extLst>
                <a:ext uri="{FF2B5EF4-FFF2-40B4-BE49-F238E27FC236}">
                  <a16:creationId xmlns:a16="http://schemas.microsoft.com/office/drawing/2014/main" id="{52D08645-D791-A663-C682-69C00F295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5" y="3022"/>
              <a:ext cx="4" cy="1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63">
              <a:extLst>
                <a:ext uri="{FF2B5EF4-FFF2-40B4-BE49-F238E27FC236}">
                  <a16:creationId xmlns:a16="http://schemas.microsoft.com/office/drawing/2014/main" id="{F96C457B-7E32-9F6B-0717-DAC26148C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" y="3035"/>
              <a:ext cx="7" cy="2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64">
              <a:extLst>
                <a:ext uri="{FF2B5EF4-FFF2-40B4-BE49-F238E27FC236}">
                  <a16:creationId xmlns:a16="http://schemas.microsoft.com/office/drawing/2014/main" id="{757400EF-E0DD-E3C5-04A0-6C31110C9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" y="3059"/>
              <a:ext cx="10" cy="23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04" name="Line 665">
              <a:extLst>
                <a:ext uri="{FF2B5EF4-FFF2-40B4-BE49-F238E27FC236}">
                  <a16:creationId xmlns:a16="http://schemas.microsoft.com/office/drawing/2014/main" id="{BB020984-6985-B114-A60A-8D15C66FD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3082"/>
              <a:ext cx="12" cy="1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05" name="Line 666">
              <a:extLst>
                <a:ext uri="{FF2B5EF4-FFF2-40B4-BE49-F238E27FC236}">
                  <a16:creationId xmlns:a16="http://schemas.microsoft.com/office/drawing/2014/main" id="{0D9E68E9-76D5-4D00-F222-75E5E5906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3099"/>
              <a:ext cx="11" cy="1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0" name="Line 667">
              <a:extLst>
                <a:ext uri="{FF2B5EF4-FFF2-40B4-BE49-F238E27FC236}">
                  <a16:creationId xmlns:a16="http://schemas.microsoft.com/office/drawing/2014/main" id="{43AFDD1B-A4FC-9C58-C7B1-B88ECABCE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9" y="3116"/>
              <a:ext cx="12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1" name="Line 668">
              <a:extLst>
                <a:ext uri="{FF2B5EF4-FFF2-40B4-BE49-F238E27FC236}">
                  <a16:creationId xmlns:a16="http://schemas.microsoft.com/office/drawing/2014/main" id="{B98DAB78-F23D-1995-A957-8B33D2B86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" y="3128"/>
              <a:ext cx="13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2" name="Line 669">
              <a:extLst>
                <a:ext uri="{FF2B5EF4-FFF2-40B4-BE49-F238E27FC236}">
                  <a16:creationId xmlns:a16="http://schemas.microsoft.com/office/drawing/2014/main" id="{27EC0466-5F4B-217A-3A5F-ABFB3B07B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4" y="3140"/>
              <a:ext cx="16" cy="5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3" name="Line 670">
              <a:extLst>
                <a:ext uri="{FF2B5EF4-FFF2-40B4-BE49-F238E27FC236}">
                  <a16:creationId xmlns:a16="http://schemas.microsoft.com/office/drawing/2014/main" id="{583B670A-E4B5-48CA-3B68-019A89C3E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0" y="3145"/>
              <a:ext cx="15" cy="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4" name="Line 671">
              <a:extLst>
                <a:ext uri="{FF2B5EF4-FFF2-40B4-BE49-F238E27FC236}">
                  <a16:creationId xmlns:a16="http://schemas.microsoft.com/office/drawing/2014/main" id="{B9EAF127-7602-F4EE-8ABC-B4FE4BAAB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5" y="3151"/>
              <a:ext cx="66" cy="1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5" name="Line 672">
              <a:extLst>
                <a:ext uri="{FF2B5EF4-FFF2-40B4-BE49-F238E27FC236}">
                  <a16:creationId xmlns:a16="http://schemas.microsoft.com/office/drawing/2014/main" id="{426540AA-0225-5F45-A41E-6F31E3322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1" y="3163"/>
              <a:ext cx="0" cy="3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6" name="Line 673">
              <a:extLst>
                <a:ext uri="{FF2B5EF4-FFF2-40B4-BE49-F238E27FC236}">
                  <a16:creationId xmlns:a16="http://schemas.microsoft.com/office/drawing/2014/main" id="{531C52FE-BC2C-F388-C272-25B845ECB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1" y="3198"/>
              <a:ext cx="2" cy="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7" name="Line 674">
              <a:extLst>
                <a:ext uri="{FF2B5EF4-FFF2-40B4-BE49-F238E27FC236}">
                  <a16:creationId xmlns:a16="http://schemas.microsoft.com/office/drawing/2014/main" id="{94A59E72-1176-4977-4BB2-C99FBF57A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3" y="3205"/>
              <a:ext cx="2" cy="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8" name="Line 675">
              <a:extLst>
                <a:ext uri="{FF2B5EF4-FFF2-40B4-BE49-F238E27FC236}">
                  <a16:creationId xmlns:a16="http://schemas.microsoft.com/office/drawing/2014/main" id="{622762A2-45F4-91B1-7864-EBB4BBC28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5" y="3211"/>
              <a:ext cx="3" cy="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9" name="Line 676">
              <a:extLst>
                <a:ext uri="{FF2B5EF4-FFF2-40B4-BE49-F238E27FC236}">
                  <a16:creationId xmlns:a16="http://schemas.microsoft.com/office/drawing/2014/main" id="{6308F94E-2E95-667D-7D3E-2F9B6BAB6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8" y="3219"/>
              <a:ext cx="6" cy="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0" name="Line 677">
              <a:extLst>
                <a:ext uri="{FF2B5EF4-FFF2-40B4-BE49-F238E27FC236}">
                  <a16:creationId xmlns:a16="http://schemas.microsoft.com/office/drawing/2014/main" id="{956FE822-6685-D97E-3D6F-8EDA8B0E8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4" y="3223"/>
              <a:ext cx="8" cy="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1" name="Line 678">
              <a:extLst>
                <a:ext uri="{FF2B5EF4-FFF2-40B4-BE49-F238E27FC236}">
                  <a16:creationId xmlns:a16="http://schemas.microsoft.com/office/drawing/2014/main" id="{7828E290-DA81-9318-6349-B4600BC391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3227"/>
              <a:ext cx="10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2" name="Line 679">
              <a:extLst>
                <a:ext uri="{FF2B5EF4-FFF2-40B4-BE49-F238E27FC236}">
                  <a16:creationId xmlns:a16="http://schemas.microsoft.com/office/drawing/2014/main" id="{A40F0676-A409-73D7-BE79-B8270EDA43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2" y="3228"/>
              <a:ext cx="11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3" name="Line 680">
              <a:extLst>
                <a:ext uri="{FF2B5EF4-FFF2-40B4-BE49-F238E27FC236}">
                  <a16:creationId xmlns:a16="http://schemas.microsoft.com/office/drawing/2014/main" id="{ED2DC5C6-DB53-DDD2-6A9E-7F62CBD89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3230"/>
              <a:ext cx="12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4" name="Line 681">
              <a:extLst>
                <a:ext uri="{FF2B5EF4-FFF2-40B4-BE49-F238E27FC236}">
                  <a16:creationId xmlns:a16="http://schemas.microsoft.com/office/drawing/2014/main" id="{0A74FD54-35D8-A9FE-AB76-387E27BD8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5" y="3232"/>
              <a:ext cx="54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5" name="Line 682">
              <a:extLst>
                <a:ext uri="{FF2B5EF4-FFF2-40B4-BE49-F238E27FC236}">
                  <a16:creationId xmlns:a16="http://schemas.microsoft.com/office/drawing/2014/main" id="{BF2FB990-D0D5-81B1-921C-7156F0933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9" y="3188"/>
              <a:ext cx="4" cy="4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6" name="Line 683">
              <a:extLst>
                <a:ext uri="{FF2B5EF4-FFF2-40B4-BE49-F238E27FC236}">
                  <a16:creationId xmlns:a16="http://schemas.microsoft.com/office/drawing/2014/main" id="{BEA14666-11A6-E3EB-41A2-2FCC9789B7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3" y="3176"/>
              <a:ext cx="2" cy="1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7" name="Line 684">
              <a:extLst>
                <a:ext uri="{FF2B5EF4-FFF2-40B4-BE49-F238E27FC236}">
                  <a16:creationId xmlns:a16="http://schemas.microsoft.com/office/drawing/2014/main" id="{D29A187A-AF0C-4C4D-C09F-C73953054F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5" y="3169"/>
              <a:ext cx="3" cy="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8" name="Line 685">
              <a:extLst>
                <a:ext uri="{FF2B5EF4-FFF2-40B4-BE49-F238E27FC236}">
                  <a16:creationId xmlns:a16="http://schemas.microsoft.com/office/drawing/2014/main" id="{8996D3F6-AC6B-60B4-8E49-7B8BDE26F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8" y="3161"/>
              <a:ext cx="6" cy="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9" name="Line 686">
              <a:extLst>
                <a:ext uri="{FF2B5EF4-FFF2-40B4-BE49-F238E27FC236}">
                  <a16:creationId xmlns:a16="http://schemas.microsoft.com/office/drawing/2014/main" id="{61D320C3-8838-9FAB-3883-22AEED09D4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4" y="3157"/>
              <a:ext cx="10" cy="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0" name="Line 687">
              <a:extLst>
                <a:ext uri="{FF2B5EF4-FFF2-40B4-BE49-F238E27FC236}">
                  <a16:creationId xmlns:a16="http://schemas.microsoft.com/office/drawing/2014/main" id="{737DEEED-1432-E20F-6821-F44E4C49C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4" y="3153"/>
              <a:ext cx="10" cy="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1" name="Line 688">
              <a:extLst>
                <a:ext uri="{FF2B5EF4-FFF2-40B4-BE49-F238E27FC236}">
                  <a16:creationId xmlns:a16="http://schemas.microsoft.com/office/drawing/2014/main" id="{217AE257-FFB8-486E-B7E7-425209F49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4" y="3151"/>
              <a:ext cx="11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2" name="Line 689">
              <a:extLst>
                <a:ext uri="{FF2B5EF4-FFF2-40B4-BE49-F238E27FC236}">
                  <a16:creationId xmlns:a16="http://schemas.microsoft.com/office/drawing/2014/main" id="{D32713D0-133C-FB59-9B6F-668298127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" y="3151"/>
              <a:ext cx="16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3" name="Line 690">
              <a:extLst>
                <a:ext uri="{FF2B5EF4-FFF2-40B4-BE49-F238E27FC236}">
                  <a16:creationId xmlns:a16="http://schemas.microsoft.com/office/drawing/2014/main" id="{0B9DBB40-07F6-4248-6BB1-4CD519A6A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1" y="3151"/>
              <a:ext cx="15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4" name="Line 691">
              <a:extLst>
                <a:ext uri="{FF2B5EF4-FFF2-40B4-BE49-F238E27FC236}">
                  <a16:creationId xmlns:a16="http://schemas.microsoft.com/office/drawing/2014/main" id="{8A8710BC-FC07-B90F-7CA3-84B567E0E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6" y="3153"/>
              <a:ext cx="37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5" name="Line 692">
              <a:extLst>
                <a:ext uri="{FF2B5EF4-FFF2-40B4-BE49-F238E27FC236}">
                  <a16:creationId xmlns:a16="http://schemas.microsoft.com/office/drawing/2014/main" id="{BB850E78-007D-11F0-0CA6-4D6346142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3" y="3155"/>
              <a:ext cx="36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6" name="Line 693">
              <a:extLst>
                <a:ext uri="{FF2B5EF4-FFF2-40B4-BE49-F238E27FC236}">
                  <a16:creationId xmlns:a16="http://schemas.microsoft.com/office/drawing/2014/main" id="{85C0ACBF-B470-4A1C-6926-E84945E3AA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9" y="3155"/>
              <a:ext cx="41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7" name="Line 694">
              <a:extLst>
                <a:ext uri="{FF2B5EF4-FFF2-40B4-BE49-F238E27FC236}">
                  <a16:creationId xmlns:a16="http://schemas.microsoft.com/office/drawing/2014/main" id="{10348051-6E63-53F1-74C9-74997E70DA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0" y="3151"/>
              <a:ext cx="40" cy="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8" name="Line 695">
              <a:extLst>
                <a:ext uri="{FF2B5EF4-FFF2-40B4-BE49-F238E27FC236}">
                  <a16:creationId xmlns:a16="http://schemas.microsoft.com/office/drawing/2014/main" id="{73F00717-2977-E271-1C6E-DD5C730E56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0" y="3147"/>
              <a:ext cx="22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9" name="Line 696">
              <a:extLst>
                <a:ext uri="{FF2B5EF4-FFF2-40B4-BE49-F238E27FC236}">
                  <a16:creationId xmlns:a16="http://schemas.microsoft.com/office/drawing/2014/main" id="{831819C9-7C75-B4D5-22E1-D051A5B3E2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2" y="3145"/>
              <a:ext cx="19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0" name="Line 697">
              <a:extLst>
                <a:ext uri="{FF2B5EF4-FFF2-40B4-BE49-F238E27FC236}">
                  <a16:creationId xmlns:a16="http://schemas.microsoft.com/office/drawing/2014/main" id="{E7384BB4-DAA8-184C-54CC-49DF74A2C4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1" y="3144"/>
              <a:ext cx="1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1" name="Line 698">
              <a:extLst>
                <a:ext uri="{FF2B5EF4-FFF2-40B4-BE49-F238E27FC236}">
                  <a16:creationId xmlns:a16="http://schemas.microsoft.com/office/drawing/2014/main" id="{F75F6866-8263-C0AB-C510-B99978182F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8" y="3144"/>
              <a:ext cx="18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2" name="Line 699">
              <a:extLst>
                <a:ext uri="{FF2B5EF4-FFF2-40B4-BE49-F238E27FC236}">
                  <a16:creationId xmlns:a16="http://schemas.microsoft.com/office/drawing/2014/main" id="{A60A407A-4B76-F32E-107F-B4ECA1E4B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" y="3144"/>
              <a:ext cx="15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3" name="Line 700">
              <a:extLst>
                <a:ext uri="{FF2B5EF4-FFF2-40B4-BE49-F238E27FC236}">
                  <a16:creationId xmlns:a16="http://schemas.microsoft.com/office/drawing/2014/main" id="{BAF78CFA-2D74-409D-5598-ECC6804E4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3144"/>
              <a:ext cx="16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4" name="Line 701">
              <a:extLst>
                <a:ext uri="{FF2B5EF4-FFF2-40B4-BE49-F238E27FC236}">
                  <a16:creationId xmlns:a16="http://schemas.microsoft.com/office/drawing/2014/main" id="{A17755FB-1946-0531-0A38-457C39B4A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" y="3144"/>
              <a:ext cx="13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5" name="Line 702">
              <a:extLst>
                <a:ext uri="{FF2B5EF4-FFF2-40B4-BE49-F238E27FC236}">
                  <a16:creationId xmlns:a16="http://schemas.microsoft.com/office/drawing/2014/main" id="{B10DD923-D414-B354-28D7-F16D6844B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0" y="3145"/>
              <a:ext cx="12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6" name="Line 703">
              <a:extLst>
                <a:ext uri="{FF2B5EF4-FFF2-40B4-BE49-F238E27FC236}">
                  <a16:creationId xmlns:a16="http://schemas.microsoft.com/office/drawing/2014/main" id="{C4489AF8-318B-92F1-874A-3E2F06A74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2" y="3147"/>
              <a:ext cx="23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7" name="Line 704">
              <a:extLst>
                <a:ext uri="{FF2B5EF4-FFF2-40B4-BE49-F238E27FC236}">
                  <a16:creationId xmlns:a16="http://schemas.microsoft.com/office/drawing/2014/main" id="{5CFE93FF-F7B6-2651-9789-3A6FEE8F40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5" y="3149"/>
              <a:ext cx="25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8" name="Line 705">
              <a:extLst>
                <a:ext uri="{FF2B5EF4-FFF2-40B4-BE49-F238E27FC236}">
                  <a16:creationId xmlns:a16="http://schemas.microsoft.com/office/drawing/2014/main" id="{012521E9-574E-4CC0-36A1-2FC3A0C7BF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3145"/>
              <a:ext cx="25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9" name="Line 706">
              <a:extLst>
                <a:ext uri="{FF2B5EF4-FFF2-40B4-BE49-F238E27FC236}">
                  <a16:creationId xmlns:a16="http://schemas.microsoft.com/office/drawing/2014/main" id="{52A77C8D-9B90-0818-6045-45BD997C7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5" y="3140"/>
              <a:ext cx="27" cy="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0" name="Line 707">
              <a:extLst>
                <a:ext uri="{FF2B5EF4-FFF2-40B4-BE49-F238E27FC236}">
                  <a16:creationId xmlns:a16="http://schemas.microsoft.com/office/drawing/2014/main" id="{B846C7A7-265A-7545-3C65-E49C989431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2" y="3136"/>
              <a:ext cx="14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1" name="Line 708">
              <a:extLst>
                <a:ext uri="{FF2B5EF4-FFF2-40B4-BE49-F238E27FC236}">
                  <a16:creationId xmlns:a16="http://schemas.microsoft.com/office/drawing/2014/main" id="{E3E01025-748F-5098-5DA4-1741BF18A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3134"/>
              <a:ext cx="13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2" name="Line 709">
              <a:extLst>
                <a:ext uri="{FF2B5EF4-FFF2-40B4-BE49-F238E27FC236}">
                  <a16:creationId xmlns:a16="http://schemas.microsoft.com/office/drawing/2014/main" id="{E697B69B-DA9A-89EF-40D7-4D8A7F562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9" y="3134"/>
              <a:ext cx="15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3" name="Line 710">
              <a:extLst>
                <a:ext uri="{FF2B5EF4-FFF2-40B4-BE49-F238E27FC236}">
                  <a16:creationId xmlns:a16="http://schemas.microsoft.com/office/drawing/2014/main" id="{8F8C91C0-201C-4BFA-0F3F-0BE0FCCE5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3134"/>
              <a:ext cx="16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4" name="Line 711">
              <a:extLst>
                <a:ext uri="{FF2B5EF4-FFF2-40B4-BE49-F238E27FC236}">
                  <a16:creationId xmlns:a16="http://schemas.microsoft.com/office/drawing/2014/main" id="{3AB24D95-18D9-E069-47CC-7D1601D73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0" y="3134"/>
              <a:ext cx="13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5" name="Line 712">
              <a:extLst>
                <a:ext uri="{FF2B5EF4-FFF2-40B4-BE49-F238E27FC236}">
                  <a16:creationId xmlns:a16="http://schemas.microsoft.com/office/drawing/2014/main" id="{76570B75-CFB9-2F66-7412-BA66B619E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3" y="3136"/>
              <a:ext cx="16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6" name="Line 713">
              <a:extLst>
                <a:ext uri="{FF2B5EF4-FFF2-40B4-BE49-F238E27FC236}">
                  <a16:creationId xmlns:a16="http://schemas.microsoft.com/office/drawing/2014/main" id="{B0BC90E6-55F1-272A-EF72-BCC62476EF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9" y="3140"/>
              <a:ext cx="17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7" name="Line 714">
              <a:extLst>
                <a:ext uri="{FF2B5EF4-FFF2-40B4-BE49-F238E27FC236}">
                  <a16:creationId xmlns:a16="http://schemas.microsoft.com/office/drawing/2014/main" id="{B5444946-A586-7C4B-47FC-CD7B3B743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6" y="3144"/>
              <a:ext cx="16" cy="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8" name="Line 715">
              <a:extLst>
                <a:ext uri="{FF2B5EF4-FFF2-40B4-BE49-F238E27FC236}">
                  <a16:creationId xmlns:a16="http://schemas.microsoft.com/office/drawing/2014/main" id="{F650E81B-295A-C5EE-41B7-13041738F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2" y="3151"/>
              <a:ext cx="17" cy="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9" name="Line 716">
              <a:extLst>
                <a:ext uri="{FF2B5EF4-FFF2-40B4-BE49-F238E27FC236}">
                  <a16:creationId xmlns:a16="http://schemas.microsoft.com/office/drawing/2014/main" id="{0F20976E-7D74-DC51-2F79-888504066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9" y="3157"/>
              <a:ext cx="15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0" name="Line 717">
              <a:extLst>
                <a:ext uri="{FF2B5EF4-FFF2-40B4-BE49-F238E27FC236}">
                  <a16:creationId xmlns:a16="http://schemas.microsoft.com/office/drawing/2014/main" id="{CC16F145-D045-AC4A-404E-D231E929C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4" y="3161"/>
              <a:ext cx="16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1" name="Line 718">
              <a:extLst>
                <a:ext uri="{FF2B5EF4-FFF2-40B4-BE49-F238E27FC236}">
                  <a16:creationId xmlns:a16="http://schemas.microsoft.com/office/drawing/2014/main" id="{E623733F-8083-D00A-2EDE-AF0AEF8EB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3165"/>
              <a:ext cx="17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2" name="Line 719">
              <a:extLst>
                <a:ext uri="{FF2B5EF4-FFF2-40B4-BE49-F238E27FC236}">
                  <a16:creationId xmlns:a16="http://schemas.microsoft.com/office/drawing/2014/main" id="{A65CFC47-8175-A056-3C0E-2C43BEB43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7" y="3167"/>
              <a:ext cx="16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3" name="Line 720">
              <a:extLst>
                <a:ext uri="{FF2B5EF4-FFF2-40B4-BE49-F238E27FC236}">
                  <a16:creationId xmlns:a16="http://schemas.microsoft.com/office/drawing/2014/main" id="{4639CB1E-0B2E-5E14-5E12-04E78C7BF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3" y="3165"/>
              <a:ext cx="15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4" name="Line 721">
              <a:extLst>
                <a:ext uri="{FF2B5EF4-FFF2-40B4-BE49-F238E27FC236}">
                  <a16:creationId xmlns:a16="http://schemas.microsoft.com/office/drawing/2014/main" id="{0DBE581B-0B1D-C6B6-CDA7-FE910F2CE3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8" y="3163"/>
              <a:ext cx="16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5" name="Line 722">
              <a:extLst>
                <a:ext uri="{FF2B5EF4-FFF2-40B4-BE49-F238E27FC236}">
                  <a16:creationId xmlns:a16="http://schemas.microsoft.com/office/drawing/2014/main" id="{60EB0028-B8A0-B7F9-D5D5-E96ACAD02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4" y="3159"/>
              <a:ext cx="15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6" name="Line 723">
              <a:extLst>
                <a:ext uri="{FF2B5EF4-FFF2-40B4-BE49-F238E27FC236}">
                  <a16:creationId xmlns:a16="http://schemas.microsoft.com/office/drawing/2014/main" id="{7AEE4C32-92C1-46B0-AF22-C7208DD230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9" y="3149"/>
              <a:ext cx="29" cy="1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7" name="Line 724">
              <a:extLst>
                <a:ext uri="{FF2B5EF4-FFF2-40B4-BE49-F238E27FC236}">
                  <a16:creationId xmlns:a16="http://schemas.microsoft.com/office/drawing/2014/main" id="{2B67AB3A-AF67-2F87-C5F9-0FEE4CE418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8" y="3145"/>
              <a:ext cx="27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8" name="Line 725">
              <a:extLst>
                <a:ext uri="{FF2B5EF4-FFF2-40B4-BE49-F238E27FC236}">
                  <a16:creationId xmlns:a16="http://schemas.microsoft.com/office/drawing/2014/main" id="{3D836011-5453-A01B-3809-E32340EBF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5" y="3142"/>
              <a:ext cx="23" cy="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9" name="Line 726">
              <a:extLst>
                <a:ext uri="{FF2B5EF4-FFF2-40B4-BE49-F238E27FC236}">
                  <a16:creationId xmlns:a16="http://schemas.microsoft.com/office/drawing/2014/main" id="{9A97BAEB-C7AE-6D16-0004-30048EEA6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8" y="3142"/>
              <a:ext cx="21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0" name="Line 727">
              <a:extLst>
                <a:ext uri="{FF2B5EF4-FFF2-40B4-BE49-F238E27FC236}">
                  <a16:creationId xmlns:a16="http://schemas.microsoft.com/office/drawing/2014/main" id="{48555EB4-0671-948F-8C1E-843CA280E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9" y="3144"/>
              <a:ext cx="41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1" name="Line 728">
              <a:extLst>
                <a:ext uri="{FF2B5EF4-FFF2-40B4-BE49-F238E27FC236}">
                  <a16:creationId xmlns:a16="http://schemas.microsoft.com/office/drawing/2014/main" id="{548D88F3-D5AE-6837-2FAC-2135C7008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3145"/>
              <a:ext cx="44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2" name="Line 729">
              <a:extLst>
                <a:ext uri="{FF2B5EF4-FFF2-40B4-BE49-F238E27FC236}">
                  <a16:creationId xmlns:a16="http://schemas.microsoft.com/office/drawing/2014/main" id="{14A16BCA-F3AC-129C-0BD9-E1412CC07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4" y="3147"/>
              <a:ext cx="47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3" name="Freeform 730">
              <a:extLst>
                <a:ext uri="{FF2B5EF4-FFF2-40B4-BE49-F238E27FC236}">
                  <a16:creationId xmlns:a16="http://schemas.microsoft.com/office/drawing/2014/main" id="{8DFDE9FA-74AC-1CF8-2A44-C8A46A751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2255"/>
              <a:ext cx="79" cy="112"/>
            </a:xfrm>
            <a:custGeom>
              <a:avLst/>
              <a:gdLst>
                <a:gd name="T0" fmla="*/ 41 w 79"/>
                <a:gd name="T1" fmla="*/ 112 h 112"/>
                <a:gd name="T2" fmla="*/ 0 w 79"/>
                <a:gd name="T3" fmla="*/ 0 h 112"/>
                <a:gd name="T4" fmla="*/ 41 w 79"/>
                <a:gd name="T5" fmla="*/ 54 h 112"/>
                <a:gd name="T6" fmla="*/ 79 w 79"/>
                <a:gd name="T7" fmla="*/ 0 h 112"/>
                <a:gd name="T8" fmla="*/ 41 w 79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12">
                  <a:moveTo>
                    <a:pt x="41" y="112"/>
                  </a:moveTo>
                  <a:lnTo>
                    <a:pt x="0" y="0"/>
                  </a:lnTo>
                  <a:lnTo>
                    <a:pt x="41" y="54"/>
                  </a:lnTo>
                  <a:lnTo>
                    <a:pt x="79" y="0"/>
                  </a:lnTo>
                  <a:lnTo>
                    <a:pt x="4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4" name="Freeform 731">
              <a:extLst>
                <a:ext uri="{FF2B5EF4-FFF2-40B4-BE49-F238E27FC236}">
                  <a16:creationId xmlns:a16="http://schemas.microsoft.com/office/drawing/2014/main" id="{73877282-2281-342A-C287-0CA3A60F6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757"/>
              <a:ext cx="79" cy="108"/>
            </a:xfrm>
            <a:custGeom>
              <a:avLst/>
              <a:gdLst>
                <a:gd name="T0" fmla="*/ 41 w 79"/>
                <a:gd name="T1" fmla="*/ 0 h 108"/>
                <a:gd name="T2" fmla="*/ 79 w 79"/>
                <a:gd name="T3" fmla="*/ 108 h 108"/>
                <a:gd name="T4" fmla="*/ 41 w 79"/>
                <a:gd name="T5" fmla="*/ 54 h 108"/>
                <a:gd name="T6" fmla="*/ 0 w 79"/>
                <a:gd name="T7" fmla="*/ 108 h 108"/>
                <a:gd name="T8" fmla="*/ 41 w 79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08">
                  <a:moveTo>
                    <a:pt x="41" y="0"/>
                  </a:moveTo>
                  <a:lnTo>
                    <a:pt x="79" y="108"/>
                  </a:lnTo>
                  <a:lnTo>
                    <a:pt x="41" y="54"/>
                  </a:lnTo>
                  <a:lnTo>
                    <a:pt x="0" y="10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5" name="Line 732">
              <a:extLst>
                <a:ext uri="{FF2B5EF4-FFF2-40B4-BE49-F238E27FC236}">
                  <a16:creationId xmlns:a16="http://schemas.microsoft.com/office/drawing/2014/main" id="{22310862-4B38-F5FF-B07C-FD0A47C1C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811"/>
              <a:ext cx="0" cy="50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6" name="Freeform 733">
              <a:extLst>
                <a:ext uri="{FF2B5EF4-FFF2-40B4-BE49-F238E27FC236}">
                  <a16:creationId xmlns:a16="http://schemas.microsoft.com/office/drawing/2014/main" id="{3C335AB8-ACC6-2289-212A-C36E60452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1568"/>
              <a:ext cx="174" cy="251"/>
            </a:xfrm>
            <a:custGeom>
              <a:avLst/>
              <a:gdLst>
                <a:gd name="T0" fmla="*/ 0 w 174"/>
                <a:gd name="T1" fmla="*/ 50 h 251"/>
                <a:gd name="T2" fmla="*/ 66 w 174"/>
                <a:gd name="T3" fmla="*/ 0 h 251"/>
                <a:gd name="T4" fmla="*/ 77 w 174"/>
                <a:gd name="T5" fmla="*/ 62 h 251"/>
                <a:gd name="T6" fmla="*/ 174 w 174"/>
                <a:gd name="T7" fmla="*/ 208 h 251"/>
                <a:gd name="T8" fmla="*/ 139 w 174"/>
                <a:gd name="T9" fmla="*/ 251 h 251"/>
                <a:gd name="T10" fmla="*/ 0 w 174"/>
                <a:gd name="T11" fmla="*/ 5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251">
                  <a:moveTo>
                    <a:pt x="0" y="50"/>
                  </a:moveTo>
                  <a:lnTo>
                    <a:pt x="66" y="0"/>
                  </a:lnTo>
                  <a:lnTo>
                    <a:pt x="77" y="62"/>
                  </a:lnTo>
                  <a:lnTo>
                    <a:pt x="174" y="208"/>
                  </a:lnTo>
                  <a:lnTo>
                    <a:pt x="139" y="25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7" name="Line 734">
              <a:extLst>
                <a:ext uri="{FF2B5EF4-FFF2-40B4-BE49-F238E27FC236}">
                  <a16:creationId xmlns:a16="http://schemas.microsoft.com/office/drawing/2014/main" id="{CFA7135C-0A7F-0DD5-4F38-B26AD077C3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7" y="1576"/>
              <a:ext cx="65" cy="50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8" name="Line 735">
              <a:extLst>
                <a:ext uri="{FF2B5EF4-FFF2-40B4-BE49-F238E27FC236}">
                  <a16:creationId xmlns:a16="http://schemas.microsoft.com/office/drawing/2014/main" id="{09964474-31A9-5838-38EF-8789F4182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2" y="1576"/>
              <a:ext cx="12" cy="61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9" name="Line 736">
              <a:extLst>
                <a:ext uri="{FF2B5EF4-FFF2-40B4-BE49-F238E27FC236}">
                  <a16:creationId xmlns:a16="http://schemas.microsoft.com/office/drawing/2014/main" id="{9B0B2F7C-FD91-B883-10B5-715AD05AC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4" y="1637"/>
              <a:ext cx="97" cy="147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0" name="Line 737">
              <a:extLst>
                <a:ext uri="{FF2B5EF4-FFF2-40B4-BE49-F238E27FC236}">
                  <a16:creationId xmlns:a16="http://schemas.microsoft.com/office/drawing/2014/main" id="{EEA1D95B-7E4C-215A-D8B0-2213857C0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26" y="1784"/>
              <a:ext cx="35" cy="43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1" name="Line 738">
              <a:extLst>
                <a:ext uri="{FF2B5EF4-FFF2-40B4-BE49-F238E27FC236}">
                  <a16:creationId xmlns:a16="http://schemas.microsoft.com/office/drawing/2014/main" id="{E1A8FCCE-EE98-1141-3E74-B20A4B06E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87" y="1626"/>
              <a:ext cx="139" cy="201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2" name="Freeform 739">
              <a:extLst>
                <a:ext uri="{FF2B5EF4-FFF2-40B4-BE49-F238E27FC236}">
                  <a16:creationId xmlns:a16="http://schemas.microsoft.com/office/drawing/2014/main" id="{5E0F9A65-762E-D4AF-DB8E-3A3D4F25B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290"/>
              <a:ext cx="79" cy="112"/>
            </a:xfrm>
            <a:custGeom>
              <a:avLst/>
              <a:gdLst>
                <a:gd name="T0" fmla="*/ 40 w 79"/>
                <a:gd name="T1" fmla="*/ 112 h 112"/>
                <a:gd name="T2" fmla="*/ 0 w 79"/>
                <a:gd name="T3" fmla="*/ 0 h 112"/>
                <a:gd name="T4" fmla="*/ 40 w 79"/>
                <a:gd name="T5" fmla="*/ 54 h 112"/>
                <a:gd name="T6" fmla="*/ 79 w 79"/>
                <a:gd name="T7" fmla="*/ 0 h 112"/>
                <a:gd name="T8" fmla="*/ 40 w 79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12">
                  <a:moveTo>
                    <a:pt x="40" y="112"/>
                  </a:moveTo>
                  <a:lnTo>
                    <a:pt x="0" y="0"/>
                  </a:lnTo>
                  <a:lnTo>
                    <a:pt x="40" y="54"/>
                  </a:lnTo>
                  <a:lnTo>
                    <a:pt x="79" y="0"/>
                  </a:lnTo>
                  <a:lnTo>
                    <a:pt x="4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3" name="Freeform 740">
              <a:extLst>
                <a:ext uri="{FF2B5EF4-FFF2-40B4-BE49-F238E27FC236}">
                  <a16:creationId xmlns:a16="http://schemas.microsoft.com/office/drawing/2014/main" id="{518CA055-BB5C-25C7-AA09-CA9C53230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1595"/>
              <a:ext cx="79" cy="108"/>
            </a:xfrm>
            <a:custGeom>
              <a:avLst/>
              <a:gdLst>
                <a:gd name="T0" fmla="*/ 40 w 79"/>
                <a:gd name="T1" fmla="*/ 0 h 108"/>
                <a:gd name="T2" fmla="*/ 79 w 79"/>
                <a:gd name="T3" fmla="*/ 108 h 108"/>
                <a:gd name="T4" fmla="*/ 40 w 79"/>
                <a:gd name="T5" fmla="*/ 54 h 108"/>
                <a:gd name="T6" fmla="*/ 0 w 79"/>
                <a:gd name="T7" fmla="*/ 108 h 108"/>
                <a:gd name="T8" fmla="*/ 40 w 79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08">
                  <a:moveTo>
                    <a:pt x="40" y="0"/>
                  </a:moveTo>
                  <a:lnTo>
                    <a:pt x="79" y="108"/>
                  </a:lnTo>
                  <a:lnTo>
                    <a:pt x="40" y="54"/>
                  </a:lnTo>
                  <a:lnTo>
                    <a:pt x="0" y="10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4" name="Line 741">
              <a:extLst>
                <a:ext uri="{FF2B5EF4-FFF2-40B4-BE49-F238E27FC236}">
                  <a16:creationId xmlns:a16="http://schemas.microsoft.com/office/drawing/2014/main" id="{100E792C-A09F-6F52-3CED-CDD43B4ABE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1649"/>
              <a:ext cx="0" cy="69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5" name="Rectangle 742">
              <a:extLst>
                <a:ext uri="{FF2B5EF4-FFF2-40B4-BE49-F238E27FC236}">
                  <a16:creationId xmlns:a16="http://schemas.microsoft.com/office/drawing/2014/main" id="{0B9DF8F3-562E-AA6F-4333-07FCDB891C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48" y="2540"/>
              <a:ext cx="142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# Receptors/mm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186" name="Rectangle 743">
              <a:extLst>
                <a:ext uri="{FF2B5EF4-FFF2-40B4-BE49-F238E27FC236}">
                  <a16:creationId xmlns:a16="http://schemas.microsoft.com/office/drawing/2014/main" id="{9DB1B7AC-CBF6-3B73-1C00-3C5AE91384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30" y="1859"/>
              <a:ext cx="18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043A78E-7CF2-40BC-AE6C-2CA46FD89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D0BF839-37C7-423A-9A6A-42C94AB82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48132" name="Object 2">
            <a:extLst>
              <a:ext uri="{FF2B5EF4-FFF2-40B4-BE49-F238E27FC236}">
                <a16:creationId xmlns:a16="http://schemas.microsoft.com/office/drawing/2014/main" id="{85A49756-483D-4A55-8349-A854DFFF9A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990600"/>
          <a:ext cx="7245350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7243205" imgH="5324391" progId="Photoshop.Image.4">
                  <p:embed/>
                </p:oleObj>
              </mc:Choice>
              <mc:Fallback>
                <p:oleObj name="Image" r:id="rId3" imgW="7243205" imgH="5324391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7245350" cy="532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5">
            <a:extLst>
              <a:ext uri="{FF2B5EF4-FFF2-40B4-BE49-F238E27FC236}">
                <a16:creationId xmlns:a16="http://schemas.microsoft.com/office/drawing/2014/main" id="{2EE259B3-8BAB-42DB-92D2-3A13D3D17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477000"/>
            <a:ext cx="510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Foundations of Vision, by Brian Wandell, Sinauer Assoc., 1995</a:t>
            </a: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9E75991-4462-4D03-85BF-A6C31E881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Electromagnetic Spectrum</a:t>
            </a:r>
          </a:p>
        </p:txBody>
      </p:sp>
      <p:pic>
        <p:nvPicPr>
          <p:cNvPr id="50179" name="Picture 3" descr="spectrum">
            <a:extLst>
              <a:ext uri="{FF2B5EF4-FFF2-40B4-BE49-F238E27FC236}">
                <a16:creationId xmlns:a16="http://schemas.microsoft.com/office/drawing/2014/main" id="{11780C9B-7789-4E7F-BF30-3578EA7A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equiluminant">
            <a:extLst>
              <a:ext uri="{FF2B5EF4-FFF2-40B4-BE49-F238E27FC236}">
                <a16:creationId xmlns:a16="http://schemas.microsoft.com/office/drawing/2014/main" id="{5F60B311-2058-489D-BBA7-9243C8B1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86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>
            <a:extLst>
              <a:ext uri="{FF2B5EF4-FFF2-40B4-BE49-F238E27FC236}">
                <a16:creationId xmlns:a16="http://schemas.microsoft.com/office/drawing/2014/main" id="{9702B861-D03B-421C-B4A5-3105A2737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6546850"/>
            <a:ext cx="3189287" cy="31115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400">
                <a:solidFill>
                  <a:schemeClr val="accent1"/>
                </a:solidFill>
                <a:sym typeface="Symbol" panose="05050102010706020507" pitchFamily="18" charset="2"/>
              </a:rPr>
              <a:t>http://www.yorku.ca/eye/photopik.htm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317FD988-E32D-46D1-B854-E7EBACC05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5867400"/>
            <a:ext cx="545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tx2"/>
                </a:solidFill>
              </a:rPr>
              <a:t>Human Luminance Sensitivity Function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936AF82-AD0E-4382-9762-E0FD1ECEB9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CDD4681-32F1-46BE-9075-3A2F55D656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6D67C358-CE95-4C08-AA89-E8EB22765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458200" cy="4800600"/>
          </a:xfrm>
          <a:prstGeom prst="rect">
            <a:avLst/>
          </a:prstGeom>
          <a:gradFill rotWithShape="0">
            <a:gsLst>
              <a:gs pos="0">
                <a:srgbClr val="133825"/>
              </a:gs>
              <a:gs pos="100000">
                <a:srgbClr val="28785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52229" name="Text Box 12">
            <a:extLst>
              <a:ext uri="{FF2B5EF4-FFF2-40B4-BE49-F238E27FC236}">
                <a16:creationId xmlns:a16="http://schemas.microsoft.com/office/drawing/2014/main" id="{5DF43A62-75EC-4B8C-93BD-93EEDB24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51038"/>
            <a:ext cx="7013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  <a:latin typeface="Helvetica" panose="020B0604020202020204" pitchFamily="34" charset="0"/>
              </a:rPr>
              <a:t>Why do we see light of these wavelengths?</a:t>
            </a:r>
          </a:p>
        </p:txBody>
      </p:sp>
      <p:sp>
        <p:nvSpPr>
          <p:cNvPr id="52230" name="Rectangle 13">
            <a:extLst>
              <a:ext uri="{FF2B5EF4-FFF2-40B4-BE49-F238E27FC236}">
                <a16:creationId xmlns:a16="http://schemas.microsoft.com/office/drawing/2014/main" id="{5DC4BE86-FC6C-4DBD-B08F-94B862B63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61563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52231" name="Picture 14">
            <a:extLst>
              <a:ext uri="{FF2B5EF4-FFF2-40B4-BE49-F238E27FC236}">
                <a16:creationId xmlns:a16="http://schemas.microsoft.com/office/drawing/2014/main" id="{C4453A51-F956-4C63-AD90-73680CA5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59050"/>
            <a:ext cx="44164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7" name="Text Box 15">
            <a:extLst>
              <a:ext uri="{FF2B5EF4-FFF2-40B4-BE49-F238E27FC236}">
                <a16:creationId xmlns:a16="http://schemas.microsoft.com/office/drawing/2014/main" id="{01CFB807-9EFB-4461-8F89-0F317DCF5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048000"/>
            <a:ext cx="45005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  <a:latin typeface="Helvetica" panose="020B0604020202020204" pitchFamily="34" charset="0"/>
              </a:rPr>
              <a:t>…because that’s where the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  <a:latin typeface="Helvetica" panose="020B0604020202020204" pitchFamily="34" charset="0"/>
              </a:rPr>
              <a:t>Sun radiates EM energy</a:t>
            </a:r>
          </a:p>
        </p:txBody>
      </p:sp>
      <p:sp>
        <p:nvSpPr>
          <p:cNvPr id="52233" name="Rectangle 16">
            <a:extLst>
              <a:ext uri="{FF2B5EF4-FFF2-40B4-BE49-F238E27FC236}">
                <a16:creationId xmlns:a16="http://schemas.microsoft.com/office/drawing/2014/main" id="{D15DF14B-089B-452D-97C5-555061C85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400">
                <a:solidFill>
                  <a:schemeClr val="tx2"/>
                </a:solidFill>
              </a:rPr>
              <a:t>Visible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A05FFF73-286F-4135-8CBB-A875B772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>
            <a:extLst>
              <a:ext uri="{FF2B5EF4-FFF2-40B4-BE49-F238E27FC236}">
                <a16:creationId xmlns:a16="http://schemas.microsoft.com/office/drawing/2014/main" id="{87EEB4DF-49B8-455C-BE6E-F7B2878F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1"/>
                </a:solidFill>
                <a:latin typeface="Helvetica" panose="020B0604020202020204" pitchFamily="34" charset="0"/>
              </a:rPr>
              <a:t>The Physics of Light</a:t>
            </a: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B13238D9-25CB-4D14-BAE4-C4F1DBDCA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1349375"/>
            <a:ext cx="69453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Any patch of light can be completely described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physically by its spectrum: the number of photons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(per time unit) at each wavelength 400 - 700 nm.</a:t>
            </a:r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4B89C326-41C6-417D-AB01-BD9A7B1ECD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1038" y="4267200"/>
            <a:ext cx="0" cy="8382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2CFED658-EE60-423A-89A5-420EF7FB47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4038600"/>
            <a:ext cx="0" cy="106680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7">
            <a:extLst>
              <a:ext uri="{FF2B5EF4-FFF2-40B4-BE49-F238E27FC236}">
                <a16:creationId xmlns:a16="http://schemas.microsoft.com/office/drawing/2014/main" id="{FFB58829-C2D3-44F5-B643-2CC5E83358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4963" y="3810000"/>
            <a:ext cx="0" cy="1295400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8">
            <a:extLst>
              <a:ext uri="{FF2B5EF4-FFF2-40B4-BE49-F238E27FC236}">
                <a16:creationId xmlns:a16="http://schemas.microsoft.com/office/drawing/2014/main" id="{3DE024BC-8440-4AA5-91A1-79B2CC91E0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1925" y="3886200"/>
            <a:ext cx="0" cy="12192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9">
            <a:extLst>
              <a:ext uri="{FF2B5EF4-FFF2-40B4-BE49-F238E27FC236}">
                <a16:creationId xmlns:a16="http://schemas.microsoft.com/office/drawing/2014/main" id="{AF7E9114-052A-4F26-94FE-B275B7158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34125" y="4038600"/>
            <a:ext cx="4763" cy="10668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10">
            <a:extLst>
              <a:ext uri="{FF2B5EF4-FFF2-40B4-BE49-F238E27FC236}">
                <a16:creationId xmlns:a16="http://schemas.microsoft.com/office/drawing/2014/main" id="{63387987-761F-4D1A-8A28-7F79563A41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5850" y="3886200"/>
            <a:ext cx="0" cy="121920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11">
            <a:extLst>
              <a:ext uri="{FF2B5EF4-FFF2-40B4-BE49-F238E27FC236}">
                <a16:creationId xmlns:a16="http://schemas.microsoft.com/office/drawing/2014/main" id="{1CF633EF-D99B-4BC8-90DD-5A2D5EAA13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2813" y="3657600"/>
            <a:ext cx="0" cy="1447800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12">
            <a:extLst>
              <a:ext uri="{FF2B5EF4-FFF2-40B4-BE49-F238E27FC236}">
                <a16:creationId xmlns:a16="http://schemas.microsoft.com/office/drawing/2014/main" id="{D69D766D-51CE-4C08-8C15-59A46C3A73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9775" y="3429000"/>
            <a:ext cx="0" cy="1676400"/>
          </a:xfrm>
          <a:prstGeom prst="line">
            <a:avLst/>
          </a:prstGeom>
          <a:noFill/>
          <a:ln w="101600">
            <a:solidFill>
              <a:srgbClr val="99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13">
            <a:extLst>
              <a:ext uri="{FF2B5EF4-FFF2-40B4-BE49-F238E27FC236}">
                <a16:creationId xmlns:a16="http://schemas.microsoft.com/office/drawing/2014/main" id="{0480A09E-8983-434B-88CE-D5E5EF8ED0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6738" y="3352800"/>
            <a:ext cx="0" cy="1752600"/>
          </a:xfrm>
          <a:prstGeom prst="line">
            <a:avLst/>
          </a:prstGeom>
          <a:noFill/>
          <a:ln w="1016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4">
            <a:extLst>
              <a:ext uri="{FF2B5EF4-FFF2-40B4-BE49-F238E27FC236}">
                <a16:creationId xmlns:a16="http://schemas.microsoft.com/office/drawing/2014/main" id="{0EA4CD58-B2E7-46D0-A426-541DB45023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3700" y="3505200"/>
            <a:ext cx="0" cy="1600200"/>
          </a:xfrm>
          <a:prstGeom prst="line">
            <a:avLst/>
          </a:prstGeom>
          <a:noFill/>
          <a:ln w="1016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5">
            <a:extLst>
              <a:ext uri="{FF2B5EF4-FFF2-40B4-BE49-F238E27FC236}">
                <a16:creationId xmlns:a16="http://schemas.microsoft.com/office/drawing/2014/main" id="{06B08EA0-CC5E-42DD-8677-35E888F0FF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0663" y="3581400"/>
            <a:ext cx="0" cy="1524000"/>
          </a:xfrm>
          <a:prstGeom prst="line">
            <a:avLst/>
          </a:prstGeom>
          <a:noFill/>
          <a:ln w="1016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16">
            <a:extLst>
              <a:ext uri="{FF2B5EF4-FFF2-40B4-BE49-F238E27FC236}">
                <a16:creationId xmlns:a16="http://schemas.microsoft.com/office/drawing/2014/main" id="{9C214922-1341-4C2D-83C7-C985681B4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5" y="3733800"/>
            <a:ext cx="0" cy="1371600"/>
          </a:xfrm>
          <a:prstGeom prst="line">
            <a:avLst/>
          </a:prstGeom>
          <a:noFill/>
          <a:ln w="1016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Line 17">
            <a:extLst>
              <a:ext uri="{FF2B5EF4-FFF2-40B4-BE49-F238E27FC236}">
                <a16:creationId xmlns:a16="http://schemas.microsoft.com/office/drawing/2014/main" id="{5AF23A4B-B901-473A-8770-B6AE341CF4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4588" y="3886200"/>
            <a:ext cx="0" cy="1219200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Line 18">
            <a:extLst>
              <a:ext uri="{FF2B5EF4-FFF2-40B4-BE49-F238E27FC236}">
                <a16:creationId xmlns:a16="http://schemas.microsoft.com/office/drawing/2014/main" id="{75EB02CF-127C-440B-B456-6D1D89AE55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1550" y="4114800"/>
            <a:ext cx="0" cy="990600"/>
          </a:xfrm>
          <a:prstGeom prst="line">
            <a:avLst/>
          </a:prstGeom>
          <a:noFill/>
          <a:ln w="1016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Line 19">
            <a:extLst>
              <a:ext uri="{FF2B5EF4-FFF2-40B4-BE49-F238E27FC236}">
                <a16:creationId xmlns:a16="http://schemas.microsoft.com/office/drawing/2014/main" id="{0403AEC4-55FA-4C40-AFF1-D3DDB07440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08513" y="4343400"/>
            <a:ext cx="0" cy="76200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Line 20">
            <a:extLst>
              <a:ext uri="{FF2B5EF4-FFF2-40B4-BE49-F238E27FC236}">
                <a16:creationId xmlns:a16="http://schemas.microsoft.com/office/drawing/2014/main" id="{2F07A3D8-5A3D-43F9-A9C2-88249419B7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5475" y="4495800"/>
            <a:ext cx="0" cy="609600"/>
          </a:xfrm>
          <a:prstGeom prst="line">
            <a:avLst/>
          </a:prstGeom>
          <a:noFill/>
          <a:ln w="1016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21">
            <a:extLst>
              <a:ext uri="{FF2B5EF4-FFF2-40B4-BE49-F238E27FC236}">
                <a16:creationId xmlns:a16="http://schemas.microsoft.com/office/drawing/2014/main" id="{807F7E48-E744-4672-9427-345F51902A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2438" y="4267200"/>
            <a:ext cx="0" cy="838200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Line 22">
            <a:extLst>
              <a:ext uri="{FF2B5EF4-FFF2-40B4-BE49-F238E27FC236}">
                <a16:creationId xmlns:a16="http://schemas.microsoft.com/office/drawing/2014/main" id="{75EA01FF-ABE4-44C6-8E38-5B87B9449C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9400" y="4114800"/>
            <a:ext cx="0" cy="990600"/>
          </a:xfrm>
          <a:prstGeom prst="line">
            <a:avLst/>
          </a:prstGeom>
          <a:noFill/>
          <a:ln w="101600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Rectangle 24">
            <a:extLst>
              <a:ext uri="{FF2B5EF4-FFF2-40B4-BE49-F238E27FC236}">
                <a16:creationId xmlns:a16="http://schemas.microsoft.com/office/drawing/2014/main" id="{A37BAF9C-6B49-47CF-9748-6C6CC1D39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61B9500-3636-0F5C-B74C-F79B0DC47C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93888" y="2833688"/>
            <a:ext cx="5807075" cy="3703638"/>
            <a:chOff x="1193" y="1785"/>
            <a:chExt cx="3658" cy="2333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FD725652-A80A-936B-797B-0F09CDE13C2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93" y="1785"/>
              <a:ext cx="3532" cy="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539BD44F-54DD-A179-8C4C-0AB164E6D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" y="3359"/>
              <a:ext cx="2541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anose="020B0604020202020204" pitchFamily="34" charset="0"/>
                </a:rPr>
                <a:t>400   500    600    700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FC67E487-A7E5-8594-8594-4474CE2ED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3783"/>
              <a:ext cx="2091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anose="020B0604020202020204" pitchFamily="34" charset="0"/>
                </a:rPr>
                <a:t>Wavelength (nm.)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AB235DB5-8406-4AA6-59C3-E38853A66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1" y="3185"/>
              <a:ext cx="0" cy="89"/>
            </a:xfrm>
            <a:prstGeom prst="line">
              <a:avLst/>
            </a:prstGeom>
            <a:noFill/>
            <a:ln w="428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54C89A49-95AD-393E-00F2-C97F29F88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3185"/>
              <a:ext cx="0" cy="89"/>
            </a:xfrm>
            <a:prstGeom prst="line">
              <a:avLst/>
            </a:prstGeom>
            <a:noFill/>
            <a:ln w="428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38FA2717-BB29-FBB6-C343-1D9FDBCDA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8" y="3185"/>
              <a:ext cx="0" cy="89"/>
            </a:xfrm>
            <a:prstGeom prst="line">
              <a:avLst/>
            </a:prstGeom>
            <a:noFill/>
            <a:ln w="428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F833705C-B6F6-7E4C-CBAF-49298137D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7" y="1799"/>
              <a:ext cx="0" cy="1482"/>
            </a:xfrm>
            <a:prstGeom prst="line">
              <a:avLst/>
            </a:prstGeom>
            <a:noFill/>
            <a:ln w="428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CBBB27A-249C-233B-D7C0-82E0ADE4A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846"/>
              <a:ext cx="2005" cy="1380"/>
            </a:xfrm>
            <a:custGeom>
              <a:avLst/>
              <a:gdLst>
                <a:gd name="T0" fmla="*/ 0 w 2005"/>
                <a:gd name="T1" fmla="*/ 0 h 1380"/>
                <a:gd name="T2" fmla="*/ 0 w 2005"/>
                <a:gd name="T3" fmla="*/ 1380 h 1380"/>
                <a:gd name="T4" fmla="*/ 2005 w 2005"/>
                <a:gd name="T5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5" h="1380">
                  <a:moveTo>
                    <a:pt x="0" y="0"/>
                  </a:moveTo>
                  <a:lnTo>
                    <a:pt x="0" y="1380"/>
                  </a:lnTo>
                  <a:lnTo>
                    <a:pt x="2005" y="1380"/>
                  </a:lnTo>
                </a:path>
              </a:pathLst>
            </a:custGeom>
            <a:noFill/>
            <a:ln w="428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BBE21284-2588-7094-BE89-D9CD50A21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358"/>
              <a:ext cx="710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100" dirty="0">
                  <a:solidFill>
                    <a:srgbClr val="FFFFFF"/>
                  </a:solidFill>
                  <a:latin typeface="Helvetica" panose="020B0604020202020204" pitchFamily="34" charset="0"/>
                </a:rPr>
                <a:t>Power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5954AB0C-6F9C-12FE-6970-96B6A8461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" y="243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BCD34E02-4435-47D0-AB2D-BF0711B8A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>
            <a:extLst>
              <a:ext uri="{FF2B5EF4-FFF2-40B4-BE49-F238E27FC236}">
                <a16:creationId xmlns:a16="http://schemas.microsoft.com/office/drawing/2014/main" id="{E490FC1C-435A-4295-9D8F-100BA14F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The Physics of Light</a:t>
            </a: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EC3871C0-EB28-4E38-AF19-21AF399DF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867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>
            <a:extLst>
              <a:ext uri="{FF2B5EF4-FFF2-40B4-BE49-F238E27FC236}">
                <a16:creationId xmlns:a16="http://schemas.microsoft.com/office/drawing/2014/main" id="{00BEC32B-EE1A-45E4-A881-ACF24C83D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1425575"/>
            <a:ext cx="643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Some examples of the spectra of light sources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5DB07441-DFFD-4625-A36B-7A7A48893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D7EEB7BF-0B82-42B3-B5BE-2B8AF8B4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>
            <a:extLst>
              <a:ext uri="{FF2B5EF4-FFF2-40B4-BE49-F238E27FC236}">
                <a16:creationId xmlns:a16="http://schemas.microsoft.com/office/drawing/2014/main" id="{789D46AF-9B97-4056-AA15-428B0307B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The Physics of Light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C5D1510A-9189-4D31-B5E4-FDA65A9C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1425575"/>
            <a:ext cx="745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Some examples of the </a:t>
            </a:r>
            <a:r>
              <a:rPr lang="en-US" altLang="en-US" sz="2400" u="sng">
                <a:solidFill>
                  <a:srgbClr val="FFFF00"/>
                </a:solidFill>
                <a:latin typeface="Helvetica" panose="020B0604020202020204" pitchFamily="34" charset="0"/>
              </a:rPr>
              <a:t>reflectance</a:t>
            </a: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 spectra of </a:t>
            </a:r>
            <a:r>
              <a:rPr lang="en-US" altLang="en-US" sz="2400" u="sng">
                <a:solidFill>
                  <a:srgbClr val="FFFF00"/>
                </a:solidFill>
                <a:latin typeface="Helvetica" panose="020B0604020202020204" pitchFamily="34" charset="0"/>
              </a:rPr>
              <a:t>surfaces</a:t>
            </a:r>
            <a:endParaRPr lang="en-US" altLang="en-US" sz="2400">
              <a:solidFill>
                <a:srgbClr val="FFFF00"/>
              </a:solidFill>
              <a:latin typeface="Helvetica" panose="020B0604020202020204" pitchFamily="34" charset="0"/>
            </a:endParaRP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DA497977-F190-422D-8A0B-0343087AD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324600"/>
            <a:ext cx="250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Helvetica" panose="020B0604020202020204" pitchFamily="34" charset="0"/>
              </a:rPr>
              <a:t>Wavelength (nm)</a:t>
            </a: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3D026A13-0003-4906-AD25-D09CDBA1566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73063" y="4186238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Helvetica" panose="020B0604020202020204" pitchFamily="34" charset="0"/>
              </a:rPr>
              <a:t>% Photons Reflected</a:t>
            </a:r>
          </a:p>
        </p:txBody>
      </p:sp>
      <p:grpSp>
        <p:nvGrpSpPr>
          <p:cNvPr id="55303" name="Group 7">
            <a:extLst>
              <a:ext uri="{FF2B5EF4-FFF2-40B4-BE49-F238E27FC236}">
                <a16:creationId xmlns:a16="http://schemas.microsoft.com/office/drawing/2014/main" id="{398F6236-B90B-4018-A632-1CE69AA70283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265488"/>
            <a:ext cx="2044700" cy="3046412"/>
            <a:chOff x="816" y="2057"/>
            <a:chExt cx="1288" cy="1919"/>
          </a:xfrm>
        </p:grpSpPr>
        <p:pic>
          <p:nvPicPr>
            <p:cNvPr id="55325" name="Picture 8">
              <a:extLst>
                <a:ext uri="{FF2B5EF4-FFF2-40B4-BE49-F238E27FC236}">
                  <a16:creationId xmlns:a16="http://schemas.microsoft.com/office/drawing/2014/main" id="{4F55DC9D-0687-401D-BA09-CCD73B6FE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2057"/>
              <a:ext cx="10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6" name="Rectangle 9">
              <a:extLst>
                <a:ext uri="{FF2B5EF4-FFF2-40B4-BE49-F238E27FC236}">
                  <a16:creationId xmlns:a16="http://schemas.microsoft.com/office/drawing/2014/main" id="{723BE666-AAF0-4DE5-80C3-384CF88CF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" y="2058"/>
              <a:ext cx="1045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5327" name="Text Box 10">
              <a:extLst>
                <a:ext uri="{FF2B5EF4-FFF2-40B4-BE49-F238E27FC236}">
                  <a16:creationId xmlns:a16="http://schemas.microsoft.com/office/drawing/2014/main" id="{91BEFD66-7F33-4123-9428-5CF192431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160"/>
              <a:ext cx="4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Helvetica" panose="020B0604020202020204" pitchFamily="34" charset="0"/>
                </a:rPr>
                <a:t>Red</a:t>
              </a:r>
            </a:p>
          </p:txBody>
        </p:sp>
        <p:sp>
          <p:nvSpPr>
            <p:cNvPr id="55328" name="Text Box 11">
              <a:extLst>
                <a:ext uri="{FF2B5EF4-FFF2-40B4-BE49-F238E27FC236}">
                  <a16:creationId xmlns:a16="http://schemas.microsoft.com/office/drawing/2014/main" id="{E7AED437-4793-4A31-ABE6-0434A54F0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</p:grpSp>
      <p:grpSp>
        <p:nvGrpSpPr>
          <p:cNvPr id="55304" name="Group 12">
            <a:extLst>
              <a:ext uri="{FF2B5EF4-FFF2-40B4-BE49-F238E27FC236}">
                <a16:creationId xmlns:a16="http://schemas.microsoft.com/office/drawing/2014/main" id="{1BF7185B-8953-44A0-AEB6-EF129D170A8A}"/>
              </a:ext>
            </a:extLst>
          </p:cNvPr>
          <p:cNvGrpSpPr>
            <a:grpSpLocks/>
          </p:cNvGrpSpPr>
          <p:nvPr/>
        </p:nvGrpSpPr>
        <p:grpSpPr bwMode="auto">
          <a:xfrm>
            <a:off x="3252788" y="3265488"/>
            <a:ext cx="2044700" cy="3046412"/>
            <a:chOff x="2049" y="2057"/>
            <a:chExt cx="1288" cy="1919"/>
          </a:xfrm>
        </p:grpSpPr>
        <p:pic>
          <p:nvPicPr>
            <p:cNvPr id="55321" name="Picture 13">
              <a:extLst>
                <a:ext uri="{FF2B5EF4-FFF2-40B4-BE49-F238E27FC236}">
                  <a16:creationId xmlns:a16="http://schemas.microsoft.com/office/drawing/2014/main" id="{C3964E18-183F-42E9-98C0-AC69A0CD5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057"/>
              <a:ext cx="1042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2" name="Rectangle 14">
              <a:extLst>
                <a:ext uri="{FF2B5EF4-FFF2-40B4-BE49-F238E27FC236}">
                  <a16:creationId xmlns:a16="http://schemas.microsoft.com/office/drawing/2014/main" id="{9509EB67-F9D5-402E-895B-8F491EB19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" y="2057"/>
              <a:ext cx="1046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5323" name="Text Box 15">
              <a:extLst>
                <a:ext uri="{FF2B5EF4-FFF2-40B4-BE49-F238E27FC236}">
                  <a16:creationId xmlns:a16="http://schemas.microsoft.com/office/drawing/2014/main" id="{91DFF451-6C8F-4DBB-84BC-2F98217F1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112"/>
              <a:ext cx="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Helvetica" panose="020B0604020202020204" pitchFamily="34" charset="0"/>
                </a:rPr>
                <a:t>Yellow</a:t>
              </a:r>
            </a:p>
          </p:txBody>
        </p:sp>
        <p:sp>
          <p:nvSpPr>
            <p:cNvPr id="55324" name="Text Box 16">
              <a:extLst>
                <a:ext uri="{FF2B5EF4-FFF2-40B4-BE49-F238E27FC236}">
                  <a16:creationId xmlns:a16="http://schemas.microsoft.com/office/drawing/2014/main" id="{143D6F31-D19E-4DD1-8133-A028C16F6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</p:grpSp>
      <p:grpSp>
        <p:nvGrpSpPr>
          <p:cNvPr id="55305" name="Group 17">
            <a:extLst>
              <a:ext uri="{FF2B5EF4-FFF2-40B4-BE49-F238E27FC236}">
                <a16:creationId xmlns:a16="http://schemas.microsoft.com/office/drawing/2014/main" id="{B495CCCC-C176-43C5-ADD6-666F53E31F5B}"/>
              </a:ext>
            </a:extLst>
          </p:cNvPr>
          <p:cNvGrpSpPr>
            <a:grpSpLocks/>
          </p:cNvGrpSpPr>
          <p:nvPr/>
        </p:nvGrpSpPr>
        <p:grpSpPr bwMode="auto">
          <a:xfrm>
            <a:off x="5208588" y="3265488"/>
            <a:ext cx="2044700" cy="3046412"/>
            <a:chOff x="3281" y="2057"/>
            <a:chExt cx="1288" cy="1919"/>
          </a:xfrm>
        </p:grpSpPr>
        <p:pic>
          <p:nvPicPr>
            <p:cNvPr id="55317" name="Picture 18">
              <a:extLst>
                <a:ext uri="{FF2B5EF4-FFF2-40B4-BE49-F238E27FC236}">
                  <a16:creationId xmlns:a16="http://schemas.microsoft.com/office/drawing/2014/main" id="{48B5EDDF-9BEB-4213-9FB7-83D6763673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057"/>
              <a:ext cx="1040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8" name="Rectangle 19">
              <a:extLst>
                <a:ext uri="{FF2B5EF4-FFF2-40B4-BE49-F238E27FC236}">
                  <a16:creationId xmlns:a16="http://schemas.microsoft.com/office/drawing/2014/main" id="{24F2ADE0-B693-48AA-9D42-350DFF65A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2062"/>
              <a:ext cx="1045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5319" name="Text Box 20">
              <a:extLst>
                <a:ext uri="{FF2B5EF4-FFF2-40B4-BE49-F238E27FC236}">
                  <a16:creationId xmlns:a16="http://schemas.microsoft.com/office/drawing/2014/main" id="{B331A132-5DBB-4DB5-B35B-2123F10EA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112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FFFF"/>
                  </a:solidFill>
                  <a:latin typeface="Helvetica" panose="020B0604020202020204" pitchFamily="34" charset="0"/>
                </a:rPr>
                <a:t>Blue</a:t>
              </a:r>
            </a:p>
          </p:txBody>
        </p:sp>
        <p:sp>
          <p:nvSpPr>
            <p:cNvPr id="55320" name="Text Box 21">
              <a:extLst>
                <a:ext uri="{FF2B5EF4-FFF2-40B4-BE49-F238E27FC236}">
                  <a16:creationId xmlns:a16="http://schemas.microsoft.com/office/drawing/2014/main" id="{576B9B38-A161-4C51-BDDF-ECBA0F641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1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</p:grpSp>
      <p:grpSp>
        <p:nvGrpSpPr>
          <p:cNvPr id="55306" name="Group 22">
            <a:extLst>
              <a:ext uri="{FF2B5EF4-FFF2-40B4-BE49-F238E27FC236}">
                <a16:creationId xmlns:a16="http://schemas.microsoft.com/office/drawing/2014/main" id="{8B4D8103-5EC7-4901-A259-2478D80C826D}"/>
              </a:ext>
            </a:extLst>
          </p:cNvPr>
          <p:cNvGrpSpPr>
            <a:grpSpLocks/>
          </p:cNvGrpSpPr>
          <p:nvPr/>
        </p:nvGrpSpPr>
        <p:grpSpPr bwMode="auto">
          <a:xfrm>
            <a:off x="7165975" y="3263900"/>
            <a:ext cx="2044700" cy="3048000"/>
            <a:chOff x="4514" y="2056"/>
            <a:chExt cx="1288" cy="1920"/>
          </a:xfrm>
        </p:grpSpPr>
        <p:pic>
          <p:nvPicPr>
            <p:cNvPr id="55313" name="Picture 23">
              <a:extLst>
                <a:ext uri="{FF2B5EF4-FFF2-40B4-BE49-F238E27FC236}">
                  <a16:creationId xmlns:a16="http://schemas.microsoft.com/office/drawing/2014/main" id="{0DBC6513-FFCD-4D9D-AEE0-725F770E5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2057"/>
              <a:ext cx="1034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4" name="Text Box 24">
              <a:extLst>
                <a:ext uri="{FF2B5EF4-FFF2-40B4-BE49-F238E27FC236}">
                  <a16:creationId xmlns:a16="http://schemas.microsoft.com/office/drawing/2014/main" id="{53683ECA-6CD7-4C9E-9F39-8C3ABA383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11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966FF"/>
                  </a:solidFill>
                  <a:latin typeface="Helvetica" panose="020B0604020202020204" pitchFamily="34" charset="0"/>
                </a:rPr>
                <a:t>Purple</a:t>
              </a:r>
            </a:p>
          </p:txBody>
        </p:sp>
        <p:sp>
          <p:nvSpPr>
            <p:cNvPr id="55315" name="Text Box 25">
              <a:extLst>
                <a:ext uri="{FF2B5EF4-FFF2-40B4-BE49-F238E27FC236}">
                  <a16:creationId xmlns:a16="http://schemas.microsoft.com/office/drawing/2014/main" id="{A9B42053-960B-4463-B796-F679DD87E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  <p:sp>
          <p:nvSpPr>
            <p:cNvPr id="55316" name="Rectangle 26">
              <a:extLst>
                <a:ext uri="{FF2B5EF4-FFF2-40B4-BE49-F238E27FC236}">
                  <a16:creationId xmlns:a16="http://schemas.microsoft.com/office/drawing/2014/main" id="{4C78CD5F-5097-49D7-A57C-BFEA35CB7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2056"/>
              <a:ext cx="1045" cy="1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55307" name="Rectangle 27">
            <a:extLst>
              <a:ext uri="{FF2B5EF4-FFF2-40B4-BE49-F238E27FC236}">
                <a16:creationId xmlns:a16="http://schemas.microsoft.com/office/drawing/2014/main" id="{0171B37B-A52F-4B27-B8BA-A2FCC0372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55308" name="Group 28">
            <a:extLst>
              <a:ext uri="{FF2B5EF4-FFF2-40B4-BE49-F238E27FC236}">
                <a16:creationId xmlns:a16="http://schemas.microsoft.com/office/drawing/2014/main" id="{3835C2A8-D453-4D24-B1E0-A0BF5144675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020888"/>
            <a:ext cx="7010400" cy="1068387"/>
            <a:chOff x="1056" y="1273"/>
            <a:chExt cx="4416" cy="673"/>
          </a:xfrm>
        </p:grpSpPr>
        <p:pic>
          <p:nvPicPr>
            <p:cNvPr id="55309" name="Picture 29">
              <a:extLst>
                <a:ext uri="{FF2B5EF4-FFF2-40B4-BE49-F238E27FC236}">
                  <a16:creationId xmlns:a16="http://schemas.microsoft.com/office/drawing/2014/main" id="{DF8B96A6-00A1-484E-B46C-382E2179B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73"/>
              <a:ext cx="76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0" name="Picture 30">
              <a:extLst>
                <a:ext uri="{FF2B5EF4-FFF2-40B4-BE49-F238E27FC236}">
                  <a16:creationId xmlns:a16="http://schemas.microsoft.com/office/drawing/2014/main" id="{334B4E1C-0D2E-4212-81B2-1EDCA67AD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87"/>
              <a:ext cx="768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1" name="Picture 31">
              <a:extLst>
                <a:ext uri="{FF2B5EF4-FFF2-40B4-BE49-F238E27FC236}">
                  <a16:creationId xmlns:a16="http://schemas.microsoft.com/office/drawing/2014/main" id="{9C3ECC57-16AF-430D-A341-646E258F2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296"/>
              <a:ext cx="72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2" name="Picture 32">
              <a:extLst>
                <a:ext uri="{FF2B5EF4-FFF2-40B4-BE49-F238E27FC236}">
                  <a16:creationId xmlns:a16="http://schemas.microsoft.com/office/drawing/2014/main" id="{4A297C02-F498-40FD-84B1-8BB6C3C9F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96"/>
              <a:ext cx="72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0A702C22-B55A-4EE4-B761-B07E0979D9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PHOTOGRAPHY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2FEE036-1AA0-4221-B89F-D6AFF9FF0060}"/>
              </a:ext>
            </a:extLst>
          </p:cNvPr>
          <p:cNvSpPr/>
          <p:nvPr/>
        </p:nvSpPr>
        <p:spPr bwMode="auto">
          <a:xfrm rot="16200000">
            <a:off x="3352800" y="2590800"/>
            <a:ext cx="457200" cy="1371600"/>
          </a:xfrm>
          <a:prstGeom prst="leftBrace">
            <a:avLst>
              <a:gd name="adj1" fmla="val 45256"/>
              <a:gd name="adj2" fmla="val 500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trike="sngStrike" dirty="0">
              <a:cs typeface="Arial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B6D7B1B-152B-4318-BFFE-B3338927EE39}"/>
              </a:ext>
            </a:extLst>
          </p:cNvPr>
          <p:cNvSpPr/>
          <p:nvPr/>
        </p:nvSpPr>
        <p:spPr bwMode="auto">
          <a:xfrm rot="16200000">
            <a:off x="5105400" y="2362200"/>
            <a:ext cx="457200" cy="1828800"/>
          </a:xfrm>
          <a:prstGeom prst="leftBrace">
            <a:avLst>
              <a:gd name="adj1" fmla="val 45256"/>
              <a:gd name="adj2" fmla="val 50000"/>
            </a:avLst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4431F-5475-4F9C-A964-E151AA31F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05200"/>
            <a:ext cx="750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</a:rPr>
              <a:t>light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E3211-A9C7-43DA-91F7-DF7F2DF8C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429000"/>
            <a:ext cx="1330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drawing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 / writing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3537D8C-A2CF-4619-8287-0E8C63E0F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Etymology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1D3B7413-E42F-4CFD-AD72-0BD196AF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>
            <a:extLst>
              <a:ext uri="{FF2B5EF4-FFF2-40B4-BE49-F238E27FC236}">
                <a16:creationId xmlns:a16="http://schemas.microsoft.com/office/drawing/2014/main" id="{0F86E5D6-924A-444F-AE6A-AC4E1E847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037DB87D-C83D-43CE-B1C7-771E9030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990600" y="1595438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>
            <a:extLst>
              <a:ext uri="{FF2B5EF4-FFF2-40B4-BE49-F238E27FC236}">
                <a16:creationId xmlns:a16="http://schemas.microsoft.com/office/drawing/2014/main" id="{A03D295D-DC17-4278-860C-8F9A524DB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371600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Three kinds of cones:</a:t>
            </a:r>
          </a:p>
        </p:txBody>
      </p:sp>
      <p:sp>
        <p:nvSpPr>
          <p:cNvPr id="60422" name="Text Box 7">
            <a:extLst>
              <a:ext uri="{FF2B5EF4-FFF2-40B4-BE49-F238E27FC236}">
                <a16:creationId xmlns:a16="http://schemas.microsoft.com/office/drawing/2014/main" id="{B6FB0774-EABA-49F9-8D09-E8035A1B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228600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99"/>
                </a:solidFill>
                <a:latin typeface="Helvetica" panose="020B0604020202020204" pitchFamily="34" charset="0"/>
              </a:rPr>
              <a:t>Physiology of Color Vision</a:t>
            </a:r>
            <a:endParaRPr lang="en-US" altLang="en-US" sz="2400">
              <a:solidFill>
                <a:srgbClr val="00FF99"/>
              </a:solidFill>
            </a:endParaRPr>
          </a:p>
        </p:txBody>
      </p:sp>
      <p:pic>
        <p:nvPicPr>
          <p:cNvPr id="60423" name="Picture 9">
            <a:extLst>
              <a:ext uri="{FF2B5EF4-FFF2-40B4-BE49-F238E27FC236}">
                <a16:creationId xmlns:a16="http://schemas.microsoft.com/office/drawing/2014/main" id="{5FBE0380-A0A8-4E6A-A54D-1C10C9925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Text Box 10">
            <a:extLst>
              <a:ext uri="{FF2B5EF4-FFF2-40B4-BE49-F238E27FC236}">
                <a16:creationId xmlns:a16="http://schemas.microsoft.com/office/drawing/2014/main" id="{15B009D5-4740-4946-A1E3-4954D557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5943600"/>
            <a:ext cx="3742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What’s up with S cones?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Why are there 3?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5344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Not everyone is trichromat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70" y="342900"/>
            <a:ext cx="5029199" cy="6831697"/>
          </a:xfrm>
        </p:spPr>
        <p:txBody>
          <a:bodyPr>
            <a:noAutofit/>
          </a:bodyPr>
          <a:lstStyle/>
          <a:p>
            <a:pPr marL="342900" lvl="1" indent="0">
              <a:buNone/>
            </a:pPr>
            <a:endParaRPr lang="en-US" sz="1800" dirty="0"/>
          </a:p>
          <a:p>
            <a:r>
              <a:rPr lang="en-US" dirty="0"/>
              <a:t>Types of Dichromacy:</a:t>
            </a:r>
          </a:p>
          <a:p>
            <a:pPr lvl="1"/>
            <a:r>
              <a:rPr lang="en-US" dirty="0"/>
              <a:t>Deuteranopia: missing M cones</a:t>
            </a:r>
          </a:p>
          <a:p>
            <a:pPr lvl="1"/>
            <a:r>
              <a:rPr lang="en-US" dirty="0"/>
              <a:t>Protanopia: missing L cones</a:t>
            </a:r>
          </a:p>
          <a:p>
            <a:pPr lvl="1"/>
            <a:r>
              <a:rPr lang="en-US" dirty="0"/>
              <a:t>Tritanopia: missing S cones</a:t>
            </a:r>
          </a:p>
          <a:p>
            <a:r>
              <a:rPr lang="en-US" dirty="0"/>
              <a:t>“M” and “L” on the X-chromosome</a:t>
            </a:r>
          </a:p>
          <a:p>
            <a:pPr lvl="1"/>
            <a:r>
              <a:rPr lang="en-US" sz="1800" dirty="0"/>
              <a:t>Why men (XY) are more likely to be color blind</a:t>
            </a:r>
          </a:p>
          <a:p>
            <a:pPr lvl="1"/>
            <a:r>
              <a:rPr lang="en-US" sz="1800" dirty="0"/>
              <a:t>“L” has high variation, so some women (XX) are tetrachromatic</a:t>
            </a:r>
            <a:endParaRPr lang="en-US" dirty="0"/>
          </a:p>
          <a:p>
            <a:r>
              <a:rPr lang="en-US" dirty="0"/>
              <a:t>Some animals have </a:t>
            </a:r>
          </a:p>
          <a:p>
            <a:pPr lvl="1"/>
            <a:r>
              <a:rPr lang="en-US" dirty="0"/>
              <a:t>1 (night animals) </a:t>
            </a:r>
          </a:p>
          <a:p>
            <a:pPr lvl="1"/>
            <a:r>
              <a:rPr lang="en-US" dirty="0"/>
              <a:t>2 (e.g., dogs)</a:t>
            </a:r>
          </a:p>
          <a:p>
            <a:pPr lvl="1"/>
            <a:r>
              <a:rPr lang="en-US" dirty="0"/>
              <a:t>4 (fish, birds) </a:t>
            </a:r>
          </a:p>
          <a:p>
            <a:pPr lvl="1"/>
            <a:r>
              <a:rPr lang="en-US" dirty="0"/>
              <a:t>5 (pigeons, some reptiles/amphibians)  </a:t>
            </a:r>
          </a:p>
          <a:p>
            <a:pPr lvl="1"/>
            <a:r>
              <a:rPr lang="en-US" dirty="0"/>
              <a:t>12 (mantis shrimp)</a:t>
            </a:r>
          </a:p>
          <a:p>
            <a:r>
              <a:rPr lang="en-US" sz="1800" dirty="0"/>
              <a:t>See Ren Ng’s class for whole semester on this!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050" name="Picture 2" descr="r/ColorBlind - This is the difference between normal vision and colorblind visions....">
            <a:extLst>
              <a:ext uri="{FF2B5EF4-FFF2-40B4-BE49-F238E27FC236}">
                <a16:creationId xmlns:a16="http://schemas.microsoft.com/office/drawing/2014/main" id="{255C62F9-3F09-ACFE-9300-BCB86AF96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39" y="0"/>
            <a:ext cx="418726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764F7A-172A-BB5D-E743-9B4EA60BE475}"/>
              </a:ext>
            </a:extLst>
          </p:cNvPr>
          <p:cNvSpPr txBox="1"/>
          <p:nvPr/>
        </p:nvSpPr>
        <p:spPr>
          <a:xfrm>
            <a:off x="5867400" y="6529015"/>
            <a:ext cx="3429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hangingPunct="1"/>
            <a:r>
              <a:rPr lang="en-US" sz="1350" dirty="0">
                <a:solidFill>
                  <a:prstClr val="black"/>
                </a:solidFill>
                <a:latin typeface="Arial" charset="0"/>
                <a:cs typeface="+mn-cs"/>
                <a:hlinkClick r:id="rId4"/>
              </a:rPr>
              <a:t>http://en.wikipedia.org/wiki/Color_vision</a:t>
            </a:r>
            <a:endParaRPr lang="en-US" sz="135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DA49-4ACF-9ED1-7725-4D90E6C8D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Color blindness is common in 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088C0-69DF-DA30-A83B-23CD8BCE9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5-8% in males (XY)</a:t>
            </a: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0.5% to 1.0%</a:t>
            </a:r>
            <a:r>
              <a:rPr lang="en-US" dirty="0">
                <a:solidFill>
                  <a:srgbClr val="1F1F1F"/>
                </a:solidFill>
                <a:latin typeface="Google Sans"/>
              </a:rPr>
              <a:t> 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n females (XX)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7F4840-109E-0AF5-DD43-4EDE54E0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31837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6B0670-A465-600F-77F9-8CDFC0E0DC4B}"/>
              </a:ext>
            </a:extLst>
          </p:cNvPr>
          <p:cNvSpPr txBox="1"/>
          <p:nvPr/>
        </p:nvSpPr>
        <p:spPr>
          <a:xfrm>
            <a:off x="304800" y="5534561"/>
            <a:ext cx="8686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Ishihara color test plate. </a:t>
            </a:r>
            <a:r>
              <a:rPr lang="en-US" sz="2000" dirty="0"/>
              <a:t>The number "74" should be clearly visible to viewers with normal color vision. Viewers with red-green color blindness will read it as "21", and viewers with monochromacy may see nothing.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DED234-885F-EEE2-773E-F6543C485C6A}"/>
              </a:ext>
            </a:extLst>
          </p:cNvPr>
          <p:cNvSpPr txBox="1"/>
          <p:nvPr/>
        </p:nvSpPr>
        <p:spPr>
          <a:xfrm>
            <a:off x="5486400" y="6525791"/>
            <a:ext cx="38062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  <a:hlinkClick r:id="rId4"/>
              </a:rPr>
              <a:t>https://en.wikipedia.org/wiki/Color_blindness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5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357BB5B-86AA-4664-ABC2-1FFFFFD55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Trichromacy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0A99463-215B-4BAE-A428-2BBF69E6E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8153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Rods and cones act as </a:t>
            </a:r>
            <a:r>
              <a:rPr lang="en-US" altLang="en-US" i="1"/>
              <a:t>filters</a:t>
            </a:r>
            <a:r>
              <a:rPr lang="en-US" altLang="en-US"/>
              <a:t> on the spectrum</a:t>
            </a:r>
          </a:p>
          <a:p>
            <a:pPr lvl="1"/>
            <a:r>
              <a:rPr lang="en-US" altLang="en-US"/>
              <a:t>To get the output of a filter, multiply its response curve by the spectrum, integrate over all wavelengths</a:t>
            </a:r>
          </a:p>
          <a:p>
            <a:pPr lvl="2"/>
            <a:r>
              <a:rPr lang="en-US" altLang="en-US" sz="1800"/>
              <a:t>Each cone yields one number</a:t>
            </a:r>
          </a:p>
        </p:txBody>
      </p:sp>
      <p:sp>
        <p:nvSpPr>
          <p:cNvPr id="62468" name="Line 4">
            <a:extLst>
              <a:ext uri="{FF2B5EF4-FFF2-40B4-BE49-F238E27FC236}">
                <a16:creationId xmlns:a16="http://schemas.microsoft.com/office/drawing/2014/main" id="{EC22B29A-8CE7-4875-B25E-D8F035320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770063"/>
            <a:ext cx="1588" cy="1446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Line 5">
            <a:extLst>
              <a:ext uri="{FF2B5EF4-FFF2-40B4-BE49-F238E27FC236}">
                <a16:creationId xmlns:a16="http://schemas.microsoft.com/office/drawing/2014/main" id="{9BB7E6C4-4E3D-4239-BC49-19DDBCF5B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216275"/>
            <a:ext cx="4572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Freeform 6">
            <a:extLst>
              <a:ext uri="{FF2B5EF4-FFF2-40B4-BE49-F238E27FC236}">
                <a16:creationId xmlns:a16="http://schemas.microsoft.com/office/drawing/2014/main" id="{1EC2DB0E-5A34-4B03-B03A-5ED7BD6ECB55}"/>
              </a:ext>
            </a:extLst>
          </p:cNvPr>
          <p:cNvSpPr>
            <a:spLocks/>
          </p:cNvSpPr>
          <p:nvPr/>
        </p:nvSpPr>
        <p:spPr bwMode="auto">
          <a:xfrm>
            <a:off x="1841500" y="1979613"/>
            <a:ext cx="4572000" cy="1216025"/>
          </a:xfrm>
          <a:custGeom>
            <a:avLst/>
            <a:gdLst>
              <a:gd name="T0" fmla="*/ 2147483646 w 2880"/>
              <a:gd name="T1" fmla="*/ 2147483646 h 766"/>
              <a:gd name="T2" fmla="*/ 2147483646 w 2880"/>
              <a:gd name="T3" fmla="*/ 2147483646 h 766"/>
              <a:gd name="T4" fmla="*/ 2147483646 w 2880"/>
              <a:gd name="T5" fmla="*/ 2147483646 h 766"/>
              <a:gd name="T6" fmla="*/ 2147483646 w 2880"/>
              <a:gd name="T7" fmla="*/ 2147483646 h 766"/>
              <a:gd name="T8" fmla="*/ 2147483646 w 2880"/>
              <a:gd name="T9" fmla="*/ 2147483646 h 766"/>
              <a:gd name="T10" fmla="*/ 2147483646 w 2880"/>
              <a:gd name="T11" fmla="*/ 2147483646 h 766"/>
              <a:gd name="T12" fmla="*/ 2147483646 w 2880"/>
              <a:gd name="T13" fmla="*/ 2147483646 h 766"/>
              <a:gd name="T14" fmla="*/ 2147483646 w 2880"/>
              <a:gd name="T15" fmla="*/ 2147483646 h 766"/>
              <a:gd name="T16" fmla="*/ 2147483646 w 2880"/>
              <a:gd name="T17" fmla="*/ 2147483646 h 766"/>
              <a:gd name="T18" fmla="*/ 2147483646 w 2880"/>
              <a:gd name="T19" fmla="*/ 2147483646 h 766"/>
              <a:gd name="T20" fmla="*/ 2147483646 w 2880"/>
              <a:gd name="T21" fmla="*/ 2147483646 h 766"/>
              <a:gd name="T22" fmla="*/ 2147483646 w 2880"/>
              <a:gd name="T23" fmla="*/ 2147483646 h 766"/>
              <a:gd name="T24" fmla="*/ 2147483646 w 2880"/>
              <a:gd name="T25" fmla="*/ 2147483646 h 766"/>
              <a:gd name="T26" fmla="*/ 2147483646 w 2880"/>
              <a:gd name="T27" fmla="*/ 2147483646 h 766"/>
              <a:gd name="T28" fmla="*/ 2147483646 w 2880"/>
              <a:gd name="T29" fmla="*/ 2147483646 h 766"/>
              <a:gd name="T30" fmla="*/ 2147483646 w 2880"/>
              <a:gd name="T31" fmla="*/ 2147483646 h 766"/>
              <a:gd name="T32" fmla="*/ 2147483646 w 2880"/>
              <a:gd name="T33" fmla="*/ 2147483646 h 766"/>
              <a:gd name="T34" fmla="*/ 2147483646 w 2880"/>
              <a:gd name="T35" fmla="*/ 2147483646 h 766"/>
              <a:gd name="T36" fmla="*/ 2147483646 w 2880"/>
              <a:gd name="T37" fmla="*/ 2147483646 h 766"/>
              <a:gd name="T38" fmla="*/ 2147483646 w 2880"/>
              <a:gd name="T39" fmla="*/ 2147483646 h 766"/>
              <a:gd name="T40" fmla="*/ 2147483646 w 2880"/>
              <a:gd name="T41" fmla="*/ 2147483646 h 766"/>
              <a:gd name="T42" fmla="*/ 2147483646 w 2880"/>
              <a:gd name="T43" fmla="*/ 2147483646 h 766"/>
              <a:gd name="T44" fmla="*/ 2147483646 w 2880"/>
              <a:gd name="T45" fmla="*/ 2147483646 h 766"/>
              <a:gd name="T46" fmla="*/ 2147483646 w 2880"/>
              <a:gd name="T47" fmla="*/ 2147483646 h 766"/>
              <a:gd name="T48" fmla="*/ 2147483646 w 2880"/>
              <a:gd name="T49" fmla="*/ 2147483646 h 766"/>
              <a:gd name="T50" fmla="*/ 2147483646 w 2880"/>
              <a:gd name="T51" fmla="*/ 2147483646 h 766"/>
              <a:gd name="T52" fmla="*/ 2147483646 w 2880"/>
              <a:gd name="T53" fmla="*/ 2147483646 h 766"/>
              <a:gd name="T54" fmla="*/ 2147483646 w 2880"/>
              <a:gd name="T55" fmla="*/ 2147483646 h 766"/>
              <a:gd name="T56" fmla="*/ 2147483646 w 2880"/>
              <a:gd name="T57" fmla="*/ 2147483646 h 766"/>
              <a:gd name="T58" fmla="*/ 2147483646 w 2880"/>
              <a:gd name="T59" fmla="*/ 2147483646 h 766"/>
              <a:gd name="T60" fmla="*/ 2147483646 w 2880"/>
              <a:gd name="T61" fmla="*/ 2147483646 h 766"/>
              <a:gd name="T62" fmla="*/ 2147483646 w 2880"/>
              <a:gd name="T63" fmla="*/ 2147483646 h 766"/>
              <a:gd name="T64" fmla="*/ 2147483646 w 2880"/>
              <a:gd name="T65" fmla="*/ 2147483646 h 766"/>
              <a:gd name="T66" fmla="*/ 2147483646 w 2880"/>
              <a:gd name="T67" fmla="*/ 2147483646 h 766"/>
              <a:gd name="T68" fmla="*/ 2147483646 w 2880"/>
              <a:gd name="T69" fmla="*/ 2147483646 h 766"/>
              <a:gd name="T70" fmla="*/ 2147483646 w 2880"/>
              <a:gd name="T71" fmla="*/ 2147483646 h 766"/>
              <a:gd name="T72" fmla="*/ 2147483646 w 2880"/>
              <a:gd name="T73" fmla="*/ 2147483646 h 766"/>
              <a:gd name="T74" fmla="*/ 2147483646 w 2880"/>
              <a:gd name="T75" fmla="*/ 2147483646 h 766"/>
              <a:gd name="T76" fmla="*/ 2147483646 w 2880"/>
              <a:gd name="T77" fmla="*/ 2147483646 h 766"/>
              <a:gd name="T78" fmla="*/ 2147483646 w 2880"/>
              <a:gd name="T79" fmla="*/ 2147483646 h 766"/>
              <a:gd name="T80" fmla="*/ 2147483646 w 2880"/>
              <a:gd name="T81" fmla="*/ 2147483646 h 766"/>
              <a:gd name="T82" fmla="*/ 2147483646 w 2880"/>
              <a:gd name="T83" fmla="*/ 2147483646 h 766"/>
              <a:gd name="T84" fmla="*/ 2147483646 w 2880"/>
              <a:gd name="T85" fmla="*/ 2147483646 h 766"/>
              <a:gd name="T86" fmla="*/ 2147483646 w 2880"/>
              <a:gd name="T87" fmla="*/ 2147483646 h 766"/>
              <a:gd name="T88" fmla="*/ 2147483646 w 2880"/>
              <a:gd name="T89" fmla="*/ 2147483646 h 766"/>
              <a:gd name="T90" fmla="*/ 2147483646 w 2880"/>
              <a:gd name="T91" fmla="*/ 2147483646 h 766"/>
              <a:gd name="T92" fmla="*/ 2147483646 w 2880"/>
              <a:gd name="T93" fmla="*/ 2147483646 h 766"/>
              <a:gd name="T94" fmla="*/ 2147483646 w 2880"/>
              <a:gd name="T95" fmla="*/ 2147483646 h 766"/>
              <a:gd name="T96" fmla="*/ 2147483646 w 2880"/>
              <a:gd name="T97" fmla="*/ 2147483646 h 7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80"/>
              <a:gd name="T148" fmla="*/ 0 h 766"/>
              <a:gd name="T149" fmla="*/ 2880 w 2880"/>
              <a:gd name="T150" fmla="*/ 766 h 76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80" h="766">
                <a:moveTo>
                  <a:pt x="0" y="700"/>
                </a:moveTo>
                <a:lnTo>
                  <a:pt x="32" y="707"/>
                </a:lnTo>
                <a:lnTo>
                  <a:pt x="56" y="707"/>
                </a:lnTo>
                <a:lnTo>
                  <a:pt x="80" y="693"/>
                </a:lnTo>
                <a:lnTo>
                  <a:pt x="104" y="687"/>
                </a:lnTo>
                <a:lnTo>
                  <a:pt x="128" y="667"/>
                </a:lnTo>
                <a:lnTo>
                  <a:pt x="152" y="647"/>
                </a:lnTo>
                <a:lnTo>
                  <a:pt x="159" y="641"/>
                </a:lnTo>
                <a:lnTo>
                  <a:pt x="175" y="627"/>
                </a:lnTo>
                <a:lnTo>
                  <a:pt x="183" y="614"/>
                </a:lnTo>
                <a:lnTo>
                  <a:pt x="191" y="601"/>
                </a:lnTo>
                <a:lnTo>
                  <a:pt x="199" y="588"/>
                </a:lnTo>
                <a:lnTo>
                  <a:pt x="207" y="575"/>
                </a:lnTo>
                <a:lnTo>
                  <a:pt x="223" y="561"/>
                </a:lnTo>
                <a:lnTo>
                  <a:pt x="231" y="548"/>
                </a:lnTo>
                <a:lnTo>
                  <a:pt x="239" y="535"/>
                </a:lnTo>
                <a:lnTo>
                  <a:pt x="247" y="522"/>
                </a:lnTo>
                <a:lnTo>
                  <a:pt x="255" y="508"/>
                </a:lnTo>
                <a:lnTo>
                  <a:pt x="263" y="495"/>
                </a:lnTo>
                <a:lnTo>
                  <a:pt x="279" y="469"/>
                </a:lnTo>
                <a:lnTo>
                  <a:pt x="295" y="442"/>
                </a:lnTo>
                <a:lnTo>
                  <a:pt x="311" y="423"/>
                </a:lnTo>
                <a:lnTo>
                  <a:pt x="327" y="409"/>
                </a:lnTo>
                <a:lnTo>
                  <a:pt x="335" y="390"/>
                </a:lnTo>
                <a:lnTo>
                  <a:pt x="351" y="383"/>
                </a:lnTo>
                <a:lnTo>
                  <a:pt x="367" y="383"/>
                </a:lnTo>
                <a:lnTo>
                  <a:pt x="383" y="383"/>
                </a:lnTo>
                <a:lnTo>
                  <a:pt x="399" y="396"/>
                </a:lnTo>
                <a:lnTo>
                  <a:pt x="407" y="403"/>
                </a:lnTo>
                <a:lnTo>
                  <a:pt x="415" y="409"/>
                </a:lnTo>
                <a:lnTo>
                  <a:pt x="423" y="423"/>
                </a:lnTo>
                <a:lnTo>
                  <a:pt x="431" y="436"/>
                </a:lnTo>
                <a:lnTo>
                  <a:pt x="439" y="449"/>
                </a:lnTo>
                <a:lnTo>
                  <a:pt x="447" y="469"/>
                </a:lnTo>
                <a:lnTo>
                  <a:pt x="471" y="469"/>
                </a:lnTo>
                <a:lnTo>
                  <a:pt x="487" y="482"/>
                </a:lnTo>
                <a:lnTo>
                  <a:pt x="495" y="495"/>
                </a:lnTo>
                <a:lnTo>
                  <a:pt x="511" y="508"/>
                </a:lnTo>
                <a:lnTo>
                  <a:pt x="519" y="528"/>
                </a:lnTo>
                <a:lnTo>
                  <a:pt x="526" y="542"/>
                </a:lnTo>
                <a:lnTo>
                  <a:pt x="542" y="555"/>
                </a:lnTo>
                <a:lnTo>
                  <a:pt x="550" y="568"/>
                </a:lnTo>
                <a:lnTo>
                  <a:pt x="566" y="575"/>
                </a:lnTo>
                <a:lnTo>
                  <a:pt x="582" y="575"/>
                </a:lnTo>
                <a:lnTo>
                  <a:pt x="598" y="575"/>
                </a:lnTo>
                <a:lnTo>
                  <a:pt x="622" y="555"/>
                </a:lnTo>
                <a:lnTo>
                  <a:pt x="630" y="548"/>
                </a:lnTo>
                <a:lnTo>
                  <a:pt x="638" y="535"/>
                </a:lnTo>
                <a:lnTo>
                  <a:pt x="654" y="522"/>
                </a:lnTo>
                <a:lnTo>
                  <a:pt x="662" y="508"/>
                </a:lnTo>
                <a:lnTo>
                  <a:pt x="670" y="495"/>
                </a:lnTo>
                <a:lnTo>
                  <a:pt x="678" y="475"/>
                </a:lnTo>
                <a:lnTo>
                  <a:pt x="694" y="462"/>
                </a:lnTo>
                <a:lnTo>
                  <a:pt x="702" y="442"/>
                </a:lnTo>
                <a:lnTo>
                  <a:pt x="710" y="423"/>
                </a:lnTo>
                <a:lnTo>
                  <a:pt x="718" y="409"/>
                </a:lnTo>
                <a:lnTo>
                  <a:pt x="734" y="390"/>
                </a:lnTo>
                <a:lnTo>
                  <a:pt x="742" y="376"/>
                </a:lnTo>
                <a:lnTo>
                  <a:pt x="750" y="357"/>
                </a:lnTo>
                <a:lnTo>
                  <a:pt x="766" y="343"/>
                </a:lnTo>
                <a:lnTo>
                  <a:pt x="774" y="330"/>
                </a:lnTo>
                <a:lnTo>
                  <a:pt x="782" y="317"/>
                </a:lnTo>
                <a:lnTo>
                  <a:pt x="798" y="310"/>
                </a:lnTo>
                <a:lnTo>
                  <a:pt x="806" y="304"/>
                </a:lnTo>
                <a:lnTo>
                  <a:pt x="814" y="297"/>
                </a:lnTo>
                <a:lnTo>
                  <a:pt x="830" y="297"/>
                </a:lnTo>
                <a:lnTo>
                  <a:pt x="838" y="304"/>
                </a:lnTo>
                <a:lnTo>
                  <a:pt x="846" y="310"/>
                </a:lnTo>
                <a:lnTo>
                  <a:pt x="862" y="317"/>
                </a:lnTo>
                <a:lnTo>
                  <a:pt x="870" y="337"/>
                </a:lnTo>
                <a:lnTo>
                  <a:pt x="989" y="291"/>
                </a:lnTo>
                <a:lnTo>
                  <a:pt x="997" y="277"/>
                </a:lnTo>
                <a:lnTo>
                  <a:pt x="997" y="264"/>
                </a:lnTo>
                <a:lnTo>
                  <a:pt x="1005" y="251"/>
                </a:lnTo>
                <a:lnTo>
                  <a:pt x="1013" y="231"/>
                </a:lnTo>
                <a:lnTo>
                  <a:pt x="1021" y="218"/>
                </a:lnTo>
                <a:lnTo>
                  <a:pt x="1037" y="198"/>
                </a:lnTo>
                <a:lnTo>
                  <a:pt x="1045" y="185"/>
                </a:lnTo>
                <a:lnTo>
                  <a:pt x="1053" y="165"/>
                </a:lnTo>
                <a:lnTo>
                  <a:pt x="1069" y="152"/>
                </a:lnTo>
                <a:lnTo>
                  <a:pt x="1077" y="139"/>
                </a:lnTo>
                <a:lnTo>
                  <a:pt x="1093" y="119"/>
                </a:lnTo>
                <a:lnTo>
                  <a:pt x="1109" y="106"/>
                </a:lnTo>
                <a:lnTo>
                  <a:pt x="1117" y="93"/>
                </a:lnTo>
                <a:lnTo>
                  <a:pt x="1133" y="79"/>
                </a:lnTo>
                <a:lnTo>
                  <a:pt x="1149" y="66"/>
                </a:lnTo>
                <a:lnTo>
                  <a:pt x="1165" y="53"/>
                </a:lnTo>
                <a:lnTo>
                  <a:pt x="1181" y="40"/>
                </a:lnTo>
                <a:lnTo>
                  <a:pt x="1197" y="33"/>
                </a:lnTo>
                <a:lnTo>
                  <a:pt x="1213" y="20"/>
                </a:lnTo>
                <a:lnTo>
                  <a:pt x="1229" y="13"/>
                </a:lnTo>
                <a:lnTo>
                  <a:pt x="1245" y="7"/>
                </a:lnTo>
                <a:lnTo>
                  <a:pt x="1260" y="0"/>
                </a:lnTo>
                <a:lnTo>
                  <a:pt x="1276" y="0"/>
                </a:lnTo>
                <a:lnTo>
                  <a:pt x="1292" y="0"/>
                </a:lnTo>
                <a:lnTo>
                  <a:pt x="1316" y="20"/>
                </a:lnTo>
                <a:lnTo>
                  <a:pt x="1348" y="46"/>
                </a:lnTo>
                <a:lnTo>
                  <a:pt x="1372" y="73"/>
                </a:lnTo>
                <a:lnTo>
                  <a:pt x="1404" y="99"/>
                </a:lnTo>
                <a:lnTo>
                  <a:pt x="1428" y="126"/>
                </a:lnTo>
                <a:lnTo>
                  <a:pt x="1460" y="152"/>
                </a:lnTo>
                <a:lnTo>
                  <a:pt x="1476" y="165"/>
                </a:lnTo>
                <a:lnTo>
                  <a:pt x="1492" y="172"/>
                </a:lnTo>
                <a:lnTo>
                  <a:pt x="1508" y="185"/>
                </a:lnTo>
                <a:lnTo>
                  <a:pt x="1524" y="198"/>
                </a:lnTo>
                <a:lnTo>
                  <a:pt x="1540" y="205"/>
                </a:lnTo>
                <a:lnTo>
                  <a:pt x="1556" y="211"/>
                </a:lnTo>
                <a:lnTo>
                  <a:pt x="1580" y="218"/>
                </a:lnTo>
                <a:lnTo>
                  <a:pt x="1596" y="225"/>
                </a:lnTo>
                <a:lnTo>
                  <a:pt x="1612" y="231"/>
                </a:lnTo>
                <a:lnTo>
                  <a:pt x="1627" y="231"/>
                </a:lnTo>
                <a:lnTo>
                  <a:pt x="1651" y="231"/>
                </a:lnTo>
                <a:lnTo>
                  <a:pt x="1667" y="231"/>
                </a:lnTo>
                <a:lnTo>
                  <a:pt x="1675" y="218"/>
                </a:lnTo>
                <a:lnTo>
                  <a:pt x="1683" y="205"/>
                </a:lnTo>
                <a:lnTo>
                  <a:pt x="1691" y="198"/>
                </a:lnTo>
                <a:lnTo>
                  <a:pt x="1699" y="192"/>
                </a:lnTo>
                <a:lnTo>
                  <a:pt x="1707" y="185"/>
                </a:lnTo>
                <a:lnTo>
                  <a:pt x="1715" y="185"/>
                </a:lnTo>
                <a:lnTo>
                  <a:pt x="1731" y="178"/>
                </a:lnTo>
                <a:lnTo>
                  <a:pt x="1739" y="178"/>
                </a:lnTo>
                <a:lnTo>
                  <a:pt x="1755" y="185"/>
                </a:lnTo>
                <a:lnTo>
                  <a:pt x="1771" y="198"/>
                </a:lnTo>
                <a:lnTo>
                  <a:pt x="1779" y="211"/>
                </a:lnTo>
                <a:lnTo>
                  <a:pt x="1795" y="225"/>
                </a:lnTo>
                <a:lnTo>
                  <a:pt x="1803" y="238"/>
                </a:lnTo>
                <a:lnTo>
                  <a:pt x="1819" y="258"/>
                </a:lnTo>
                <a:lnTo>
                  <a:pt x="1827" y="271"/>
                </a:lnTo>
                <a:lnTo>
                  <a:pt x="1835" y="297"/>
                </a:lnTo>
                <a:lnTo>
                  <a:pt x="1851" y="330"/>
                </a:lnTo>
                <a:lnTo>
                  <a:pt x="1875" y="350"/>
                </a:lnTo>
                <a:lnTo>
                  <a:pt x="1883" y="363"/>
                </a:lnTo>
                <a:lnTo>
                  <a:pt x="1899" y="370"/>
                </a:lnTo>
                <a:lnTo>
                  <a:pt x="1915" y="370"/>
                </a:lnTo>
                <a:lnTo>
                  <a:pt x="1931" y="370"/>
                </a:lnTo>
                <a:lnTo>
                  <a:pt x="1955" y="370"/>
                </a:lnTo>
                <a:lnTo>
                  <a:pt x="1971" y="357"/>
                </a:lnTo>
                <a:lnTo>
                  <a:pt x="2154" y="304"/>
                </a:lnTo>
                <a:lnTo>
                  <a:pt x="2170" y="317"/>
                </a:lnTo>
                <a:lnTo>
                  <a:pt x="2186" y="337"/>
                </a:lnTo>
                <a:lnTo>
                  <a:pt x="2202" y="357"/>
                </a:lnTo>
                <a:lnTo>
                  <a:pt x="2210" y="383"/>
                </a:lnTo>
                <a:lnTo>
                  <a:pt x="2226" y="409"/>
                </a:lnTo>
                <a:lnTo>
                  <a:pt x="2242" y="436"/>
                </a:lnTo>
                <a:lnTo>
                  <a:pt x="2258" y="462"/>
                </a:lnTo>
                <a:lnTo>
                  <a:pt x="2274" y="482"/>
                </a:lnTo>
                <a:lnTo>
                  <a:pt x="2290" y="489"/>
                </a:lnTo>
                <a:lnTo>
                  <a:pt x="2306" y="495"/>
                </a:lnTo>
                <a:lnTo>
                  <a:pt x="2330" y="495"/>
                </a:lnTo>
                <a:lnTo>
                  <a:pt x="2353" y="475"/>
                </a:lnTo>
                <a:lnTo>
                  <a:pt x="2361" y="469"/>
                </a:lnTo>
                <a:lnTo>
                  <a:pt x="2377" y="442"/>
                </a:lnTo>
                <a:lnTo>
                  <a:pt x="2385" y="423"/>
                </a:lnTo>
                <a:lnTo>
                  <a:pt x="2393" y="396"/>
                </a:lnTo>
                <a:lnTo>
                  <a:pt x="2401" y="370"/>
                </a:lnTo>
                <a:lnTo>
                  <a:pt x="2417" y="343"/>
                </a:lnTo>
                <a:lnTo>
                  <a:pt x="2425" y="317"/>
                </a:lnTo>
                <a:lnTo>
                  <a:pt x="2441" y="297"/>
                </a:lnTo>
                <a:lnTo>
                  <a:pt x="2449" y="291"/>
                </a:lnTo>
                <a:lnTo>
                  <a:pt x="2465" y="284"/>
                </a:lnTo>
                <a:lnTo>
                  <a:pt x="2481" y="284"/>
                </a:lnTo>
                <a:lnTo>
                  <a:pt x="2497" y="310"/>
                </a:lnTo>
                <a:lnTo>
                  <a:pt x="2505" y="317"/>
                </a:lnTo>
                <a:lnTo>
                  <a:pt x="2513" y="337"/>
                </a:lnTo>
                <a:lnTo>
                  <a:pt x="2537" y="363"/>
                </a:lnTo>
                <a:lnTo>
                  <a:pt x="2553" y="383"/>
                </a:lnTo>
                <a:lnTo>
                  <a:pt x="2569" y="409"/>
                </a:lnTo>
                <a:lnTo>
                  <a:pt x="2593" y="436"/>
                </a:lnTo>
                <a:lnTo>
                  <a:pt x="2609" y="456"/>
                </a:lnTo>
                <a:lnTo>
                  <a:pt x="2633" y="469"/>
                </a:lnTo>
                <a:lnTo>
                  <a:pt x="2649" y="469"/>
                </a:lnTo>
                <a:lnTo>
                  <a:pt x="2657" y="469"/>
                </a:lnTo>
                <a:lnTo>
                  <a:pt x="2665" y="462"/>
                </a:lnTo>
                <a:lnTo>
                  <a:pt x="2665" y="456"/>
                </a:lnTo>
                <a:lnTo>
                  <a:pt x="2673" y="442"/>
                </a:lnTo>
                <a:lnTo>
                  <a:pt x="2673" y="423"/>
                </a:lnTo>
                <a:lnTo>
                  <a:pt x="2689" y="403"/>
                </a:lnTo>
                <a:lnTo>
                  <a:pt x="2705" y="403"/>
                </a:lnTo>
                <a:lnTo>
                  <a:pt x="2728" y="423"/>
                </a:lnTo>
                <a:lnTo>
                  <a:pt x="2736" y="436"/>
                </a:lnTo>
                <a:lnTo>
                  <a:pt x="2744" y="449"/>
                </a:lnTo>
                <a:lnTo>
                  <a:pt x="2760" y="469"/>
                </a:lnTo>
                <a:lnTo>
                  <a:pt x="2768" y="482"/>
                </a:lnTo>
                <a:lnTo>
                  <a:pt x="2776" y="502"/>
                </a:lnTo>
                <a:lnTo>
                  <a:pt x="2792" y="528"/>
                </a:lnTo>
                <a:lnTo>
                  <a:pt x="2800" y="548"/>
                </a:lnTo>
                <a:lnTo>
                  <a:pt x="2808" y="568"/>
                </a:lnTo>
                <a:lnTo>
                  <a:pt x="2816" y="594"/>
                </a:lnTo>
                <a:lnTo>
                  <a:pt x="2824" y="614"/>
                </a:lnTo>
                <a:lnTo>
                  <a:pt x="2832" y="641"/>
                </a:lnTo>
                <a:lnTo>
                  <a:pt x="2840" y="660"/>
                </a:lnTo>
                <a:lnTo>
                  <a:pt x="2848" y="680"/>
                </a:lnTo>
                <a:lnTo>
                  <a:pt x="2856" y="700"/>
                </a:lnTo>
                <a:lnTo>
                  <a:pt x="2864" y="720"/>
                </a:lnTo>
                <a:lnTo>
                  <a:pt x="2872" y="740"/>
                </a:lnTo>
                <a:lnTo>
                  <a:pt x="2880" y="753"/>
                </a:lnTo>
                <a:lnTo>
                  <a:pt x="2880" y="76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DE45AA69-195B-479B-B32C-A0B2B38A5A72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41513"/>
            <a:ext cx="2595563" cy="1274762"/>
            <a:chOff x="1444" y="3060"/>
            <a:chExt cx="1635" cy="803"/>
          </a:xfrm>
        </p:grpSpPr>
        <p:sp>
          <p:nvSpPr>
            <p:cNvPr id="62482" name="Freeform 8">
              <a:extLst>
                <a:ext uri="{FF2B5EF4-FFF2-40B4-BE49-F238E27FC236}">
                  <a16:creationId xmlns:a16="http://schemas.microsoft.com/office/drawing/2014/main" id="{417EF78A-767E-4311-B82A-88BECB587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3361"/>
              <a:ext cx="1635" cy="502"/>
            </a:xfrm>
            <a:custGeom>
              <a:avLst/>
              <a:gdLst>
                <a:gd name="T0" fmla="*/ 24 w 1635"/>
                <a:gd name="T1" fmla="*/ 496 h 502"/>
                <a:gd name="T2" fmla="*/ 56 w 1635"/>
                <a:gd name="T3" fmla="*/ 482 h 502"/>
                <a:gd name="T4" fmla="*/ 96 w 1635"/>
                <a:gd name="T5" fmla="*/ 469 h 502"/>
                <a:gd name="T6" fmla="*/ 128 w 1635"/>
                <a:gd name="T7" fmla="*/ 443 h 502"/>
                <a:gd name="T8" fmla="*/ 167 w 1635"/>
                <a:gd name="T9" fmla="*/ 423 h 502"/>
                <a:gd name="T10" fmla="*/ 199 w 1635"/>
                <a:gd name="T11" fmla="*/ 390 h 502"/>
                <a:gd name="T12" fmla="*/ 223 w 1635"/>
                <a:gd name="T13" fmla="*/ 364 h 502"/>
                <a:gd name="T14" fmla="*/ 255 w 1635"/>
                <a:gd name="T15" fmla="*/ 324 h 502"/>
                <a:gd name="T16" fmla="*/ 287 w 1635"/>
                <a:gd name="T17" fmla="*/ 291 h 502"/>
                <a:gd name="T18" fmla="*/ 311 w 1635"/>
                <a:gd name="T19" fmla="*/ 258 h 502"/>
                <a:gd name="T20" fmla="*/ 335 w 1635"/>
                <a:gd name="T21" fmla="*/ 218 h 502"/>
                <a:gd name="T22" fmla="*/ 367 w 1635"/>
                <a:gd name="T23" fmla="*/ 185 h 502"/>
                <a:gd name="T24" fmla="*/ 391 w 1635"/>
                <a:gd name="T25" fmla="*/ 152 h 502"/>
                <a:gd name="T26" fmla="*/ 415 w 1635"/>
                <a:gd name="T27" fmla="*/ 119 h 502"/>
                <a:gd name="T28" fmla="*/ 447 w 1635"/>
                <a:gd name="T29" fmla="*/ 86 h 502"/>
                <a:gd name="T30" fmla="*/ 487 w 1635"/>
                <a:gd name="T31" fmla="*/ 47 h 502"/>
                <a:gd name="T32" fmla="*/ 534 w 1635"/>
                <a:gd name="T33" fmla="*/ 14 h 502"/>
                <a:gd name="T34" fmla="*/ 598 w 1635"/>
                <a:gd name="T35" fmla="*/ 0 h 502"/>
                <a:gd name="T36" fmla="*/ 638 w 1635"/>
                <a:gd name="T37" fmla="*/ 14 h 502"/>
                <a:gd name="T38" fmla="*/ 678 w 1635"/>
                <a:gd name="T39" fmla="*/ 33 h 502"/>
                <a:gd name="T40" fmla="*/ 710 w 1635"/>
                <a:gd name="T41" fmla="*/ 53 h 502"/>
                <a:gd name="T42" fmla="*/ 750 w 1635"/>
                <a:gd name="T43" fmla="*/ 99 h 502"/>
                <a:gd name="T44" fmla="*/ 806 w 1635"/>
                <a:gd name="T45" fmla="*/ 146 h 502"/>
                <a:gd name="T46" fmla="*/ 854 w 1635"/>
                <a:gd name="T47" fmla="*/ 198 h 502"/>
                <a:gd name="T48" fmla="*/ 901 w 1635"/>
                <a:gd name="T49" fmla="*/ 238 h 502"/>
                <a:gd name="T50" fmla="*/ 949 w 1635"/>
                <a:gd name="T51" fmla="*/ 278 h 502"/>
                <a:gd name="T52" fmla="*/ 997 w 1635"/>
                <a:gd name="T53" fmla="*/ 317 h 502"/>
                <a:gd name="T54" fmla="*/ 1053 w 1635"/>
                <a:gd name="T55" fmla="*/ 357 h 502"/>
                <a:gd name="T56" fmla="*/ 1101 w 1635"/>
                <a:gd name="T57" fmla="*/ 383 h 502"/>
                <a:gd name="T58" fmla="*/ 1157 w 1635"/>
                <a:gd name="T59" fmla="*/ 410 h 502"/>
                <a:gd name="T60" fmla="*/ 1205 w 1635"/>
                <a:gd name="T61" fmla="*/ 430 h 502"/>
                <a:gd name="T62" fmla="*/ 1237 w 1635"/>
                <a:gd name="T63" fmla="*/ 436 h 502"/>
                <a:gd name="T64" fmla="*/ 1268 w 1635"/>
                <a:gd name="T65" fmla="*/ 449 h 502"/>
                <a:gd name="T66" fmla="*/ 1300 w 1635"/>
                <a:gd name="T67" fmla="*/ 456 h 502"/>
                <a:gd name="T68" fmla="*/ 1340 w 1635"/>
                <a:gd name="T69" fmla="*/ 463 h 502"/>
                <a:gd name="T70" fmla="*/ 1380 w 1635"/>
                <a:gd name="T71" fmla="*/ 469 h 502"/>
                <a:gd name="T72" fmla="*/ 1420 w 1635"/>
                <a:gd name="T73" fmla="*/ 469 h 502"/>
                <a:gd name="T74" fmla="*/ 1452 w 1635"/>
                <a:gd name="T75" fmla="*/ 469 h 502"/>
                <a:gd name="T76" fmla="*/ 1492 w 1635"/>
                <a:gd name="T77" fmla="*/ 476 h 502"/>
                <a:gd name="T78" fmla="*/ 1532 w 1635"/>
                <a:gd name="T79" fmla="*/ 489 h 502"/>
                <a:gd name="T80" fmla="*/ 1572 w 1635"/>
                <a:gd name="T81" fmla="*/ 496 h 502"/>
                <a:gd name="T82" fmla="*/ 1612 w 1635"/>
                <a:gd name="T83" fmla="*/ 502 h 5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35"/>
                <a:gd name="T127" fmla="*/ 0 h 502"/>
                <a:gd name="T128" fmla="*/ 1635 w 1635"/>
                <a:gd name="T129" fmla="*/ 502 h 5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35" h="502">
                  <a:moveTo>
                    <a:pt x="0" y="496"/>
                  </a:moveTo>
                  <a:lnTo>
                    <a:pt x="24" y="496"/>
                  </a:lnTo>
                  <a:lnTo>
                    <a:pt x="40" y="489"/>
                  </a:lnTo>
                  <a:lnTo>
                    <a:pt x="56" y="482"/>
                  </a:lnTo>
                  <a:lnTo>
                    <a:pt x="80" y="476"/>
                  </a:lnTo>
                  <a:lnTo>
                    <a:pt x="96" y="469"/>
                  </a:lnTo>
                  <a:lnTo>
                    <a:pt x="112" y="456"/>
                  </a:lnTo>
                  <a:lnTo>
                    <a:pt x="128" y="443"/>
                  </a:lnTo>
                  <a:lnTo>
                    <a:pt x="152" y="436"/>
                  </a:lnTo>
                  <a:lnTo>
                    <a:pt x="167" y="423"/>
                  </a:lnTo>
                  <a:lnTo>
                    <a:pt x="183" y="410"/>
                  </a:lnTo>
                  <a:lnTo>
                    <a:pt x="199" y="390"/>
                  </a:lnTo>
                  <a:lnTo>
                    <a:pt x="207" y="377"/>
                  </a:lnTo>
                  <a:lnTo>
                    <a:pt x="223" y="364"/>
                  </a:lnTo>
                  <a:lnTo>
                    <a:pt x="239" y="344"/>
                  </a:lnTo>
                  <a:lnTo>
                    <a:pt x="255" y="324"/>
                  </a:lnTo>
                  <a:lnTo>
                    <a:pt x="271" y="311"/>
                  </a:lnTo>
                  <a:lnTo>
                    <a:pt x="287" y="291"/>
                  </a:lnTo>
                  <a:lnTo>
                    <a:pt x="295" y="271"/>
                  </a:lnTo>
                  <a:lnTo>
                    <a:pt x="311" y="258"/>
                  </a:lnTo>
                  <a:lnTo>
                    <a:pt x="327" y="238"/>
                  </a:lnTo>
                  <a:lnTo>
                    <a:pt x="335" y="218"/>
                  </a:lnTo>
                  <a:lnTo>
                    <a:pt x="351" y="198"/>
                  </a:lnTo>
                  <a:lnTo>
                    <a:pt x="367" y="185"/>
                  </a:lnTo>
                  <a:lnTo>
                    <a:pt x="375" y="165"/>
                  </a:lnTo>
                  <a:lnTo>
                    <a:pt x="391" y="152"/>
                  </a:lnTo>
                  <a:lnTo>
                    <a:pt x="407" y="132"/>
                  </a:lnTo>
                  <a:lnTo>
                    <a:pt x="415" y="119"/>
                  </a:lnTo>
                  <a:lnTo>
                    <a:pt x="431" y="99"/>
                  </a:lnTo>
                  <a:lnTo>
                    <a:pt x="447" y="86"/>
                  </a:lnTo>
                  <a:lnTo>
                    <a:pt x="455" y="73"/>
                  </a:lnTo>
                  <a:lnTo>
                    <a:pt x="487" y="47"/>
                  </a:lnTo>
                  <a:lnTo>
                    <a:pt x="511" y="27"/>
                  </a:lnTo>
                  <a:lnTo>
                    <a:pt x="534" y="14"/>
                  </a:lnTo>
                  <a:lnTo>
                    <a:pt x="566" y="7"/>
                  </a:lnTo>
                  <a:lnTo>
                    <a:pt x="598" y="0"/>
                  </a:lnTo>
                  <a:lnTo>
                    <a:pt x="630" y="7"/>
                  </a:lnTo>
                  <a:lnTo>
                    <a:pt x="638" y="14"/>
                  </a:lnTo>
                  <a:lnTo>
                    <a:pt x="654" y="20"/>
                  </a:lnTo>
                  <a:lnTo>
                    <a:pt x="678" y="33"/>
                  </a:lnTo>
                  <a:lnTo>
                    <a:pt x="694" y="40"/>
                  </a:lnTo>
                  <a:lnTo>
                    <a:pt x="710" y="53"/>
                  </a:lnTo>
                  <a:lnTo>
                    <a:pt x="726" y="73"/>
                  </a:lnTo>
                  <a:lnTo>
                    <a:pt x="750" y="99"/>
                  </a:lnTo>
                  <a:lnTo>
                    <a:pt x="774" y="126"/>
                  </a:lnTo>
                  <a:lnTo>
                    <a:pt x="806" y="146"/>
                  </a:lnTo>
                  <a:lnTo>
                    <a:pt x="830" y="172"/>
                  </a:lnTo>
                  <a:lnTo>
                    <a:pt x="854" y="198"/>
                  </a:lnTo>
                  <a:lnTo>
                    <a:pt x="878" y="218"/>
                  </a:lnTo>
                  <a:lnTo>
                    <a:pt x="901" y="238"/>
                  </a:lnTo>
                  <a:lnTo>
                    <a:pt x="925" y="258"/>
                  </a:lnTo>
                  <a:lnTo>
                    <a:pt x="949" y="278"/>
                  </a:lnTo>
                  <a:lnTo>
                    <a:pt x="973" y="298"/>
                  </a:lnTo>
                  <a:lnTo>
                    <a:pt x="997" y="317"/>
                  </a:lnTo>
                  <a:lnTo>
                    <a:pt x="1021" y="337"/>
                  </a:lnTo>
                  <a:lnTo>
                    <a:pt x="1053" y="357"/>
                  </a:lnTo>
                  <a:lnTo>
                    <a:pt x="1077" y="370"/>
                  </a:lnTo>
                  <a:lnTo>
                    <a:pt x="1101" y="383"/>
                  </a:lnTo>
                  <a:lnTo>
                    <a:pt x="1133" y="397"/>
                  </a:lnTo>
                  <a:lnTo>
                    <a:pt x="1157" y="410"/>
                  </a:lnTo>
                  <a:lnTo>
                    <a:pt x="1189" y="423"/>
                  </a:lnTo>
                  <a:lnTo>
                    <a:pt x="1205" y="430"/>
                  </a:lnTo>
                  <a:lnTo>
                    <a:pt x="1221" y="436"/>
                  </a:lnTo>
                  <a:lnTo>
                    <a:pt x="1237" y="436"/>
                  </a:lnTo>
                  <a:lnTo>
                    <a:pt x="1253" y="443"/>
                  </a:lnTo>
                  <a:lnTo>
                    <a:pt x="1268" y="449"/>
                  </a:lnTo>
                  <a:lnTo>
                    <a:pt x="1284" y="449"/>
                  </a:lnTo>
                  <a:lnTo>
                    <a:pt x="1300" y="456"/>
                  </a:lnTo>
                  <a:lnTo>
                    <a:pt x="1324" y="456"/>
                  </a:lnTo>
                  <a:lnTo>
                    <a:pt x="1340" y="463"/>
                  </a:lnTo>
                  <a:lnTo>
                    <a:pt x="1356" y="463"/>
                  </a:lnTo>
                  <a:lnTo>
                    <a:pt x="1380" y="469"/>
                  </a:lnTo>
                  <a:lnTo>
                    <a:pt x="1396" y="469"/>
                  </a:lnTo>
                  <a:lnTo>
                    <a:pt x="1420" y="469"/>
                  </a:lnTo>
                  <a:lnTo>
                    <a:pt x="1436" y="469"/>
                  </a:lnTo>
                  <a:lnTo>
                    <a:pt x="1452" y="469"/>
                  </a:lnTo>
                  <a:lnTo>
                    <a:pt x="1476" y="476"/>
                  </a:lnTo>
                  <a:lnTo>
                    <a:pt x="1492" y="476"/>
                  </a:lnTo>
                  <a:lnTo>
                    <a:pt x="1516" y="482"/>
                  </a:lnTo>
                  <a:lnTo>
                    <a:pt x="1532" y="489"/>
                  </a:lnTo>
                  <a:lnTo>
                    <a:pt x="1556" y="496"/>
                  </a:lnTo>
                  <a:lnTo>
                    <a:pt x="1572" y="496"/>
                  </a:lnTo>
                  <a:lnTo>
                    <a:pt x="1596" y="502"/>
                  </a:lnTo>
                  <a:lnTo>
                    <a:pt x="1612" y="502"/>
                  </a:lnTo>
                  <a:lnTo>
                    <a:pt x="1635" y="502"/>
                  </a:lnTo>
                </a:path>
              </a:pathLst>
            </a:cu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Rectangle 9">
              <a:extLst>
                <a:ext uri="{FF2B5EF4-FFF2-40B4-BE49-F238E27FC236}">
                  <a16:creationId xmlns:a16="http://schemas.microsoft.com/office/drawing/2014/main" id="{06F3C21E-A9BB-451A-BFD2-C653498A1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3060"/>
              <a:ext cx="17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CC"/>
                  </a:solidFill>
                </a:rPr>
                <a:t>S</a:t>
              </a: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FC0DBFC4-7392-4024-A5CB-0A9FA4D78131}"/>
              </a:ext>
            </a:extLst>
          </p:cNvPr>
          <p:cNvGrpSpPr>
            <a:grpSpLocks/>
          </p:cNvGrpSpPr>
          <p:nvPr/>
        </p:nvGrpSpPr>
        <p:grpSpPr bwMode="auto">
          <a:xfrm>
            <a:off x="1892300" y="990600"/>
            <a:ext cx="3479800" cy="2219325"/>
            <a:chOff x="1192" y="624"/>
            <a:chExt cx="2192" cy="1398"/>
          </a:xfrm>
        </p:grpSpPr>
        <p:sp>
          <p:nvSpPr>
            <p:cNvPr id="62480" name="Freeform 11">
              <a:extLst>
                <a:ext uri="{FF2B5EF4-FFF2-40B4-BE49-F238E27FC236}">
                  <a16:creationId xmlns:a16="http://schemas.microsoft.com/office/drawing/2014/main" id="{9C0F1ACE-67C9-40FA-B89C-3F9106321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884"/>
              <a:ext cx="2192" cy="1138"/>
            </a:xfrm>
            <a:custGeom>
              <a:avLst/>
              <a:gdLst>
                <a:gd name="T0" fmla="*/ 40 w 2192"/>
                <a:gd name="T1" fmla="*/ 1136 h 1138"/>
                <a:gd name="T2" fmla="*/ 104 w 2192"/>
                <a:gd name="T3" fmla="*/ 1129 h 1138"/>
                <a:gd name="T4" fmla="*/ 159 w 2192"/>
                <a:gd name="T5" fmla="*/ 1122 h 1138"/>
                <a:gd name="T6" fmla="*/ 223 w 2192"/>
                <a:gd name="T7" fmla="*/ 1109 h 1138"/>
                <a:gd name="T8" fmla="*/ 287 w 2192"/>
                <a:gd name="T9" fmla="*/ 1103 h 1138"/>
                <a:gd name="T10" fmla="*/ 343 w 2192"/>
                <a:gd name="T11" fmla="*/ 1083 h 1138"/>
                <a:gd name="T12" fmla="*/ 407 w 2192"/>
                <a:gd name="T13" fmla="*/ 1070 h 1138"/>
                <a:gd name="T14" fmla="*/ 463 w 2192"/>
                <a:gd name="T15" fmla="*/ 1050 h 1138"/>
                <a:gd name="T16" fmla="*/ 518 w 2192"/>
                <a:gd name="T17" fmla="*/ 1030 h 1138"/>
                <a:gd name="T18" fmla="*/ 574 w 2192"/>
                <a:gd name="T19" fmla="*/ 1004 h 1138"/>
                <a:gd name="T20" fmla="*/ 630 w 2192"/>
                <a:gd name="T21" fmla="*/ 977 h 1138"/>
                <a:gd name="T22" fmla="*/ 686 w 2192"/>
                <a:gd name="T23" fmla="*/ 951 h 1138"/>
                <a:gd name="T24" fmla="*/ 734 w 2192"/>
                <a:gd name="T25" fmla="*/ 918 h 1138"/>
                <a:gd name="T26" fmla="*/ 782 w 2192"/>
                <a:gd name="T27" fmla="*/ 885 h 1138"/>
                <a:gd name="T28" fmla="*/ 822 w 2192"/>
                <a:gd name="T29" fmla="*/ 852 h 1138"/>
                <a:gd name="T30" fmla="*/ 861 w 2192"/>
                <a:gd name="T31" fmla="*/ 812 h 1138"/>
                <a:gd name="T32" fmla="*/ 901 w 2192"/>
                <a:gd name="T33" fmla="*/ 772 h 1138"/>
                <a:gd name="T34" fmla="*/ 941 w 2192"/>
                <a:gd name="T35" fmla="*/ 720 h 1138"/>
                <a:gd name="T36" fmla="*/ 973 w 2192"/>
                <a:gd name="T37" fmla="*/ 654 h 1138"/>
                <a:gd name="T38" fmla="*/ 1013 w 2192"/>
                <a:gd name="T39" fmla="*/ 588 h 1138"/>
                <a:gd name="T40" fmla="*/ 1053 w 2192"/>
                <a:gd name="T41" fmla="*/ 508 h 1138"/>
                <a:gd name="T42" fmla="*/ 1093 w 2192"/>
                <a:gd name="T43" fmla="*/ 436 h 1138"/>
                <a:gd name="T44" fmla="*/ 1133 w 2192"/>
                <a:gd name="T45" fmla="*/ 357 h 1138"/>
                <a:gd name="T46" fmla="*/ 1165 w 2192"/>
                <a:gd name="T47" fmla="*/ 284 h 1138"/>
                <a:gd name="T48" fmla="*/ 1205 w 2192"/>
                <a:gd name="T49" fmla="*/ 211 h 1138"/>
                <a:gd name="T50" fmla="*/ 1236 w 2192"/>
                <a:gd name="T51" fmla="*/ 145 h 1138"/>
                <a:gd name="T52" fmla="*/ 1268 w 2192"/>
                <a:gd name="T53" fmla="*/ 92 h 1138"/>
                <a:gd name="T54" fmla="*/ 1300 w 2192"/>
                <a:gd name="T55" fmla="*/ 46 h 1138"/>
                <a:gd name="T56" fmla="*/ 1348 w 2192"/>
                <a:gd name="T57" fmla="*/ 0 h 1138"/>
                <a:gd name="T58" fmla="*/ 1388 w 2192"/>
                <a:gd name="T59" fmla="*/ 7 h 1138"/>
                <a:gd name="T60" fmla="*/ 1404 w 2192"/>
                <a:gd name="T61" fmla="*/ 33 h 1138"/>
                <a:gd name="T62" fmla="*/ 1428 w 2192"/>
                <a:gd name="T63" fmla="*/ 79 h 1138"/>
                <a:gd name="T64" fmla="*/ 1444 w 2192"/>
                <a:gd name="T65" fmla="*/ 132 h 1138"/>
                <a:gd name="T66" fmla="*/ 1460 w 2192"/>
                <a:gd name="T67" fmla="*/ 185 h 1138"/>
                <a:gd name="T68" fmla="*/ 1468 w 2192"/>
                <a:gd name="T69" fmla="*/ 238 h 1138"/>
                <a:gd name="T70" fmla="*/ 1484 w 2192"/>
                <a:gd name="T71" fmla="*/ 291 h 1138"/>
                <a:gd name="T72" fmla="*/ 1492 w 2192"/>
                <a:gd name="T73" fmla="*/ 337 h 1138"/>
                <a:gd name="T74" fmla="*/ 1500 w 2192"/>
                <a:gd name="T75" fmla="*/ 390 h 1138"/>
                <a:gd name="T76" fmla="*/ 1516 w 2192"/>
                <a:gd name="T77" fmla="*/ 436 h 1138"/>
                <a:gd name="T78" fmla="*/ 1524 w 2192"/>
                <a:gd name="T79" fmla="*/ 489 h 1138"/>
                <a:gd name="T80" fmla="*/ 1540 w 2192"/>
                <a:gd name="T81" fmla="*/ 535 h 1138"/>
                <a:gd name="T82" fmla="*/ 1556 w 2192"/>
                <a:gd name="T83" fmla="*/ 581 h 1138"/>
                <a:gd name="T84" fmla="*/ 1572 w 2192"/>
                <a:gd name="T85" fmla="*/ 634 h 1138"/>
                <a:gd name="T86" fmla="*/ 1595 w 2192"/>
                <a:gd name="T87" fmla="*/ 680 h 1138"/>
                <a:gd name="T88" fmla="*/ 1627 w 2192"/>
                <a:gd name="T89" fmla="*/ 726 h 1138"/>
                <a:gd name="T90" fmla="*/ 1659 w 2192"/>
                <a:gd name="T91" fmla="*/ 772 h 1138"/>
                <a:gd name="T92" fmla="*/ 1699 w 2192"/>
                <a:gd name="T93" fmla="*/ 819 h 1138"/>
                <a:gd name="T94" fmla="*/ 1755 w 2192"/>
                <a:gd name="T95" fmla="*/ 871 h 1138"/>
                <a:gd name="T96" fmla="*/ 1811 w 2192"/>
                <a:gd name="T97" fmla="*/ 924 h 1138"/>
                <a:gd name="T98" fmla="*/ 1859 w 2192"/>
                <a:gd name="T99" fmla="*/ 977 h 1138"/>
                <a:gd name="T100" fmla="*/ 1915 w 2192"/>
                <a:gd name="T101" fmla="*/ 1023 h 1138"/>
                <a:gd name="T102" fmla="*/ 1978 w 2192"/>
                <a:gd name="T103" fmla="*/ 1070 h 1138"/>
                <a:gd name="T104" fmla="*/ 2093 w 2192"/>
                <a:gd name="T105" fmla="*/ 1126 h 11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138"/>
                <a:gd name="T161" fmla="*/ 2192 w 2192"/>
                <a:gd name="T162" fmla="*/ 1138 h 11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138">
                  <a:moveTo>
                    <a:pt x="0" y="1136"/>
                  </a:moveTo>
                  <a:lnTo>
                    <a:pt x="24" y="1136"/>
                  </a:lnTo>
                  <a:lnTo>
                    <a:pt x="40" y="1136"/>
                  </a:lnTo>
                  <a:lnTo>
                    <a:pt x="64" y="1129"/>
                  </a:lnTo>
                  <a:lnTo>
                    <a:pt x="80" y="1129"/>
                  </a:lnTo>
                  <a:lnTo>
                    <a:pt x="104" y="1129"/>
                  </a:lnTo>
                  <a:lnTo>
                    <a:pt x="120" y="1129"/>
                  </a:lnTo>
                  <a:lnTo>
                    <a:pt x="143" y="1122"/>
                  </a:lnTo>
                  <a:lnTo>
                    <a:pt x="159" y="1122"/>
                  </a:lnTo>
                  <a:lnTo>
                    <a:pt x="183" y="1116"/>
                  </a:lnTo>
                  <a:lnTo>
                    <a:pt x="199" y="1116"/>
                  </a:lnTo>
                  <a:lnTo>
                    <a:pt x="223" y="1109"/>
                  </a:lnTo>
                  <a:lnTo>
                    <a:pt x="247" y="1109"/>
                  </a:lnTo>
                  <a:lnTo>
                    <a:pt x="263" y="1103"/>
                  </a:lnTo>
                  <a:lnTo>
                    <a:pt x="287" y="1103"/>
                  </a:lnTo>
                  <a:lnTo>
                    <a:pt x="303" y="1096"/>
                  </a:lnTo>
                  <a:lnTo>
                    <a:pt x="327" y="1089"/>
                  </a:lnTo>
                  <a:lnTo>
                    <a:pt x="343" y="1083"/>
                  </a:lnTo>
                  <a:lnTo>
                    <a:pt x="367" y="1083"/>
                  </a:lnTo>
                  <a:lnTo>
                    <a:pt x="383" y="1076"/>
                  </a:lnTo>
                  <a:lnTo>
                    <a:pt x="407" y="1070"/>
                  </a:lnTo>
                  <a:lnTo>
                    <a:pt x="423" y="1063"/>
                  </a:lnTo>
                  <a:lnTo>
                    <a:pt x="447" y="1056"/>
                  </a:lnTo>
                  <a:lnTo>
                    <a:pt x="463" y="1050"/>
                  </a:lnTo>
                  <a:lnTo>
                    <a:pt x="487" y="1043"/>
                  </a:lnTo>
                  <a:lnTo>
                    <a:pt x="502" y="1037"/>
                  </a:lnTo>
                  <a:lnTo>
                    <a:pt x="518" y="1030"/>
                  </a:lnTo>
                  <a:lnTo>
                    <a:pt x="542" y="1023"/>
                  </a:lnTo>
                  <a:lnTo>
                    <a:pt x="558" y="1017"/>
                  </a:lnTo>
                  <a:lnTo>
                    <a:pt x="574" y="1004"/>
                  </a:lnTo>
                  <a:lnTo>
                    <a:pt x="598" y="997"/>
                  </a:lnTo>
                  <a:lnTo>
                    <a:pt x="614" y="990"/>
                  </a:lnTo>
                  <a:lnTo>
                    <a:pt x="630" y="977"/>
                  </a:lnTo>
                  <a:lnTo>
                    <a:pt x="646" y="971"/>
                  </a:lnTo>
                  <a:lnTo>
                    <a:pt x="670" y="964"/>
                  </a:lnTo>
                  <a:lnTo>
                    <a:pt x="686" y="951"/>
                  </a:lnTo>
                  <a:lnTo>
                    <a:pt x="702" y="944"/>
                  </a:lnTo>
                  <a:lnTo>
                    <a:pt x="718" y="931"/>
                  </a:lnTo>
                  <a:lnTo>
                    <a:pt x="734" y="918"/>
                  </a:lnTo>
                  <a:lnTo>
                    <a:pt x="750" y="911"/>
                  </a:lnTo>
                  <a:lnTo>
                    <a:pt x="766" y="898"/>
                  </a:lnTo>
                  <a:lnTo>
                    <a:pt x="782" y="885"/>
                  </a:lnTo>
                  <a:lnTo>
                    <a:pt x="798" y="878"/>
                  </a:lnTo>
                  <a:lnTo>
                    <a:pt x="814" y="865"/>
                  </a:lnTo>
                  <a:lnTo>
                    <a:pt x="822" y="852"/>
                  </a:lnTo>
                  <a:lnTo>
                    <a:pt x="838" y="838"/>
                  </a:lnTo>
                  <a:lnTo>
                    <a:pt x="854" y="825"/>
                  </a:lnTo>
                  <a:lnTo>
                    <a:pt x="861" y="812"/>
                  </a:lnTo>
                  <a:lnTo>
                    <a:pt x="877" y="799"/>
                  </a:lnTo>
                  <a:lnTo>
                    <a:pt x="885" y="786"/>
                  </a:lnTo>
                  <a:lnTo>
                    <a:pt x="901" y="772"/>
                  </a:lnTo>
                  <a:lnTo>
                    <a:pt x="917" y="753"/>
                  </a:lnTo>
                  <a:lnTo>
                    <a:pt x="925" y="739"/>
                  </a:lnTo>
                  <a:lnTo>
                    <a:pt x="941" y="720"/>
                  </a:lnTo>
                  <a:lnTo>
                    <a:pt x="949" y="700"/>
                  </a:lnTo>
                  <a:lnTo>
                    <a:pt x="965" y="680"/>
                  </a:lnTo>
                  <a:lnTo>
                    <a:pt x="973" y="654"/>
                  </a:lnTo>
                  <a:lnTo>
                    <a:pt x="989" y="634"/>
                  </a:lnTo>
                  <a:lnTo>
                    <a:pt x="1005" y="607"/>
                  </a:lnTo>
                  <a:lnTo>
                    <a:pt x="1013" y="588"/>
                  </a:lnTo>
                  <a:lnTo>
                    <a:pt x="1029" y="561"/>
                  </a:lnTo>
                  <a:lnTo>
                    <a:pt x="1037" y="535"/>
                  </a:lnTo>
                  <a:lnTo>
                    <a:pt x="1053" y="508"/>
                  </a:lnTo>
                  <a:lnTo>
                    <a:pt x="1069" y="489"/>
                  </a:lnTo>
                  <a:lnTo>
                    <a:pt x="1077" y="462"/>
                  </a:lnTo>
                  <a:lnTo>
                    <a:pt x="1093" y="436"/>
                  </a:lnTo>
                  <a:lnTo>
                    <a:pt x="1101" y="409"/>
                  </a:lnTo>
                  <a:lnTo>
                    <a:pt x="1117" y="383"/>
                  </a:lnTo>
                  <a:lnTo>
                    <a:pt x="1133" y="357"/>
                  </a:lnTo>
                  <a:lnTo>
                    <a:pt x="1141" y="330"/>
                  </a:lnTo>
                  <a:lnTo>
                    <a:pt x="1157" y="304"/>
                  </a:lnTo>
                  <a:lnTo>
                    <a:pt x="1165" y="284"/>
                  </a:lnTo>
                  <a:lnTo>
                    <a:pt x="1181" y="257"/>
                  </a:lnTo>
                  <a:lnTo>
                    <a:pt x="1189" y="231"/>
                  </a:lnTo>
                  <a:lnTo>
                    <a:pt x="1205" y="211"/>
                  </a:lnTo>
                  <a:lnTo>
                    <a:pt x="1213" y="191"/>
                  </a:lnTo>
                  <a:lnTo>
                    <a:pt x="1228" y="165"/>
                  </a:lnTo>
                  <a:lnTo>
                    <a:pt x="1236" y="145"/>
                  </a:lnTo>
                  <a:lnTo>
                    <a:pt x="1252" y="125"/>
                  </a:lnTo>
                  <a:lnTo>
                    <a:pt x="1260" y="106"/>
                  </a:lnTo>
                  <a:lnTo>
                    <a:pt x="1268" y="92"/>
                  </a:lnTo>
                  <a:lnTo>
                    <a:pt x="1284" y="73"/>
                  </a:lnTo>
                  <a:lnTo>
                    <a:pt x="1292" y="59"/>
                  </a:lnTo>
                  <a:lnTo>
                    <a:pt x="1300" y="46"/>
                  </a:lnTo>
                  <a:lnTo>
                    <a:pt x="1316" y="33"/>
                  </a:lnTo>
                  <a:lnTo>
                    <a:pt x="1332" y="13"/>
                  </a:lnTo>
                  <a:lnTo>
                    <a:pt x="1348" y="0"/>
                  </a:lnTo>
                  <a:lnTo>
                    <a:pt x="1364" y="0"/>
                  </a:lnTo>
                  <a:lnTo>
                    <a:pt x="1380" y="0"/>
                  </a:lnTo>
                  <a:lnTo>
                    <a:pt x="1388" y="7"/>
                  </a:lnTo>
                  <a:lnTo>
                    <a:pt x="1388" y="13"/>
                  </a:lnTo>
                  <a:lnTo>
                    <a:pt x="1396" y="20"/>
                  </a:lnTo>
                  <a:lnTo>
                    <a:pt x="1404" y="33"/>
                  </a:lnTo>
                  <a:lnTo>
                    <a:pt x="1412" y="46"/>
                  </a:lnTo>
                  <a:lnTo>
                    <a:pt x="1420" y="66"/>
                  </a:lnTo>
                  <a:lnTo>
                    <a:pt x="1428" y="79"/>
                  </a:lnTo>
                  <a:lnTo>
                    <a:pt x="1436" y="99"/>
                  </a:lnTo>
                  <a:lnTo>
                    <a:pt x="1436" y="119"/>
                  </a:lnTo>
                  <a:lnTo>
                    <a:pt x="1444" y="132"/>
                  </a:lnTo>
                  <a:lnTo>
                    <a:pt x="1452" y="152"/>
                  </a:lnTo>
                  <a:lnTo>
                    <a:pt x="1452" y="172"/>
                  </a:lnTo>
                  <a:lnTo>
                    <a:pt x="1460" y="185"/>
                  </a:lnTo>
                  <a:lnTo>
                    <a:pt x="1460" y="205"/>
                  </a:lnTo>
                  <a:lnTo>
                    <a:pt x="1468" y="218"/>
                  </a:lnTo>
                  <a:lnTo>
                    <a:pt x="1468" y="238"/>
                  </a:lnTo>
                  <a:lnTo>
                    <a:pt x="1476" y="251"/>
                  </a:lnTo>
                  <a:lnTo>
                    <a:pt x="1476" y="271"/>
                  </a:lnTo>
                  <a:lnTo>
                    <a:pt x="1484" y="291"/>
                  </a:lnTo>
                  <a:lnTo>
                    <a:pt x="1484" y="304"/>
                  </a:lnTo>
                  <a:lnTo>
                    <a:pt x="1492" y="324"/>
                  </a:lnTo>
                  <a:lnTo>
                    <a:pt x="1492" y="337"/>
                  </a:lnTo>
                  <a:lnTo>
                    <a:pt x="1492" y="357"/>
                  </a:lnTo>
                  <a:lnTo>
                    <a:pt x="1500" y="370"/>
                  </a:lnTo>
                  <a:lnTo>
                    <a:pt x="1500" y="390"/>
                  </a:lnTo>
                  <a:lnTo>
                    <a:pt x="1508" y="403"/>
                  </a:lnTo>
                  <a:lnTo>
                    <a:pt x="1508" y="423"/>
                  </a:lnTo>
                  <a:lnTo>
                    <a:pt x="1516" y="436"/>
                  </a:lnTo>
                  <a:lnTo>
                    <a:pt x="1516" y="456"/>
                  </a:lnTo>
                  <a:lnTo>
                    <a:pt x="1516" y="469"/>
                  </a:lnTo>
                  <a:lnTo>
                    <a:pt x="1524" y="489"/>
                  </a:lnTo>
                  <a:lnTo>
                    <a:pt x="1524" y="502"/>
                  </a:lnTo>
                  <a:lnTo>
                    <a:pt x="1532" y="522"/>
                  </a:lnTo>
                  <a:lnTo>
                    <a:pt x="1540" y="535"/>
                  </a:lnTo>
                  <a:lnTo>
                    <a:pt x="1540" y="548"/>
                  </a:lnTo>
                  <a:lnTo>
                    <a:pt x="1548" y="568"/>
                  </a:lnTo>
                  <a:lnTo>
                    <a:pt x="1556" y="581"/>
                  </a:lnTo>
                  <a:lnTo>
                    <a:pt x="1556" y="601"/>
                  </a:lnTo>
                  <a:lnTo>
                    <a:pt x="1564" y="614"/>
                  </a:lnTo>
                  <a:lnTo>
                    <a:pt x="1572" y="634"/>
                  </a:lnTo>
                  <a:lnTo>
                    <a:pt x="1580" y="647"/>
                  </a:lnTo>
                  <a:lnTo>
                    <a:pt x="1587" y="660"/>
                  </a:lnTo>
                  <a:lnTo>
                    <a:pt x="1595" y="680"/>
                  </a:lnTo>
                  <a:lnTo>
                    <a:pt x="1603" y="693"/>
                  </a:lnTo>
                  <a:lnTo>
                    <a:pt x="1611" y="706"/>
                  </a:lnTo>
                  <a:lnTo>
                    <a:pt x="1627" y="726"/>
                  </a:lnTo>
                  <a:lnTo>
                    <a:pt x="1635" y="739"/>
                  </a:lnTo>
                  <a:lnTo>
                    <a:pt x="1643" y="753"/>
                  </a:lnTo>
                  <a:lnTo>
                    <a:pt x="1659" y="772"/>
                  </a:lnTo>
                  <a:lnTo>
                    <a:pt x="1675" y="786"/>
                  </a:lnTo>
                  <a:lnTo>
                    <a:pt x="1683" y="799"/>
                  </a:lnTo>
                  <a:lnTo>
                    <a:pt x="1699" y="819"/>
                  </a:lnTo>
                  <a:lnTo>
                    <a:pt x="1715" y="832"/>
                  </a:lnTo>
                  <a:lnTo>
                    <a:pt x="1731" y="852"/>
                  </a:lnTo>
                  <a:lnTo>
                    <a:pt x="1755" y="871"/>
                  </a:lnTo>
                  <a:lnTo>
                    <a:pt x="1771" y="885"/>
                  </a:lnTo>
                  <a:lnTo>
                    <a:pt x="1787" y="905"/>
                  </a:lnTo>
                  <a:lnTo>
                    <a:pt x="1811" y="924"/>
                  </a:lnTo>
                  <a:lnTo>
                    <a:pt x="1827" y="938"/>
                  </a:lnTo>
                  <a:lnTo>
                    <a:pt x="1843" y="957"/>
                  </a:lnTo>
                  <a:lnTo>
                    <a:pt x="1859" y="977"/>
                  </a:lnTo>
                  <a:lnTo>
                    <a:pt x="1883" y="990"/>
                  </a:lnTo>
                  <a:lnTo>
                    <a:pt x="1899" y="1010"/>
                  </a:lnTo>
                  <a:lnTo>
                    <a:pt x="1915" y="1023"/>
                  </a:lnTo>
                  <a:lnTo>
                    <a:pt x="1939" y="1037"/>
                  </a:lnTo>
                  <a:lnTo>
                    <a:pt x="1954" y="1056"/>
                  </a:lnTo>
                  <a:lnTo>
                    <a:pt x="1978" y="1070"/>
                  </a:lnTo>
                  <a:lnTo>
                    <a:pt x="1994" y="1083"/>
                  </a:lnTo>
                  <a:lnTo>
                    <a:pt x="2018" y="1096"/>
                  </a:lnTo>
                  <a:lnTo>
                    <a:pt x="2093" y="1126"/>
                  </a:lnTo>
                  <a:lnTo>
                    <a:pt x="2192" y="1138"/>
                  </a:lnTo>
                </a:path>
              </a:pathLst>
            </a:custGeom>
            <a:noFill/>
            <a:ln w="508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1" name="Rectangle 12">
              <a:extLst>
                <a:ext uri="{FF2B5EF4-FFF2-40B4-BE49-F238E27FC236}">
                  <a16:creationId xmlns:a16="http://schemas.microsoft.com/office/drawing/2014/main" id="{9309C4AF-985D-4B54-9DFF-2514A6424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624"/>
              <a:ext cx="20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CC00"/>
                  </a:solidFill>
                </a:rPr>
                <a:t>M</a:t>
              </a:r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74E41BA2-90A0-4568-AAC5-102A03F90EFC}"/>
              </a:ext>
            </a:extLst>
          </p:cNvPr>
          <p:cNvGrpSpPr>
            <a:grpSpLocks/>
          </p:cNvGrpSpPr>
          <p:nvPr/>
        </p:nvGrpSpPr>
        <p:grpSpPr bwMode="auto">
          <a:xfrm>
            <a:off x="2259013" y="990600"/>
            <a:ext cx="3951287" cy="2227263"/>
            <a:chOff x="1423" y="624"/>
            <a:chExt cx="2489" cy="1403"/>
          </a:xfrm>
        </p:grpSpPr>
        <p:sp>
          <p:nvSpPr>
            <p:cNvPr id="62478" name="Freeform 14">
              <a:extLst>
                <a:ext uri="{FF2B5EF4-FFF2-40B4-BE49-F238E27FC236}">
                  <a16:creationId xmlns:a16="http://schemas.microsoft.com/office/drawing/2014/main" id="{08D898D3-51C2-413D-9885-64E7B5E68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947"/>
              <a:ext cx="2489" cy="1080"/>
            </a:xfrm>
            <a:custGeom>
              <a:avLst/>
              <a:gdLst>
                <a:gd name="T0" fmla="*/ 48 w 2489"/>
                <a:gd name="T1" fmla="*/ 1080 h 1080"/>
                <a:gd name="T2" fmla="*/ 112 w 2489"/>
                <a:gd name="T3" fmla="*/ 1080 h 1080"/>
                <a:gd name="T4" fmla="*/ 176 w 2489"/>
                <a:gd name="T5" fmla="*/ 1080 h 1080"/>
                <a:gd name="T6" fmla="*/ 240 w 2489"/>
                <a:gd name="T7" fmla="*/ 1075 h 1080"/>
                <a:gd name="T8" fmla="*/ 303 w 2489"/>
                <a:gd name="T9" fmla="*/ 1068 h 1080"/>
                <a:gd name="T10" fmla="*/ 367 w 2489"/>
                <a:gd name="T11" fmla="*/ 1062 h 1080"/>
                <a:gd name="T12" fmla="*/ 431 w 2489"/>
                <a:gd name="T13" fmla="*/ 1050 h 1080"/>
                <a:gd name="T14" fmla="*/ 487 w 2489"/>
                <a:gd name="T15" fmla="*/ 1031 h 1080"/>
                <a:gd name="T16" fmla="*/ 551 w 2489"/>
                <a:gd name="T17" fmla="*/ 1019 h 1080"/>
                <a:gd name="T18" fmla="*/ 607 w 2489"/>
                <a:gd name="T19" fmla="*/ 995 h 1080"/>
                <a:gd name="T20" fmla="*/ 662 w 2489"/>
                <a:gd name="T21" fmla="*/ 976 h 1080"/>
                <a:gd name="T22" fmla="*/ 718 w 2489"/>
                <a:gd name="T23" fmla="*/ 952 h 1080"/>
                <a:gd name="T24" fmla="*/ 774 w 2489"/>
                <a:gd name="T25" fmla="*/ 927 h 1080"/>
                <a:gd name="T26" fmla="*/ 830 w 2489"/>
                <a:gd name="T27" fmla="*/ 903 h 1080"/>
                <a:gd name="T28" fmla="*/ 886 w 2489"/>
                <a:gd name="T29" fmla="*/ 872 h 1080"/>
                <a:gd name="T30" fmla="*/ 942 w 2489"/>
                <a:gd name="T31" fmla="*/ 841 h 1080"/>
                <a:gd name="T32" fmla="*/ 997 w 2489"/>
                <a:gd name="T33" fmla="*/ 804 h 1080"/>
                <a:gd name="T34" fmla="*/ 1045 w 2489"/>
                <a:gd name="T35" fmla="*/ 749 h 1080"/>
                <a:gd name="T36" fmla="*/ 1101 w 2489"/>
                <a:gd name="T37" fmla="*/ 688 h 1080"/>
                <a:gd name="T38" fmla="*/ 1133 w 2489"/>
                <a:gd name="T39" fmla="*/ 639 h 1080"/>
                <a:gd name="T40" fmla="*/ 1157 w 2489"/>
                <a:gd name="T41" fmla="*/ 602 h 1080"/>
                <a:gd name="T42" fmla="*/ 1181 w 2489"/>
                <a:gd name="T43" fmla="*/ 565 h 1080"/>
                <a:gd name="T44" fmla="*/ 1197 w 2489"/>
                <a:gd name="T45" fmla="*/ 522 h 1080"/>
                <a:gd name="T46" fmla="*/ 1221 w 2489"/>
                <a:gd name="T47" fmla="*/ 479 h 1080"/>
                <a:gd name="T48" fmla="*/ 1245 w 2489"/>
                <a:gd name="T49" fmla="*/ 443 h 1080"/>
                <a:gd name="T50" fmla="*/ 1261 w 2489"/>
                <a:gd name="T51" fmla="*/ 399 h 1080"/>
                <a:gd name="T52" fmla="*/ 1285 w 2489"/>
                <a:gd name="T53" fmla="*/ 356 h 1080"/>
                <a:gd name="T54" fmla="*/ 1301 w 2489"/>
                <a:gd name="T55" fmla="*/ 320 h 1080"/>
                <a:gd name="T56" fmla="*/ 1317 w 2489"/>
                <a:gd name="T57" fmla="*/ 276 h 1080"/>
                <a:gd name="T58" fmla="*/ 1333 w 2489"/>
                <a:gd name="T59" fmla="*/ 240 h 1080"/>
                <a:gd name="T60" fmla="*/ 1356 w 2489"/>
                <a:gd name="T61" fmla="*/ 203 h 1080"/>
                <a:gd name="T62" fmla="*/ 1380 w 2489"/>
                <a:gd name="T63" fmla="*/ 148 h 1080"/>
                <a:gd name="T64" fmla="*/ 1412 w 2489"/>
                <a:gd name="T65" fmla="*/ 92 h 1080"/>
                <a:gd name="T66" fmla="*/ 1444 w 2489"/>
                <a:gd name="T67" fmla="*/ 43 h 1080"/>
                <a:gd name="T68" fmla="*/ 1500 w 2489"/>
                <a:gd name="T69" fmla="*/ 0 h 1080"/>
                <a:gd name="T70" fmla="*/ 1532 w 2489"/>
                <a:gd name="T71" fmla="*/ 12 h 1080"/>
                <a:gd name="T72" fmla="*/ 1564 w 2489"/>
                <a:gd name="T73" fmla="*/ 43 h 1080"/>
                <a:gd name="T74" fmla="*/ 1596 w 2489"/>
                <a:gd name="T75" fmla="*/ 104 h 1080"/>
                <a:gd name="T76" fmla="*/ 1620 w 2489"/>
                <a:gd name="T77" fmla="*/ 172 h 1080"/>
                <a:gd name="T78" fmla="*/ 1652 w 2489"/>
                <a:gd name="T79" fmla="*/ 240 h 1080"/>
                <a:gd name="T80" fmla="*/ 1676 w 2489"/>
                <a:gd name="T81" fmla="*/ 313 h 1080"/>
                <a:gd name="T82" fmla="*/ 1700 w 2489"/>
                <a:gd name="T83" fmla="*/ 387 h 1080"/>
                <a:gd name="T84" fmla="*/ 1723 w 2489"/>
                <a:gd name="T85" fmla="*/ 460 h 1080"/>
                <a:gd name="T86" fmla="*/ 1747 w 2489"/>
                <a:gd name="T87" fmla="*/ 535 h 1080"/>
                <a:gd name="T88" fmla="*/ 1771 w 2489"/>
                <a:gd name="T89" fmla="*/ 608 h 1080"/>
                <a:gd name="T90" fmla="*/ 1803 w 2489"/>
                <a:gd name="T91" fmla="*/ 675 h 1080"/>
                <a:gd name="T92" fmla="*/ 1835 w 2489"/>
                <a:gd name="T93" fmla="*/ 743 h 1080"/>
                <a:gd name="T94" fmla="*/ 1875 w 2489"/>
                <a:gd name="T95" fmla="*/ 804 h 1080"/>
                <a:gd name="T96" fmla="*/ 1915 w 2489"/>
                <a:gd name="T97" fmla="*/ 866 h 1080"/>
                <a:gd name="T98" fmla="*/ 1963 w 2489"/>
                <a:gd name="T99" fmla="*/ 921 h 1080"/>
                <a:gd name="T100" fmla="*/ 2019 w 2489"/>
                <a:gd name="T101" fmla="*/ 970 h 1080"/>
                <a:gd name="T102" fmla="*/ 2090 w 2489"/>
                <a:gd name="T103" fmla="*/ 1013 h 1080"/>
                <a:gd name="T104" fmla="*/ 2162 w 2489"/>
                <a:gd name="T105" fmla="*/ 1050 h 1080"/>
                <a:gd name="T106" fmla="*/ 2242 w 2489"/>
                <a:gd name="T107" fmla="*/ 1080 h 1080"/>
                <a:gd name="T108" fmla="*/ 2338 w 2489"/>
                <a:gd name="T109" fmla="*/ 1080 h 1080"/>
                <a:gd name="T110" fmla="*/ 2426 w 2489"/>
                <a:gd name="T111" fmla="*/ 1080 h 10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89"/>
                <a:gd name="T169" fmla="*/ 0 h 1080"/>
                <a:gd name="T170" fmla="*/ 2489 w 2489"/>
                <a:gd name="T171" fmla="*/ 1080 h 10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89" h="1080">
                  <a:moveTo>
                    <a:pt x="0" y="1080"/>
                  </a:moveTo>
                  <a:lnTo>
                    <a:pt x="24" y="1080"/>
                  </a:lnTo>
                  <a:lnTo>
                    <a:pt x="48" y="1080"/>
                  </a:lnTo>
                  <a:lnTo>
                    <a:pt x="72" y="1080"/>
                  </a:lnTo>
                  <a:lnTo>
                    <a:pt x="88" y="1080"/>
                  </a:lnTo>
                  <a:lnTo>
                    <a:pt x="112" y="1080"/>
                  </a:lnTo>
                  <a:lnTo>
                    <a:pt x="136" y="1080"/>
                  </a:lnTo>
                  <a:lnTo>
                    <a:pt x="160" y="1080"/>
                  </a:lnTo>
                  <a:lnTo>
                    <a:pt x="176" y="1080"/>
                  </a:lnTo>
                  <a:lnTo>
                    <a:pt x="200" y="1080"/>
                  </a:lnTo>
                  <a:lnTo>
                    <a:pt x="224" y="1080"/>
                  </a:lnTo>
                  <a:lnTo>
                    <a:pt x="240" y="1075"/>
                  </a:lnTo>
                  <a:lnTo>
                    <a:pt x="263" y="1075"/>
                  </a:lnTo>
                  <a:lnTo>
                    <a:pt x="287" y="1075"/>
                  </a:lnTo>
                  <a:lnTo>
                    <a:pt x="303" y="1068"/>
                  </a:lnTo>
                  <a:lnTo>
                    <a:pt x="327" y="1068"/>
                  </a:lnTo>
                  <a:lnTo>
                    <a:pt x="351" y="1062"/>
                  </a:lnTo>
                  <a:lnTo>
                    <a:pt x="367" y="1062"/>
                  </a:lnTo>
                  <a:lnTo>
                    <a:pt x="391" y="1056"/>
                  </a:lnTo>
                  <a:lnTo>
                    <a:pt x="407" y="1050"/>
                  </a:lnTo>
                  <a:lnTo>
                    <a:pt x="431" y="1050"/>
                  </a:lnTo>
                  <a:lnTo>
                    <a:pt x="447" y="1044"/>
                  </a:lnTo>
                  <a:lnTo>
                    <a:pt x="471" y="1038"/>
                  </a:lnTo>
                  <a:lnTo>
                    <a:pt x="487" y="1031"/>
                  </a:lnTo>
                  <a:lnTo>
                    <a:pt x="511" y="1026"/>
                  </a:lnTo>
                  <a:lnTo>
                    <a:pt x="527" y="1019"/>
                  </a:lnTo>
                  <a:lnTo>
                    <a:pt x="551" y="1019"/>
                  </a:lnTo>
                  <a:lnTo>
                    <a:pt x="567" y="1013"/>
                  </a:lnTo>
                  <a:lnTo>
                    <a:pt x="591" y="1007"/>
                  </a:lnTo>
                  <a:lnTo>
                    <a:pt x="607" y="995"/>
                  </a:lnTo>
                  <a:lnTo>
                    <a:pt x="623" y="988"/>
                  </a:lnTo>
                  <a:lnTo>
                    <a:pt x="646" y="983"/>
                  </a:lnTo>
                  <a:lnTo>
                    <a:pt x="662" y="976"/>
                  </a:lnTo>
                  <a:lnTo>
                    <a:pt x="686" y="970"/>
                  </a:lnTo>
                  <a:lnTo>
                    <a:pt x="702" y="964"/>
                  </a:lnTo>
                  <a:lnTo>
                    <a:pt x="718" y="952"/>
                  </a:lnTo>
                  <a:lnTo>
                    <a:pt x="742" y="946"/>
                  </a:lnTo>
                  <a:lnTo>
                    <a:pt x="758" y="939"/>
                  </a:lnTo>
                  <a:lnTo>
                    <a:pt x="774" y="927"/>
                  </a:lnTo>
                  <a:lnTo>
                    <a:pt x="798" y="921"/>
                  </a:lnTo>
                  <a:lnTo>
                    <a:pt x="814" y="908"/>
                  </a:lnTo>
                  <a:lnTo>
                    <a:pt x="830" y="903"/>
                  </a:lnTo>
                  <a:lnTo>
                    <a:pt x="846" y="891"/>
                  </a:lnTo>
                  <a:lnTo>
                    <a:pt x="870" y="884"/>
                  </a:lnTo>
                  <a:lnTo>
                    <a:pt x="886" y="872"/>
                  </a:lnTo>
                  <a:lnTo>
                    <a:pt x="902" y="860"/>
                  </a:lnTo>
                  <a:lnTo>
                    <a:pt x="918" y="854"/>
                  </a:lnTo>
                  <a:lnTo>
                    <a:pt x="942" y="841"/>
                  </a:lnTo>
                  <a:lnTo>
                    <a:pt x="958" y="828"/>
                  </a:lnTo>
                  <a:lnTo>
                    <a:pt x="974" y="816"/>
                  </a:lnTo>
                  <a:lnTo>
                    <a:pt x="997" y="804"/>
                  </a:lnTo>
                  <a:lnTo>
                    <a:pt x="1013" y="786"/>
                  </a:lnTo>
                  <a:lnTo>
                    <a:pt x="1029" y="767"/>
                  </a:lnTo>
                  <a:lnTo>
                    <a:pt x="1045" y="749"/>
                  </a:lnTo>
                  <a:lnTo>
                    <a:pt x="1069" y="731"/>
                  </a:lnTo>
                  <a:lnTo>
                    <a:pt x="1085" y="706"/>
                  </a:lnTo>
                  <a:lnTo>
                    <a:pt x="1101" y="688"/>
                  </a:lnTo>
                  <a:lnTo>
                    <a:pt x="1117" y="663"/>
                  </a:lnTo>
                  <a:lnTo>
                    <a:pt x="1125" y="651"/>
                  </a:lnTo>
                  <a:lnTo>
                    <a:pt x="1133" y="639"/>
                  </a:lnTo>
                  <a:lnTo>
                    <a:pt x="1141" y="627"/>
                  </a:lnTo>
                  <a:lnTo>
                    <a:pt x="1149" y="614"/>
                  </a:lnTo>
                  <a:lnTo>
                    <a:pt x="1157" y="602"/>
                  </a:lnTo>
                  <a:lnTo>
                    <a:pt x="1165" y="589"/>
                  </a:lnTo>
                  <a:lnTo>
                    <a:pt x="1173" y="577"/>
                  </a:lnTo>
                  <a:lnTo>
                    <a:pt x="1181" y="565"/>
                  </a:lnTo>
                  <a:lnTo>
                    <a:pt x="1189" y="547"/>
                  </a:lnTo>
                  <a:lnTo>
                    <a:pt x="1189" y="535"/>
                  </a:lnTo>
                  <a:lnTo>
                    <a:pt x="1197" y="522"/>
                  </a:lnTo>
                  <a:lnTo>
                    <a:pt x="1205" y="510"/>
                  </a:lnTo>
                  <a:lnTo>
                    <a:pt x="1213" y="497"/>
                  </a:lnTo>
                  <a:lnTo>
                    <a:pt x="1221" y="479"/>
                  </a:lnTo>
                  <a:lnTo>
                    <a:pt x="1229" y="467"/>
                  </a:lnTo>
                  <a:lnTo>
                    <a:pt x="1237" y="455"/>
                  </a:lnTo>
                  <a:lnTo>
                    <a:pt x="1245" y="443"/>
                  </a:lnTo>
                  <a:lnTo>
                    <a:pt x="1245" y="430"/>
                  </a:lnTo>
                  <a:lnTo>
                    <a:pt x="1253" y="412"/>
                  </a:lnTo>
                  <a:lnTo>
                    <a:pt x="1261" y="399"/>
                  </a:lnTo>
                  <a:lnTo>
                    <a:pt x="1269" y="387"/>
                  </a:lnTo>
                  <a:lnTo>
                    <a:pt x="1277" y="375"/>
                  </a:lnTo>
                  <a:lnTo>
                    <a:pt x="1285" y="356"/>
                  </a:lnTo>
                  <a:lnTo>
                    <a:pt x="1285" y="344"/>
                  </a:lnTo>
                  <a:lnTo>
                    <a:pt x="1293" y="332"/>
                  </a:lnTo>
                  <a:lnTo>
                    <a:pt x="1301" y="320"/>
                  </a:lnTo>
                  <a:lnTo>
                    <a:pt x="1309" y="307"/>
                  </a:lnTo>
                  <a:lnTo>
                    <a:pt x="1309" y="295"/>
                  </a:lnTo>
                  <a:lnTo>
                    <a:pt x="1317" y="276"/>
                  </a:lnTo>
                  <a:lnTo>
                    <a:pt x="1325" y="264"/>
                  </a:lnTo>
                  <a:lnTo>
                    <a:pt x="1333" y="252"/>
                  </a:lnTo>
                  <a:lnTo>
                    <a:pt x="1333" y="240"/>
                  </a:lnTo>
                  <a:lnTo>
                    <a:pt x="1341" y="227"/>
                  </a:lnTo>
                  <a:lnTo>
                    <a:pt x="1349" y="215"/>
                  </a:lnTo>
                  <a:lnTo>
                    <a:pt x="1356" y="203"/>
                  </a:lnTo>
                  <a:lnTo>
                    <a:pt x="1356" y="191"/>
                  </a:lnTo>
                  <a:lnTo>
                    <a:pt x="1372" y="172"/>
                  </a:lnTo>
                  <a:lnTo>
                    <a:pt x="1380" y="148"/>
                  </a:lnTo>
                  <a:lnTo>
                    <a:pt x="1396" y="129"/>
                  </a:lnTo>
                  <a:lnTo>
                    <a:pt x="1404" y="104"/>
                  </a:lnTo>
                  <a:lnTo>
                    <a:pt x="1412" y="92"/>
                  </a:lnTo>
                  <a:lnTo>
                    <a:pt x="1428" y="73"/>
                  </a:lnTo>
                  <a:lnTo>
                    <a:pt x="1436" y="56"/>
                  </a:lnTo>
                  <a:lnTo>
                    <a:pt x="1444" y="43"/>
                  </a:lnTo>
                  <a:lnTo>
                    <a:pt x="1460" y="31"/>
                  </a:lnTo>
                  <a:lnTo>
                    <a:pt x="1476" y="12"/>
                  </a:lnTo>
                  <a:lnTo>
                    <a:pt x="1500" y="0"/>
                  </a:lnTo>
                  <a:lnTo>
                    <a:pt x="1516" y="7"/>
                  </a:lnTo>
                  <a:lnTo>
                    <a:pt x="1524" y="7"/>
                  </a:lnTo>
                  <a:lnTo>
                    <a:pt x="1532" y="12"/>
                  </a:lnTo>
                  <a:lnTo>
                    <a:pt x="1540" y="19"/>
                  </a:lnTo>
                  <a:lnTo>
                    <a:pt x="1556" y="31"/>
                  </a:lnTo>
                  <a:lnTo>
                    <a:pt x="1564" y="43"/>
                  </a:lnTo>
                  <a:lnTo>
                    <a:pt x="1572" y="61"/>
                  </a:lnTo>
                  <a:lnTo>
                    <a:pt x="1580" y="80"/>
                  </a:lnTo>
                  <a:lnTo>
                    <a:pt x="1596" y="104"/>
                  </a:lnTo>
                  <a:lnTo>
                    <a:pt x="1604" y="129"/>
                  </a:lnTo>
                  <a:lnTo>
                    <a:pt x="1612" y="148"/>
                  </a:lnTo>
                  <a:lnTo>
                    <a:pt x="1620" y="172"/>
                  </a:lnTo>
                  <a:lnTo>
                    <a:pt x="1628" y="196"/>
                  </a:lnTo>
                  <a:lnTo>
                    <a:pt x="1636" y="221"/>
                  </a:lnTo>
                  <a:lnTo>
                    <a:pt x="1652" y="240"/>
                  </a:lnTo>
                  <a:lnTo>
                    <a:pt x="1660" y="264"/>
                  </a:lnTo>
                  <a:lnTo>
                    <a:pt x="1668" y="289"/>
                  </a:lnTo>
                  <a:lnTo>
                    <a:pt x="1676" y="313"/>
                  </a:lnTo>
                  <a:lnTo>
                    <a:pt x="1684" y="338"/>
                  </a:lnTo>
                  <a:lnTo>
                    <a:pt x="1692" y="363"/>
                  </a:lnTo>
                  <a:lnTo>
                    <a:pt x="1700" y="387"/>
                  </a:lnTo>
                  <a:lnTo>
                    <a:pt x="1708" y="412"/>
                  </a:lnTo>
                  <a:lnTo>
                    <a:pt x="1715" y="436"/>
                  </a:lnTo>
                  <a:lnTo>
                    <a:pt x="1723" y="460"/>
                  </a:lnTo>
                  <a:lnTo>
                    <a:pt x="1731" y="485"/>
                  </a:lnTo>
                  <a:lnTo>
                    <a:pt x="1739" y="510"/>
                  </a:lnTo>
                  <a:lnTo>
                    <a:pt x="1747" y="535"/>
                  </a:lnTo>
                  <a:lnTo>
                    <a:pt x="1755" y="559"/>
                  </a:lnTo>
                  <a:lnTo>
                    <a:pt x="1763" y="583"/>
                  </a:lnTo>
                  <a:lnTo>
                    <a:pt x="1771" y="608"/>
                  </a:lnTo>
                  <a:lnTo>
                    <a:pt x="1779" y="627"/>
                  </a:lnTo>
                  <a:lnTo>
                    <a:pt x="1795" y="651"/>
                  </a:lnTo>
                  <a:lnTo>
                    <a:pt x="1803" y="675"/>
                  </a:lnTo>
                  <a:lnTo>
                    <a:pt x="1811" y="700"/>
                  </a:lnTo>
                  <a:lnTo>
                    <a:pt x="1827" y="719"/>
                  </a:lnTo>
                  <a:lnTo>
                    <a:pt x="1835" y="743"/>
                  </a:lnTo>
                  <a:lnTo>
                    <a:pt x="1851" y="761"/>
                  </a:lnTo>
                  <a:lnTo>
                    <a:pt x="1859" y="786"/>
                  </a:lnTo>
                  <a:lnTo>
                    <a:pt x="1875" y="804"/>
                  </a:lnTo>
                  <a:lnTo>
                    <a:pt x="1891" y="828"/>
                  </a:lnTo>
                  <a:lnTo>
                    <a:pt x="1899" y="847"/>
                  </a:lnTo>
                  <a:lnTo>
                    <a:pt x="1915" y="866"/>
                  </a:lnTo>
                  <a:lnTo>
                    <a:pt x="1931" y="884"/>
                  </a:lnTo>
                  <a:lnTo>
                    <a:pt x="1947" y="903"/>
                  </a:lnTo>
                  <a:lnTo>
                    <a:pt x="1963" y="921"/>
                  </a:lnTo>
                  <a:lnTo>
                    <a:pt x="1987" y="939"/>
                  </a:lnTo>
                  <a:lnTo>
                    <a:pt x="2003" y="958"/>
                  </a:lnTo>
                  <a:lnTo>
                    <a:pt x="2019" y="970"/>
                  </a:lnTo>
                  <a:lnTo>
                    <a:pt x="2043" y="988"/>
                  </a:lnTo>
                  <a:lnTo>
                    <a:pt x="2067" y="1000"/>
                  </a:lnTo>
                  <a:lnTo>
                    <a:pt x="2090" y="1013"/>
                  </a:lnTo>
                  <a:lnTo>
                    <a:pt x="2106" y="1026"/>
                  </a:lnTo>
                  <a:lnTo>
                    <a:pt x="2130" y="1044"/>
                  </a:lnTo>
                  <a:lnTo>
                    <a:pt x="2162" y="1050"/>
                  </a:lnTo>
                  <a:lnTo>
                    <a:pt x="2186" y="1062"/>
                  </a:lnTo>
                  <a:lnTo>
                    <a:pt x="2218" y="1075"/>
                  </a:lnTo>
                  <a:lnTo>
                    <a:pt x="2242" y="1080"/>
                  </a:lnTo>
                  <a:lnTo>
                    <a:pt x="2274" y="1080"/>
                  </a:lnTo>
                  <a:lnTo>
                    <a:pt x="2306" y="1080"/>
                  </a:lnTo>
                  <a:lnTo>
                    <a:pt x="2338" y="1080"/>
                  </a:lnTo>
                  <a:lnTo>
                    <a:pt x="2370" y="1080"/>
                  </a:lnTo>
                  <a:lnTo>
                    <a:pt x="2394" y="1080"/>
                  </a:lnTo>
                  <a:lnTo>
                    <a:pt x="2426" y="1080"/>
                  </a:lnTo>
                  <a:lnTo>
                    <a:pt x="2457" y="1080"/>
                  </a:lnTo>
                  <a:lnTo>
                    <a:pt x="2489" y="1080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9" name="Rectangle 15">
              <a:extLst>
                <a:ext uri="{FF2B5EF4-FFF2-40B4-BE49-F238E27FC236}">
                  <a16:creationId xmlns:a16="http://schemas.microsoft.com/office/drawing/2014/main" id="{DACE89C5-378F-4848-BF85-CFA93E745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624"/>
              <a:ext cx="16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L</a:t>
              </a:r>
            </a:p>
          </p:txBody>
        </p:sp>
      </p:grpSp>
      <p:sp>
        <p:nvSpPr>
          <p:cNvPr id="62474" name="Rectangle 16">
            <a:extLst>
              <a:ext uri="{FF2B5EF4-FFF2-40B4-BE49-F238E27FC236}">
                <a16:creationId xmlns:a16="http://schemas.microsoft.com/office/drawing/2014/main" id="{BE0BE53E-6E55-4AE1-9FDA-D256CC414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3103563"/>
            <a:ext cx="14097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Wavelength</a:t>
            </a:r>
          </a:p>
        </p:txBody>
      </p:sp>
      <p:sp>
        <p:nvSpPr>
          <p:cNvPr id="62475" name="Rectangle 17">
            <a:extLst>
              <a:ext uri="{FF2B5EF4-FFF2-40B4-BE49-F238E27FC236}">
                <a16:creationId xmlns:a16="http://schemas.microsoft.com/office/drawing/2014/main" id="{654EBEB4-18D9-4DCB-A72C-0FCE6323E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433513"/>
            <a:ext cx="13208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Power        </a:t>
            </a:r>
          </a:p>
        </p:txBody>
      </p:sp>
      <p:sp>
        <p:nvSpPr>
          <p:cNvPr id="564242" name="Rectangle 18">
            <a:extLst>
              <a:ext uri="{FF2B5EF4-FFF2-40B4-BE49-F238E27FC236}">
                <a16:creationId xmlns:a16="http://schemas.microsoft.com/office/drawing/2014/main" id="{150288D9-B751-494E-ACC0-713A8C056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2578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en-US" altLang="en-US" dirty="0">
                <a:solidFill>
                  <a:srgbClr val="000000"/>
                </a:solidFill>
              </a:rPr>
              <a:t>How can we represent an entire spectrum with 3 numbers?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We can’t!  A lot of the information is lost</a:t>
            </a:r>
          </a:p>
          <a:p>
            <a:pPr lvl="2"/>
            <a:r>
              <a:rPr lang="en-US" altLang="en-US" sz="1800" dirty="0">
                <a:solidFill>
                  <a:srgbClr val="000000"/>
                </a:solidFill>
              </a:rPr>
              <a:t>As a result, two different spectra may appear indistinguishable</a:t>
            </a:r>
          </a:p>
          <a:p>
            <a:pPr lvl="3"/>
            <a:r>
              <a:rPr lang="en-US" altLang="en-US" dirty="0">
                <a:solidFill>
                  <a:srgbClr val="000000"/>
                </a:solidFill>
              </a:rPr>
              <a:t>such spectra are known as </a:t>
            </a:r>
            <a:r>
              <a:rPr lang="en-US" altLang="en-US" b="1" dirty="0">
                <a:solidFill>
                  <a:srgbClr val="000000"/>
                </a:solidFill>
              </a:rPr>
              <a:t>metamers</a:t>
            </a:r>
          </a:p>
        </p:txBody>
      </p:sp>
      <p:sp>
        <p:nvSpPr>
          <p:cNvPr id="62477" name="Text Box 19">
            <a:extLst>
              <a:ext uri="{FF2B5EF4-FFF2-40B4-BE49-F238E27FC236}">
                <a16:creationId xmlns:a16="http://schemas.microsoft.com/office/drawing/2014/main" id="{6DC45A03-BED5-457C-92AD-8F173E09A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42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F21B846-9C53-43CA-8843-C7498604B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 are all color-blind!</a:t>
            </a:r>
          </a:p>
        </p:txBody>
      </p:sp>
      <p:pic>
        <p:nvPicPr>
          <p:cNvPr id="64515" name="Picture 4">
            <a:extLst>
              <a:ext uri="{FF2B5EF4-FFF2-40B4-BE49-F238E27FC236}">
                <a16:creationId xmlns:a16="http://schemas.microsoft.com/office/drawing/2014/main" id="{24E343F6-8BBE-4DAF-A036-AC58CA49ECA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43000"/>
            <a:ext cx="7010400" cy="5507038"/>
          </a:xfrm>
          <a:noFill/>
        </p:spPr>
      </p:pic>
      <p:sp>
        <p:nvSpPr>
          <p:cNvPr id="400389" name="Text Box 5">
            <a:extLst>
              <a:ext uri="{FF2B5EF4-FFF2-40B4-BE49-F238E27FC236}">
                <a16:creationId xmlns:a16="http://schemas.microsoft.com/office/drawing/2014/main" id="{8D0BF8A7-4FC2-4F4B-AA7A-BBACAC4A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22098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metamers</a:t>
            </a:r>
          </a:p>
        </p:txBody>
      </p:sp>
      <p:sp>
        <p:nvSpPr>
          <p:cNvPr id="400390" name="Line 6">
            <a:extLst>
              <a:ext uri="{FF2B5EF4-FFF2-40B4-BE49-F238E27FC236}">
                <a16:creationId xmlns:a16="http://schemas.microsoft.com/office/drawing/2014/main" id="{6D8998BD-8A8A-4881-9789-1B03423E7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667000"/>
            <a:ext cx="1295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391" name="Line 7">
            <a:extLst>
              <a:ext uri="{FF2B5EF4-FFF2-40B4-BE49-F238E27FC236}">
                <a16:creationId xmlns:a16="http://schemas.microsoft.com/office/drawing/2014/main" id="{CAA29AE0-655A-45C9-941C-016DCBDC9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667000"/>
            <a:ext cx="609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200F2C6A-D19B-487E-A7AA-272254EA2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>
            <a:extLst>
              <a:ext uri="{FF2B5EF4-FFF2-40B4-BE49-F238E27FC236}">
                <a16:creationId xmlns:a16="http://schemas.microsoft.com/office/drawing/2014/main" id="{D16D5B7E-C3BE-4F37-8A7F-BE5DD130C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608" y="182563"/>
            <a:ext cx="6091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Psychophysics of “Color”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4C70AB18-2826-4E2A-86F4-D51AF334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17663"/>
            <a:ext cx="7983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There is no simple functional description for the perceived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color of all lights under all viewing conditions, but …...</a:t>
            </a: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CB099510-8218-4C37-AA2B-0190EE3EA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667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 helpful constraint: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 Consider only physical spectra with normal distributions</a:t>
            </a:r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28DAA04A-AF1E-4B75-A4C0-1E8836F2A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4327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6327" name="Group 7">
            <a:extLst>
              <a:ext uri="{FF2B5EF4-FFF2-40B4-BE49-F238E27FC236}">
                <a16:creationId xmlns:a16="http://schemas.microsoft.com/office/drawing/2014/main" id="{CBA9F953-265A-4E8D-B1D6-4D6BC9700FEB}"/>
              </a:ext>
            </a:extLst>
          </p:cNvPr>
          <p:cNvGrpSpPr>
            <a:grpSpLocks/>
          </p:cNvGrpSpPr>
          <p:nvPr/>
        </p:nvGrpSpPr>
        <p:grpSpPr bwMode="auto">
          <a:xfrm>
            <a:off x="3794125" y="4183063"/>
            <a:ext cx="2976563" cy="1314450"/>
            <a:chOff x="2390" y="2635"/>
            <a:chExt cx="1875" cy="828"/>
          </a:xfrm>
        </p:grpSpPr>
        <p:pic>
          <p:nvPicPr>
            <p:cNvPr id="56336" name="Picture 8">
              <a:extLst>
                <a:ext uri="{FF2B5EF4-FFF2-40B4-BE49-F238E27FC236}">
                  <a16:creationId xmlns:a16="http://schemas.microsoft.com/office/drawing/2014/main" id="{90B92936-D274-4651-AF17-A189D64E9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" y="2635"/>
              <a:ext cx="187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7" name="Text Box 9">
              <a:extLst>
                <a:ext uri="{FF2B5EF4-FFF2-40B4-BE49-F238E27FC236}">
                  <a16:creationId xmlns:a16="http://schemas.microsoft.com/office/drawing/2014/main" id="{56FEAAFC-32BD-4D14-B15D-5E62BE1A6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" y="2770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area</a:t>
              </a:r>
            </a:p>
          </p:txBody>
        </p:sp>
      </p:grpSp>
      <p:pic>
        <p:nvPicPr>
          <p:cNvPr id="56328" name="Picture 10">
            <a:extLst>
              <a:ext uri="{FF2B5EF4-FFF2-40B4-BE49-F238E27FC236}">
                <a16:creationId xmlns:a16="http://schemas.microsoft.com/office/drawing/2014/main" id="{321669EF-5895-4124-BE92-0A906B542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64000"/>
            <a:ext cx="58483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9" name="Group 11">
            <a:extLst>
              <a:ext uri="{FF2B5EF4-FFF2-40B4-BE49-F238E27FC236}">
                <a16:creationId xmlns:a16="http://schemas.microsoft.com/office/drawing/2014/main" id="{7B5C1DC2-8FBB-417A-AA8A-DC7C117C13C8}"/>
              </a:ext>
            </a:extLst>
          </p:cNvPr>
          <p:cNvGrpSpPr>
            <a:grpSpLocks/>
          </p:cNvGrpSpPr>
          <p:nvPr/>
        </p:nvGrpSpPr>
        <p:grpSpPr bwMode="auto">
          <a:xfrm>
            <a:off x="4833938" y="3538538"/>
            <a:ext cx="947737" cy="1947862"/>
            <a:chOff x="3038" y="2229"/>
            <a:chExt cx="597" cy="1227"/>
          </a:xfrm>
        </p:grpSpPr>
        <p:sp>
          <p:nvSpPr>
            <p:cNvPr id="56334" name="Line 12">
              <a:extLst>
                <a:ext uri="{FF2B5EF4-FFF2-40B4-BE49-F238E27FC236}">
                  <a16:creationId xmlns:a16="http://schemas.microsoft.com/office/drawing/2014/main" id="{B3173D6D-F442-4646-AB49-34AD483D9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2496"/>
              <a:ext cx="0" cy="96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35" name="Text Box 13">
              <a:extLst>
                <a:ext uri="{FF2B5EF4-FFF2-40B4-BE49-F238E27FC236}">
                  <a16:creationId xmlns:a16="http://schemas.microsoft.com/office/drawing/2014/main" id="{F71FA62D-E5BA-4604-BA4E-12D10D303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" y="2229"/>
              <a:ext cx="5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mean</a:t>
              </a:r>
            </a:p>
          </p:txBody>
        </p:sp>
      </p:grpSp>
      <p:grpSp>
        <p:nvGrpSpPr>
          <p:cNvPr id="56330" name="Group 14">
            <a:extLst>
              <a:ext uri="{FF2B5EF4-FFF2-40B4-BE49-F238E27FC236}">
                <a16:creationId xmlns:a16="http://schemas.microsoft.com/office/drawing/2014/main" id="{402C25CF-CBAB-48F9-B517-F8435128BFEB}"/>
              </a:ext>
            </a:extLst>
          </p:cNvPr>
          <p:cNvGrpSpPr>
            <a:grpSpLocks/>
          </p:cNvGrpSpPr>
          <p:nvPr/>
        </p:nvGrpSpPr>
        <p:grpSpPr bwMode="auto">
          <a:xfrm>
            <a:off x="4887913" y="4616450"/>
            <a:ext cx="2209800" cy="457200"/>
            <a:chOff x="3072" y="2908"/>
            <a:chExt cx="1392" cy="288"/>
          </a:xfrm>
        </p:grpSpPr>
        <p:sp>
          <p:nvSpPr>
            <p:cNvPr id="56332" name="Line 15">
              <a:extLst>
                <a:ext uri="{FF2B5EF4-FFF2-40B4-BE49-F238E27FC236}">
                  <a16:creationId xmlns:a16="http://schemas.microsoft.com/office/drawing/2014/main" id="{7AFADAE7-4DAE-4A41-8C83-328A5C6374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72"/>
              <a:ext cx="528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33" name="Text Box 16">
              <a:extLst>
                <a:ext uri="{FF2B5EF4-FFF2-40B4-BE49-F238E27FC236}">
                  <a16:creationId xmlns:a16="http://schemas.microsoft.com/office/drawing/2014/main" id="{4402C16B-C706-49BD-9216-8E9AA2091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1" y="2908"/>
              <a:ext cx="8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66FF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variance</a:t>
              </a:r>
            </a:p>
          </p:txBody>
        </p:sp>
      </p:grpSp>
      <p:sp>
        <p:nvSpPr>
          <p:cNvPr id="56331" name="Rectangle 17">
            <a:extLst>
              <a:ext uri="{FF2B5EF4-FFF2-40B4-BE49-F238E27FC236}">
                <a16:creationId xmlns:a16="http://schemas.microsoft.com/office/drawing/2014/main" id="{A6B3792C-C331-489A-9635-36EA8796A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graversGothic BT Regular" charset="0"/>
                <a:ea typeface="+mn-ea"/>
                <a:cs typeface="Arial" panose="020B0604020202020204" pitchFamily="34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865348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96CD7075-903D-455F-BF95-DC52F2BD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>
            <a:extLst>
              <a:ext uri="{FF2B5EF4-FFF2-40B4-BE49-F238E27FC236}">
                <a16:creationId xmlns:a16="http://schemas.microsoft.com/office/drawing/2014/main" id="{C5F01BFB-2CC6-4D41-86E1-FBC93B6AD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Psychophysical Correspondence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7CE57E94-8185-4053-AE67-C06F5C9C1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1630363"/>
            <a:ext cx="1220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0E0F0A93-CBE8-4EA5-BEB4-E4490ED28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1630363"/>
            <a:ext cx="950912" cy="579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Hue</a:t>
            </a:r>
          </a:p>
        </p:txBody>
      </p:sp>
      <p:sp>
        <p:nvSpPr>
          <p:cNvPr id="57350" name="AutoShape 6">
            <a:extLst>
              <a:ext uri="{FF2B5EF4-FFF2-40B4-BE49-F238E27FC236}">
                <a16:creationId xmlns:a16="http://schemas.microsoft.com/office/drawing/2014/main" id="{956937D2-CD8D-4D71-9984-FBA365401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7351" name="Group 7">
            <a:extLst>
              <a:ext uri="{FF2B5EF4-FFF2-40B4-BE49-F238E27FC236}">
                <a16:creationId xmlns:a16="http://schemas.microsoft.com/office/drawing/2014/main" id="{91123E65-5B89-4A9D-BC52-C5493C52B04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998788"/>
            <a:ext cx="6611938" cy="3317875"/>
            <a:chOff x="1008" y="1889"/>
            <a:chExt cx="4165" cy="2090"/>
          </a:xfrm>
        </p:grpSpPr>
        <p:pic>
          <p:nvPicPr>
            <p:cNvPr id="57353" name="Picture 8">
              <a:extLst>
                <a:ext uri="{FF2B5EF4-FFF2-40B4-BE49-F238E27FC236}">
                  <a16:creationId xmlns:a16="http://schemas.microsoft.com/office/drawing/2014/main" id="{B5ABC773-5106-43FC-9675-7722B57D7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89"/>
              <a:ext cx="3685" cy="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4" name="Text Box 9">
              <a:extLst>
                <a:ext uri="{FF2B5EF4-FFF2-40B4-BE49-F238E27FC236}">
                  <a16:creationId xmlns:a16="http://schemas.microsoft.com/office/drawing/2014/main" id="{BA8F8D7C-B36A-43E3-B621-9096797D7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# Photons</a:t>
              </a:r>
            </a:p>
          </p:txBody>
        </p:sp>
        <p:sp>
          <p:nvSpPr>
            <p:cNvPr id="57355" name="Text Box 10">
              <a:extLst>
                <a:ext uri="{FF2B5EF4-FFF2-40B4-BE49-F238E27FC236}">
                  <a16:creationId xmlns:a16="http://schemas.microsoft.com/office/drawing/2014/main" id="{779AE7A6-4CB7-4104-B2A0-D0D8D145B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Wavelength</a:t>
              </a:r>
            </a:p>
          </p:txBody>
        </p:sp>
      </p:grpSp>
      <p:sp>
        <p:nvSpPr>
          <p:cNvPr id="57352" name="Rectangle 11">
            <a:extLst>
              <a:ext uri="{FF2B5EF4-FFF2-40B4-BE49-F238E27FC236}">
                <a16:creationId xmlns:a16="http://schemas.microsoft.com/office/drawing/2014/main" id="{21C2D207-61EF-4803-9299-6EDCD480B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graversGothic BT Regular" charset="0"/>
                <a:ea typeface="+mn-ea"/>
                <a:cs typeface="Arial" panose="020B0604020202020204" pitchFamily="34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939334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F7229396-0B7F-459E-86BE-D8AA89DF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3">
            <a:extLst>
              <a:ext uri="{FF2B5EF4-FFF2-40B4-BE49-F238E27FC236}">
                <a16:creationId xmlns:a16="http://schemas.microsoft.com/office/drawing/2014/main" id="{D5D2726C-B700-4876-9184-4E627CD38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Psychophysical Correspondence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392177AF-FF00-4508-8EDB-218F741D0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30363"/>
            <a:ext cx="1876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Variance</a:t>
            </a: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5AEB39B2-1D60-4F16-8A31-60ADA3A56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1630363"/>
            <a:ext cx="2190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Saturation</a:t>
            </a:r>
          </a:p>
        </p:txBody>
      </p:sp>
      <p:sp>
        <p:nvSpPr>
          <p:cNvPr id="58374" name="AutoShape 6">
            <a:extLst>
              <a:ext uri="{FF2B5EF4-FFF2-40B4-BE49-F238E27FC236}">
                <a16:creationId xmlns:a16="http://schemas.microsoft.com/office/drawing/2014/main" id="{8A612502-AC44-4927-9132-948F297B4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8375" name="Group 7">
            <a:extLst>
              <a:ext uri="{FF2B5EF4-FFF2-40B4-BE49-F238E27FC236}">
                <a16:creationId xmlns:a16="http://schemas.microsoft.com/office/drawing/2014/main" id="{57E56C01-347A-4636-8C0A-AB8EF666624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895600"/>
            <a:ext cx="7391400" cy="3421063"/>
            <a:chOff x="960" y="1824"/>
            <a:chExt cx="4656" cy="2155"/>
          </a:xfrm>
        </p:grpSpPr>
        <p:sp>
          <p:nvSpPr>
            <p:cNvPr id="58377" name="Text Box 8">
              <a:extLst>
                <a:ext uri="{FF2B5EF4-FFF2-40B4-BE49-F238E27FC236}">
                  <a16:creationId xmlns:a16="http://schemas.microsoft.com/office/drawing/2014/main" id="{A8EF178F-412E-49C6-BEE8-7ED6330A3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Wavelength</a:t>
              </a:r>
            </a:p>
          </p:txBody>
        </p:sp>
        <p:pic>
          <p:nvPicPr>
            <p:cNvPr id="58378" name="Picture 9">
              <a:extLst>
                <a:ext uri="{FF2B5EF4-FFF2-40B4-BE49-F238E27FC236}">
                  <a16:creationId xmlns:a16="http://schemas.microsoft.com/office/drawing/2014/main" id="{DE767675-23EB-49F9-B850-107664C011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824"/>
              <a:ext cx="4656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9" name="Text Box 10">
              <a:extLst>
                <a:ext uri="{FF2B5EF4-FFF2-40B4-BE49-F238E27FC236}">
                  <a16:creationId xmlns:a16="http://schemas.microsoft.com/office/drawing/2014/main" id="{656D92AE-4EC3-4C7E-9968-65EA0D0FD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# Photons</a:t>
              </a:r>
            </a:p>
          </p:txBody>
        </p:sp>
      </p:grpSp>
      <p:sp>
        <p:nvSpPr>
          <p:cNvPr id="58376" name="Rectangle 11">
            <a:extLst>
              <a:ext uri="{FF2B5EF4-FFF2-40B4-BE49-F238E27FC236}">
                <a16:creationId xmlns:a16="http://schemas.microsoft.com/office/drawing/2014/main" id="{8E11C3ED-DB89-48DC-8BFD-24A6BE5C3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graversGothic BT Regular" charset="0"/>
                <a:ea typeface="+mn-ea"/>
                <a:cs typeface="Arial" panose="020B0604020202020204" pitchFamily="34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1592574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81A2273B-9096-4E44-BC51-0D9B9688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3">
            <a:extLst>
              <a:ext uri="{FF2B5EF4-FFF2-40B4-BE49-F238E27FC236}">
                <a16:creationId xmlns:a16="http://schemas.microsoft.com/office/drawing/2014/main" id="{63BD911E-C4CC-45AF-9178-7033EFCD5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Psychophysical Correspondence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2E6339EA-C51B-4A47-9649-D3B43383B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30363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Area</a:t>
            </a: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E794C33C-8404-4C94-AD86-7774F2001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30363"/>
            <a:ext cx="2303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Brightness</a:t>
            </a:r>
          </a:p>
        </p:txBody>
      </p:sp>
      <p:sp>
        <p:nvSpPr>
          <p:cNvPr id="59398" name="AutoShape 6">
            <a:extLst>
              <a:ext uri="{FF2B5EF4-FFF2-40B4-BE49-F238E27FC236}">
                <a16:creationId xmlns:a16="http://schemas.microsoft.com/office/drawing/2014/main" id="{DE1EFBC8-4BF0-4030-B315-847FEDB0C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188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9399" name="Group 7">
            <a:extLst>
              <a:ext uri="{FF2B5EF4-FFF2-40B4-BE49-F238E27FC236}">
                <a16:creationId xmlns:a16="http://schemas.microsoft.com/office/drawing/2014/main" id="{8C293664-9E86-4513-ADFE-6ECE3F145768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693988"/>
            <a:ext cx="6858000" cy="3622675"/>
            <a:chOff x="816" y="1697"/>
            <a:chExt cx="4320" cy="2282"/>
          </a:xfrm>
        </p:grpSpPr>
        <p:sp>
          <p:nvSpPr>
            <p:cNvPr id="59401" name="Text Box 8">
              <a:extLst>
                <a:ext uri="{FF2B5EF4-FFF2-40B4-BE49-F238E27FC236}">
                  <a16:creationId xmlns:a16="http://schemas.microsoft.com/office/drawing/2014/main" id="{569682B9-BAAB-4F0D-9F8E-0B07D7899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17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# Photons</a:t>
              </a:r>
            </a:p>
          </p:txBody>
        </p:sp>
        <p:sp>
          <p:nvSpPr>
            <p:cNvPr id="59402" name="Text Box 9">
              <a:extLst>
                <a:ext uri="{FF2B5EF4-FFF2-40B4-BE49-F238E27FC236}">
                  <a16:creationId xmlns:a16="http://schemas.microsoft.com/office/drawing/2014/main" id="{9E29EA32-1162-48E9-84D1-46F79FF4B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Wavelength</a:t>
              </a:r>
            </a:p>
          </p:txBody>
        </p:sp>
        <p:pic>
          <p:nvPicPr>
            <p:cNvPr id="59403" name="Picture 10">
              <a:extLst>
                <a:ext uri="{FF2B5EF4-FFF2-40B4-BE49-F238E27FC236}">
                  <a16:creationId xmlns:a16="http://schemas.microsoft.com/office/drawing/2014/main" id="{78CF62AF-0C5C-4E36-94C0-FF2E53A586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97"/>
              <a:ext cx="3936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400" name="Rectangle 11">
            <a:extLst>
              <a:ext uri="{FF2B5EF4-FFF2-40B4-BE49-F238E27FC236}">
                <a16:creationId xmlns:a16="http://schemas.microsoft.com/office/drawing/2014/main" id="{4E26060A-5A5E-4E9C-84D4-7497D37FD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graversGothic BT Regular" charset="0"/>
                <a:ea typeface="+mn-ea"/>
                <a:cs typeface="Arial" panose="020B0604020202020204" pitchFamily="34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2992487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E8F46099-F5FE-4C47-A5AE-CFDE54FBC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4">
            <a:extLst>
              <a:ext uri="{FF2B5EF4-FFF2-40B4-BE49-F238E27FC236}">
                <a16:creationId xmlns:a16="http://schemas.microsoft.com/office/drawing/2014/main" id="{D95A6DA5-039D-4DEB-8419-846D0C938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65540" name="Text Box 10">
            <a:extLst>
              <a:ext uri="{FF2B5EF4-FFF2-40B4-BE49-F238E27FC236}">
                <a16:creationId xmlns:a16="http://schemas.microsoft.com/office/drawing/2014/main" id="{146B3BA7-ED77-448C-BC07-B333BA520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</a:endParaRPr>
          </a:p>
        </p:txBody>
      </p:sp>
      <p:pic>
        <p:nvPicPr>
          <p:cNvPr id="65541" name="Picture 15">
            <a:extLst>
              <a:ext uri="{FF2B5EF4-FFF2-40B4-BE49-F238E27FC236}">
                <a16:creationId xmlns:a16="http://schemas.microsoft.com/office/drawing/2014/main" id="{65EABBD4-5487-4C62-A57B-DCF11659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51200"/>
            <a:ext cx="36576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15">
            <a:extLst>
              <a:ext uri="{FF2B5EF4-FFF2-40B4-BE49-F238E27FC236}">
                <a16:creationId xmlns:a16="http://schemas.microsoft.com/office/drawing/2014/main" id="{D740F445-E573-46F1-8E80-BD0A35E2B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17663"/>
            <a:ext cx="7812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66CC"/>
                </a:solidFill>
                <a:latin typeface="Helvetica" panose="020B0604020202020204" pitchFamily="34" charset="0"/>
              </a:rPr>
              <a:t>The “photometer metaphor” of color perception</a:t>
            </a:r>
            <a:r>
              <a:rPr lang="en-US" altLang="en-US" sz="2400">
                <a:solidFill>
                  <a:srgbClr val="FF66CC"/>
                </a:solidFill>
                <a:latin typeface="Helvetica" panose="020B0604020202020204" pitchFamily="34" charset="0"/>
              </a:rPr>
              <a:t>:</a:t>
            </a: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Color perception is determined by the spectrum of light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on each retinal receptor (as measured by a photometer).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CE11E192-31F4-42B0-99E3-79F0A02F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3" b="17790"/>
          <a:stretch>
            <a:fillRect/>
          </a:stretch>
        </p:blipFill>
        <p:spPr bwMode="auto">
          <a:xfrm>
            <a:off x="533400" y="1752600"/>
            <a:ext cx="4267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7E4D4030-AF1F-479B-9630-D7477E3D2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Formation</a:t>
            </a:r>
          </a:p>
        </p:txBody>
      </p:sp>
      <p:pic>
        <p:nvPicPr>
          <p:cNvPr id="34820" name="Picture 5" descr="humaneye">
            <a:extLst>
              <a:ext uri="{FF2B5EF4-FFF2-40B4-BE49-F238E27FC236}">
                <a16:creationId xmlns:a16="http://schemas.microsoft.com/office/drawing/2014/main" id="{5D32BF81-848B-4040-9485-AF011AE3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r="17021"/>
          <a:stretch>
            <a:fillRect/>
          </a:stretch>
        </p:blipFill>
        <p:spPr bwMode="auto">
          <a:xfrm>
            <a:off x="5791200" y="4114800"/>
            <a:ext cx="2438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>
            <a:extLst>
              <a:ext uri="{FF2B5EF4-FFF2-40B4-BE49-F238E27FC236}">
                <a16:creationId xmlns:a16="http://schemas.microsoft.com/office/drawing/2014/main" id="{CA74FD2A-C112-4B85-94BB-C385D97EC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b="18367"/>
          <a:stretch>
            <a:fillRect/>
          </a:stretch>
        </p:blipFill>
        <p:spPr bwMode="auto">
          <a:xfrm>
            <a:off x="6172200" y="1371600"/>
            <a:ext cx="1758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>
            <a:extLst>
              <a:ext uri="{FF2B5EF4-FFF2-40B4-BE49-F238E27FC236}">
                <a16:creationId xmlns:a16="http://schemas.microsoft.com/office/drawing/2014/main" id="{0F7B20C4-F0C9-40B1-8B12-92C127994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429000"/>
            <a:ext cx="220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Digital Camera</a:t>
            </a:r>
          </a:p>
        </p:txBody>
      </p:sp>
      <p:sp>
        <p:nvSpPr>
          <p:cNvPr id="34823" name="Text Box 8">
            <a:extLst>
              <a:ext uri="{FF2B5EF4-FFF2-40B4-BE49-F238E27FC236}">
                <a16:creationId xmlns:a16="http://schemas.microsoft.com/office/drawing/2014/main" id="{BFF5959A-2E64-414B-A624-8B4FCD8C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3246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The Eye</a:t>
            </a:r>
          </a:p>
        </p:txBody>
      </p:sp>
      <p:sp>
        <p:nvSpPr>
          <p:cNvPr id="34824" name="Text Box 9">
            <a:extLst>
              <a:ext uri="{FF2B5EF4-FFF2-40B4-BE49-F238E27FC236}">
                <a16:creationId xmlns:a16="http://schemas.microsoft.com/office/drawing/2014/main" id="{AA62C78A-B000-4FF6-961C-F54478842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5221288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Film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0A8999B0-C548-4B26-8242-0AA1B2F6F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>
            <a:extLst>
              <a:ext uri="{FF2B5EF4-FFF2-40B4-BE49-F238E27FC236}">
                <a16:creationId xmlns:a16="http://schemas.microsoft.com/office/drawing/2014/main" id="{A9CAC724-45D4-4B06-9267-DF07A6B2A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66564" name="Text Box 5">
            <a:extLst>
              <a:ext uri="{FF2B5EF4-FFF2-40B4-BE49-F238E27FC236}">
                <a16:creationId xmlns:a16="http://schemas.microsoft.com/office/drawing/2014/main" id="{B9549EEB-A397-450C-98D7-40C2D1893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</a:endParaRPr>
          </a:p>
        </p:txBody>
      </p:sp>
      <p:pic>
        <p:nvPicPr>
          <p:cNvPr id="66565" name="Picture 6">
            <a:extLst>
              <a:ext uri="{FF2B5EF4-FFF2-40B4-BE49-F238E27FC236}">
                <a16:creationId xmlns:a16="http://schemas.microsoft.com/office/drawing/2014/main" id="{1FDAA1C4-5102-4304-9A31-70A2AAD6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51200"/>
            <a:ext cx="36576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15">
            <a:extLst>
              <a:ext uri="{FF2B5EF4-FFF2-40B4-BE49-F238E27FC236}">
                <a16:creationId xmlns:a16="http://schemas.microsoft.com/office/drawing/2014/main" id="{CA5CC392-3302-4817-A000-1935F3D20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17663"/>
            <a:ext cx="7812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66CC"/>
                </a:solidFill>
                <a:latin typeface="Helvetica" panose="020B0604020202020204" pitchFamily="34" charset="0"/>
              </a:rPr>
              <a:t>The “photometer metaphor” of color perception</a:t>
            </a:r>
            <a:r>
              <a:rPr lang="en-US" altLang="en-US" sz="2400">
                <a:solidFill>
                  <a:srgbClr val="FF66CC"/>
                </a:solidFill>
                <a:latin typeface="Helvetica" panose="020B0604020202020204" pitchFamily="34" charset="0"/>
              </a:rPr>
              <a:t>:</a:t>
            </a: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Color perception is determined by the spectrum of light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on each retinal receptor (as measured by a photometer).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33EE05DC-8A4E-4002-8ACF-B5A9B069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>
            <a:extLst>
              <a:ext uri="{FF2B5EF4-FFF2-40B4-BE49-F238E27FC236}">
                <a16:creationId xmlns:a16="http://schemas.microsoft.com/office/drawing/2014/main" id="{A66B4182-CBA5-418B-BDF7-A525CC976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67588" name="Text Box 5">
            <a:extLst>
              <a:ext uri="{FF2B5EF4-FFF2-40B4-BE49-F238E27FC236}">
                <a16:creationId xmlns:a16="http://schemas.microsoft.com/office/drawing/2014/main" id="{1A4BA743-6F94-4B6A-8737-2704D30C0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</a:endParaRPr>
          </a:p>
        </p:txBody>
      </p:sp>
      <p:pic>
        <p:nvPicPr>
          <p:cNvPr id="67589" name="Picture 6">
            <a:extLst>
              <a:ext uri="{FF2B5EF4-FFF2-40B4-BE49-F238E27FC236}">
                <a16:creationId xmlns:a16="http://schemas.microsoft.com/office/drawing/2014/main" id="{9390D6B5-2686-4761-8BC7-9A26EC80E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51200"/>
            <a:ext cx="36576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15">
            <a:extLst>
              <a:ext uri="{FF2B5EF4-FFF2-40B4-BE49-F238E27FC236}">
                <a16:creationId xmlns:a16="http://schemas.microsoft.com/office/drawing/2014/main" id="{0B329B45-54DC-4A23-B9AA-2410322D9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17663"/>
            <a:ext cx="7812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66CC"/>
                </a:solidFill>
                <a:latin typeface="Helvetica" panose="020B0604020202020204" pitchFamily="34" charset="0"/>
              </a:rPr>
              <a:t>The “photometer metaphor” of color perception</a:t>
            </a:r>
            <a:r>
              <a:rPr lang="en-US" altLang="en-US" sz="2400">
                <a:solidFill>
                  <a:srgbClr val="FF66CC"/>
                </a:solidFill>
                <a:latin typeface="Helvetica" panose="020B0604020202020204" pitchFamily="34" charset="0"/>
              </a:rPr>
              <a:t>:</a:t>
            </a: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Color perception is determined by the spectrum of light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on each retinal receptor (as measured by a photometer).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E3F07D7B-E856-4D54-ADE5-0EDEE811864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447800"/>
            <a:ext cx="6553200" cy="1524000"/>
            <a:chOff x="1008" y="912"/>
            <a:chExt cx="4128" cy="960"/>
          </a:xfrm>
        </p:grpSpPr>
        <p:sp>
          <p:nvSpPr>
            <p:cNvPr id="67592" name="Line 17">
              <a:extLst>
                <a:ext uri="{FF2B5EF4-FFF2-40B4-BE49-F238E27FC236}">
                  <a16:creationId xmlns:a16="http://schemas.microsoft.com/office/drawing/2014/main" id="{2CD6027D-A10C-499F-ADA6-2A29E8A86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912"/>
              <a:ext cx="4128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Line 18">
              <a:extLst>
                <a:ext uri="{FF2B5EF4-FFF2-40B4-BE49-F238E27FC236}">
                  <a16:creationId xmlns:a16="http://schemas.microsoft.com/office/drawing/2014/main" id="{080F8138-E6F4-4E4D-83F1-CE0E26682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912"/>
              <a:ext cx="4128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7F0D5238-E5D2-4EE5-9C5D-60FF1D33B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color is the “The Dress”?</a:t>
            </a:r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1092D7C8-96A4-4882-9290-9BFACD3DC7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8612" name="Picture 2">
            <a:extLst>
              <a:ext uri="{FF2B5EF4-FFF2-40B4-BE49-F238E27FC236}">
                <a16:creationId xmlns:a16="http://schemas.microsoft.com/office/drawing/2014/main" id="{250C4A77-7D64-48E9-B58D-0C99527DC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1066800"/>
            <a:ext cx="4002087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5">
            <a:extLst>
              <a:ext uri="{FF2B5EF4-FFF2-40B4-BE49-F238E27FC236}">
                <a16:creationId xmlns:a16="http://schemas.microsoft.com/office/drawing/2014/main" id="{A78D141D-F2EE-4647-9DD5-EC5822E9A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396038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hlinkClick r:id="rId3"/>
              </a:rPr>
              <a:t>https://en.wikipedia.org/wiki/The_dress</a:t>
            </a: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8649921D-8D7D-4332-92C8-DA1D0DA4F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920C8E17-7D45-4D10-B017-20BA31959C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9636" name="Picture 3">
            <a:extLst>
              <a:ext uri="{FF2B5EF4-FFF2-40B4-BE49-F238E27FC236}">
                <a16:creationId xmlns:a16="http://schemas.microsoft.com/office/drawing/2014/main" id="{0012C4D9-806A-4512-A02D-23235308E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363"/>
            <a:ext cx="85344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026">
            <a:extLst>
              <a:ext uri="{FF2B5EF4-FFF2-40B4-BE49-F238E27FC236}">
                <a16:creationId xmlns:a16="http://schemas.microsoft.com/office/drawing/2014/main" id="{72D03E61-2938-47E1-B859-CF0FB43AD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1027">
            <a:extLst>
              <a:ext uri="{FF2B5EF4-FFF2-40B4-BE49-F238E27FC236}">
                <a16:creationId xmlns:a16="http://schemas.microsoft.com/office/drawing/2014/main" id="{480CF505-B598-4B5C-8CE2-6FF4D766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70660" name="Text Box 1028">
            <a:extLst>
              <a:ext uri="{FF2B5EF4-FFF2-40B4-BE49-F238E27FC236}">
                <a16:creationId xmlns:a16="http://schemas.microsoft.com/office/drawing/2014/main" id="{C87D365F-B104-459E-9373-7F573B987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</a:endParaRPr>
          </a:p>
        </p:txBody>
      </p:sp>
      <p:sp>
        <p:nvSpPr>
          <p:cNvPr id="70661" name="Text Box 1035">
            <a:extLst>
              <a:ext uri="{FF2B5EF4-FFF2-40B4-BE49-F238E27FC236}">
                <a16:creationId xmlns:a16="http://schemas.microsoft.com/office/drawing/2014/main" id="{3776E9CB-D47C-410D-822C-7B15AB55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508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0662" name="Text Box 1037">
            <a:extLst>
              <a:ext uri="{FF2B5EF4-FFF2-40B4-BE49-F238E27FC236}">
                <a16:creationId xmlns:a16="http://schemas.microsoft.com/office/drawing/2014/main" id="{39452793-A377-400B-8335-A92373628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0"/>
            <a:ext cx="5216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Do we have constancy over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FFFF00"/>
                </a:solidFill>
                <a:latin typeface="Helvetica" panose="020B0604020202020204" pitchFamily="34" charset="0"/>
              </a:rPr>
              <a:t>all</a:t>
            </a: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 global color transformations?</a:t>
            </a:r>
          </a:p>
        </p:txBody>
      </p:sp>
      <p:grpSp>
        <p:nvGrpSpPr>
          <p:cNvPr id="2" name="Group 1042">
            <a:extLst>
              <a:ext uri="{FF2B5EF4-FFF2-40B4-BE49-F238E27FC236}">
                <a16:creationId xmlns:a16="http://schemas.microsoft.com/office/drawing/2014/main" id="{0073FE7E-C5EF-4559-BD16-4B93C3CDE6C4}"/>
              </a:ext>
            </a:extLst>
          </p:cNvPr>
          <p:cNvGrpSpPr>
            <a:grpSpLocks/>
          </p:cNvGrpSpPr>
          <p:nvPr/>
        </p:nvGrpSpPr>
        <p:grpSpPr bwMode="auto">
          <a:xfrm>
            <a:off x="1362075" y="2868613"/>
            <a:ext cx="3657600" cy="3532187"/>
            <a:chOff x="858" y="1807"/>
            <a:chExt cx="2304" cy="2225"/>
          </a:xfrm>
        </p:grpSpPr>
        <p:pic>
          <p:nvPicPr>
            <p:cNvPr id="70670" name="Picture 1038">
              <a:extLst>
                <a:ext uri="{FF2B5EF4-FFF2-40B4-BE49-F238E27FC236}">
                  <a16:creationId xmlns:a16="http://schemas.microsoft.com/office/drawing/2014/main" id="{947EA80D-3D2E-4FD6-9628-0CCB3DDA0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" y="1807"/>
              <a:ext cx="2304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71" name="Text Box 1039">
              <a:extLst>
                <a:ext uri="{FF2B5EF4-FFF2-40B4-BE49-F238E27FC236}">
                  <a16:creationId xmlns:a16="http://schemas.microsoft.com/office/drawing/2014/main" id="{8F880774-CE62-42A9-B744-C526E7413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0" y="3744"/>
              <a:ext cx="13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Helvetica" panose="020B0604020202020204" pitchFamily="34" charset="0"/>
                </a:rPr>
                <a:t>60% blue filter</a:t>
              </a:r>
            </a:p>
          </p:txBody>
        </p:sp>
      </p:grpSp>
      <p:grpSp>
        <p:nvGrpSpPr>
          <p:cNvPr id="3" name="Group 1041">
            <a:extLst>
              <a:ext uri="{FF2B5EF4-FFF2-40B4-BE49-F238E27FC236}">
                <a16:creationId xmlns:a16="http://schemas.microsoft.com/office/drawing/2014/main" id="{52F3F424-5E71-4CE2-8228-697AB39E9891}"/>
              </a:ext>
            </a:extLst>
          </p:cNvPr>
          <p:cNvGrpSpPr>
            <a:grpSpLocks/>
          </p:cNvGrpSpPr>
          <p:nvPr/>
        </p:nvGrpSpPr>
        <p:grpSpPr bwMode="auto">
          <a:xfrm>
            <a:off x="5330825" y="2819400"/>
            <a:ext cx="3660775" cy="3581400"/>
            <a:chOff x="3358" y="1776"/>
            <a:chExt cx="2306" cy="2256"/>
          </a:xfrm>
        </p:grpSpPr>
        <p:pic>
          <p:nvPicPr>
            <p:cNvPr id="70668" name="Picture 1034">
              <a:extLst>
                <a:ext uri="{FF2B5EF4-FFF2-40B4-BE49-F238E27FC236}">
                  <a16:creationId xmlns:a16="http://schemas.microsoft.com/office/drawing/2014/main" id="{124DBCFB-8386-4D42-8EB5-10E0F35E7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" y="1776"/>
              <a:ext cx="2306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9" name="Text Box 1040">
              <a:extLst>
                <a:ext uri="{FF2B5EF4-FFF2-40B4-BE49-F238E27FC236}">
                  <a16:creationId xmlns:a16="http://schemas.microsoft.com/office/drawing/2014/main" id="{A8435E20-AE75-4F35-8F90-CFB20B500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744"/>
              <a:ext cx="17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Helvetica" panose="020B0604020202020204" pitchFamily="34" charset="0"/>
                </a:rPr>
                <a:t>Complete inversion</a:t>
              </a:r>
            </a:p>
          </p:txBody>
        </p:sp>
      </p:grpSp>
      <p:grpSp>
        <p:nvGrpSpPr>
          <p:cNvPr id="4" name="Group 1043">
            <a:extLst>
              <a:ext uri="{FF2B5EF4-FFF2-40B4-BE49-F238E27FC236}">
                <a16:creationId xmlns:a16="http://schemas.microsoft.com/office/drawing/2014/main" id="{4AC50B59-F4C9-46B3-8575-FE07BFE197FE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143000"/>
            <a:ext cx="6553200" cy="1524000"/>
            <a:chOff x="1008" y="912"/>
            <a:chExt cx="4128" cy="960"/>
          </a:xfrm>
        </p:grpSpPr>
        <p:sp>
          <p:nvSpPr>
            <p:cNvPr id="70666" name="Line 1044">
              <a:extLst>
                <a:ext uri="{FF2B5EF4-FFF2-40B4-BE49-F238E27FC236}">
                  <a16:creationId xmlns:a16="http://schemas.microsoft.com/office/drawing/2014/main" id="{C84FBC6E-B9DF-4122-873C-28802E478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912"/>
              <a:ext cx="4128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7" name="Line 1045">
              <a:extLst>
                <a:ext uri="{FF2B5EF4-FFF2-40B4-BE49-F238E27FC236}">
                  <a16:creationId xmlns:a16="http://schemas.microsoft.com/office/drawing/2014/main" id="{B269C2A9-83C0-4172-986A-6186D0EF1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912"/>
              <a:ext cx="4128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DDF23C33-AF86-4FFF-B68E-7CCBD04D1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>
            <a:extLst>
              <a:ext uri="{FF2B5EF4-FFF2-40B4-BE49-F238E27FC236}">
                <a16:creationId xmlns:a16="http://schemas.microsoft.com/office/drawing/2014/main" id="{58A00E95-BD2E-4815-A2FD-EA52CFB55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5E4CF3CF-4C74-4256-B778-1B314762F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1FC55D1F-1AFB-4451-83E3-B5840E0DD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7213"/>
            <a:ext cx="72945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FF"/>
                </a:solidFill>
                <a:latin typeface="Helvetica" panose="020B0604020202020204" pitchFamily="34" charset="0"/>
              </a:rPr>
              <a:t>Color Constancy</a:t>
            </a: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:  the ability to perceive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invariant color of a surface despite ecological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Variations in the conditions of observation.</a:t>
            </a:r>
          </a:p>
        </p:txBody>
      </p:sp>
      <p:sp>
        <p:nvSpPr>
          <p:cNvPr id="71686" name="Text Box 6">
            <a:extLst>
              <a:ext uri="{FF2B5EF4-FFF2-40B4-BE49-F238E27FC236}">
                <a16:creationId xmlns:a16="http://schemas.microsoft.com/office/drawing/2014/main" id="{676B326A-E4F3-40AE-BCFE-BE2CCEBB7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037013"/>
            <a:ext cx="796131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Another of these hard </a:t>
            </a:r>
            <a:r>
              <a:rPr lang="en-US" altLang="en-US" sz="2800" u="sng">
                <a:solidFill>
                  <a:srgbClr val="FF66CC"/>
                </a:solidFill>
                <a:latin typeface="Helvetica" panose="020B0604020202020204" pitchFamily="34" charset="0"/>
              </a:rPr>
              <a:t>inverse problems</a:t>
            </a: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    Physics of light emission and surface reflection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    </a:t>
            </a:r>
            <a:r>
              <a:rPr lang="en-US" altLang="en-US" sz="2800" u="sng">
                <a:solidFill>
                  <a:srgbClr val="66CCFF"/>
                </a:solidFill>
                <a:latin typeface="Helvetica" panose="020B0604020202020204" pitchFamily="34" charset="0"/>
              </a:rPr>
              <a:t>underdetermine</a:t>
            </a: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 perception of surface color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CA22C91F-0779-4C8D-9C20-0EC85AA3C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Camera White Balancing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B671884-F96E-46B4-9509-1E02A896E3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3733800"/>
            <a:ext cx="7772400" cy="2438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Manual</a:t>
            </a:r>
          </a:p>
          <a:p>
            <a:pPr lvl="1"/>
            <a:r>
              <a:rPr lang="en-US" altLang="en-US"/>
              <a:t>Choose color-neutral object in the photos and normalize</a:t>
            </a:r>
          </a:p>
          <a:p>
            <a:pPr>
              <a:buFontTx/>
              <a:buChar char="•"/>
            </a:pPr>
            <a:r>
              <a:rPr lang="en-US" altLang="en-US"/>
              <a:t>Automatic (AWB)</a:t>
            </a:r>
          </a:p>
          <a:p>
            <a:pPr lvl="1"/>
            <a:r>
              <a:rPr lang="en-US" altLang="en-US"/>
              <a:t>Grey World:  force average color of scene to grey</a:t>
            </a:r>
          </a:p>
          <a:p>
            <a:pPr lvl="1"/>
            <a:r>
              <a:rPr lang="en-US" altLang="en-US"/>
              <a:t>White World: force brightest object to white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pic>
        <p:nvPicPr>
          <p:cNvPr id="72708" name="Picture 3" descr="Auto WB">
            <a:extLst>
              <a:ext uri="{FF2B5EF4-FFF2-40B4-BE49-F238E27FC236}">
                <a16:creationId xmlns:a16="http://schemas.microsoft.com/office/drawing/2014/main" id="{AED1B01D-1E53-4AA6-BD7F-8AB32AE9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276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4" descr="Preset Tungsten WB">
            <a:extLst>
              <a:ext uri="{FF2B5EF4-FFF2-40B4-BE49-F238E27FC236}">
                <a16:creationId xmlns:a16="http://schemas.microsoft.com/office/drawing/2014/main" id="{DCE3D354-E0AB-42FB-A347-CD19DBD9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66800"/>
            <a:ext cx="32861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53606FE-79EF-48A5-AB6A-CC9927651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Sensing in Camera (RGB)</a:t>
            </a:r>
          </a:p>
        </p:txBody>
      </p:sp>
      <p:pic>
        <p:nvPicPr>
          <p:cNvPr id="73732" name="Picture 4" descr="ccd_prism">
            <a:extLst>
              <a:ext uri="{FF2B5EF4-FFF2-40B4-BE49-F238E27FC236}">
                <a16:creationId xmlns:a16="http://schemas.microsoft.com/office/drawing/2014/main" id="{2266F1F3-5474-4149-9A75-0CB03D24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80435"/>
            <a:ext cx="73914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5E0913-07F8-6ECC-450C-CDCB8FB4DC45}"/>
              </a:ext>
            </a:extLst>
          </p:cNvPr>
          <p:cNvSpPr txBox="1"/>
          <p:nvPr/>
        </p:nvSpPr>
        <p:spPr>
          <a:xfrm>
            <a:off x="3200400" y="5952904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3 colors?</a:t>
            </a:r>
          </a:p>
        </p:txBody>
      </p:sp>
    </p:spTree>
    <p:extLst>
      <p:ext uri="{BB962C8B-B14F-4D97-AF65-F5344CB8AC3E}">
        <p14:creationId xmlns:p14="http://schemas.microsoft.com/office/powerpoint/2010/main" val="1016267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B0C1FA84-4357-48BB-8CC6-D856E5047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Image</a:t>
            </a:r>
          </a:p>
        </p:txBody>
      </p:sp>
      <p:pic>
        <p:nvPicPr>
          <p:cNvPr id="76803" name="Picture 2" descr="C:\Documents and Settings\Derek Hoiem\My Documents\Classes\Spring09 - Visual Scene Understanding\material\figs\nieghborhood6.jpg">
            <a:extLst>
              <a:ext uri="{FF2B5EF4-FFF2-40B4-BE49-F238E27FC236}">
                <a16:creationId xmlns:a16="http://schemas.microsoft.com/office/drawing/2014/main" id="{75D98AFD-0708-44E3-8722-424491061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379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5" descr="C:\Users\Hoiem\Documents\Classes\Computational Photography - Fall 2010\lectures\figs\filters\im_r.jpg">
            <a:extLst>
              <a:ext uri="{FF2B5EF4-FFF2-40B4-BE49-F238E27FC236}">
                <a16:creationId xmlns:a16="http://schemas.microsoft.com/office/drawing/2014/main" id="{10620D4B-1D97-4543-BAAE-A21A55F0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1430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6" descr="C:\Users\Hoiem\Documents\Classes\Computational Photography - Fall 2010\lectures\figs\filters\im_g.jpg">
            <a:extLst>
              <a:ext uri="{FF2B5EF4-FFF2-40B4-BE49-F238E27FC236}">
                <a16:creationId xmlns:a16="http://schemas.microsoft.com/office/drawing/2014/main" id="{CC0581B6-7378-4C25-A123-6AD26B972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8194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7" descr="C:\Users\Hoiem\Documents\Classes\Computational Photography - Fall 2010\lectures\figs\filters\im_b.jpg">
            <a:extLst>
              <a:ext uri="{FF2B5EF4-FFF2-40B4-BE49-F238E27FC236}">
                <a16:creationId xmlns:a16="http://schemas.microsoft.com/office/drawing/2014/main" id="{A3EE5C12-FD23-4B2F-BEB6-CC799D14E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4196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Box 7">
            <a:extLst>
              <a:ext uri="{FF2B5EF4-FFF2-40B4-BE49-F238E27FC236}">
                <a16:creationId xmlns:a16="http://schemas.microsoft.com/office/drawing/2014/main" id="{5923A430-915D-42D0-BACE-52EC5AFBF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7620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6808" name="TextBox 8">
            <a:extLst>
              <a:ext uri="{FF2B5EF4-FFF2-40B4-BE49-F238E27FC236}">
                <a16:creationId xmlns:a16="http://schemas.microsoft.com/office/drawing/2014/main" id="{6F99008E-A5B1-46B1-BFBF-023678094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863" y="2438400"/>
            <a:ext cx="36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6809" name="TextBox 9">
            <a:extLst>
              <a:ext uri="{FF2B5EF4-FFF2-40B4-BE49-F238E27FC236}">
                <a16:creationId xmlns:a16="http://schemas.microsoft.com/office/drawing/2014/main" id="{89BBDC6B-7DDA-41ED-9C17-10FDC2D13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39624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995E2D2-A3A1-43F2-B9C6-FBA4155D498E}"/>
              </a:ext>
            </a:extLst>
          </p:cNvPr>
          <p:cNvSpPr/>
          <p:nvPr/>
        </p:nvSpPr>
        <p:spPr>
          <a:xfrm>
            <a:off x="4038600" y="3352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9DB7556D-38F6-4B51-B788-522510E10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Image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F8C7-A661-4889-8237-8F0D6218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Images represented as a matrix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Suppose we have a </a:t>
            </a:r>
            <a:r>
              <a:rPr lang="en-US" dirty="0" err="1"/>
              <a:t>NxM</a:t>
            </a:r>
            <a:r>
              <a:rPr lang="en-US" dirty="0"/>
              <a:t> RGB image called “</a:t>
            </a:r>
            <a:r>
              <a:rPr lang="en-US" dirty="0" err="1"/>
              <a:t>im</a:t>
            </a:r>
            <a:r>
              <a:rPr lang="en-US" dirty="0"/>
              <a:t>”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/>
              <a:t>im</a:t>
            </a:r>
            <a:r>
              <a:rPr lang="en-US" dirty="0"/>
              <a:t>(1,1,1) = top-left pixel value in R-channel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/>
              <a:t>im</a:t>
            </a:r>
            <a:r>
              <a:rPr lang="en-US" dirty="0"/>
              <a:t>(y, x, b) = y pixels down, x pixels to right in the </a:t>
            </a:r>
            <a:r>
              <a:rPr lang="en-US" dirty="0" err="1"/>
              <a:t>b</a:t>
            </a:r>
            <a:r>
              <a:rPr lang="en-US" baseline="30000" dirty="0" err="1"/>
              <a:t>th</a:t>
            </a:r>
            <a:r>
              <a:rPr lang="en-US" dirty="0"/>
              <a:t> 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/>
              <a:t>im</a:t>
            </a:r>
            <a:r>
              <a:rPr lang="en-US" dirty="0"/>
              <a:t>(N, M, 3) = bottom-right pixel in B-channel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5B29A5-E2FD-40D4-AD85-26C822A1EEA7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4D9C29-7BA4-4002-B534-059A4E9EB736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1C690C-880D-4316-AE42-97B25D697A9B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8266" name="TextBox 6">
            <a:extLst>
              <a:ext uri="{FF2B5EF4-FFF2-40B4-BE49-F238E27FC236}">
                <a16:creationId xmlns:a16="http://schemas.microsoft.com/office/drawing/2014/main" id="{C9F3868B-EC95-4766-A034-C2CC0C8EA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8267" name="TextBox 7">
            <a:extLst>
              <a:ext uri="{FF2B5EF4-FFF2-40B4-BE49-F238E27FC236}">
                <a16:creationId xmlns:a16="http://schemas.microsoft.com/office/drawing/2014/main" id="{049CE0CF-D5B4-4F6B-899C-AD9942C2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8268" name="TextBox 8">
            <a:extLst>
              <a:ext uri="{FF2B5EF4-FFF2-40B4-BE49-F238E27FC236}">
                <a16:creationId xmlns:a16="http://schemas.microsoft.com/office/drawing/2014/main" id="{BE913EE7-FE32-4F76-B4AB-ADE5E2367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8269" name="TextBox 9">
            <a:extLst>
              <a:ext uri="{FF2B5EF4-FFF2-40B4-BE49-F238E27FC236}">
                <a16:creationId xmlns:a16="http://schemas.microsoft.com/office/drawing/2014/main" id="{7D1F91EF-DD0F-4619-BAEA-15CF7D0A7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467100"/>
            <a:ext cx="59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row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C540DE-60E6-4EB6-9862-5CF7B3F2F5E8}"/>
              </a:ext>
            </a:extLst>
          </p:cNvPr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1" name="TextBox 12">
            <a:extLst>
              <a:ext uri="{FF2B5EF4-FFF2-40B4-BE49-F238E27FC236}">
                <a16:creationId xmlns:a16="http://schemas.microsoft.com/office/drawing/2014/main" id="{7362AEB0-50D0-4A12-9592-51D2E0C6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column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E1C632-0217-4F59-B3B9-FD2F8A9FDAE0}"/>
              </a:ext>
            </a:extLst>
          </p:cNvPr>
          <p:cNvCxnSpPr/>
          <p:nvPr/>
        </p:nvCxnSpPr>
        <p:spPr>
          <a:xfrm>
            <a:off x="2667000" y="354330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DE0E5775-EA0C-43B9-934D-056684BF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5197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B1C3429C-8C1D-4ABC-9FFC-192782CED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Pixel</a:t>
            </a:r>
            <a:r>
              <a:rPr lang="en-US" altLang="en-US" dirty="0"/>
              <a:t> (</a:t>
            </a:r>
            <a:r>
              <a:rPr lang="en-US" altLang="en-US" b="1" dirty="0"/>
              <a:t>Pic</a:t>
            </a:r>
            <a:r>
              <a:rPr lang="en-US" altLang="en-US" dirty="0"/>
              <a:t>ture </a:t>
            </a:r>
            <a:r>
              <a:rPr lang="en-US" altLang="en-US" b="1" dirty="0"/>
              <a:t>El</a:t>
            </a:r>
            <a:r>
              <a:rPr lang="en-US" altLang="en-US" dirty="0"/>
              <a:t>ement) Array</a:t>
            </a: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A3D56E37-0A97-4BA9-8100-2ED828EB7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19097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6">
            <a:extLst>
              <a:ext uri="{FF2B5EF4-FFF2-40B4-BE49-F238E27FC236}">
                <a16:creationId xmlns:a16="http://schemas.microsoft.com/office/drawing/2014/main" id="{DA4DE571-DFB7-4EF8-B5E6-39CF0F0E4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87688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CMOS sensor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53606FE-79EF-48A5-AB6A-CC9927651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realistic color camera</a:t>
            </a:r>
          </a:p>
        </p:txBody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26846144-DAAD-48FF-B419-5D433AD6B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6832600" cy="3692525"/>
          </a:xfrm>
        </p:spPr>
        <p:txBody>
          <a:bodyPr/>
          <a:lstStyle/>
          <a:p>
            <a:r>
              <a:rPr lang="en-US" altLang="en-US"/>
              <a:t>3-chip vs. 1-chip: quality vs. cost</a:t>
            </a:r>
          </a:p>
          <a:p>
            <a:r>
              <a:rPr lang="en-US" altLang="en-US"/>
              <a:t>Why more green?</a:t>
            </a:r>
          </a:p>
        </p:txBody>
      </p:sp>
      <p:pic>
        <p:nvPicPr>
          <p:cNvPr id="73732" name="Picture 4" descr="ccd_prism">
            <a:extLst>
              <a:ext uri="{FF2B5EF4-FFF2-40B4-BE49-F238E27FC236}">
                <a16:creationId xmlns:a16="http://schemas.microsoft.com/office/drawing/2014/main" id="{2266F1F3-5474-4149-9A75-0CB03D24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6482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5" name="Rectangle 5">
            <a:extLst>
              <a:ext uri="{FF2B5EF4-FFF2-40B4-BE49-F238E27FC236}">
                <a16:creationId xmlns:a16="http://schemas.microsoft.com/office/drawing/2014/main" id="{0DC4C429-8BCA-42D4-B7C5-929A143C0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248400"/>
            <a:ext cx="6054725" cy="369888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http://www.cooldi</a:t>
            </a:r>
            <a:r>
              <a:rPr lang="en-US" sz="1800">
                <a:solidFill>
                  <a:schemeClr val="accent1"/>
                </a:solidFill>
                <a:latin typeface="Arial" charset="0"/>
                <a:cs typeface="Arial" charset="0"/>
              </a:rPr>
              <a:t>c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tionary.com/words/Bayer-filter.wikipedia</a:t>
            </a:r>
          </a:p>
        </p:txBody>
      </p:sp>
      <p:pic>
        <p:nvPicPr>
          <p:cNvPr id="394246" name="Picture 6" descr="digital-camera-bayer">
            <a:extLst>
              <a:ext uri="{FF2B5EF4-FFF2-40B4-BE49-F238E27FC236}">
                <a16:creationId xmlns:a16="http://schemas.microsoft.com/office/drawing/2014/main" id="{24E61DFC-7FFA-45A2-B539-24BFD14F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352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7" name="Picture 7" descr="equiluminant">
            <a:extLst>
              <a:ext uri="{FF2B5EF4-FFF2-40B4-BE49-F238E27FC236}">
                <a16:creationId xmlns:a16="http://schemas.microsoft.com/office/drawing/2014/main" id="{9FF76956-8DD0-4F2E-89CA-93AE42E53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429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Text Box 9">
            <a:extLst>
              <a:ext uri="{FF2B5EF4-FFF2-40B4-BE49-F238E27FC236}">
                <a16:creationId xmlns:a16="http://schemas.microsoft.com/office/drawing/2014/main" id="{073B23D2-6977-4987-A841-CB470F7B5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628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/>
      <p:bldP spid="3942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AA854E0-E81E-44B7-AC51-3E38423C2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Practical Color Sensing: Bayer Grid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E5FB1A8-CB6C-43D0-B06A-B246A7A1C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2957513" cy="2052638"/>
          </a:xfrm>
        </p:spPr>
        <p:txBody>
          <a:bodyPr/>
          <a:lstStyle/>
          <a:p>
            <a:r>
              <a:rPr lang="en-US" altLang="en-US"/>
              <a:t>Estimate RGB</a:t>
            </a:r>
            <a:br>
              <a:rPr lang="en-US" altLang="en-US"/>
            </a:br>
            <a:r>
              <a:rPr lang="en-US" altLang="en-US"/>
              <a:t>at ‘G’ cels from neighboring values</a:t>
            </a:r>
          </a:p>
        </p:txBody>
      </p:sp>
      <p:pic>
        <p:nvPicPr>
          <p:cNvPr id="75780" name="Picture 4" descr="ccd_interpolation">
            <a:extLst>
              <a:ext uri="{FF2B5EF4-FFF2-40B4-BE49-F238E27FC236}">
                <a16:creationId xmlns:a16="http://schemas.microsoft.com/office/drawing/2014/main" id="{CE3388E5-D7CD-4000-A332-0850EED2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BayerPatternFiltration">
            <a:extLst>
              <a:ext uri="{FF2B5EF4-FFF2-40B4-BE49-F238E27FC236}">
                <a16:creationId xmlns:a16="http://schemas.microsoft.com/office/drawing/2014/main" id="{5AE90FB4-D6ED-470D-96F9-96E2936BB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31900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6">
            <a:extLst>
              <a:ext uri="{FF2B5EF4-FFF2-40B4-BE49-F238E27FC236}">
                <a16:creationId xmlns:a16="http://schemas.microsoft.com/office/drawing/2014/main" id="{1228E3D5-E0F6-4A9C-8A07-24B1C1D14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6019800"/>
            <a:ext cx="2997200" cy="704850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accent1"/>
                </a:solidFill>
                <a:latin typeface="Arial Narrow" panose="020B0606020202030204" pitchFamily="34" charset="0"/>
              </a:rPr>
              <a:t>http://www.cooldictionary.com/</a:t>
            </a:r>
            <a:br>
              <a:rPr lang="en-US" altLang="en-US" sz="200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en-US" altLang="en-US" sz="2000">
                <a:solidFill>
                  <a:schemeClr val="accent1"/>
                </a:solidFill>
                <a:latin typeface="Arial Narrow" panose="020B0606020202030204" pitchFamily="34" charset="0"/>
              </a:rPr>
              <a:t>words/Bayer-filter.wikipedia</a:t>
            </a:r>
          </a:p>
        </p:txBody>
      </p:sp>
      <p:sp>
        <p:nvSpPr>
          <p:cNvPr id="75783" name="Text Box 7">
            <a:extLst>
              <a:ext uri="{FF2B5EF4-FFF2-40B4-BE49-F238E27FC236}">
                <a16:creationId xmlns:a16="http://schemas.microsoft.com/office/drawing/2014/main" id="{20FB31D9-EF95-4F8B-A64F-A18BAF124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Slide by Steve Seitz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EF557039-F550-4D68-BD63-92ED2AD59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spaces</a:t>
            </a:r>
          </a:p>
        </p:txBody>
      </p:sp>
      <p:sp>
        <p:nvSpPr>
          <p:cNvPr id="78851" name="Content Placeholder 2">
            <a:extLst>
              <a:ext uri="{FF2B5EF4-FFF2-40B4-BE49-F238E27FC236}">
                <a16:creationId xmlns:a16="http://schemas.microsoft.com/office/drawing/2014/main" id="{F0CB339F-AEB8-4180-83ED-B375BF97F6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can we represent color?</a:t>
            </a:r>
          </a:p>
        </p:txBody>
      </p:sp>
      <p:pic>
        <p:nvPicPr>
          <p:cNvPr id="78852" name="Picture 2">
            <a:extLst>
              <a:ext uri="{FF2B5EF4-FFF2-40B4-BE49-F238E27FC236}">
                <a16:creationId xmlns:a16="http://schemas.microsoft.com/office/drawing/2014/main" id="{ED88D54B-6A9F-4314-809D-4DFB408E2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Box 4">
            <a:extLst>
              <a:ext uri="{FF2B5EF4-FFF2-40B4-BE49-F238E27FC236}">
                <a16:creationId xmlns:a16="http://schemas.microsoft.com/office/drawing/2014/main" id="{0224C573-7044-4C5F-9E5B-104B1A9C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425" y="6596063"/>
            <a:ext cx="3457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http://en.wikipedia.org/wiki/File:RGB_illumination.jpg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C193-4373-2348-907B-3E9758F3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spaces: RGB vs. CMY(K)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DF68E-F3CD-5643-A39E-898D8D4CF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projection vs paint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7442D-43C0-C748-8627-5E3D3E336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2971800"/>
            <a:ext cx="6337300" cy="3314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E7215D-2197-1240-AFD7-0FB901C0BA89}"/>
              </a:ext>
            </a:extLst>
          </p:cNvPr>
          <p:cNvSpPr txBox="1"/>
          <p:nvPr/>
        </p:nvSpPr>
        <p:spPr>
          <a:xfrm>
            <a:off x="1905000" y="6629400"/>
            <a:ext cx="7162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Source: https://</a:t>
            </a:r>
            <a:r>
              <a:rPr lang="en-US" sz="1200" dirty="0" err="1"/>
              <a:t>intranet.mcad.edu</a:t>
            </a:r>
            <a:r>
              <a:rPr lang="en-US" sz="1200" dirty="0"/>
              <a:t>/kb/</a:t>
            </a:r>
            <a:r>
              <a:rPr lang="en-US" sz="1200" dirty="0" err="1"/>
              <a:t>cmyk</a:t>
            </a:r>
            <a:r>
              <a:rPr lang="en-US" sz="1200" dirty="0"/>
              <a:t>-vs-</a:t>
            </a:r>
            <a:r>
              <a:rPr lang="en-US" sz="1200" dirty="0" err="1"/>
              <a:t>rgb</a:t>
            </a:r>
            <a:r>
              <a:rPr lang="en-US" sz="1200" dirty="0"/>
              <a:t>-what-color-space-should-</a:t>
            </a:r>
            <a:r>
              <a:rPr lang="en-US" sz="1200" dirty="0" err="1"/>
              <a:t>i</a:t>
            </a:r>
            <a:r>
              <a:rPr lang="en-US" sz="1200" dirty="0"/>
              <a:t>-work</a:t>
            </a:r>
          </a:p>
        </p:txBody>
      </p:sp>
    </p:spTree>
    <p:extLst>
      <p:ext uri="{BB962C8B-B14F-4D97-AF65-F5344CB8AC3E}">
        <p14:creationId xmlns:p14="http://schemas.microsoft.com/office/powerpoint/2010/main" val="2798430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B67F0136-645B-41CB-A132-2B37D3319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spaces: RGB</a:t>
            </a:r>
          </a:p>
        </p:txBody>
      </p:sp>
      <p:grpSp>
        <p:nvGrpSpPr>
          <p:cNvPr id="79875" name="Group 13">
            <a:extLst>
              <a:ext uri="{FF2B5EF4-FFF2-40B4-BE49-F238E27FC236}">
                <a16:creationId xmlns:a16="http://schemas.microsoft.com/office/drawing/2014/main" id="{86EBB278-CFF2-45E1-9296-B58A211E6363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371600"/>
            <a:ext cx="3497263" cy="3519488"/>
            <a:chOff x="609600" y="1371600"/>
            <a:chExt cx="4724400" cy="4953000"/>
          </a:xfrm>
        </p:grpSpPr>
        <p:pic>
          <p:nvPicPr>
            <p:cNvPr id="79886" name="Picture 2">
              <a:extLst>
                <a:ext uri="{FF2B5EF4-FFF2-40B4-BE49-F238E27FC236}">
                  <a16:creationId xmlns:a16="http://schemas.microsoft.com/office/drawing/2014/main" id="{026EE705-79F7-4286-AB06-ADEE545AE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1371600"/>
              <a:ext cx="4686300" cy="468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9887" name="Group 37">
              <a:extLst>
                <a:ext uri="{FF2B5EF4-FFF2-40B4-BE49-F238E27FC236}">
                  <a16:creationId xmlns:a16="http://schemas.microsoft.com/office/drawing/2014/main" id="{AFDBD793-4D91-4C60-8B09-8FDC974779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4953000"/>
              <a:ext cx="1371600" cy="1371600"/>
              <a:chOff x="5486400" y="4648200"/>
              <a:chExt cx="1371600" cy="1371600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DBEAB784-AB8B-4CA5-81A7-19541F4EB18F}"/>
                  </a:ext>
                </a:extLst>
              </p:cNvPr>
              <p:cNvCxnSpPr/>
              <p:nvPr/>
            </p:nvCxnSpPr>
            <p:spPr>
              <a:xfrm rot="10800000" flipV="1">
                <a:off x="5486400" y="5409890"/>
                <a:ext cx="838512" cy="22787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6583009-ECBE-4B12-8095-7E6F318A336B}"/>
                  </a:ext>
                </a:extLst>
              </p:cNvPr>
              <p:cNvCxnSpPr/>
              <p:nvPr/>
            </p:nvCxnSpPr>
            <p:spPr>
              <a:xfrm rot="16200000" flipV="1">
                <a:off x="5905396" y="4990375"/>
                <a:ext cx="761828" cy="77203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734FA3A-DE76-425A-AA57-DF4B6E7F3247}"/>
                  </a:ext>
                </a:extLst>
              </p:cNvPr>
              <p:cNvCxnSpPr/>
              <p:nvPr/>
            </p:nvCxnSpPr>
            <p:spPr>
              <a:xfrm rot="16200000" flipH="1">
                <a:off x="6286952" y="5447850"/>
                <a:ext cx="609910" cy="533987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888" name="TextBox 31">
              <a:extLst>
                <a:ext uri="{FF2B5EF4-FFF2-40B4-BE49-F238E27FC236}">
                  <a16:creationId xmlns:a16="http://schemas.microsoft.com/office/drawing/2014/main" id="{C25F6541-1ADC-4653-AC62-FD8AAA48E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4056" y="1468976"/>
              <a:ext cx="696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</a:rPr>
                <a:t>0,1,0</a:t>
              </a:r>
            </a:p>
          </p:txBody>
        </p:sp>
        <p:sp>
          <p:nvSpPr>
            <p:cNvPr id="79889" name="TextBox 32">
              <a:extLst>
                <a:ext uri="{FF2B5EF4-FFF2-40B4-BE49-F238E27FC236}">
                  <a16:creationId xmlns:a16="http://schemas.microsoft.com/office/drawing/2014/main" id="{7150223A-8DD1-4196-AEA7-28829A9A2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1453" y="5487448"/>
              <a:ext cx="696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</a:rPr>
                <a:t>0,0,1</a:t>
              </a:r>
            </a:p>
          </p:txBody>
        </p:sp>
        <p:sp>
          <p:nvSpPr>
            <p:cNvPr id="79890" name="TextBox 33">
              <a:extLst>
                <a:ext uri="{FF2B5EF4-FFF2-40B4-BE49-F238E27FC236}">
                  <a16:creationId xmlns:a16="http://schemas.microsoft.com/office/drawing/2014/main" id="{2829BEC6-7E10-4A57-A2CB-7508CC785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696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</a:rPr>
                <a:t>1,0,0</a:t>
              </a:r>
            </a:p>
          </p:txBody>
        </p:sp>
      </p:grpSp>
      <p:sp>
        <p:nvSpPr>
          <p:cNvPr id="79876" name="TextBox 38">
            <a:extLst>
              <a:ext uri="{FF2B5EF4-FFF2-40B4-BE49-F238E27FC236}">
                <a16:creationId xmlns:a16="http://schemas.microsoft.com/office/drawing/2014/main" id="{62D700A8-F380-4583-8C95-CFCBC2BCD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6581775"/>
            <a:ext cx="5037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</a:rPr>
              <a:t>Image from: http://en.wikipedia.org/wiki/File:RGB_color_solid_cube.png</a:t>
            </a:r>
          </a:p>
        </p:txBody>
      </p:sp>
      <p:sp>
        <p:nvSpPr>
          <p:cNvPr id="79877" name="TextBox 12">
            <a:extLst>
              <a:ext uri="{FF2B5EF4-FFF2-40B4-BE49-F238E27FC236}">
                <a16:creationId xmlns:a16="http://schemas.microsoft.com/office/drawing/2014/main" id="{AF21D1C4-2191-47EA-9108-1ECAB0EE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38200"/>
            <a:ext cx="2820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Default color space</a:t>
            </a:r>
          </a:p>
        </p:txBody>
      </p:sp>
      <p:pic>
        <p:nvPicPr>
          <p:cNvPr id="79878" name="Picture 2" descr="C:\Users\Hoiem\Documents\Classes\Spring11 - Computer Vision\figs\color spaces\neighborhood6_rgb_r.png">
            <a:extLst>
              <a:ext uri="{FF2B5EF4-FFF2-40B4-BE49-F238E27FC236}">
                <a16:creationId xmlns:a16="http://schemas.microsoft.com/office/drawing/2014/main" id="{26F01F41-A327-45A1-B165-147D90C7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04938"/>
            <a:ext cx="2286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3" descr="C:\Users\Hoiem\Documents\Classes\Spring11 - Computer Vision\figs\color spaces\neighborhood6_rgb_b.png">
            <a:extLst>
              <a:ext uri="{FF2B5EF4-FFF2-40B4-BE49-F238E27FC236}">
                <a16:creationId xmlns:a16="http://schemas.microsoft.com/office/drawing/2014/main" id="{52BA782B-39F3-4996-87CE-236CEDB0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4" descr="C:\Users\Hoiem\Documents\Classes\Spring11 - Computer Vision\figs\color spaces\neighborhood6_rgb_g.png">
            <a:extLst>
              <a:ext uri="{FF2B5EF4-FFF2-40B4-BE49-F238E27FC236}">
                <a16:creationId xmlns:a16="http://schemas.microsoft.com/office/drawing/2014/main" id="{38C1F7AC-2EEB-49C3-8680-6BE7A51F7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35300"/>
            <a:ext cx="22860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5" descr="C:\Users\Hoiem\Documents\Classes\Spring10 - Computer Vision\figs\nieghborhood6.jpg">
            <a:extLst>
              <a:ext uri="{FF2B5EF4-FFF2-40B4-BE49-F238E27FC236}">
                <a16:creationId xmlns:a16="http://schemas.microsoft.com/office/drawing/2014/main" id="{220FEA77-8366-478E-A028-13B323E03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2" name="TextBox 18">
            <a:extLst>
              <a:ext uri="{FF2B5EF4-FFF2-40B4-BE49-F238E27FC236}">
                <a16:creationId xmlns:a16="http://schemas.microsoft.com/office/drawing/2014/main" id="{8EE54F58-567D-4B87-BDA4-D89CC2DCE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068513"/>
            <a:ext cx="8397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R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(G=0,B=0)</a:t>
            </a:r>
          </a:p>
        </p:txBody>
      </p:sp>
      <p:sp>
        <p:nvSpPr>
          <p:cNvPr id="79883" name="TextBox 19">
            <a:extLst>
              <a:ext uri="{FF2B5EF4-FFF2-40B4-BE49-F238E27FC236}">
                <a16:creationId xmlns:a16="http://schemas.microsoft.com/office/drawing/2014/main" id="{8EE55C8B-F594-43DD-B0AF-9BBDF7D85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657600"/>
            <a:ext cx="833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G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(R=0,B=0)</a:t>
            </a:r>
            <a:endParaRPr lang="en-US" altLang="en-US" sz="1100" b="1">
              <a:solidFill>
                <a:srgbClr val="000000"/>
              </a:solidFill>
            </a:endParaRPr>
          </a:p>
        </p:txBody>
      </p:sp>
      <p:sp>
        <p:nvSpPr>
          <p:cNvPr id="79884" name="TextBox 20">
            <a:extLst>
              <a:ext uri="{FF2B5EF4-FFF2-40B4-BE49-F238E27FC236}">
                <a16:creationId xmlns:a16="http://schemas.microsoft.com/office/drawing/2014/main" id="{DB15CBBA-96ED-4EB7-8BCD-23EB57ED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257800"/>
            <a:ext cx="8477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B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(R=0,G=0)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4FA92CB6-350F-41E4-B2B3-B45152D51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7772400" cy="2514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kern="0"/>
              <a:t>RGB cube</a:t>
            </a:r>
          </a:p>
          <a:p>
            <a:pPr lvl="1">
              <a:defRPr/>
            </a:pPr>
            <a:r>
              <a:rPr lang="en-US" altLang="en-US" kern="0">
                <a:cs typeface="Arial" charset="0"/>
              </a:rPr>
              <a:t>Easy for devices</a:t>
            </a:r>
          </a:p>
          <a:p>
            <a:pPr lvl="1">
              <a:defRPr/>
            </a:pPr>
            <a:r>
              <a:rPr lang="en-US" altLang="en-US" kern="0">
                <a:cs typeface="Arial" charset="0"/>
              </a:rPr>
              <a:t>But not perceptual</a:t>
            </a:r>
          </a:p>
          <a:p>
            <a:pPr lvl="1">
              <a:defRPr/>
            </a:pPr>
            <a:r>
              <a:rPr lang="en-US" altLang="en-US" kern="0">
                <a:cs typeface="Arial" charset="0"/>
              </a:rPr>
              <a:t>Where do the grays live?</a:t>
            </a:r>
          </a:p>
          <a:p>
            <a:pPr lvl="1">
              <a:defRPr/>
            </a:pPr>
            <a:r>
              <a:rPr lang="en-US" altLang="en-US" kern="0">
                <a:cs typeface="Arial" charset="0"/>
              </a:rPr>
              <a:t>Where is hue and saturation?</a:t>
            </a:r>
            <a:endParaRPr lang="en-US" altLang="en-US" kern="0" dirty="0">
              <a:cs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59F233AA-B2C9-4787-AEC9-53BFF332C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HSV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F4CC23A-CEB5-40A7-B87A-8A12C56AC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Hue, Saturation, Value (Intensity)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RGB cube on its vertex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Decouples the three components (a bit)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Use rgb2hsv() and hsv2rgb()</a:t>
            </a:r>
          </a:p>
        </p:txBody>
      </p:sp>
      <p:pic>
        <p:nvPicPr>
          <p:cNvPr id="80900" name="Picture 4">
            <a:extLst>
              <a:ext uri="{FF2B5EF4-FFF2-40B4-BE49-F238E27FC236}">
                <a16:creationId xmlns:a16="http://schemas.microsoft.com/office/drawing/2014/main" id="{164DFFD6-12E8-467E-9839-9085DFA7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82675"/>
            <a:ext cx="1905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>
            <a:extLst>
              <a:ext uri="{FF2B5EF4-FFF2-40B4-BE49-F238E27FC236}">
                <a16:creationId xmlns:a16="http://schemas.microsoft.com/office/drawing/2014/main" id="{3B8411FE-8CCB-4072-80B9-00FD29FB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901700"/>
            <a:ext cx="3683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6">
            <a:extLst>
              <a:ext uri="{FF2B5EF4-FFF2-40B4-BE49-F238E27FC236}">
                <a16:creationId xmlns:a16="http://schemas.microsoft.com/office/drawing/2014/main" id="{6844DAAE-4DAB-427E-ADF7-2D66089FF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Slide by Steve Seitz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2AB7ECA1-8756-4A96-8944-EF79F9CAE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spaces: HSV</a:t>
            </a:r>
          </a:p>
        </p:txBody>
      </p:sp>
      <p:pic>
        <p:nvPicPr>
          <p:cNvPr id="81923" name="Picture 6">
            <a:extLst>
              <a:ext uri="{FF2B5EF4-FFF2-40B4-BE49-F238E27FC236}">
                <a16:creationId xmlns:a16="http://schemas.microsoft.com/office/drawing/2014/main" id="{8F7CC8AD-8EFD-421F-99C0-70889E65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95300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3">
            <a:extLst>
              <a:ext uri="{FF2B5EF4-FFF2-40B4-BE49-F238E27FC236}">
                <a16:creationId xmlns:a16="http://schemas.microsoft.com/office/drawing/2014/main" id="{62071F67-64F4-4DDE-A608-2B1095702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3363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Intuitive color space</a:t>
            </a:r>
          </a:p>
        </p:txBody>
      </p:sp>
      <p:pic>
        <p:nvPicPr>
          <p:cNvPr id="81925" name="Picture 2" descr="C:\Users\Hoiem\Documents\Classes\Spring11 - Computer Vision\figs\color spaces\neighborhood6_hsv_v.png">
            <a:extLst>
              <a:ext uri="{FF2B5EF4-FFF2-40B4-BE49-F238E27FC236}">
                <a16:creationId xmlns:a16="http://schemas.microsoft.com/office/drawing/2014/main" id="{80700CA2-68F6-4BAC-856C-38D0A62E1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911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3" descr="C:\Users\Hoiem\Documents\Classes\Spring11 - Computer Vision\figs\color spaces\neighborhood6_hsv_h.png">
            <a:extLst>
              <a:ext uri="{FF2B5EF4-FFF2-40B4-BE49-F238E27FC236}">
                <a16:creationId xmlns:a16="http://schemas.microsoft.com/office/drawing/2014/main" id="{F2BF64B3-91D0-42D2-96C1-148171E3B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621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4" descr="C:\Users\Hoiem\Documents\Classes\Spring11 - Computer Vision\figs\color spaces\neighborhood6_hsv_s.png">
            <a:extLst>
              <a:ext uri="{FF2B5EF4-FFF2-40B4-BE49-F238E27FC236}">
                <a16:creationId xmlns:a16="http://schemas.microsoft.com/office/drawing/2014/main" id="{F2EA3836-2045-4712-9D12-616CA2FB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385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5" descr="C:\Users\Hoiem\Documents\Classes\Spring10 - Computer Vision\figs\nieghborhood6.jpg">
            <a:extLst>
              <a:ext uri="{FF2B5EF4-FFF2-40B4-BE49-F238E27FC236}">
                <a16:creationId xmlns:a16="http://schemas.microsoft.com/office/drawing/2014/main" id="{BB311BA7-47BE-4B0F-9B5F-7FB3DEDA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TextBox 8">
            <a:extLst>
              <a:ext uri="{FF2B5EF4-FFF2-40B4-BE49-F238E27FC236}">
                <a16:creationId xmlns:a16="http://schemas.microsoft.com/office/drawing/2014/main" id="{2C5FB5A4-2509-4D0C-855E-215AB8CB2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8" y="2057400"/>
            <a:ext cx="825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H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(S=1,V=1)</a:t>
            </a:r>
          </a:p>
        </p:txBody>
      </p:sp>
      <p:sp>
        <p:nvSpPr>
          <p:cNvPr id="81930" name="TextBox 9">
            <a:extLst>
              <a:ext uri="{FF2B5EF4-FFF2-40B4-BE49-F238E27FC236}">
                <a16:creationId xmlns:a16="http://schemas.microsoft.com/office/drawing/2014/main" id="{874AB6F9-93E0-443A-AAF1-01A2743E0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613" y="3733800"/>
            <a:ext cx="83343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S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(H=1,V=1)</a:t>
            </a:r>
          </a:p>
        </p:txBody>
      </p:sp>
      <p:sp>
        <p:nvSpPr>
          <p:cNvPr id="81931" name="TextBox 10">
            <a:extLst>
              <a:ext uri="{FF2B5EF4-FFF2-40B4-BE49-F238E27FC236}">
                <a16:creationId xmlns:a16="http://schemas.microsoft.com/office/drawing/2014/main" id="{680BB9D4-BD7C-46AF-ADFB-743429575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562600"/>
            <a:ext cx="833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V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(H=1,S=0)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6D26C5FD-BBC5-488E-80B5-8683C5EDD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spaces: L*a*b*</a:t>
            </a:r>
          </a:p>
        </p:txBody>
      </p:sp>
      <p:sp>
        <p:nvSpPr>
          <p:cNvPr id="82947" name="TextBox 4">
            <a:extLst>
              <a:ext uri="{FF2B5EF4-FFF2-40B4-BE49-F238E27FC236}">
                <a16:creationId xmlns:a16="http://schemas.microsoft.com/office/drawing/2014/main" id="{D2017756-ABA6-43B9-9858-747C5C0D1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990600"/>
            <a:ext cx="5783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“Perceptually uniform”</a:t>
            </a:r>
            <a:r>
              <a:rPr lang="en-US" altLang="en-US">
                <a:solidFill>
                  <a:srgbClr val="FF0000"/>
                </a:solidFill>
              </a:rPr>
              <a:t>*</a:t>
            </a:r>
            <a:r>
              <a:rPr lang="en-US" altLang="en-US">
                <a:solidFill>
                  <a:srgbClr val="000000"/>
                </a:solidFill>
              </a:rPr>
              <a:t> color space</a:t>
            </a:r>
          </a:p>
        </p:txBody>
      </p:sp>
      <p:pic>
        <p:nvPicPr>
          <p:cNvPr id="82948" name="Picture 5">
            <a:extLst>
              <a:ext uri="{FF2B5EF4-FFF2-40B4-BE49-F238E27FC236}">
                <a16:creationId xmlns:a16="http://schemas.microsoft.com/office/drawing/2014/main" id="{F1CABB04-D926-4382-A854-537B0CDB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7338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1" descr="C:\Users\Hoiem\Documents\Classes\Spring11 - Computer Vision\figs\color spaces\neighborhood6_lab_b.png">
            <a:extLst>
              <a:ext uri="{FF2B5EF4-FFF2-40B4-BE49-F238E27FC236}">
                <a16:creationId xmlns:a16="http://schemas.microsoft.com/office/drawing/2014/main" id="{ADD6A459-CF4D-4DC1-8E9A-49CE3C779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911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2" descr="C:\Users\Hoiem\Documents\Classes\Spring11 - Computer Vision\figs\color spaces\neighborhood6_lab_l.png">
            <a:extLst>
              <a:ext uri="{FF2B5EF4-FFF2-40B4-BE49-F238E27FC236}">
                <a16:creationId xmlns:a16="http://schemas.microsoft.com/office/drawing/2014/main" id="{18E8C875-C5E1-418F-83B9-2F57C4FE8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52588"/>
            <a:ext cx="2286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3" descr="C:\Users\Hoiem\Documents\Classes\Spring11 - Computer Vision\figs\color spaces\neighborhood6_lab_a.png">
            <a:extLst>
              <a:ext uri="{FF2B5EF4-FFF2-40B4-BE49-F238E27FC236}">
                <a16:creationId xmlns:a16="http://schemas.microsoft.com/office/drawing/2014/main" id="{9DBB851A-7806-4B3F-AA8C-DDF44829E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28988"/>
            <a:ext cx="2286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5" descr="C:\Users\Hoiem\Documents\Classes\Spring10 - Computer Vision\figs\nieghborhood6.jpg">
            <a:extLst>
              <a:ext uri="{FF2B5EF4-FFF2-40B4-BE49-F238E27FC236}">
                <a16:creationId xmlns:a16="http://schemas.microsoft.com/office/drawing/2014/main" id="{EAD86101-DB8E-4C2E-8D79-F12888EB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3" name="TextBox 8">
            <a:extLst>
              <a:ext uri="{FF2B5EF4-FFF2-40B4-BE49-F238E27FC236}">
                <a16:creationId xmlns:a16="http://schemas.microsoft.com/office/drawing/2014/main" id="{D8EA5DDE-1C93-46F0-924B-CA7D6344C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8" y="2057400"/>
            <a:ext cx="7937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L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(a=0,b=0)</a:t>
            </a:r>
          </a:p>
        </p:txBody>
      </p:sp>
      <p:sp>
        <p:nvSpPr>
          <p:cNvPr id="82954" name="TextBox 9">
            <a:extLst>
              <a:ext uri="{FF2B5EF4-FFF2-40B4-BE49-F238E27FC236}">
                <a16:creationId xmlns:a16="http://schemas.microsoft.com/office/drawing/2014/main" id="{F9AC27CB-30AA-4C0D-AF80-8643622F2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613" y="3733800"/>
            <a:ext cx="8731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a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(L=65,b=0)</a:t>
            </a:r>
          </a:p>
        </p:txBody>
      </p:sp>
      <p:sp>
        <p:nvSpPr>
          <p:cNvPr id="82955" name="TextBox 10">
            <a:extLst>
              <a:ext uri="{FF2B5EF4-FFF2-40B4-BE49-F238E27FC236}">
                <a16:creationId xmlns:a16="http://schemas.microsoft.com/office/drawing/2014/main" id="{3D0AEC8E-C379-4BD7-B065-97B43F1AA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562600"/>
            <a:ext cx="8731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b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(L=65,a=0)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8DE7C4BE-80C6-43DB-9488-B8BA565EF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Project #1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AB9E06B-71D5-42CC-8F33-26682DE74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b="1"/>
              <a:t>Prokudin-Gorskii’s Color Photography (1907)</a:t>
            </a:r>
          </a:p>
          <a:p>
            <a:endParaRPr lang="en-US" altLang="en-US" sz="2400"/>
          </a:p>
        </p:txBody>
      </p:sp>
      <p:pic>
        <p:nvPicPr>
          <p:cNvPr id="83972" name="Picture 5" descr="Image of Camera and Cassette">
            <a:extLst>
              <a:ext uri="{FF2B5EF4-FFF2-40B4-BE49-F238E27FC236}">
                <a16:creationId xmlns:a16="http://schemas.microsoft.com/office/drawing/2014/main" id="{981688B1-3E2A-4FFE-9081-C1B508DC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216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7" descr="Image of Lantern Projector">
            <a:extLst>
              <a:ext uri="{FF2B5EF4-FFF2-40B4-BE49-F238E27FC236}">
                <a16:creationId xmlns:a16="http://schemas.microsoft.com/office/drawing/2014/main" id="{766450A6-85D6-4300-AC69-2707721C0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2415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9" descr="Three Negatives - Pinkhus Karlinskii. . . Supervisor of Chernigov Floodgate">
            <a:extLst>
              <a:ext uri="{FF2B5EF4-FFF2-40B4-BE49-F238E27FC236}">
                <a16:creationId xmlns:a16="http://schemas.microsoft.com/office/drawing/2014/main" id="{2DA354F0-6B02-48B0-ADDC-53F69BD0C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1676400"/>
            <a:ext cx="15033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1E1DD84-E910-42F6-9B58-9AF88A5FC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Project #1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3B12518-8515-4FE9-A59D-412C1A63E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4996" name="Picture 7" descr="Teaser Image">
            <a:extLst>
              <a:ext uri="{FF2B5EF4-FFF2-40B4-BE49-F238E27FC236}">
                <a16:creationId xmlns:a16="http://schemas.microsoft.com/office/drawing/2014/main" id="{C6948300-FA57-4AED-B09E-EA33782F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572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A4593E9C-6F64-4812-9B29-860CD234D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Rolling Shutter</a:t>
            </a:r>
          </a:p>
        </p:txBody>
      </p:sp>
      <p:pic>
        <p:nvPicPr>
          <p:cNvPr id="14339" name="Picture 2" descr="C:\Documents and Settings\James\Desktop\cs 129 comp_photo\hays_slides_2012\3\Turboprop_Rolling_Shutter.jpg">
            <a:extLst>
              <a:ext uri="{FF2B5EF4-FFF2-40B4-BE49-F238E27FC236}">
                <a16:creationId xmlns:a16="http://schemas.microsoft.com/office/drawing/2014/main" id="{77BFC7CF-CDB0-4C3C-9F69-0C9A23514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955675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C:\Documents and Settings\James\Desktop\cs 129 comp_photo\hays_slides_2012\3\CMOS_rolling_shutter_distortion.jpg">
            <a:extLst>
              <a:ext uri="{FF2B5EF4-FFF2-40B4-BE49-F238E27FC236}">
                <a16:creationId xmlns:a16="http://schemas.microsoft.com/office/drawing/2014/main" id="{A7D71D94-80CB-4427-92A5-AE1A54C3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23962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16F810-5FCF-4FD6-992A-0E5B3896B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42075"/>
            <a:ext cx="5921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hlinkClick r:id="rId5"/>
              </a:rPr>
              <a:t>http://en.wikipedia.org/wiki/Rolling_shutter</a:t>
            </a: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40967" name="Picture 7">
            <a:extLst>
              <a:ext uri="{FF2B5EF4-FFF2-40B4-BE49-F238E27FC236}">
                <a16:creationId xmlns:a16="http://schemas.microsoft.com/office/drawing/2014/main" id="{3C38F0E4-A5AB-4E53-B4F5-DA4939FAB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" y="4613112"/>
            <a:ext cx="23653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62AF1C6-9143-4BC4-3199-058869D62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65523"/>
            <a:ext cx="3273427" cy="16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E951E1C-E68C-43FC-A2A6-B221EE47C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Project #1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408632A-5893-400C-967E-95C870192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248400" cy="4800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How to compare R,G,B channels?</a:t>
            </a:r>
          </a:p>
          <a:p>
            <a:pPr>
              <a:buFontTx/>
              <a:buChar char="•"/>
            </a:pPr>
            <a:r>
              <a:rPr lang="en-US" altLang="en-US" dirty="0"/>
              <a:t>No right answer</a:t>
            </a:r>
          </a:p>
          <a:p>
            <a:pPr lvl="1"/>
            <a:r>
              <a:rPr lang="en-US" altLang="en-US" dirty="0"/>
              <a:t>L2 norm / Euclidian Distance (sqrt dropped):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Normalized Correlation (NCC):</a:t>
            </a:r>
          </a:p>
        </p:txBody>
      </p:sp>
      <p:pic>
        <p:nvPicPr>
          <p:cNvPr id="86020" name="Picture 4" descr="00153v">
            <a:extLst>
              <a:ext uri="{FF2B5EF4-FFF2-40B4-BE49-F238E27FC236}">
                <a16:creationId xmlns:a16="http://schemas.microsoft.com/office/drawing/2014/main" id="{CC924C60-79FE-4678-890A-386FBD30B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1066800"/>
            <a:ext cx="21399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>
            <a:extLst>
              <a:ext uri="{FF2B5EF4-FFF2-40B4-BE49-F238E27FC236}">
                <a16:creationId xmlns:a16="http://schemas.microsoft.com/office/drawing/2014/main" id="{A433D3B0-55F0-439C-B2E8-4C5C7253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58991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>
            <a:extLst>
              <a:ext uri="{FF2B5EF4-FFF2-40B4-BE49-F238E27FC236}">
                <a16:creationId xmlns:a16="http://schemas.microsoft.com/office/drawing/2014/main" id="{B9E8D47D-E957-4F2A-BEF4-D34573CAF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6248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2C2B55BD-BCC4-4553-863C-4B83AF1B5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Saccadic eye movement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B78E39A0-D653-4287-8FE0-1E447209FC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9940" name="Picture 2" descr="https://upload.wikimedia.org/wikipedia/commons/thumb/f/f9/Saccades_and_Microsaccades.jpg/800px-Saccades_and_Microsaccades.jpg">
            <a:extLst>
              <a:ext uri="{FF2B5EF4-FFF2-40B4-BE49-F238E27FC236}">
                <a16:creationId xmlns:a16="http://schemas.microsoft.com/office/drawing/2014/main" id="{0763350C-AA1F-4C38-9A75-1F436D2C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95400"/>
            <a:ext cx="90820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474BC2B2-C74D-491B-B09B-0378106C3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Saccadic eye movement</a:t>
            </a:r>
          </a:p>
        </p:txBody>
      </p:sp>
      <p:pic>
        <p:nvPicPr>
          <p:cNvPr id="40963" name="Content Placeholder 3" descr="buff">
            <a:extLst>
              <a:ext uri="{FF2B5EF4-FFF2-40B4-BE49-F238E27FC236}">
                <a16:creationId xmlns:a16="http://schemas.microsoft.com/office/drawing/2014/main" id="{D33712F6-4F26-4D5F-AA94-EB8E28D2EC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143000"/>
            <a:ext cx="6273800" cy="517842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F58FFBF-0A97-4FD7-9642-D69709907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Eye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1F59642-964F-408E-80F4-FA4140BC6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524000"/>
          </a:xfrm>
        </p:spPr>
        <p:txBody>
          <a:bodyPr/>
          <a:lstStyle/>
          <a:p>
            <a:r>
              <a:rPr lang="en-US" altLang="en-US"/>
              <a:t>The human eye is a camera!</a:t>
            </a:r>
          </a:p>
          <a:p>
            <a:pPr lvl="1"/>
            <a:r>
              <a:rPr lang="en-US" altLang="en-US" b="1"/>
              <a:t>Iris</a:t>
            </a:r>
            <a:r>
              <a:rPr lang="en-US" altLang="en-US"/>
              <a:t> - </a:t>
            </a:r>
            <a:r>
              <a:rPr lang="en-US" altLang="en-US" sz="1800"/>
              <a:t>colored annulus with radial muscles</a:t>
            </a:r>
          </a:p>
          <a:p>
            <a:pPr lvl="1"/>
            <a:r>
              <a:rPr lang="en-US" altLang="en-US" b="1"/>
              <a:t>Pupil</a:t>
            </a:r>
            <a:r>
              <a:rPr lang="en-US" altLang="en-US"/>
              <a:t> - </a:t>
            </a:r>
            <a:r>
              <a:rPr lang="en-US" altLang="en-US" sz="1800"/>
              <a:t>the hole (aperture) whose size is controlled by the iris</a:t>
            </a:r>
          </a:p>
          <a:p>
            <a:pPr lvl="1"/>
            <a:r>
              <a:rPr lang="en-US" altLang="en-US" sz="1800"/>
              <a:t>What’s the “film”?</a:t>
            </a:r>
          </a:p>
        </p:txBody>
      </p:sp>
      <p:pic>
        <p:nvPicPr>
          <p:cNvPr id="41988" name="Picture 4" descr="humaneye">
            <a:extLst>
              <a:ext uri="{FF2B5EF4-FFF2-40B4-BE49-F238E27FC236}">
                <a16:creationId xmlns:a16="http://schemas.microsoft.com/office/drawing/2014/main" id="{5A7C2049-4A5A-494A-BEDA-4A121C3A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066800"/>
            <a:ext cx="548481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1" name="Rectangle 5">
            <a:extLst>
              <a:ext uri="{FF2B5EF4-FFF2-40B4-BE49-F238E27FC236}">
                <a16:creationId xmlns:a16="http://schemas.microsoft.com/office/drawing/2014/main" id="{D1CF1270-5898-4141-A339-AE365603F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en-US" altLang="en-US" sz="1600"/>
              <a:t>photoreceptor cells (rods and cones) in the </a:t>
            </a:r>
            <a:r>
              <a:rPr lang="en-US" altLang="en-US" sz="1600" b="1"/>
              <a:t>retina</a:t>
            </a: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EC12DD98-44A8-4E18-AD87-C8209276F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F4CEF90-9879-40AD-AC2A-41BB97397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Retina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356E8BD4-7E47-47E2-8F9D-95253A32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7056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14800</TotalTime>
  <Words>1901</Words>
  <Application>Microsoft Office PowerPoint</Application>
  <PresentationFormat>On-screen Show (4:3)</PresentationFormat>
  <Paragraphs>666</Paragraphs>
  <Slides>50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8" baseType="lpstr">
      <vt:lpstr>Arial</vt:lpstr>
      <vt:lpstr>Arial Narrow</vt:lpstr>
      <vt:lpstr>Calibri</vt:lpstr>
      <vt:lpstr>EngraversGothic BT Regular</vt:lpstr>
      <vt:lpstr>Google Sans</vt:lpstr>
      <vt:lpstr>Helvetica</vt:lpstr>
      <vt:lpstr>Symbol</vt:lpstr>
      <vt:lpstr>Times</vt:lpstr>
      <vt:lpstr>Times New Roman</vt:lpstr>
      <vt:lpstr>Blank Presentation</vt:lpstr>
      <vt:lpstr>1_Blank Presentation</vt:lpstr>
      <vt:lpstr>Default Design</vt:lpstr>
      <vt:lpstr>2_Blank Presentation</vt:lpstr>
      <vt:lpstr>3_Blank Presentation</vt:lpstr>
      <vt:lpstr>4_Blank Presentation</vt:lpstr>
      <vt:lpstr>5_Blank Presentation</vt:lpstr>
      <vt:lpstr>Lecture1 - Introduction - CP Fall 2010</vt:lpstr>
      <vt:lpstr>Image</vt:lpstr>
      <vt:lpstr>Capturing Light… in human and machine</vt:lpstr>
      <vt:lpstr>PHOTOGRAPHY</vt:lpstr>
      <vt:lpstr>Image Formation</vt:lpstr>
      <vt:lpstr>Pixel (Picture Element) Array</vt:lpstr>
      <vt:lpstr>Rolling Shutter</vt:lpstr>
      <vt:lpstr>Saccadic eye movement</vt:lpstr>
      <vt:lpstr>Saccadic eye movement</vt:lpstr>
      <vt:lpstr>The Eye</vt:lpstr>
      <vt:lpstr>The Retina</vt:lpstr>
      <vt:lpstr>PowerPoint Presentation</vt:lpstr>
      <vt:lpstr>Rod / Cone sensitivity</vt:lpstr>
      <vt:lpstr>Retina up-close</vt:lpstr>
      <vt:lpstr>PowerPoint Presentation</vt:lpstr>
      <vt:lpstr>PowerPoint Presentation</vt:lpstr>
      <vt:lpstr>Electromagnetic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 everyone is trichromat</vt:lpstr>
      <vt:lpstr>Color blindness is common in men</vt:lpstr>
      <vt:lpstr>Trichromacy</vt:lpstr>
      <vt:lpstr>We are all color-blind!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color is the “The Dress”?</vt:lpstr>
      <vt:lpstr>PowerPoint Presentation</vt:lpstr>
      <vt:lpstr>PowerPoint Presentation</vt:lpstr>
      <vt:lpstr>PowerPoint Presentation</vt:lpstr>
      <vt:lpstr>Camera White Balancing</vt:lpstr>
      <vt:lpstr>Color Sensing in Camera (RGB)</vt:lpstr>
      <vt:lpstr>Color Image</vt:lpstr>
      <vt:lpstr>Image representation</vt:lpstr>
      <vt:lpstr>More realistic color camera</vt:lpstr>
      <vt:lpstr>Practical Color Sensing: Bayer Grid</vt:lpstr>
      <vt:lpstr>Color spaces</vt:lpstr>
      <vt:lpstr>Color spaces: RGB vs. CMY(K)</vt:lpstr>
      <vt:lpstr>Color spaces: RGB</vt:lpstr>
      <vt:lpstr>HSV</vt:lpstr>
      <vt:lpstr>Color spaces: HSV</vt:lpstr>
      <vt:lpstr>Color spaces: L*a*b*</vt:lpstr>
      <vt:lpstr>Programming Project #1</vt:lpstr>
      <vt:lpstr>Programming Project #1</vt:lpstr>
      <vt:lpstr>Programming Project #1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Alyosha Efros</cp:lastModifiedBy>
  <cp:revision>234</cp:revision>
  <dcterms:created xsi:type="dcterms:W3CDTF">2004-08-29T23:15:23Z</dcterms:created>
  <dcterms:modified xsi:type="dcterms:W3CDTF">2024-09-04T23:35:49Z</dcterms:modified>
</cp:coreProperties>
</file>