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4" r:id="rId2"/>
    <p:sldMasterId id="2147483819" r:id="rId3"/>
    <p:sldMasterId id="2147483859" r:id="rId4"/>
  </p:sldMasterIdLst>
  <p:notesMasterIdLst>
    <p:notesMasterId r:id="rId80"/>
  </p:notesMasterIdLst>
  <p:handoutMasterIdLst>
    <p:handoutMasterId r:id="rId81"/>
  </p:handoutMasterIdLst>
  <p:sldIdLst>
    <p:sldId id="349" r:id="rId5"/>
    <p:sldId id="259" r:id="rId6"/>
    <p:sldId id="512" r:id="rId7"/>
    <p:sldId id="513" r:id="rId8"/>
    <p:sldId id="514" r:id="rId9"/>
    <p:sldId id="467" r:id="rId10"/>
    <p:sldId id="481" r:id="rId11"/>
    <p:sldId id="515" r:id="rId12"/>
    <p:sldId id="518" r:id="rId13"/>
    <p:sldId id="519" r:id="rId14"/>
    <p:sldId id="520" r:id="rId15"/>
    <p:sldId id="457" r:id="rId16"/>
    <p:sldId id="480" r:id="rId17"/>
    <p:sldId id="456" r:id="rId18"/>
    <p:sldId id="458" r:id="rId19"/>
    <p:sldId id="579" r:id="rId20"/>
    <p:sldId id="578" r:id="rId21"/>
    <p:sldId id="2671" r:id="rId22"/>
    <p:sldId id="464" r:id="rId23"/>
    <p:sldId id="484" r:id="rId24"/>
    <p:sldId id="485" r:id="rId25"/>
    <p:sldId id="486" r:id="rId26"/>
    <p:sldId id="487" r:id="rId27"/>
    <p:sldId id="488" r:id="rId28"/>
    <p:sldId id="490" r:id="rId29"/>
    <p:sldId id="491" r:id="rId30"/>
    <p:sldId id="489" r:id="rId31"/>
    <p:sldId id="494" r:id="rId32"/>
    <p:sldId id="492" r:id="rId33"/>
    <p:sldId id="493" r:id="rId34"/>
    <p:sldId id="495" r:id="rId35"/>
    <p:sldId id="496" r:id="rId36"/>
    <p:sldId id="497" r:id="rId37"/>
    <p:sldId id="508" r:id="rId38"/>
    <p:sldId id="499" r:id="rId39"/>
    <p:sldId id="501" r:id="rId40"/>
    <p:sldId id="2666" r:id="rId41"/>
    <p:sldId id="2668" r:id="rId42"/>
    <p:sldId id="2669" r:id="rId43"/>
    <p:sldId id="500" r:id="rId44"/>
    <p:sldId id="498" r:id="rId45"/>
    <p:sldId id="502" r:id="rId46"/>
    <p:sldId id="2672" r:id="rId47"/>
    <p:sldId id="503" r:id="rId48"/>
    <p:sldId id="2670" r:id="rId49"/>
    <p:sldId id="504" r:id="rId50"/>
    <p:sldId id="505" r:id="rId51"/>
    <p:sldId id="392" r:id="rId52"/>
    <p:sldId id="322" r:id="rId53"/>
    <p:sldId id="510" r:id="rId54"/>
    <p:sldId id="347" r:id="rId55"/>
    <p:sldId id="348" r:id="rId56"/>
    <p:sldId id="410" r:id="rId57"/>
    <p:sldId id="332" r:id="rId58"/>
    <p:sldId id="334" r:id="rId59"/>
    <p:sldId id="335" r:id="rId60"/>
    <p:sldId id="337" r:id="rId61"/>
    <p:sldId id="336" r:id="rId62"/>
    <p:sldId id="338" r:id="rId63"/>
    <p:sldId id="369" r:id="rId64"/>
    <p:sldId id="370" r:id="rId65"/>
    <p:sldId id="371" r:id="rId66"/>
    <p:sldId id="376" r:id="rId67"/>
    <p:sldId id="340" r:id="rId68"/>
    <p:sldId id="364" r:id="rId69"/>
    <p:sldId id="365" r:id="rId70"/>
    <p:sldId id="341" r:id="rId71"/>
    <p:sldId id="339" r:id="rId72"/>
    <p:sldId id="257" r:id="rId73"/>
    <p:sldId id="260" r:id="rId74"/>
    <p:sldId id="263" r:id="rId75"/>
    <p:sldId id="266" r:id="rId76"/>
    <p:sldId id="265" r:id="rId77"/>
    <p:sldId id="393" r:id="rId78"/>
    <p:sldId id="2673" r:id="rId79"/>
  </p:sldIdLst>
  <p:sldSz cx="9144000" cy="6858000" type="screen4x3"/>
  <p:notesSz cx="7099300" cy="10234613"/>
  <p:defaultTextStyle>
    <a:defPPr>
      <a:defRPr lang="en-US"/>
    </a:defPPr>
    <a:lvl1pPr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1pPr>
    <a:lvl2pPr marL="457177"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2pPr>
    <a:lvl3pPr marL="914353"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3pPr>
    <a:lvl4pPr marL="1371530"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4pPr>
    <a:lvl5pPr marL="1828706" algn="l" rtl="0" eaLnBrk="0" fontAlgn="base" hangingPunct="0">
      <a:spcBef>
        <a:spcPct val="0"/>
      </a:spcBef>
      <a:spcAft>
        <a:spcPct val="0"/>
      </a:spcAft>
      <a:defRPr sz="2400" b="1" kern="1200">
        <a:solidFill>
          <a:schemeClr val="tx1"/>
        </a:solidFill>
        <a:latin typeface="Arial" pitchFamily="34" charset="0"/>
        <a:ea typeface="+mn-ea"/>
        <a:cs typeface="Arial" pitchFamily="34" charset="0"/>
      </a:defRPr>
    </a:lvl5pPr>
    <a:lvl6pPr marL="2285883" algn="l" defTabSz="914353" rtl="0" eaLnBrk="1" latinLnBrk="0" hangingPunct="1">
      <a:defRPr sz="2400" b="1" kern="1200">
        <a:solidFill>
          <a:schemeClr val="tx1"/>
        </a:solidFill>
        <a:latin typeface="Arial" pitchFamily="34" charset="0"/>
        <a:ea typeface="+mn-ea"/>
        <a:cs typeface="Arial" pitchFamily="34" charset="0"/>
      </a:defRPr>
    </a:lvl6pPr>
    <a:lvl7pPr marL="2743060" algn="l" defTabSz="914353" rtl="0" eaLnBrk="1" latinLnBrk="0" hangingPunct="1">
      <a:defRPr sz="2400" b="1" kern="1200">
        <a:solidFill>
          <a:schemeClr val="tx1"/>
        </a:solidFill>
        <a:latin typeface="Arial" pitchFamily="34" charset="0"/>
        <a:ea typeface="+mn-ea"/>
        <a:cs typeface="Arial" pitchFamily="34" charset="0"/>
      </a:defRPr>
    </a:lvl7pPr>
    <a:lvl8pPr marL="3200236" algn="l" defTabSz="914353" rtl="0" eaLnBrk="1" latinLnBrk="0" hangingPunct="1">
      <a:defRPr sz="2400" b="1" kern="1200">
        <a:solidFill>
          <a:schemeClr val="tx1"/>
        </a:solidFill>
        <a:latin typeface="Arial" pitchFamily="34" charset="0"/>
        <a:ea typeface="+mn-ea"/>
        <a:cs typeface="Arial" pitchFamily="34" charset="0"/>
      </a:defRPr>
    </a:lvl8pPr>
    <a:lvl9pPr marL="3657413" algn="l" defTabSz="914353" rtl="0" eaLnBrk="1" latinLnBrk="0" hangingPunct="1">
      <a:defRPr sz="2400" b="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99FF33"/>
    <a:srgbClr val="CCFF33"/>
    <a:srgbClr val="FF9933"/>
    <a:srgbClr val="FF0000"/>
    <a:srgbClr val="00FF00"/>
    <a:srgbClr val="33CC33"/>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D232B-1530-4A0E-8401-18632EECD875}" v="839" dt="2024-08-28T23:37:28.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973" autoAdjust="0"/>
  </p:normalViewPr>
  <p:slideViewPr>
    <p:cSldViewPr>
      <p:cViewPr varScale="1">
        <p:scale>
          <a:sx n="124" d="100"/>
          <a:sy n="124" d="100"/>
        </p:scale>
        <p:origin x="1752"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osha Efros" userId="ead13f82107e7c50" providerId="LiveId" clId="{14BD232B-1530-4A0E-8401-18632EECD875}"/>
    <pc:docChg chg="undo redo custSel addSld delSld modSld">
      <pc:chgData name="Alyosha Efros" userId="ead13f82107e7c50" providerId="LiveId" clId="{14BD232B-1530-4A0E-8401-18632EECD875}" dt="2024-08-28T23:37:28.865" v="3687" actId="20577"/>
      <pc:docMkLst>
        <pc:docMk/>
      </pc:docMkLst>
      <pc:sldChg chg="modSp mod">
        <pc:chgData name="Alyosha Efros" userId="ead13f82107e7c50" providerId="LiveId" clId="{14BD232B-1530-4A0E-8401-18632EECD875}" dt="2024-08-28T22:15:41.194" v="2411" actId="20577"/>
        <pc:sldMkLst>
          <pc:docMk/>
          <pc:sldMk cId="0" sldId="259"/>
        </pc:sldMkLst>
        <pc:spChg chg="mod">
          <ac:chgData name="Alyosha Efros" userId="ead13f82107e7c50" providerId="LiveId" clId="{14BD232B-1530-4A0E-8401-18632EECD875}" dt="2024-08-28T22:15:41.194" v="2411" actId="20577"/>
          <ac:spMkLst>
            <pc:docMk/>
            <pc:sldMk cId="0" sldId="259"/>
            <ac:spMk id="31747" creationId="{00000000-0000-0000-0000-000000000000}"/>
          </ac:spMkLst>
        </pc:spChg>
      </pc:sldChg>
      <pc:sldChg chg="modSp mod">
        <pc:chgData name="Alyosha Efros" userId="ead13f82107e7c50" providerId="LiveId" clId="{14BD232B-1530-4A0E-8401-18632EECD875}" dt="2024-08-28T22:23:57.929" v="2413" actId="1076"/>
        <pc:sldMkLst>
          <pc:docMk/>
          <pc:sldMk cId="0" sldId="349"/>
        </pc:sldMkLst>
        <pc:spChg chg="mod">
          <ac:chgData name="Alyosha Efros" userId="ead13f82107e7c50" providerId="LiveId" clId="{14BD232B-1530-4A0E-8401-18632EECD875}" dt="2024-08-28T18:46:34.045" v="181" actId="20577"/>
          <ac:spMkLst>
            <pc:docMk/>
            <pc:sldMk cId="0" sldId="349"/>
            <ac:spMk id="5" creationId="{00000000-0000-0000-0000-000000000000}"/>
          </ac:spMkLst>
        </pc:spChg>
        <pc:spChg chg="mod">
          <ac:chgData name="Alyosha Efros" userId="ead13f82107e7c50" providerId="LiveId" clId="{14BD232B-1530-4A0E-8401-18632EECD875}" dt="2024-08-28T22:23:57.929" v="2413" actId="1076"/>
          <ac:spMkLst>
            <pc:docMk/>
            <pc:sldMk cId="0" sldId="349"/>
            <ac:spMk id="29698" creationId="{00000000-0000-0000-0000-000000000000}"/>
          </ac:spMkLst>
        </pc:spChg>
        <pc:spChg chg="mod">
          <ac:chgData name="Alyosha Efros" userId="ead13f82107e7c50" providerId="LiveId" clId="{14BD232B-1530-4A0E-8401-18632EECD875}" dt="2024-08-28T18:44:16.562" v="83" actId="1076"/>
          <ac:spMkLst>
            <pc:docMk/>
            <pc:sldMk cId="0" sldId="349"/>
            <ac:spMk id="29700" creationId="{00000000-0000-0000-0000-000000000000}"/>
          </ac:spMkLst>
        </pc:spChg>
      </pc:sldChg>
      <pc:sldChg chg="modAnim">
        <pc:chgData name="Alyosha Efros" userId="ead13f82107e7c50" providerId="LiveId" clId="{14BD232B-1530-4A0E-8401-18632EECD875}" dt="2024-08-28T23:23:21.332" v="3448"/>
        <pc:sldMkLst>
          <pc:docMk/>
          <pc:sldMk cId="3089312553" sldId="392"/>
        </pc:sldMkLst>
      </pc:sldChg>
      <pc:sldChg chg="modSp mod">
        <pc:chgData name="Alyosha Efros" userId="ead13f82107e7c50" providerId="LiveId" clId="{14BD232B-1530-4A0E-8401-18632EECD875}" dt="2024-08-28T22:29:36.679" v="2460" actId="20577"/>
        <pc:sldMkLst>
          <pc:docMk/>
          <pc:sldMk cId="229283353" sldId="457"/>
        </pc:sldMkLst>
        <pc:spChg chg="mod">
          <ac:chgData name="Alyosha Efros" userId="ead13f82107e7c50" providerId="LiveId" clId="{14BD232B-1530-4A0E-8401-18632EECD875}" dt="2024-08-28T22:29:36.679" v="2460" actId="20577"/>
          <ac:spMkLst>
            <pc:docMk/>
            <pc:sldMk cId="229283353" sldId="457"/>
            <ac:spMk id="68611" creationId="{00000000-0000-0000-0000-000000000000}"/>
          </ac:spMkLst>
        </pc:spChg>
      </pc:sldChg>
      <pc:sldChg chg="del">
        <pc:chgData name="Alyosha Efros" userId="ead13f82107e7c50" providerId="LiveId" clId="{14BD232B-1530-4A0E-8401-18632EECD875}" dt="2024-08-28T20:02:14.854" v="1137" actId="47"/>
        <pc:sldMkLst>
          <pc:docMk/>
          <pc:sldMk cId="3972343705" sldId="461"/>
        </pc:sldMkLst>
      </pc:sldChg>
      <pc:sldChg chg="del">
        <pc:chgData name="Alyosha Efros" userId="ead13f82107e7c50" providerId="LiveId" clId="{14BD232B-1530-4A0E-8401-18632EECD875}" dt="2024-08-28T20:02:15.860" v="1138" actId="47"/>
        <pc:sldMkLst>
          <pc:docMk/>
          <pc:sldMk cId="1011762155" sldId="462"/>
        </pc:sldMkLst>
      </pc:sldChg>
      <pc:sldChg chg="modSp mod">
        <pc:chgData name="Alyosha Efros" userId="ead13f82107e7c50" providerId="LiveId" clId="{14BD232B-1530-4A0E-8401-18632EECD875}" dt="2024-08-28T22:31:54.861" v="2536" actId="20577"/>
        <pc:sldMkLst>
          <pc:docMk/>
          <pc:sldMk cId="1294291850" sldId="464"/>
        </pc:sldMkLst>
        <pc:spChg chg="mod">
          <ac:chgData name="Alyosha Efros" userId="ead13f82107e7c50" providerId="LiveId" clId="{14BD232B-1530-4A0E-8401-18632EECD875}" dt="2024-08-28T22:31:54.861" v="2536" actId="20577"/>
          <ac:spMkLst>
            <pc:docMk/>
            <pc:sldMk cId="1294291850" sldId="464"/>
            <ac:spMk id="70659" creationId="{00000000-0000-0000-0000-000000000000}"/>
          </ac:spMkLst>
        </pc:spChg>
      </pc:sldChg>
      <pc:sldChg chg="modSp mod">
        <pc:chgData name="Alyosha Efros" userId="ead13f82107e7c50" providerId="LiveId" clId="{14BD232B-1530-4A0E-8401-18632EECD875}" dt="2024-08-28T20:01:32.692" v="1136" actId="20577"/>
        <pc:sldMkLst>
          <pc:docMk/>
          <pc:sldMk cId="577786141" sldId="480"/>
        </pc:sldMkLst>
        <pc:spChg chg="mod">
          <ac:chgData name="Alyosha Efros" userId="ead13f82107e7c50" providerId="LiveId" clId="{14BD232B-1530-4A0E-8401-18632EECD875}" dt="2024-08-28T20:01:32.692" v="1136" actId="20577"/>
          <ac:spMkLst>
            <pc:docMk/>
            <pc:sldMk cId="577786141" sldId="480"/>
            <ac:spMk id="70659" creationId="{00000000-0000-0000-0000-000000000000}"/>
          </ac:spMkLst>
        </pc:spChg>
      </pc:sldChg>
      <pc:sldChg chg="modSp mod">
        <pc:chgData name="Alyosha Efros" userId="ead13f82107e7c50" providerId="LiveId" clId="{14BD232B-1530-4A0E-8401-18632EECD875}" dt="2024-08-28T19:57:21.392" v="924" actId="20577"/>
        <pc:sldMkLst>
          <pc:docMk/>
          <pc:sldMk cId="1742507866" sldId="481"/>
        </pc:sldMkLst>
        <pc:spChg chg="mod">
          <ac:chgData name="Alyosha Efros" userId="ead13f82107e7c50" providerId="LiveId" clId="{14BD232B-1530-4A0E-8401-18632EECD875}" dt="2024-08-28T19:57:21.392" v="924" actId="20577"/>
          <ac:spMkLst>
            <pc:docMk/>
            <pc:sldMk cId="1742507866" sldId="481"/>
            <ac:spMk id="8" creationId="{00000000-0000-0000-0000-000000000000}"/>
          </ac:spMkLst>
        </pc:spChg>
      </pc:sldChg>
      <pc:sldChg chg="addSp modSp mod">
        <pc:chgData name="Alyosha Efros" userId="ead13f82107e7c50" providerId="LiveId" clId="{14BD232B-1530-4A0E-8401-18632EECD875}" dt="2024-08-28T20:11:25.387" v="1182" actId="403"/>
        <pc:sldMkLst>
          <pc:docMk/>
          <pc:sldMk cId="855509471" sldId="485"/>
        </pc:sldMkLst>
        <pc:spChg chg="add mod">
          <ac:chgData name="Alyosha Efros" userId="ead13f82107e7c50" providerId="LiveId" clId="{14BD232B-1530-4A0E-8401-18632EECD875}" dt="2024-08-28T20:11:25.387" v="1182" actId="403"/>
          <ac:spMkLst>
            <pc:docMk/>
            <pc:sldMk cId="855509471" sldId="485"/>
            <ac:spMk id="2" creationId="{96AF138F-04D9-0AD2-746B-0BE33E90BD50}"/>
          </ac:spMkLst>
        </pc:spChg>
      </pc:sldChg>
      <pc:sldChg chg="addSp delSp modSp">
        <pc:chgData name="Alyosha Efros" userId="ead13f82107e7c50" providerId="LiveId" clId="{14BD232B-1530-4A0E-8401-18632EECD875}" dt="2024-08-28T20:14:02.092" v="1186" actId="1076"/>
        <pc:sldMkLst>
          <pc:docMk/>
          <pc:sldMk cId="2905704800" sldId="486"/>
        </pc:sldMkLst>
        <pc:picChg chg="add mod">
          <ac:chgData name="Alyosha Efros" userId="ead13f82107e7c50" providerId="LiveId" clId="{14BD232B-1530-4A0E-8401-18632EECD875}" dt="2024-08-28T20:14:02.092" v="1186" actId="1076"/>
          <ac:picMkLst>
            <pc:docMk/>
            <pc:sldMk cId="2905704800" sldId="486"/>
            <ac:picMk id="2" creationId="{3C872241-0EEF-48C3-D7EA-1903A70514B3}"/>
          </ac:picMkLst>
        </pc:picChg>
        <pc:picChg chg="del">
          <ac:chgData name="Alyosha Efros" userId="ead13f82107e7c50" providerId="LiveId" clId="{14BD232B-1530-4A0E-8401-18632EECD875}" dt="2024-08-28T20:13:56.776" v="1183" actId="478"/>
          <ac:picMkLst>
            <pc:docMk/>
            <pc:sldMk cId="2905704800" sldId="486"/>
            <ac:picMk id="129026" creationId="{00000000-0000-0000-0000-000000000000}"/>
          </ac:picMkLst>
        </pc:picChg>
      </pc:sldChg>
      <pc:sldChg chg="modAnim">
        <pc:chgData name="Alyosha Efros" userId="ead13f82107e7c50" providerId="LiveId" clId="{14BD232B-1530-4A0E-8401-18632EECD875}" dt="2024-08-28T22:36:41.468" v="2537"/>
        <pc:sldMkLst>
          <pc:docMk/>
          <pc:sldMk cId="971451867" sldId="487"/>
        </pc:sldMkLst>
      </pc:sldChg>
      <pc:sldChg chg="addSp delSp modSp mod delAnim modAnim">
        <pc:chgData name="Alyosha Efros" userId="ead13f82107e7c50" providerId="LiveId" clId="{14BD232B-1530-4A0E-8401-18632EECD875}" dt="2024-08-28T22:43:17.714" v="2558"/>
        <pc:sldMkLst>
          <pc:docMk/>
          <pc:sldMk cId="3109742184" sldId="489"/>
        </pc:sldMkLst>
        <pc:spChg chg="mod">
          <ac:chgData name="Alyosha Efros" userId="ead13f82107e7c50" providerId="LiveId" clId="{14BD232B-1530-4A0E-8401-18632EECD875}" dt="2024-08-28T22:40:43.643" v="2539" actId="1076"/>
          <ac:spMkLst>
            <pc:docMk/>
            <pc:sldMk cId="3109742184" sldId="489"/>
            <ac:spMk id="2" creationId="{00000000-0000-0000-0000-000000000000}"/>
          </ac:spMkLst>
        </pc:spChg>
        <pc:spChg chg="del mod">
          <ac:chgData name="Alyosha Efros" userId="ead13f82107e7c50" providerId="LiveId" clId="{14BD232B-1530-4A0E-8401-18632EECD875}" dt="2024-08-28T20:18:53.798" v="1214" actId="478"/>
          <ac:spMkLst>
            <pc:docMk/>
            <pc:sldMk cId="3109742184" sldId="489"/>
            <ac:spMk id="3" creationId="{00000000-0000-0000-0000-000000000000}"/>
          </ac:spMkLst>
        </pc:spChg>
        <pc:picChg chg="add del mod">
          <ac:chgData name="Alyosha Efros" userId="ead13f82107e7c50" providerId="LiveId" clId="{14BD232B-1530-4A0E-8401-18632EECD875}" dt="2024-08-28T22:40:36.126" v="2538" actId="478"/>
          <ac:picMkLst>
            <pc:docMk/>
            <pc:sldMk cId="3109742184" sldId="489"/>
            <ac:picMk id="4" creationId="{D634C9B8-714F-C379-C5FC-649FF2BBC55D}"/>
          </ac:picMkLst>
        </pc:picChg>
        <pc:picChg chg="add mod">
          <ac:chgData name="Alyosha Efros" userId="ead13f82107e7c50" providerId="LiveId" clId="{14BD232B-1530-4A0E-8401-18632EECD875}" dt="2024-08-28T22:41:30.354" v="2556" actId="1038"/>
          <ac:picMkLst>
            <pc:docMk/>
            <pc:sldMk cId="3109742184" sldId="489"/>
            <ac:picMk id="5" creationId="{7C79CCCB-648D-4D66-85D4-EDEA77AE9DDA}"/>
          </ac:picMkLst>
        </pc:picChg>
      </pc:sldChg>
      <pc:sldChg chg="modSp mod">
        <pc:chgData name="Alyosha Efros" userId="ead13f82107e7c50" providerId="LiveId" clId="{14BD232B-1530-4A0E-8401-18632EECD875}" dt="2024-08-28T22:45:38.665" v="2599" actId="14100"/>
        <pc:sldMkLst>
          <pc:docMk/>
          <pc:sldMk cId="1242318567" sldId="495"/>
        </pc:sldMkLst>
        <pc:spChg chg="mod">
          <ac:chgData name="Alyosha Efros" userId="ead13f82107e7c50" providerId="LiveId" clId="{14BD232B-1530-4A0E-8401-18632EECD875}" dt="2024-08-28T22:45:38.665" v="2599" actId="14100"/>
          <ac:spMkLst>
            <pc:docMk/>
            <pc:sldMk cId="1242318567" sldId="495"/>
            <ac:spMk id="2" creationId="{00000000-0000-0000-0000-000000000000}"/>
          </ac:spMkLst>
        </pc:spChg>
        <pc:picChg chg="mod">
          <ac:chgData name="Alyosha Efros" userId="ead13f82107e7c50" providerId="LiveId" clId="{14BD232B-1530-4A0E-8401-18632EECD875}" dt="2024-08-28T22:44:41.305" v="2562" actId="1076"/>
          <ac:picMkLst>
            <pc:docMk/>
            <pc:sldMk cId="1242318567" sldId="495"/>
            <ac:picMk id="4" creationId="{00000000-0000-0000-0000-000000000000}"/>
          </ac:picMkLst>
        </pc:picChg>
      </pc:sldChg>
      <pc:sldChg chg="modSp mod">
        <pc:chgData name="Alyosha Efros" userId="ead13f82107e7c50" providerId="LiveId" clId="{14BD232B-1530-4A0E-8401-18632EECD875}" dt="2024-08-28T22:45:51.835" v="2624" actId="14100"/>
        <pc:sldMkLst>
          <pc:docMk/>
          <pc:sldMk cId="2235883961" sldId="496"/>
        </pc:sldMkLst>
        <pc:spChg chg="mod">
          <ac:chgData name="Alyosha Efros" userId="ead13f82107e7c50" providerId="LiveId" clId="{14BD232B-1530-4A0E-8401-18632EECD875}" dt="2024-08-28T22:45:51.835" v="2624" actId="14100"/>
          <ac:spMkLst>
            <pc:docMk/>
            <pc:sldMk cId="2235883961" sldId="496"/>
            <ac:spMk id="82" creationId="{00000000-0000-0000-0000-000000000000}"/>
          </ac:spMkLst>
        </pc:spChg>
      </pc:sldChg>
      <pc:sldChg chg="modSp modAnim">
        <pc:chgData name="Alyosha Efros" userId="ead13f82107e7c50" providerId="LiveId" clId="{14BD232B-1530-4A0E-8401-18632EECD875}" dt="2024-08-28T20:25:04.612" v="1239" actId="20577"/>
        <pc:sldMkLst>
          <pc:docMk/>
          <pc:sldMk cId="2679683239" sldId="497"/>
        </pc:sldMkLst>
        <pc:spChg chg="mod">
          <ac:chgData name="Alyosha Efros" userId="ead13f82107e7c50" providerId="LiveId" clId="{14BD232B-1530-4A0E-8401-18632EECD875}" dt="2024-08-28T20:25:04.612" v="1239" actId="20577"/>
          <ac:spMkLst>
            <pc:docMk/>
            <pc:sldMk cId="2679683239" sldId="497"/>
            <ac:spMk id="3" creationId="{00000000-0000-0000-0000-000000000000}"/>
          </ac:spMkLst>
        </pc:spChg>
      </pc:sldChg>
      <pc:sldChg chg="addSp delSp modSp del mod">
        <pc:chgData name="Alyosha Efros" userId="ead13f82107e7c50" providerId="LiveId" clId="{14BD232B-1530-4A0E-8401-18632EECD875}" dt="2024-08-28T22:56:25.386" v="2625" actId="2696"/>
        <pc:sldMkLst>
          <pc:docMk/>
          <pc:sldMk cId="2412749883" sldId="498"/>
        </pc:sldMkLst>
        <pc:spChg chg="add mod">
          <ac:chgData name="Alyosha Efros" userId="ead13f82107e7c50" providerId="LiveId" clId="{14BD232B-1530-4A0E-8401-18632EECD875}" dt="2024-08-28T20:32:24.352" v="1276" actId="1076"/>
          <ac:spMkLst>
            <pc:docMk/>
            <pc:sldMk cId="2412749883" sldId="498"/>
            <ac:spMk id="4" creationId="{9D350EA1-2C02-E80B-5088-83209E0B97AD}"/>
          </ac:spMkLst>
        </pc:spChg>
        <pc:spChg chg="mod">
          <ac:chgData name="Alyosha Efros" userId="ead13f82107e7c50" providerId="LiveId" clId="{14BD232B-1530-4A0E-8401-18632EECD875}" dt="2024-08-28T20:25:10.976" v="1240" actId="20577"/>
          <ac:spMkLst>
            <pc:docMk/>
            <pc:sldMk cId="2412749883" sldId="498"/>
            <ac:spMk id="93186" creationId="{00000000-0000-0000-0000-000000000000}"/>
          </ac:spMkLst>
        </pc:spChg>
        <pc:spChg chg="mod">
          <ac:chgData name="Alyosha Efros" userId="ead13f82107e7c50" providerId="LiveId" clId="{14BD232B-1530-4A0E-8401-18632EECD875}" dt="2024-08-28T20:32:45.365" v="1282" actId="1076"/>
          <ac:spMkLst>
            <pc:docMk/>
            <pc:sldMk cId="2412749883" sldId="498"/>
            <ac:spMk id="93188" creationId="{00000000-0000-0000-0000-000000000000}"/>
          </ac:spMkLst>
        </pc:spChg>
        <pc:picChg chg="add del mod modCrop">
          <ac:chgData name="Alyosha Efros" userId="ead13f82107e7c50" providerId="LiveId" clId="{14BD232B-1530-4A0E-8401-18632EECD875}" dt="2024-08-28T20:29:00.918" v="1254" actId="478"/>
          <ac:picMkLst>
            <pc:docMk/>
            <pc:sldMk cId="2412749883" sldId="498"/>
            <ac:picMk id="2" creationId="{0B512B0C-6459-7D9E-2655-345774916D22}"/>
          </ac:picMkLst>
        </pc:picChg>
        <pc:picChg chg="add mod">
          <ac:chgData name="Alyosha Efros" userId="ead13f82107e7c50" providerId="LiveId" clId="{14BD232B-1530-4A0E-8401-18632EECD875}" dt="2024-08-28T20:30:24.861" v="1258" actId="1076"/>
          <ac:picMkLst>
            <pc:docMk/>
            <pc:sldMk cId="2412749883" sldId="498"/>
            <ac:picMk id="3074" creationId="{8FE16F59-86DE-A155-6401-DD694C0995CF}"/>
          </ac:picMkLst>
        </pc:picChg>
        <pc:picChg chg="mod">
          <ac:chgData name="Alyosha Efros" userId="ead13f82107e7c50" providerId="LiveId" clId="{14BD232B-1530-4A0E-8401-18632EECD875}" dt="2024-08-28T20:30:28.509" v="1259" actId="1076"/>
          <ac:picMkLst>
            <pc:docMk/>
            <pc:sldMk cId="2412749883" sldId="498"/>
            <ac:picMk id="9218" creationId="{F88CAAB2-9F31-10A2-B756-0C0D2849891B}"/>
          </ac:picMkLst>
        </pc:picChg>
      </pc:sldChg>
      <pc:sldChg chg="add">
        <pc:chgData name="Alyosha Efros" userId="ead13f82107e7c50" providerId="LiveId" clId="{14BD232B-1530-4A0E-8401-18632EECD875}" dt="2024-08-28T22:56:43.180" v="2626"/>
        <pc:sldMkLst>
          <pc:docMk/>
          <pc:sldMk cId="2907290564" sldId="498"/>
        </pc:sldMkLst>
      </pc:sldChg>
      <pc:sldChg chg="modSp mod">
        <pc:chgData name="Alyosha Efros" userId="ead13f82107e7c50" providerId="LiveId" clId="{14BD232B-1530-4A0E-8401-18632EECD875}" dt="2024-08-28T23:17:15.877" v="3356" actId="20577"/>
        <pc:sldMkLst>
          <pc:docMk/>
          <pc:sldMk cId="368638768" sldId="499"/>
        </pc:sldMkLst>
        <pc:spChg chg="mod">
          <ac:chgData name="Alyosha Efros" userId="ead13f82107e7c50" providerId="LiveId" clId="{14BD232B-1530-4A0E-8401-18632EECD875}" dt="2024-08-28T23:17:15.877" v="3356" actId="20577"/>
          <ac:spMkLst>
            <pc:docMk/>
            <pc:sldMk cId="368638768" sldId="499"/>
            <ac:spMk id="95235" creationId="{00000000-0000-0000-0000-000000000000}"/>
          </ac:spMkLst>
        </pc:spChg>
      </pc:sldChg>
      <pc:sldChg chg="modSp mod">
        <pc:chgData name="Alyosha Efros" userId="ead13f82107e7c50" providerId="LiveId" clId="{14BD232B-1530-4A0E-8401-18632EECD875}" dt="2024-08-28T23:13:26.192" v="3318" actId="113"/>
        <pc:sldMkLst>
          <pc:docMk/>
          <pc:sldMk cId="2776849282" sldId="500"/>
        </pc:sldMkLst>
        <pc:spChg chg="mod">
          <ac:chgData name="Alyosha Efros" userId="ead13f82107e7c50" providerId="LiveId" clId="{14BD232B-1530-4A0E-8401-18632EECD875}" dt="2024-08-28T23:13:26.192" v="3318" actId="113"/>
          <ac:spMkLst>
            <pc:docMk/>
            <pc:sldMk cId="2776849282" sldId="500"/>
            <ac:spMk id="3" creationId="{00000000-0000-0000-0000-000000000000}"/>
          </ac:spMkLst>
        </pc:spChg>
      </pc:sldChg>
      <pc:sldChg chg="modSp modAnim">
        <pc:chgData name="Alyosha Efros" userId="ead13f82107e7c50" providerId="LiveId" clId="{14BD232B-1530-4A0E-8401-18632EECD875}" dt="2024-08-28T22:57:23.192" v="2628" actId="115"/>
        <pc:sldMkLst>
          <pc:docMk/>
          <pc:sldMk cId="2474229506" sldId="501"/>
        </pc:sldMkLst>
        <pc:spChg chg="mod">
          <ac:chgData name="Alyosha Efros" userId="ead13f82107e7c50" providerId="LiveId" clId="{14BD232B-1530-4A0E-8401-18632EECD875}" dt="2024-08-28T22:57:23.192" v="2628" actId="115"/>
          <ac:spMkLst>
            <pc:docMk/>
            <pc:sldMk cId="2474229506" sldId="501"/>
            <ac:spMk id="92163" creationId="{00000000-0000-0000-0000-000000000000}"/>
          </ac:spMkLst>
        </pc:spChg>
      </pc:sldChg>
      <pc:sldChg chg="modSp mod">
        <pc:chgData name="Alyosha Efros" userId="ead13f82107e7c50" providerId="LiveId" clId="{14BD232B-1530-4A0E-8401-18632EECD875}" dt="2024-08-28T23:06:48.551" v="2784" actId="113"/>
        <pc:sldMkLst>
          <pc:docMk/>
          <pc:sldMk cId="840182795" sldId="502"/>
        </pc:sldMkLst>
        <pc:spChg chg="mod">
          <ac:chgData name="Alyosha Efros" userId="ead13f82107e7c50" providerId="LiveId" clId="{14BD232B-1530-4A0E-8401-18632EECD875}" dt="2024-08-28T23:06:48.551" v="2784" actId="113"/>
          <ac:spMkLst>
            <pc:docMk/>
            <pc:sldMk cId="840182795" sldId="502"/>
            <ac:spMk id="3" creationId="{00000000-0000-0000-0000-000000000000}"/>
          </ac:spMkLst>
        </pc:spChg>
      </pc:sldChg>
      <pc:sldChg chg="addSp delSp modSp mod">
        <pc:chgData name="Alyosha Efros" userId="ead13f82107e7c50" providerId="LiveId" clId="{14BD232B-1530-4A0E-8401-18632EECD875}" dt="2024-08-28T23:33:51.696" v="3473" actId="20577"/>
        <pc:sldMkLst>
          <pc:docMk/>
          <pc:sldMk cId="1057779867" sldId="503"/>
        </pc:sldMkLst>
        <pc:spChg chg="add del mod">
          <ac:chgData name="Alyosha Efros" userId="ead13f82107e7c50" providerId="LiveId" clId="{14BD232B-1530-4A0E-8401-18632EECD875}" dt="2024-08-28T23:33:51.696" v="3473" actId="20577"/>
          <ac:spMkLst>
            <pc:docMk/>
            <pc:sldMk cId="1057779867" sldId="503"/>
            <ac:spMk id="3" creationId="{00000000-0000-0000-0000-000000000000}"/>
          </ac:spMkLst>
        </pc:spChg>
        <pc:spChg chg="add mod">
          <ac:chgData name="Alyosha Efros" userId="ead13f82107e7c50" providerId="LiveId" clId="{14BD232B-1530-4A0E-8401-18632EECD875}" dt="2024-08-28T23:08:37.378" v="2859" actId="478"/>
          <ac:spMkLst>
            <pc:docMk/>
            <pc:sldMk cId="1057779867" sldId="503"/>
            <ac:spMk id="4" creationId="{0D291472-6026-2863-987D-6E7B62A7AD54}"/>
          </ac:spMkLst>
        </pc:spChg>
      </pc:sldChg>
      <pc:sldChg chg="modSp modAnim">
        <pc:chgData name="Alyosha Efros" userId="ead13f82107e7c50" providerId="LiveId" clId="{14BD232B-1530-4A0E-8401-18632EECD875}" dt="2024-08-28T23:37:28.865" v="3687" actId="20577"/>
        <pc:sldMkLst>
          <pc:docMk/>
          <pc:sldMk cId="2438742365" sldId="504"/>
        </pc:sldMkLst>
        <pc:spChg chg="mod">
          <ac:chgData name="Alyosha Efros" userId="ead13f82107e7c50" providerId="LiveId" clId="{14BD232B-1530-4A0E-8401-18632EECD875}" dt="2024-08-28T23:37:28.865" v="3687" actId="20577"/>
          <ac:spMkLst>
            <pc:docMk/>
            <pc:sldMk cId="2438742365" sldId="504"/>
            <ac:spMk id="3" creationId="{00000000-0000-0000-0000-000000000000}"/>
          </ac:spMkLst>
        </pc:spChg>
      </pc:sldChg>
      <pc:sldChg chg="addSp modSp mod modAnim">
        <pc:chgData name="Alyosha Efros" userId="ead13f82107e7c50" providerId="LiveId" clId="{14BD232B-1530-4A0E-8401-18632EECD875}" dt="2024-08-28T23:23:07.335" v="3447"/>
        <pc:sldMkLst>
          <pc:docMk/>
          <pc:sldMk cId="3876211275" sldId="505"/>
        </pc:sldMkLst>
        <pc:picChg chg="add mod">
          <ac:chgData name="Alyosha Efros" userId="ead13f82107e7c50" providerId="LiveId" clId="{14BD232B-1530-4A0E-8401-18632EECD875}" dt="2024-08-28T23:22:45.920" v="3445" actId="1076"/>
          <ac:picMkLst>
            <pc:docMk/>
            <pc:sldMk cId="3876211275" sldId="505"/>
            <ac:picMk id="2" creationId="{DD422625-113C-5452-44DA-457433A63B9E}"/>
          </ac:picMkLst>
        </pc:picChg>
      </pc:sldChg>
      <pc:sldChg chg="del">
        <pc:chgData name="Alyosha Efros" userId="ead13f82107e7c50" providerId="LiveId" clId="{14BD232B-1530-4A0E-8401-18632EECD875}" dt="2024-08-28T18:46:49.920" v="182" actId="47"/>
        <pc:sldMkLst>
          <pc:docMk/>
          <pc:sldMk cId="3390403404" sldId="511"/>
        </pc:sldMkLst>
      </pc:sldChg>
      <pc:sldChg chg="addSp delSp modSp mod modAnim">
        <pc:chgData name="Alyosha Efros" userId="ead13f82107e7c50" providerId="LiveId" clId="{14BD232B-1530-4A0E-8401-18632EECD875}" dt="2024-08-28T19:01:34.834" v="713" actId="403"/>
        <pc:sldMkLst>
          <pc:docMk/>
          <pc:sldMk cId="12640864" sldId="512"/>
        </pc:sldMkLst>
        <pc:spChg chg="mod">
          <ac:chgData name="Alyosha Efros" userId="ead13f82107e7c50" providerId="LiveId" clId="{14BD232B-1530-4A0E-8401-18632EECD875}" dt="2024-08-28T18:47:59.571" v="301" actId="20577"/>
          <ac:spMkLst>
            <pc:docMk/>
            <pc:sldMk cId="12640864" sldId="512"/>
            <ac:spMk id="2" creationId="{00000000-0000-0000-0000-000000000000}"/>
          </ac:spMkLst>
        </pc:spChg>
        <pc:spChg chg="del">
          <ac:chgData name="Alyosha Efros" userId="ead13f82107e7c50" providerId="LiveId" clId="{14BD232B-1530-4A0E-8401-18632EECD875}" dt="2024-08-28T18:47:28.229" v="232" actId="478"/>
          <ac:spMkLst>
            <pc:docMk/>
            <pc:sldMk cId="12640864" sldId="512"/>
            <ac:spMk id="4" creationId="{00000000-0000-0000-0000-000000000000}"/>
          </ac:spMkLst>
        </pc:spChg>
        <pc:spChg chg="mod">
          <ac:chgData name="Alyosha Efros" userId="ead13f82107e7c50" providerId="LiveId" clId="{14BD232B-1530-4A0E-8401-18632EECD875}" dt="2024-08-28T19:01:34.834" v="713" actId="403"/>
          <ac:spMkLst>
            <pc:docMk/>
            <pc:sldMk cId="12640864" sldId="512"/>
            <ac:spMk id="5" creationId="{00000000-0000-0000-0000-000000000000}"/>
          </ac:spMkLst>
        </pc:spChg>
        <pc:spChg chg="add mod">
          <ac:chgData name="Alyosha Efros" userId="ead13f82107e7c50" providerId="LiveId" clId="{14BD232B-1530-4A0E-8401-18632EECD875}" dt="2024-08-28T19:01:23.447" v="712" actId="1035"/>
          <ac:spMkLst>
            <pc:docMk/>
            <pc:sldMk cId="12640864" sldId="512"/>
            <ac:spMk id="8" creationId="{2CAE1B4E-D93B-6F54-9C3E-660772174AC1}"/>
          </ac:spMkLst>
        </pc:spChg>
        <pc:picChg chg="add del mod modCrop">
          <ac:chgData name="Alyosha Efros" userId="ead13f82107e7c50" providerId="LiveId" clId="{14BD232B-1530-4A0E-8401-18632EECD875}" dt="2024-08-28T18:51:28.536" v="308" actId="478"/>
          <ac:picMkLst>
            <pc:docMk/>
            <pc:sldMk cId="12640864" sldId="512"/>
            <ac:picMk id="6" creationId="{81F06779-086E-4EED-6F17-E31BDA6C5950}"/>
          </ac:picMkLst>
        </pc:picChg>
        <pc:picChg chg="add mod">
          <ac:chgData name="Alyosha Efros" userId="ead13f82107e7c50" providerId="LiveId" clId="{14BD232B-1530-4A0E-8401-18632EECD875}" dt="2024-08-28T19:01:23.447" v="712" actId="1035"/>
          <ac:picMkLst>
            <pc:docMk/>
            <pc:sldMk cId="12640864" sldId="512"/>
            <ac:picMk id="7" creationId="{0895C7F0-9370-5412-6042-7C1DB6452BE9}"/>
          </ac:picMkLst>
        </pc:picChg>
        <pc:picChg chg="del">
          <ac:chgData name="Alyosha Efros" userId="ead13f82107e7c50" providerId="LiveId" clId="{14BD232B-1530-4A0E-8401-18632EECD875}" dt="2024-08-28T18:47:25.055" v="231" actId="478"/>
          <ac:picMkLst>
            <pc:docMk/>
            <pc:sldMk cId="12640864" sldId="512"/>
            <ac:picMk id="1026" creationId="{00000000-0000-0000-0000-000000000000}"/>
          </ac:picMkLst>
        </pc:picChg>
        <pc:picChg chg="mod">
          <ac:chgData name="Alyosha Efros" userId="ead13f82107e7c50" providerId="LiveId" clId="{14BD232B-1530-4A0E-8401-18632EECD875}" dt="2024-08-28T19:00:04.481" v="634" actId="14100"/>
          <ac:picMkLst>
            <pc:docMk/>
            <pc:sldMk cId="12640864" sldId="512"/>
            <ac:picMk id="5122" creationId="{FBC09A26-A445-81F5-F2B6-1AEF44A72246}"/>
          </ac:picMkLst>
        </pc:picChg>
      </pc:sldChg>
      <pc:sldChg chg="addSp delSp modSp mod">
        <pc:chgData name="Alyosha Efros" userId="ead13f82107e7c50" providerId="LiveId" clId="{14BD232B-1530-4A0E-8401-18632EECD875}" dt="2024-08-28T18:59:57.032" v="633" actId="1076"/>
        <pc:sldMkLst>
          <pc:docMk/>
          <pc:sldMk cId="3034351744" sldId="513"/>
        </pc:sldMkLst>
        <pc:spChg chg="add del mod">
          <ac:chgData name="Alyosha Efros" userId="ead13f82107e7c50" providerId="LiveId" clId="{14BD232B-1530-4A0E-8401-18632EECD875}" dt="2024-08-28T18:57:03.739" v="394" actId="478"/>
          <ac:spMkLst>
            <pc:docMk/>
            <pc:sldMk cId="3034351744" sldId="513"/>
            <ac:spMk id="3" creationId="{8D9F3C94-5AA5-DDBF-D244-2DB9B8EAA848}"/>
          </ac:spMkLst>
        </pc:spChg>
        <pc:spChg chg="del mod">
          <ac:chgData name="Alyosha Efros" userId="ead13f82107e7c50" providerId="LiveId" clId="{14BD232B-1530-4A0E-8401-18632EECD875}" dt="2024-08-28T18:57:50.773" v="422"/>
          <ac:spMkLst>
            <pc:docMk/>
            <pc:sldMk cId="3034351744" sldId="513"/>
            <ac:spMk id="4" creationId="{00000000-0000-0000-0000-000000000000}"/>
          </ac:spMkLst>
        </pc:spChg>
        <pc:spChg chg="add del">
          <ac:chgData name="Alyosha Efros" userId="ead13f82107e7c50" providerId="LiveId" clId="{14BD232B-1530-4A0E-8401-18632EECD875}" dt="2024-08-28T18:55:56.592" v="390" actId="478"/>
          <ac:spMkLst>
            <pc:docMk/>
            <pc:sldMk cId="3034351744" sldId="513"/>
            <ac:spMk id="5" creationId="{333EA04E-18A1-5864-C88A-1A64E7962828}"/>
          </ac:spMkLst>
        </pc:spChg>
        <pc:spChg chg="add mod">
          <ac:chgData name="Alyosha Efros" userId="ead13f82107e7c50" providerId="LiveId" clId="{14BD232B-1530-4A0E-8401-18632EECD875}" dt="2024-08-28T18:56:09.601" v="393" actId="14100"/>
          <ac:spMkLst>
            <pc:docMk/>
            <pc:sldMk cId="3034351744" sldId="513"/>
            <ac:spMk id="7" creationId="{95E7F850-17F9-2427-9720-71EB372D7907}"/>
          </ac:spMkLst>
        </pc:spChg>
        <pc:spChg chg="add">
          <ac:chgData name="Alyosha Efros" userId="ead13f82107e7c50" providerId="LiveId" clId="{14BD232B-1530-4A0E-8401-18632EECD875}" dt="2024-08-28T18:57:24.337" v="411"/>
          <ac:spMkLst>
            <pc:docMk/>
            <pc:sldMk cId="3034351744" sldId="513"/>
            <ac:spMk id="8" creationId="{5B803EE5-E7AE-32AE-7AC4-0A6F655DA20F}"/>
          </ac:spMkLst>
        </pc:spChg>
        <pc:spChg chg="mod">
          <ac:chgData name="Alyosha Efros" userId="ead13f82107e7c50" providerId="LiveId" clId="{14BD232B-1530-4A0E-8401-18632EECD875}" dt="2024-08-28T18:57:50.392" v="420" actId="1076"/>
          <ac:spMkLst>
            <pc:docMk/>
            <pc:sldMk cId="3034351744" sldId="513"/>
            <ac:spMk id="12" creationId="{CFE5B179-08DB-C317-4F96-3714D78E356E}"/>
          </ac:spMkLst>
        </pc:spChg>
        <pc:spChg chg="add mod">
          <ac:chgData name="Alyosha Efros" userId="ead13f82107e7c50" providerId="LiveId" clId="{14BD232B-1530-4A0E-8401-18632EECD875}" dt="2024-08-28T18:58:55.583" v="518" actId="1076"/>
          <ac:spMkLst>
            <pc:docMk/>
            <pc:sldMk cId="3034351744" sldId="513"/>
            <ac:spMk id="14" creationId="{C93E2CC6-6BE9-C093-27A8-1F65C845CDF6}"/>
          </ac:spMkLst>
        </pc:spChg>
        <pc:spChg chg="add mod">
          <ac:chgData name="Alyosha Efros" userId="ead13f82107e7c50" providerId="LiveId" clId="{14BD232B-1530-4A0E-8401-18632EECD875}" dt="2024-08-28T18:59:57.032" v="633" actId="1076"/>
          <ac:spMkLst>
            <pc:docMk/>
            <pc:sldMk cId="3034351744" sldId="513"/>
            <ac:spMk id="15" creationId="{69B0F6F8-6712-EF08-A2A1-36CEE569E6A2}"/>
          </ac:spMkLst>
        </pc:spChg>
        <pc:picChg chg="del">
          <ac:chgData name="Alyosha Efros" userId="ead13f82107e7c50" providerId="LiveId" clId="{14BD232B-1530-4A0E-8401-18632EECD875}" dt="2024-08-28T18:55:37.188" v="387" actId="478"/>
          <ac:picMkLst>
            <pc:docMk/>
            <pc:sldMk cId="3034351744" sldId="513"/>
            <ac:picMk id="6" creationId="{B8054F2F-FB5D-D17D-6DEF-B63F951A3596}"/>
          </ac:picMkLst>
        </pc:picChg>
        <pc:picChg chg="add mod">
          <ac:chgData name="Alyosha Efros" userId="ead13f82107e7c50" providerId="LiveId" clId="{14BD232B-1530-4A0E-8401-18632EECD875}" dt="2024-08-28T18:57:47.600" v="419" actId="1076"/>
          <ac:picMkLst>
            <pc:docMk/>
            <pc:sldMk cId="3034351744" sldId="513"/>
            <ac:picMk id="10" creationId="{8C109B05-41E5-54BE-68F2-73A56680F5BC}"/>
          </ac:picMkLst>
        </pc:picChg>
        <pc:picChg chg="add mod">
          <ac:chgData name="Alyosha Efros" userId="ead13f82107e7c50" providerId="LiveId" clId="{14BD232B-1530-4A0E-8401-18632EECD875}" dt="2024-08-28T18:58:26.317" v="429" actId="1076"/>
          <ac:picMkLst>
            <pc:docMk/>
            <pc:sldMk cId="3034351744" sldId="513"/>
            <ac:picMk id="13" creationId="{0215B9F0-D380-76CC-797A-5E6E3F4F8C75}"/>
          </ac:picMkLst>
        </pc:picChg>
        <pc:picChg chg="del">
          <ac:chgData name="Alyosha Efros" userId="ead13f82107e7c50" providerId="LiveId" clId="{14BD232B-1530-4A0E-8401-18632EECD875}" dt="2024-08-28T18:55:40.935" v="388" actId="478"/>
          <ac:picMkLst>
            <pc:docMk/>
            <pc:sldMk cId="3034351744" sldId="513"/>
            <ac:picMk id="2050" creationId="{8802371E-910B-D6F0-8145-059FF83704A5}"/>
          </ac:picMkLst>
        </pc:picChg>
      </pc:sldChg>
      <pc:sldChg chg="addSp delSp modSp mod">
        <pc:chgData name="Alyosha Efros" userId="ead13f82107e7c50" providerId="LiveId" clId="{14BD232B-1530-4A0E-8401-18632EECD875}" dt="2024-08-28T19:56:49.891" v="914" actId="1076"/>
        <pc:sldMkLst>
          <pc:docMk/>
          <pc:sldMk cId="1868451044" sldId="514"/>
        </pc:sldMkLst>
        <pc:spChg chg="mod">
          <ac:chgData name="Alyosha Efros" userId="ead13f82107e7c50" providerId="LiveId" clId="{14BD232B-1530-4A0E-8401-18632EECD875}" dt="2024-08-28T19:01:47.317" v="721" actId="20577"/>
          <ac:spMkLst>
            <pc:docMk/>
            <pc:sldMk cId="1868451044" sldId="514"/>
            <ac:spMk id="2" creationId="{00000000-0000-0000-0000-000000000000}"/>
          </ac:spMkLst>
        </pc:spChg>
        <pc:spChg chg="mod">
          <ac:chgData name="Alyosha Efros" userId="ead13f82107e7c50" providerId="LiveId" clId="{14BD232B-1530-4A0E-8401-18632EECD875}" dt="2024-08-28T19:56:49.891" v="914" actId="1076"/>
          <ac:spMkLst>
            <pc:docMk/>
            <pc:sldMk cId="1868451044" sldId="514"/>
            <ac:spMk id="9" creationId="{F4126CFB-BFB6-A591-4B0B-174D544CB677}"/>
          </ac:spMkLst>
        </pc:spChg>
        <pc:spChg chg="add mod">
          <ac:chgData name="Alyosha Efros" userId="ead13f82107e7c50" providerId="LiveId" clId="{14BD232B-1530-4A0E-8401-18632EECD875}" dt="2024-08-28T19:09:49.078" v="903" actId="20577"/>
          <ac:spMkLst>
            <pc:docMk/>
            <pc:sldMk cId="1868451044" sldId="514"/>
            <ac:spMk id="13" creationId="{B3B339B8-CD35-B0B3-86FD-74C1D661AB80}"/>
          </ac:spMkLst>
        </pc:spChg>
        <pc:spChg chg="mod">
          <ac:chgData name="Alyosha Efros" userId="ead13f82107e7c50" providerId="LiveId" clId="{14BD232B-1530-4A0E-8401-18632EECD875}" dt="2024-08-28T19:56:39.664" v="912" actId="1076"/>
          <ac:spMkLst>
            <pc:docMk/>
            <pc:sldMk cId="1868451044" sldId="514"/>
            <ac:spMk id="14" creationId="{538937D2-5F47-973F-8E81-ED13085046AF}"/>
          </ac:spMkLst>
        </pc:spChg>
        <pc:spChg chg="mod">
          <ac:chgData name="Alyosha Efros" userId="ead13f82107e7c50" providerId="LiveId" clId="{14BD232B-1530-4A0E-8401-18632EECD875}" dt="2024-08-28T19:56:43.072" v="913" actId="1076"/>
          <ac:spMkLst>
            <pc:docMk/>
            <pc:sldMk cId="1868451044" sldId="514"/>
            <ac:spMk id="25" creationId="{B7E2F18C-3449-D746-F12D-6E9CDFBE4DC8}"/>
          </ac:spMkLst>
        </pc:spChg>
        <pc:picChg chg="del">
          <ac:chgData name="Alyosha Efros" userId="ead13f82107e7c50" providerId="LiveId" clId="{14BD232B-1530-4A0E-8401-18632EECD875}" dt="2024-08-28T19:01:50.564" v="722" actId="478"/>
          <ac:picMkLst>
            <pc:docMk/>
            <pc:sldMk cId="1868451044" sldId="514"/>
            <ac:picMk id="4" creationId="{DD3E408B-42F7-08DB-86F1-AFF38F532A6E}"/>
          </ac:picMkLst>
        </pc:picChg>
        <pc:picChg chg="add mod modCrop">
          <ac:chgData name="Alyosha Efros" userId="ead13f82107e7c50" providerId="LiveId" clId="{14BD232B-1530-4A0E-8401-18632EECD875}" dt="2024-08-28T19:56:32.440" v="911" actId="14100"/>
          <ac:picMkLst>
            <pc:docMk/>
            <pc:sldMk cId="1868451044" sldId="514"/>
            <ac:picMk id="5" creationId="{C2934DD2-98CC-8446-DB69-84776AE75206}"/>
          </ac:picMkLst>
        </pc:picChg>
        <pc:picChg chg="mod">
          <ac:chgData name="Alyosha Efros" userId="ead13f82107e7c50" providerId="LiveId" clId="{14BD232B-1530-4A0E-8401-18632EECD875}" dt="2024-08-28T19:56:07.365" v="904" actId="1076"/>
          <ac:picMkLst>
            <pc:docMk/>
            <pc:sldMk cId="1868451044" sldId="514"/>
            <ac:picMk id="7" creationId="{C9EBEAF4-69E9-3F1B-30D6-127CD6F2BBEF}"/>
          </ac:picMkLst>
        </pc:picChg>
        <pc:picChg chg="add mod">
          <ac:chgData name="Alyosha Efros" userId="ead13f82107e7c50" providerId="LiveId" clId="{14BD232B-1530-4A0E-8401-18632EECD875}" dt="2024-08-28T19:56:09.058" v="905" actId="1076"/>
          <ac:picMkLst>
            <pc:docMk/>
            <pc:sldMk cId="1868451044" sldId="514"/>
            <ac:picMk id="8" creationId="{F975D6F9-8FAD-FA38-AFFA-DD1591F3A372}"/>
          </ac:picMkLst>
        </pc:picChg>
        <pc:picChg chg="add mod">
          <ac:chgData name="Alyosha Efros" userId="ead13f82107e7c50" providerId="LiveId" clId="{14BD232B-1530-4A0E-8401-18632EECD875}" dt="2024-08-28T19:56:25.261" v="909" actId="14100"/>
          <ac:picMkLst>
            <pc:docMk/>
            <pc:sldMk cId="1868451044" sldId="514"/>
            <ac:picMk id="11" creationId="{120C433D-AA82-94C9-47E5-F9691C1C84EC}"/>
          </ac:picMkLst>
        </pc:picChg>
        <pc:picChg chg="del">
          <ac:chgData name="Alyosha Efros" userId="ead13f82107e7c50" providerId="LiveId" clId="{14BD232B-1530-4A0E-8401-18632EECD875}" dt="2024-08-28T19:01:52.856" v="723" actId="478"/>
          <ac:picMkLst>
            <pc:docMk/>
            <pc:sldMk cId="1868451044" sldId="514"/>
            <ac:picMk id="12" creationId="{D1B789E4-9F1C-CE20-493B-58F26AA6B8E0}"/>
          </ac:picMkLst>
        </pc:picChg>
      </pc:sldChg>
      <pc:sldChg chg="modSp">
        <pc:chgData name="Alyosha Efros" userId="ead13f82107e7c50" providerId="LiveId" clId="{14BD232B-1530-4A0E-8401-18632EECD875}" dt="2024-08-28T19:58:05.122" v="927" actId="114"/>
        <pc:sldMkLst>
          <pc:docMk/>
          <pc:sldMk cId="2101510339" sldId="519"/>
        </pc:sldMkLst>
        <pc:spChg chg="mod">
          <ac:chgData name="Alyosha Efros" userId="ead13f82107e7c50" providerId="LiveId" clId="{14BD232B-1530-4A0E-8401-18632EECD875}" dt="2024-08-28T19:58:05.122" v="927" actId="114"/>
          <ac:spMkLst>
            <pc:docMk/>
            <pc:sldMk cId="2101510339" sldId="519"/>
            <ac:spMk id="3" creationId="{C157308F-AD22-9FEE-CC45-1EDFF5AAA722}"/>
          </ac:spMkLst>
        </pc:spChg>
      </pc:sldChg>
      <pc:sldChg chg="modSp mod">
        <pc:chgData name="Alyosha Efros" userId="ead13f82107e7c50" providerId="LiveId" clId="{14BD232B-1530-4A0E-8401-18632EECD875}" dt="2024-08-28T22:28:44.377" v="2414" actId="113"/>
        <pc:sldMkLst>
          <pc:docMk/>
          <pc:sldMk cId="1044229497" sldId="520"/>
        </pc:sldMkLst>
        <pc:spChg chg="mod">
          <ac:chgData name="Alyosha Efros" userId="ead13f82107e7c50" providerId="LiveId" clId="{14BD232B-1530-4A0E-8401-18632EECD875}" dt="2024-08-28T22:28:44.377" v="2414" actId="113"/>
          <ac:spMkLst>
            <pc:docMk/>
            <pc:sldMk cId="1044229497" sldId="520"/>
            <ac:spMk id="68611" creationId="{00000000-0000-0000-0000-000000000000}"/>
          </ac:spMkLst>
        </pc:spChg>
      </pc:sldChg>
      <pc:sldChg chg="modSp mod">
        <pc:chgData name="Alyosha Efros" userId="ead13f82107e7c50" providerId="LiveId" clId="{14BD232B-1530-4A0E-8401-18632EECD875}" dt="2024-08-28T22:59:16.246" v="2687" actId="14100"/>
        <pc:sldMkLst>
          <pc:docMk/>
          <pc:sldMk cId="2457985099" sldId="2666"/>
        </pc:sldMkLst>
        <pc:spChg chg="mod">
          <ac:chgData name="Alyosha Efros" userId="ead13f82107e7c50" providerId="LiveId" clId="{14BD232B-1530-4A0E-8401-18632EECD875}" dt="2024-08-28T22:59:16.246" v="2687" actId="14100"/>
          <ac:spMkLst>
            <pc:docMk/>
            <pc:sldMk cId="2457985099" sldId="2666"/>
            <ac:spMk id="8" creationId="{00CA8807-B370-384B-9131-7FC3B505C0BF}"/>
          </ac:spMkLst>
        </pc:spChg>
      </pc:sldChg>
      <pc:sldChg chg="modSp mod">
        <pc:chgData name="Alyosha Efros" userId="ead13f82107e7c50" providerId="LiveId" clId="{14BD232B-1530-4A0E-8401-18632EECD875}" dt="2024-08-28T23:00:57.286" v="2730" actId="5793"/>
        <pc:sldMkLst>
          <pc:docMk/>
          <pc:sldMk cId="1708410977" sldId="2668"/>
        </pc:sldMkLst>
        <pc:spChg chg="mod">
          <ac:chgData name="Alyosha Efros" userId="ead13f82107e7c50" providerId="LiveId" clId="{14BD232B-1530-4A0E-8401-18632EECD875}" dt="2024-08-28T23:00:57.286" v="2730" actId="5793"/>
          <ac:spMkLst>
            <pc:docMk/>
            <pc:sldMk cId="1708410977" sldId="2668"/>
            <ac:spMk id="8" creationId="{00CA8807-B370-384B-9131-7FC3B505C0BF}"/>
          </ac:spMkLst>
        </pc:spChg>
      </pc:sldChg>
      <pc:sldChg chg="modSp modAnim">
        <pc:chgData name="Alyosha Efros" userId="ead13f82107e7c50" providerId="LiveId" clId="{14BD232B-1530-4A0E-8401-18632EECD875}" dt="2024-08-28T23:35:25.057" v="3546" actId="20577"/>
        <pc:sldMkLst>
          <pc:docMk/>
          <pc:sldMk cId="3663384213" sldId="2670"/>
        </pc:sldMkLst>
        <pc:spChg chg="mod">
          <ac:chgData name="Alyosha Efros" userId="ead13f82107e7c50" providerId="LiveId" clId="{14BD232B-1530-4A0E-8401-18632EECD875}" dt="2024-08-28T23:35:25.057" v="3546" actId="20577"/>
          <ac:spMkLst>
            <pc:docMk/>
            <pc:sldMk cId="3663384213" sldId="2670"/>
            <ac:spMk id="3" creationId="{D35AFE2D-9136-624D-A467-81C4AE9727B9}"/>
          </ac:spMkLst>
        </pc:spChg>
      </pc:sldChg>
      <pc:sldChg chg="modSp">
        <pc:chgData name="Alyosha Efros" userId="ead13f82107e7c50" providerId="LiveId" clId="{14BD232B-1530-4A0E-8401-18632EECD875}" dt="2024-08-28T22:31:18.695" v="2485" actId="20577"/>
        <pc:sldMkLst>
          <pc:docMk/>
          <pc:sldMk cId="667304197" sldId="2671"/>
        </pc:sldMkLst>
        <pc:spChg chg="mod">
          <ac:chgData name="Alyosha Efros" userId="ead13f82107e7c50" providerId="LiveId" clId="{14BD232B-1530-4A0E-8401-18632EECD875}" dt="2024-08-28T22:31:18.695" v="2485" actId="20577"/>
          <ac:spMkLst>
            <pc:docMk/>
            <pc:sldMk cId="667304197" sldId="2671"/>
            <ac:spMk id="3" creationId="{75327A29-9DF0-41F3-C153-FD737CDCDF72}"/>
          </ac:spMkLst>
        </pc:spChg>
      </pc:sldChg>
      <pc:sldChg chg="modSp modAnim">
        <pc:chgData name="Alyosha Efros" userId="ead13f82107e7c50" providerId="LiveId" clId="{14BD232B-1530-4A0E-8401-18632EECD875}" dt="2024-08-28T23:07:59.810" v="2830" actId="20577"/>
        <pc:sldMkLst>
          <pc:docMk/>
          <pc:sldMk cId="1593896382" sldId="2672"/>
        </pc:sldMkLst>
        <pc:spChg chg="mod">
          <ac:chgData name="Alyosha Efros" userId="ead13f82107e7c50" providerId="LiveId" clId="{14BD232B-1530-4A0E-8401-18632EECD875}" dt="2024-08-28T23:07:59.810" v="2830" actId="20577"/>
          <ac:spMkLst>
            <pc:docMk/>
            <pc:sldMk cId="1593896382" sldId="2672"/>
            <ac:spMk id="3" creationId="{9A41C2A2-6E64-108F-16CF-2D10AA002B84}"/>
          </ac:spMkLst>
        </pc:spChg>
      </pc:sldChg>
      <pc:sldChg chg="addSp delSp modSp new mod modClrScheme chgLayout">
        <pc:chgData name="Alyosha Efros" userId="ead13f82107e7c50" providerId="LiveId" clId="{14BD232B-1530-4A0E-8401-18632EECD875}" dt="2024-08-28T21:49:12.792" v="2382" actId="20577"/>
        <pc:sldMkLst>
          <pc:docMk/>
          <pc:sldMk cId="3669529667" sldId="2673"/>
        </pc:sldMkLst>
        <pc:spChg chg="del mod ord">
          <ac:chgData name="Alyosha Efros" userId="ead13f82107e7c50" providerId="LiveId" clId="{14BD232B-1530-4A0E-8401-18632EECD875}" dt="2024-08-28T21:37:42.357" v="2017" actId="700"/>
          <ac:spMkLst>
            <pc:docMk/>
            <pc:sldMk cId="3669529667" sldId="2673"/>
            <ac:spMk id="2" creationId="{C7DD59FB-B204-92CA-17A0-284A0F5F60B3}"/>
          </ac:spMkLst>
        </pc:spChg>
        <pc:spChg chg="del mod ord">
          <ac:chgData name="Alyosha Efros" userId="ead13f82107e7c50" providerId="LiveId" clId="{14BD232B-1530-4A0E-8401-18632EECD875}" dt="2024-08-28T21:37:42.357" v="2017" actId="700"/>
          <ac:spMkLst>
            <pc:docMk/>
            <pc:sldMk cId="3669529667" sldId="2673"/>
            <ac:spMk id="3" creationId="{B656C87F-BDFE-8FB5-D9FB-CAA7D5CDB128}"/>
          </ac:spMkLst>
        </pc:spChg>
        <pc:spChg chg="del">
          <ac:chgData name="Alyosha Efros" userId="ead13f82107e7c50" providerId="LiveId" clId="{14BD232B-1530-4A0E-8401-18632EECD875}" dt="2024-08-28T21:37:42.357" v="2017" actId="700"/>
          <ac:spMkLst>
            <pc:docMk/>
            <pc:sldMk cId="3669529667" sldId="2673"/>
            <ac:spMk id="4" creationId="{A316BFD5-B883-7FEC-8314-5AF8DD843410}"/>
          </ac:spMkLst>
        </pc:spChg>
        <pc:spChg chg="add mod ord">
          <ac:chgData name="Alyosha Efros" userId="ead13f82107e7c50" providerId="LiveId" clId="{14BD232B-1530-4A0E-8401-18632EECD875}" dt="2024-08-28T21:48:44.774" v="2358" actId="20577"/>
          <ac:spMkLst>
            <pc:docMk/>
            <pc:sldMk cId="3669529667" sldId="2673"/>
            <ac:spMk id="5" creationId="{860F7169-CB79-4947-8193-116045699247}"/>
          </ac:spMkLst>
        </pc:spChg>
        <pc:spChg chg="add mod ord">
          <ac:chgData name="Alyosha Efros" userId="ead13f82107e7c50" providerId="LiveId" clId="{14BD232B-1530-4A0E-8401-18632EECD875}" dt="2024-08-28T21:49:12.792" v="2382" actId="20577"/>
          <ac:spMkLst>
            <pc:docMk/>
            <pc:sldMk cId="3669529667" sldId="2673"/>
            <ac:spMk id="6" creationId="{4943A000-DA0B-1940-9C83-6345FD722B9D}"/>
          </ac:spMkLst>
        </pc:spChg>
        <pc:spChg chg="add mod">
          <ac:chgData name="Alyosha Efros" userId="ead13f82107e7c50" providerId="LiveId" clId="{14BD232B-1530-4A0E-8401-18632EECD875}" dt="2024-08-28T21:47:13.390" v="2347" actId="20577"/>
          <ac:spMkLst>
            <pc:docMk/>
            <pc:sldMk cId="3669529667" sldId="2673"/>
            <ac:spMk id="10" creationId="{9E62D2E1-BB9F-2173-9ED5-6E17A3200053}"/>
          </ac:spMkLst>
        </pc:spChg>
        <pc:picChg chg="add mod">
          <ac:chgData name="Alyosha Efros" userId="ead13f82107e7c50" providerId="LiveId" clId="{14BD232B-1530-4A0E-8401-18632EECD875}" dt="2024-08-28T21:46:15.537" v="2332" actId="14100"/>
          <ac:picMkLst>
            <pc:docMk/>
            <pc:sldMk cId="3669529667" sldId="2673"/>
            <ac:picMk id="8" creationId="{DD22E84F-0C99-AEA8-DDA6-A3534A9E860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8704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endParaRPr lang="en-US"/>
          </a:p>
        </p:txBody>
      </p:sp>
      <p:sp>
        <p:nvSpPr>
          <p:cNvPr id="8704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8704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algn="r" defTabSz="990600" eaLnBrk="1" hangingPunct="1">
              <a:defRPr sz="1300" b="0">
                <a:latin typeface="Arial" charset="0"/>
                <a:cs typeface="Arial" charset="0"/>
              </a:defRPr>
            </a:lvl1pPr>
          </a:lstStyle>
          <a:p>
            <a:pPr>
              <a:defRPr/>
            </a:pPr>
            <a:fld id="{68044FBD-424E-42C0-927B-5BACF00859E8}" type="slidenum">
              <a:rPr lang="en-US"/>
              <a:pPr>
                <a:defRPr/>
              </a:pPr>
              <a:t>‹#›</a:t>
            </a:fld>
            <a:endParaRPr lang="en-US"/>
          </a:p>
        </p:txBody>
      </p:sp>
    </p:spTree>
    <p:extLst>
      <p:ext uri="{BB962C8B-B14F-4D97-AF65-F5344CB8AC3E}">
        <p14:creationId xmlns:p14="http://schemas.microsoft.com/office/powerpoint/2010/main" val="82870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4915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lvl1pPr algn="r" defTabSz="990600" eaLnBrk="1" hangingPunct="1">
              <a:defRPr sz="1300" b="0">
                <a:latin typeface="Arial" charset="0"/>
                <a:cs typeface="Arial" charset="0"/>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3" tIns="49521" rIns="99043" bIns="4952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15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defTabSz="990600" eaLnBrk="1" hangingPunct="1">
              <a:defRPr sz="1300" b="0">
                <a:latin typeface="Arial" charset="0"/>
                <a:cs typeface="Arial" charset="0"/>
              </a:defRPr>
            </a:lvl1pPr>
          </a:lstStyle>
          <a:p>
            <a:pPr>
              <a:defRPr/>
            </a:pPr>
            <a:endParaRPr lang="en-US"/>
          </a:p>
        </p:txBody>
      </p:sp>
      <p:sp>
        <p:nvSpPr>
          <p:cNvPr id="4915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3" tIns="49521" rIns="99043" bIns="49521" numCol="1" anchor="b" anchorCtr="0" compatLnSpc="1">
            <a:prstTxWarp prst="textNoShape">
              <a:avLst/>
            </a:prstTxWarp>
          </a:bodyPr>
          <a:lstStyle>
            <a:lvl1pPr algn="r" defTabSz="990600" eaLnBrk="1" hangingPunct="1">
              <a:defRPr sz="1300" b="0">
                <a:latin typeface="Arial" charset="0"/>
                <a:cs typeface="Arial" charset="0"/>
              </a:defRPr>
            </a:lvl1pPr>
          </a:lstStyle>
          <a:p>
            <a:pPr>
              <a:defRPr/>
            </a:pPr>
            <a:fld id="{1C2B951E-B0B6-4BD3-8045-F74C3BB9B6EF}" type="slidenum">
              <a:rPr lang="en-US"/>
              <a:pPr>
                <a:defRPr/>
              </a:pPr>
              <a:t>‹#›</a:t>
            </a:fld>
            <a:endParaRPr lang="en-US"/>
          </a:p>
        </p:txBody>
      </p:sp>
    </p:spTree>
    <p:extLst>
      <p:ext uri="{BB962C8B-B14F-4D97-AF65-F5344CB8AC3E}">
        <p14:creationId xmlns:p14="http://schemas.microsoft.com/office/powerpoint/2010/main" val="2657559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177"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353"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53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706"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BDC82B2-C49D-47F8-A7C0-580D2F296EBD}" type="slidenum">
              <a:rPr lang="en-US" altLang="en-US" sz="1300" b="0" smtClean="0">
                <a:solidFill>
                  <a:srgbClr val="000000"/>
                </a:solidFill>
              </a:rPr>
              <a:pPr/>
              <a:t>11</a:t>
            </a:fld>
            <a:endParaRPr lang="en-US" altLang="en-US" sz="1300" b="0">
              <a:solidFill>
                <a:srgbClr val="000000"/>
              </a:solidFill>
            </a:endParaRPr>
          </a:p>
        </p:txBody>
      </p:sp>
    </p:spTree>
    <p:extLst>
      <p:ext uri="{BB962C8B-B14F-4D97-AF65-F5344CB8AC3E}">
        <p14:creationId xmlns:p14="http://schemas.microsoft.com/office/powerpoint/2010/main" val="1911039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4C32AE5-32BF-40FE-B836-F77C3D803B03}" type="slidenum">
              <a:rPr lang="en-US" altLang="en-US" sz="1300" b="0" smtClean="0"/>
              <a:pPr/>
              <a:t>65</a:t>
            </a:fld>
            <a:endParaRPr lang="en-US" altLang="en-US" sz="13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C78A6333-E311-4F58-B9AE-AB5A93C959F9}" type="slidenum">
              <a:rPr lang="en-US" altLang="en-US" sz="1300" b="0" smtClean="0"/>
              <a:pPr/>
              <a:t>66</a:t>
            </a:fld>
            <a:endParaRPr lang="en-US" altLang="en-US" sz="1300" b="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cs typeface="Arial"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F5D37225-72ED-42BA-9244-38126E23CA5A}" type="slidenum">
              <a:rPr lang="en-US" altLang="en-US" sz="1300" b="0" smtClean="0"/>
              <a:pPr/>
              <a:t>74</a:t>
            </a:fld>
            <a:endParaRPr lang="en-US" altLang="en-US" sz="13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Foundation for computer vision.  We want machines to watch for us, do our work, and make us live longer, more healthy, and more entertaining lives.  This course will give you a good hands-on background for learning more or developing new computer vision applications.</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BDC82B2-C49D-47F8-A7C0-580D2F296EBD}" type="slidenum">
              <a:rPr lang="en-US" altLang="en-US" sz="1300" b="0" smtClean="0">
                <a:solidFill>
                  <a:srgbClr val="000000"/>
                </a:solidFill>
              </a:rPr>
              <a:pPr/>
              <a:t>12</a:t>
            </a:fld>
            <a:endParaRPr lang="en-US" altLang="en-US" sz="1300" b="0">
              <a:solidFill>
                <a:srgbClr val="000000"/>
              </a:solidFill>
            </a:endParaRPr>
          </a:p>
        </p:txBody>
      </p:sp>
    </p:spTree>
    <p:extLst>
      <p:ext uri="{BB962C8B-B14F-4D97-AF65-F5344CB8AC3E}">
        <p14:creationId xmlns:p14="http://schemas.microsoft.com/office/powerpoint/2010/main" val="128087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itchFamily="34" charset="0"/>
              <a:cs typeface="Arial" pitchFamily="34" charset="0"/>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54D7CA1-2D86-4327-A968-1E965F3C6D17}" type="slidenum">
              <a:rPr lang="en-US" altLang="en-US" sz="1300" b="0" smtClean="0">
                <a:solidFill>
                  <a:srgbClr val="000000"/>
                </a:solidFill>
              </a:rPr>
              <a:pPr/>
              <a:t>13</a:t>
            </a:fld>
            <a:endParaRPr lang="en-US" altLang="en-US" sz="1300" b="0">
              <a:solidFill>
                <a:srgbClr val="000000"/>
              </a:solidFill>
            </a:endParaRPr>
          </a:p>
        </p:txBody>
      </p:sp>
    </p:spTree>
    <p:extLst>
      <p:ext uri="{BB962C8B-B14F-4D97-AF65-F5344CB8AC3E}">
        <p14:creationId xmlns:p14="http://schemas.microsoft.com/office/powerpoint/2010/main" val="328757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Visual creation is no longer just pure graphics or pure photography.  There is a growing need to blend the two.  We want to edit photos, work with photo collections, create cool special effects, etc.  After this course, you should have the background and experience that you need to do these things.</a:t>
            </a:r>
          </a:p>
          <a:p>
            <a:endParaRPr lang="en-US" altLang="en-US">
              <a:latin typeface="Arial" pitchFamily="34" charset="0"/>
              <a:cs typeface="Arial" pitchFamily="34"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5200BC0A-74FA-449F-A93F-9336A89E8952}" type="slidenum">
              <a:rPr lang="en-US" altLang="en-US" sz="1300" b="0" smtClean="0">
                <a:solidFill>
                  <a:srgbClr val="000000"/>
                </a:solidFill>
              </a:rPr>
              <a:pPr/>
              <a:t>14</a:t>
            </a:fld>
            <a:endParaRPr lang="en-US" altLang="en-US" sz="1300" b="0">
              <a:solidFill>
                <a:srgbClr val="000000"/>
              </a:solidFill>
            </a:endParaRPr>
          </a:p>
        </p:txBody>
      </p:sp>
    </p:spTree>
    <p:extLst>
      <p:ext uri="{BB962C8B-B14F-4D97-AF65-F5344CB8AC3E}">
        <p14:creationId xmlns:p14="http://schemas.microsoft.com/office/powerpoint/2010/main" val="134696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D71F5CF-8C05-4AA6-A7E0-B64ACE505EB4}" type="slidenum">
              <a:rPr lang="en-US" altLang="en-US" sz="1300" b="0" smtClean="0">
                <a:solidFill>
                  <a:srgbClr val="000000"/>
                </a:solidFill>
              </a:rPr>
              <a:pPr/>
              <a:t>15</a:t>
            </a:fld>
            <a:endParaRPr lang="en-US" altLang="en-US" sz="1300" b="0">
              <a:solidFill>
                <a:srgbClr val="000000"/>
              </a:solidFill>
            </a:endParaRPr>
          </a:p>
        </p:txBody>
      </p:sp>
    </p:spTree>
    <p:extLst>
      <p:ext uri="{BB962C8B-B14F-4D97-AF65-F5344CB8AC3E}">
        <p14:creationId xmlns:p14="http://schemas.microsoft.com/office/powerpoint/2010/main" val="2135253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itchFamily="34" charset="0"/>
                <a:cs typeface="Arial" pitchFamily="34" charset="0"/>
              </a:rPr>
              <a:t>You'll gain an appreciation for your own visual ability.  We tend to take it for granted, but half of our brain is cranking away on the vision problem.  Interestingly, we are usually aware only of the interpretation, not what we actually see.  By working with pixels, you'll see how messy images actually are and how incredible it is that we can interpret anything from them.</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DD71F5CF-8C05-4AA6-A7E0-B64ACE505EB4}" type="slidenum">
              <a:rPr lang="en-US" altLang="en-US" sz="1300" b="0" smtClean="0">
                <a:solidFill>
                  <a:srgbClr val="000000"/>
                </a:solidFill>
              </a:rPr>
              <a:pPr/>
              <a:t>16</a:t>
            </a:fld>
            <a:endParaRPr lang="en-US" altLang="en-US" sz="1300" b="0">
              <a:solidFill>
                <a:srgbClr val="000000"/>
              </a:solidFill>
            </a:endParaRPr>
          </a:p>
        </p:txBody>
      </p:sp>
    </p:spTree>
    <p:extLst>
      <p:ext uri="{BB962C8B-B14F-4D97-AF65-F5344CB8AC3E}">
        <p14:creationId xmlns:p14="http://schemas.microsoft.com/office/powerpoint/2010/main" val="11252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cs typeface="Arial" pitchFamily="34" charset="0"/>
              </a:rPr>
              <a:t>Do cool stuff.  You'll get the opportunity to implement a variety of fun projects that work with your own photos.  You can be creative.  You can also go beyond the minimum and do some "bells and whistles" or additional projects that I offer.  You'll get to do a final project on whatever you want.  You'll also be able to see the work that everyone else does.</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2400" b="1">
                <a:solidFill>
                  <a:schemeClr val="tx1"/>
                </a:solidFill>
                <a:latin typeface="Arial" pitchFamily="34" charset="0"/>
                <a:cs typeface="Arial" pitchFamily="34" charset="0"/>
              </a:defRPr>
            </a:lvl1pPr>
            <a:lvl2pPr marL="742950" indent="-285750" defTabSz="990600">
              <a:defRPr sz="2400" b="1">
                <a:solidFill>
                  <a:schemeClr val="tx1"/>
                </a:solidFill>
                <a:latin typeface="Arial" pitchFamily="34" charset="0"/>
                <a:cs typeface="Arial" pitchFamily="34" charset="0"/>
              </a:defRPr>
            </a:lvl2pPr>
            <a:lvl3pPr marL="1143000" indent="-228600" defTabSz="990600">
              <a:defRPr sz="2400" b="1">
                <a:solidFill>
                  <a:schemeClr val="tx1"/>
                </a:solidFill>
                <a:latin typeface="Arial" pitchFamily="34" charset="0"/>
                <a:cs typeface="Arial" pitchFamily="34" charset="0"/>
              </a:defRPr>
            </a:lvl3pPr>
            <a:lvl4pPr marL="1600200" indent="-228600" defTabSz="990600">
              <a:defRPr sz="2400" b="1">
                <a:solidFill>
                  <a:schemeClr val="tx1"/>
                </a:solidFill>
                <a:latin typeface="Arial" pitchFamily="34" charset="0"/>
                <a:cs typeface="Arial" pitchFamily="34" charset="0"/>
              </a:defRPr>
            </a:lvl4pPr>
            <a:lvl5pPr marL="2057400" indent="-228600" defTabSz="990600">
              <a:defRPr sz="2400" b="1">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sz="2400" b="1">
                <a:solidFill>
                  <a:schemeClr val="tx1"/>
                </a:solidFill>
                <a:latin typeface="Arial" pitchFamily="34" charset="0"/>
                <a:cs typeface="Arial" pitchFamily="34" charset="0"/>
              </a:defRPr>
            </a:lvl9pPr>
          </a:lstStyle>
          <a:p>
            <a:fld id="{754D7CA1-2D86-4327-A968-1E965F3C6D17}" type="slidenum">
              <a:rPr lang="en-US" altLang="en-US" sz="1300" b="0" smtClean="0">
                <a:solidFill>
                  <a:srgbClr val="000000"/>
                </a:solidFill>
              </a:rPr>
              <a:pPr/>
              <a:t>19</a:t>
            </a:fld>
            <a:endParaRPr lang="en-US" altLang="en-US" sz="1300" b="0">
              <a:solidFill>
                <a:srgbClr val="000000"/>
              </a:solidFill>
            </a:endParaRPr>
          </a:p>
        </p:txBody>
      </p:sp>
    </p:spTree>
    <p:extLst>
      <p:ext uri="{BB962C8B-B14F-4D97-AF65-F5344CB8AC3E}">
        <p14:creationId xmlns:p14="http://schemas.microsoft.com/office/powerpoint/2010/main" val="197586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b="1">
                <a:solidFill>
                  <a:schemeClr val="tx1"/>
                </a:solidFill>
                <a:latin typeface="Arial" pitchFamily="34" charset="0"/>
                <a:cs typeface="Arial" pitchFamily="34" charset="0"/>
              </a:defRPr>
            </a:lvl1pPr>
            <a:lvl2pPr marL="742950" indent="-285750" defTabSz="952500">
              <a:defRPr sz="2400" b="1">
                <a:solidFill>
                  <a:schemeClr val="tx1"/>
                </a:solidFill>
                <a:latin typeface="Arial" pitchFamily="34" charset="0"/>
                <a:cs typeface="Arial" pitchFamily="34" charset="0"/>
              </a:defRPr>
            </a:lvl2pPr>
            <a:lvl3pPr marL="1143000" indent="-228600" defTabSz="952500">
              <a:defRPr sz="2400" b="1">
                <a:solidFill>
                  <a:schemeClr val="tx1"/>
                </a:solidFill>
                <a:latin typeface="Arial" pitchFamily="34" charset="0"/>
                <a:cs typeface="Arial" pitchFamily="34" charset="0"/>
              </a:defRPr>
            </a:lvl3pPr>
            <a:lvl4pPr marL="1600200" indent="-228600" defTabSz="952500">
              <a:defRPr sz="2400" b="1">
                <a:solidFill>
                  <a:schemeClr val="tx1"/>
                </a:solidFill>
                <a:latin typeface="Arial" pitchFamily="34" charset="0"/>
                <a:cs typeface="Arial" pitchFamily="34" charset="0"/>
              </a:defRPr>
            </a:lvl4pPr>
            <a:lvl5pPr marL="2057400" indent="-228600" defTabSz="952500">
              <a:defRPr sz="2400" b="1">
                <a:solidFill>
                  <a:schemeClr val="tx1"/>
                </a:solidFill>
                <a:latin typeface="Arial" pitchFamily="34" charset="0"/>
                <a:cs typeface="Arial" pitchFamily="34" charset="0"/>
              </a:defRPr>
            </a:lvl5pPr>
            <a:lvl6pPr marL="25146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defTabSz="952500" eaLnBrk="0" fontAlgn="base" hangingPunct="0">
              <a:spcBef>
                <a:spcPct val="0"/>
              </a:spcBef>
              <a:spcAft>
                <a:spcPct val="0"/>
              </a:spcAft>
              <a:defRPr sz="2400" b="1">
                <a:solidFill>
                  <a:schemeClr val="tx1"/>
                </a:solidFill>
                <a:latin typeface="Arial" pitchFamily="34" charset="0"/>
                <a:cs typeface="Arial" pitchFamily="34" charset="0"/>
              </a:defRPr>
            </a:lvl9pPr>
          </a:lstStyle>
          <a:p>
            <a:fld id="{9C92EF9F-78B2-4678-96F4-6F06AF344806}" type="slidenum">
              <a:rPr lang="en-US" altLang="en-US" sz="1300" b="0" smtClean="0">
                <a:solidFill>
                  <a:srgbClr val="000000"/>
                </a:solidFill>
                <a:latin typeface="Times New Roman" pitchFamily="18" charset="0"/>
              </a:rPr>
              <a:pPr/>
              <a:t>30</a:t>
            </a:fld>
            <a:endParaRPr lang="en-US" altLang="en-US" sz="1300" b="0">
              <a:solidFill>
                <a:srgbClr val="000000"/>
              </a:solidFill>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a:latin typeface="Arial" pitchFamily="34" charset="0"/>
              <a:cs typeface="Arial" pitchFamily="34" charset="0"/>
            </a:endParaRPr>
          </a:p>
        </p:txBody>
      </p:sp>
    </p:spTree>
    <p:extLst>
      <p:ext uri="{BB962C8B-B14F-4D97-AF65-F5344CB8AC3E}">
        <p14:creationId xmlns:p14="http://schemas.microsoft.com/office/powerpoint/2010/main" val="3073841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4068cf7989_1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4068cf7989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68215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A22FB-E12C-442D-99EB-DCA118E059B3}" type="slidenum">
              <a:rPr lang="en-US"/>
              <a:pPr>
                <a:defRPr/>
              </a:pPr>
              <a:t>‹#›</a:t>
            </a:fld>
            <a:endParaRPr lang="en-US"/>
          </a:p>
        </p:txBody>
      </p:sp>
    </p:spTree>
    <p:extLst>
      <p:ext uri="{BB962C8B-B14F-4D97-AF65-F5344CB8AC3E}">
        <p14:creationId xmlns:p14="http://schemas.microsoft.com/office/powerpoint/2010/main" val="224815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4105D6-CC09-4DA4-A73C-8A1327D68394}" type="slidenum">
              <a:rPr lang="en-US"/>
              <a:pPr>
                <a:defRPr/>
              </a:pPr>
              <a:t>‹#›</a:t>
            </a:fld>
            <a:endParaRPr lang="en-US"/>
          </a:p>
        </p:txBody>
      </p:sp>
    </p:spTree>
    <p:extLst>
      <p:ext uri="{BB962C8B-B14F-4D97-AF65-F5344CB8AC3E}">
        <p14:creationId xmlns:p14="http://schemas.microsoft.com/office/powerpoint/2010/main" val="132829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E70130-CE46-46E9-A2AE-FC8B5F4C3209}" type="slidenum">
              <a:rPr lang="en-US"/>
              <a:pPr>
                <a:defRPr/>
              </a:pPr>
              <a:t>‹#›</a:t>
            </a:fld>
            <a:endParaRPr lang="en-US"/>
          </a:p>
        </p:txBody>
      </p:sp>
    </p:spTree>
    <p:extLst>
      <p:ext uri="{BB962C8B-B14F-4D97-AF65-F5344CB8AC3E}">
        <p14:creationId xmlns:p14="http://schemas.microsoft.com/office/powerpoint/2010/main" val="2293205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914400"/>
            <a:ext cx="3810000" cy="5257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9E883-D5C5-4B66-A4E2-5575A40EDF8E}" type="slidenum">
              <a:rPr lang="en-US"/>
              <a:pPr>
                <a:defRPr/>
              </a:pPr>
              <a:t>‹#›</a:t>
            </a:fld>
            <a:endParaRPr lang="en-US"/>
          </a:p>
        </p:txBody>
      </p:sp>
    </p:spTree>
    <p:extLst>
      <p:ext uri="{BB962C8B-B14F-4D97-AF65-F5344CB8AC3E}">
        <p14:creationId xmlns:p14="http://schemas.microsoft.com/office/powerpoint/2010/main" val="186451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914400"/>
            <a:ext cx="3810000" cy="5257800"/>
          </a:xfrm>
        </p:spPr>
        <p:txBody>
          <a:bodyPr/>
          <a:lstStyle/>
          <a:p>
            <a:pPr lvl="0"/>
            <a:endParaRPr lang="en-US" noProof="0"/>
          </a:p>
        </p:txBody>
      </p:sp>
      <p:sp>
        <p:nvSpPr>
          <p:cNvPr id="5" name="Rectangle 1028"/>
          <p:cNvSpPr>
            <a:spLocks noGrp="1" noChangeArrowheads="1"/>
          </p:cNvSpPr>
          <p:nvPr>
            <p:ph type="dt" sz="half" idx="10"/>
          </p:nvPr>
        </p:nvSpPr>
        <p:spPr/>
        <p:txBody>
          <a:bodyPr/>
          <a:lstStyle>
            <a:lvl1pPr>
              <a:defRPr b="1">
                <a:latin typeface="Arial" pitchFamily="34" charset="0"/>
              </a:defRPr>
            </a:lvl1pPr>
          </a:lstStyle>
          <a:p>
            <a:pPr>
              <a:defRPr/>
            </a:pPr>
            <a:endParaRPr lang="en-US"/>
          </a:p>
        </p:txBody>
      </p:sp>
      <p:sp>
        <p:nvSpPr>
          <p:cNvPr id="6" name="Rectangle 1029"/>
          <p:cNvSpPr>
            <a:spLocks noGrp="1" noChangeArrowheads="1"/>
          </p:cNvSpPr>
          <p:nvPr>
            <p:ph type="ftr" sz="quarter" idx="11"/>
          </p:nvPr>
        </p:nvSpPr>
        <p:spPr/>
        <p:txBody>
          <a:bodyPr/>
          <a:lstStyle>
            <a:lvl1pPr>
              <a:defRPr b="1">
                <a:latin typeface="Arial" pitchFamily="34" charset="0"/>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b="1">
                <a:latin typeface="Arial" pitchFamily="34" charset="0"/>
              </a:defRPr>
            </a:lvl1pPr>
          </a:lstStyle>
          <a:p>
            <a:pPr>
              <a:defRPr/>
            </a:pPr>
            <a:fld id="{4D0CC38D-0EEF-422D-A343-FC0E61F2D15C}" type="slidenum">
              <a:rPr lang="en-US"/>
              <a:pPr>
                <a:defRPr/>
              </a:pPr>
              <a:t>‹#›</a:t>
            </a:fld>
            <a:endParaRPr lang="en-US"/>
          </a:p>
        </p:txBody>
      </p:sp>
    </p:spTree>
    <p:extLst>
      <p:ext uri="{BB962C8B-B14F-4D97-AF65-F5344CB8AC3E}">
        <p14:creationId xmlns:p14="http://schemas.microsoft.com/office/powerpoint/2010/main" val="548919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Tree>
    <p:extLst>
      <p:ext uri="{BB962C8B-B14F-4D97-AF65-F5344CB8AC3E}">
        <p14:creationId xmlns:p14="http://schemas.microsoft.com/office/powerpoint/2010/main" val="342627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275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Tree>
    <p:extLst>
      <p:ext uri="{BB962C8B-B14F-4D97-AF65-F5344CB8AC3E}">
        <p14:creationId xmlns:p14="http://schemas.microsoft.com/office/powerpoint/2010/main" val="4274434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7664" y="1085850"/>
            <a:ext cx="4130675"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0738" y="1085850"/>
            <a:ext cx="4132262" cy="5467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35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136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714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3306E-E7AB-4E7E-8D3C-E7BE5E8A0E3B}" type="slidenum">
              <a:rPr lang="en-US"/>
              <a:pPr>
                <a:defRPr/>
              </a:pPr>
              <a:t>‹#›</a:t>
            </a:fld>
            <a:endParaRPr lang="en-US"/>
          </a:p>
        </p:txBody>
      </p:sp>
    </p:spTree>
    <p:extLst>
      <p:ext uri="{BB962C8B-B14F-4D97-AF65-F5344CB8AC3E}">
        <p14:creationId xmlns:p14="http://schemas.microsoft.com/office/powerpoint/2010/main" val="239096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4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3943690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Tree>
    <p:extLst>
      <p:ext uri="{BB962C8B-B14F-4D97-AF65-F5344CB8AC3E}">
        <p14:creationId xmlns:p14="http://schemas.microsoft.com/office/powerpoint/2010/main" val="1326133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643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179389"/>
            <a:ext cx="2114550" cy="63738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1" y="179389"/>
            <a:ext cx="6191250" cy="63738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3148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BD2CE-7C22-48B1-B11B-60DBDDFC28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003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4144F-63CF-49E2-A584-EEA346B4E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082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305081-BBA9-4D0A-9361-25003D054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1340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AD3991-3124-4F42-9738-9BA79A295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21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3C1827F-89FF-43FB-9583-3B32427B4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56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4C1BB-EE96-4E90-B90A-4DC74E068C3E}" type="slidenum">
              <a:rPr lang="en-US"/>
              <a:pPr>
                <a:defRPr/>
              </a:pPr>
              <a:t>‹#›</a:t>
            </a:fld>
            <a:endParaRPr lang="en-US"/>
          </a:p>
        </p:txBody>
      </p:sp>
    </p:spTree>
    <p:extLst>
      <p:ext uri="{BB962C8B-B14F-4D97-AF65-F5344CB8AC3E}">
        <p14:creationId xmlns:p14="http://schemas.microsoft.com/office/powerpoint/2010/main" val="9262378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B08875-33CC-484A-BE19-D8DE01E7FA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631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BBFF68-4621-4948-AF6A-6E9AE74CDE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056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F8A5DB-D374-4F04-92DA-E6369F4757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184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875F7-D2D5-4D98-B778-E1D0AF4557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80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AB7FC3-58C0-4003-A715-D0D49F06E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560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AC21C3-BB0B-478D-B884-D0DA57F20F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394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1"/>
            <a:ext cx="4038600" cy="4525963"/>
          </a:xfrm>
        </p:spPr>
        <p:txBody>
          <a:bodyPr/>
          <a:lstStyle/>
          <a:p>
            <a:pPr lvl="0"/>
            <a:endParaRPr lang="en-GB" noProof="0"/>
          </a:p>
        </p:txBody>
      </p:sp>
      <p:sp>
        <p:nvSpPr>
          <p:cNvPr id="4" name="Text Placeholder 3"/>
          <p:cNvSpPr>
            <a:spLocks noGrp="1"/>
          </p:cNvSpPr>
          <p:nvPr>
            <p:ph type="body"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EEB6F-86A5-4E81-90EC-AC9206DFB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56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025132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07910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A7BA4C-6E1B-ED4D-A86B-79ADBEC9A3A8}" type="datetimeFigureOut">
              <a:rPr lang="en-US" smtClean="0"/>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13527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AA70C1-762E-4255-B0E2-4B7007B9003B}" type="slidenum">
              <a:rPr lang="en-US"/>
              <a:pPr>
                <a:defRPr/>
              </a:pPr>
              <a:t>‹#›</a:t>
            </a:fld>
            <a:endParaRPr lang="en-US"/>
          </a:p>
        </p:txBody>
      </p:sp>
    </p:spTree>
    <p:extLst>
      <p:ext uri="{BB962C8B-B14F-4D97-AF65-F5344CB8AC3E}">
        <p14:creationId xmlns:p14="http://schemas.microsoft.com/office/powerpoint/2010/main" val="2804459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A7BA4C-6E1B-ED4D-A86B-79ADBEC9A3A8}" type="datetimeFigureOut">
              <a:rPr lang="en-US" smtClean="0"/>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2225402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A7BA4C-6E1B-ED4D-A86B-79ADBEC9A3A8}" type="datetimeFigureOut">
              <a:rPr lang="en-US" smtClean="0"/>
              <a:t>8/28/24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3952616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A7BA4C-6E1B-ED4D-A86B-79ADBEC9A3A8}" type="datetimeFigureOut">
              <a:rPr lang="en-US" smtClean="0"/>
              <a:t>8/28/24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529221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7BA4C-6E1B-ED4D-A86B-79ADBEC9A3A8}" type="datetimeFigureOut">
              <a:rPr lang="en-US" smtClean="0"/>
              <a:t>8/28/24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939747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BA4C-6E1B-ED4D-A86B-79ADBEC9A3A8}" type="datetimeFigureOut">
              <a:rPr lang="en-US" smtClean="0"/>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2313067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A7BA4C-6E1B-ED4D-A86B-79ADBEC9A3A8}" type="datetimeFigureOut">
              <a:rPr lang="en-US" smtClean="0"/>
              <a:t>8/28/24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67179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1350424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A7BA4C-6E1B-ED4D-A86B-79ADBEC9A3A8}" type="datetimeFigureOut">
              <a:rPr lang="en-US" smtClean="0"/>
              <a:t>8/28/24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F382F-C6BA-8F43-A199-7EC56E441717}" type="slidenum">
              <a:rPr lang="en-US" smtClean="0"/>
              <a:t>‹#›</a:t>
            </a:fld>
            <a:endParaRPr lang="en-US"/>
          </a:p>
        </p:txBody>
      </p:sp>
    </p:spTree>
    <p:extLst>
      <p:ext uri="{BB962C8B-B14F-4D97-AF65-F5344CB8AC3E}">
        <p14:creationId xmlns:p14="http://schemas.microsoft.com/office/powerpoint/2010/main" val="305828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3AE878-4D8A-4272-8CCB-0E1DD58D1186}" type="slidenum">
              <a:rPr lang="en-US"/>
              <a:pPr>
                <a:defRPr/>
              </a:pPr>
              <a:t>‹#›</a:t>
            </a:fld>
            <a:endParaRPr lang="en-US"/>
          </a:p>
        </p:txBody>
      </p:sp>
    </p:spTree>
    <p:extLst>
      <p:ext uri="{BB962C8B-B14F-4D97-AF65-F5344CB8AC3E}">
        <p14:creationId xmlns:p14="http://schemas.microsoft.com/office/powerpoint/2010/main" val="216937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3F9385A-7601-480A-9D06-168BF00FD28B}" type="slidenum">
              <a:rPr lang="en-US"/>
              <a:pPr>
                <a:defRPr/>
              </a:pPr>
              <a:t>‹#›</a:t>
            </a:fld>
            <a:endParaRPr lang="en-US"/>
          </a:p>
        </p:txBody>
      </p:sp>
    </p:spTree>
    <p:extLst>
      <p:ext uri="{BB962C8B-B14F-4D97-AF65-F5344CB8AC3E}">
        <p14:creationId xmlns:p14="http://schemas.microsoft.com/office/powerpoint/2010/main" val="314270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F9E1A6-0CD5-402B-9AE1-AE4AFD886172}" type="slidenum">
              <a:rPr lang="en-US"/>
              <a:pPr>
                <a:defRPr/>
              </a:pPr>
              <a:t>‹#›</a:t>
            </a:fld>
            <a:endParaRPr lang="en-US"/>
          </a:p>
        </p:txBody>
      </p:sp>
    </p:spTree>
    <p:extLst>
      <p:ext uri="{BB962C8B-B14F-4D97-AF65-F5344CB8AC3E}">
        <p14:creationId xmlns:p14="http://schemas.microsoft.com/office/powerpoint/2010/main" val="236858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4F3F40-B450-4586-BA3F-7F4414E6AF3B}" type="slidenum">
              <a:rPr lang="en-US"/>
              <a:pPr>
                <a:defRPr/>
              </a:pPr>
              <a:t>‹#›</a:t>
            </a:fld>
            <a:endParaRPr lang="en-US"/>
          </a:p>
        </p:txBody>
      </p:sp>
    </p:spTree>
    <p:extLst>
      <p:ext uri="{BB962C8B-B14F-4D97-AF65-F5344CB8AC3E}">
        <p14:creationId xmlns:p14="http://schemas.microsoft.com/office/powerpoint/2010/main" val="19271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9EFF01-3E34-48ED-9E0D-62869F5FB1CB}" type="slidenum">
              <a:rPr lang="en-US"/>
              <a:pPr>
                <a:defRPr/>
              </a:pPr>
              <a:t>‹#›</a:t>
            </a:fld>
            <a:endParaRPr lang="en-US"/>
          </a:p>
        </p:txBody>
      </p:sp>
    </p:spTree>
    <p:extLst>
      <p:ext uri="{BB962C8B-B14F-4D97-AF65-F5344CB8AC3E}">
        <p14:creationId xmlns:p14="http://schemas.microsoft.com/office/powerpoint/2010/main" val="464555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9144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b="0">
                <a:latin typeface="Times New Roman" pitchFamily="18" charset="0"/>
                <a:cs typeface="Arial" charset="0"/>
              </a:defRPr>
            </a:lvl1pPr>
          </a:lstStyle>
          <a:p>
            <a:pPr>
              <a:defRPr/>
            </a:pPr>
            <a:endParaRPr lang="en-US"/>
          </a:p>
        </p:txBody>
      </p:sp>
      <p:sp>
        <p:nvSpPr>
          <p:cNvPr id="9221"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b="0">
                <a:latin typeface="Times New Roman" pitchFamily="18" charset="0"/>
                <a:cs typeface="Arial" charset="0"/>
              </a:defRPr>
            </a:lvl1pPr>
          </a:lstStyle>
          <a:p>
            <a:pPr>
              <a:defRPr/>
            </a:pPr>
            <a:endParaRPr lang="en-US"/>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b="0">
                <a:latin typeface="Times New Roman" pitchFamily="18" charset="0"/>
                <a:cs typeface="Arial" charset="0"/>
              </a:defRPr>
            </a:lvl1pPr>
          </a:lstStyle>
          <a:p>
            <a:pPr>
              <a:defRPr/>
            </a:pPr>
            <a:fld id="{F7774409-2CB9-4935-A719-5F946C08D16B}" type="slidenum">
              <a:rPr lang="en-US"/>
              <a:pPr>
                <a:defRPr/>
              </a:pPr>
              <a:t>‹#›</a:t>
            </a:fld>
            <a:endParaRPr lang="en-US"/>
          </a:p>
        </p:txBody>
      </p:sp>
      <p:sp>
        <p:nvSpPr>
          <p:cNvPr id="1031" name="Line 7"/>
          <p:cNvSpPr>
            <a:spLocks noChangeShapeType="1"/>
          </p:cNvSpPr>
          <p:nvPr/>
        </p:nvSpPr>
        <p:spPr bwMode="auto">
          <a:xfrm>
            <a:off x="685800" y="8382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91435" tIns="45718" rIns="91435" bIns="45718" anchor="ctr"/>
          <a:lstStyle/>
          <a:p>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85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177" algn="l" rtl="0" eaLnBrk="0" fontAlgn="base" hangingPunct="0">
        <a:spcBef>
          <a:spcPct val="0"/>
        </a:spcBef>
        <a:spcAft>
          <a:spcPct val="0"/>
        </a:spcAft>
        <a:defRPr sz="3400">
          <a:solidFill>
            <a:schemeClr val="tx2"/>
          </a:solidFill>
          <a:latin typeface="Arial" charset="0"/>
        </a:defRPr>
      </a:lvl6pPr>
      <a:lvl7pPr marL="914353" algn="l" rtl="0" eaLnBrk="0" fontAlgn="base" hangingPunct="0">
        <a:spcBef>
          <a:spcPct val="0"/>
        </a:spcBef>
        <a:spcAft>
          <a:spcPct val="0"/>
        </a:spcAft>
        <a:defRPr sz="3400">
          <a:solidFill>
            <a:schemeClr val="tx2"/>
          </a:solidFill>
          <a:latin typeface="Arial" charset="0"/>
        </a:defRPr>
      </a:lvl7pPr>
      <a:lvl8pPr marL="1371530" algn="l" rtl="0" eaLnBrk="0" fontAlgn="base" hangingPunct="0">
        <a:spcBef>
          <a:spcPct val="0"/>
        </a:spcBef>
        <a:spcAft>
          <a:spcPct val="0"/>
        </a:spcAft>
        <a:defRPr sz="3400">
          <a:solidFill>
            <a:schemeClr val="tx2"/>
          </a:solidFill>
          <a:latin typeface="Arial" charset="0"/>
        </a:defRPr>
      </a:lvl8pPr>
      <a:lvl9pPr marL="1828706" algn="l" rtl="0" eaLnBrk="0" fontAlgn="base" hangingPunct="0">
        <a:spcBef>
          <a:spcPct val="0"/>
        </a:spcBef>
        <a:spcAft>
          <a:spcPct val="0"/>
        </a:spcAft>
        <a:defRPr sz="3400">
          <a:solidFill>
            <a:schemeClr val="tx2"/>
          </a:solidFill>
          <a:latin typeface="Arial" charset="0"/>
        </a:defRPr>
      </a:lvl9pPr>
    </p:titleStyle>
    <p:bodyStyle>
      <a:lvl1pPr marL="342882" indent="-342882" algn="l" rtl="0" eaLnBrk="0" fontAlgn="base" hangingPunct="0">
        <a:spcBef>
          <a:spcPct val="20000"/>
        </a:spcBef>
        <a:spcAft>
          <a:spcPct val="0"/>
        </a:spcAft>
        <a:defRPr sz="28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000">
          <a:solidFill>
            <a:schemeClr val="tx1"/>
          </a:solidFill>
          <a:latin typeface="+mn-lt"/>
        </a:defRPr>
      </a:lvl2pPr>
      <a:lvl3pPr marL="1142942" indent="-228588" algn="l" rtl="0" eaLnBrk="0" fontAlgn="base" hangingPunct="0">
        <a:spcBef>
          <a:spcPct val="20000"/>
        </a:spcBef>
        <a:spcAft>
          <a:spcPct val="0"/>
        </a:spcAft>
        <a:buChar char="–"/>
        <a:defRPr>
          <a:solidFill>
            <a:schemeClr val="tx1"/>
          </a:solidFill>
          <a:latin typeface="+mn-lt"/>
        </a:defRPr>
      </a:lvl3pPr>
      <a:lvl4pPr marL="1600118" indent="-228588" algn="l" rtl="0" eaLnBrk="0" fontAlgn="base" hangingPunct="0">
        <a:spcBef>
          <a:spcPct val="20000"/>
        </a:spcBef>
        <a:spcAft>
          <a:spcPct val="0"/>
        </a:spcAft>
        <a:buChar char="»"/>
        <a:defRPr sz="1600">
          <a:solidFill>
            <a:schemeClr val="tx1"/>
          </a:solidFill>
          <a:latin typeface="+mn-lt"/>
        </a:defRPr>
      </a:lvl4pPr>
      <a:lvl5pPr marL="2057295" indent="-228588" algn="l" rtl="0" eaLnBrk="0" fontAlgn="base" hangingPunct="0">
        <a:spcBef>
          <a:spcPct val="20000"/>
        </a:spcBef>
        <a:spcAft>
          <a:spcPct val="0"/>
        </a:spcAft>
        <a:buChar char="»"/>
        <a:defRPr sz="1400">
          <a:solidFill>
            <a:schemeClr val="tx1"/>
          </a:solidFill>
          <a:latin typeface="+mn-lt"/>
        </a:defRPr>
      </a:lvl5pPr>
      <a:lvl6pPr marL="2514471" indent="-228588" algn="l" rtl="0" eaLnBrk="0" fontAlgn="base" hangingPunct="0">
        <a:spcBef>
          <a:spcPct val="20000"/>
        </a:spcBef>
        <a:spcAft>
          <a:spcPct val="0"/>
        </a:spcAft>
        <a:buChar char="»"/>
        <a:defRPr sz="1400">
          <a:solidFill>
            <a:schemeClr val="tx1"/>
          </a:solidFill>
          <a:latin typeface="+mn-lt"/>
        </a:defRPr>
      </a:lvl6pPr>
      <a:lvl7pPr marL="2971648" indent="-228588" algn="l" rtl="0" eaLnBrk="0" fontAlgn="base" hangingPunct="0">
        <a:spcBef>
          <a:spcPct val="20000"/>
        </a:spcBef>
        <a:spcAft>
          <a:spcPct val="0"/>
        </a:spcAft>
        <a:buChar char="»"/>
        <a:defRPr sz="1400">
          <a:solidFill>
            <a:schemeClr val="tx1"/>
          </a:solidFill>
          <a:latin typeface="+mn-lt"/>
        </a:defRPr>
      </a:lvl7pPr>
      <a:lvl8pPr marL="3428825" indent="-228588" algn="l" rtl="0" eaLnBrk="0" fontAlgn="base" hangingPunct="0">
        <a:spcBef>
          <a:spcPct val="20000"/>
        </a:spcBef>
        <a:spcAft>
          <a:spcPct val="0"/>
        </a:spcAft>
        <a:buChar char="»"/>
        <a:defRPr sz="1400">
          <a:solidFill>
            <a:schemeClr val="tx1"/>
          </a:solidFill>
          <a:latin typeface="+mn-lt"/>
        </a:defRPr>
      </a:lvl8pPr>
      <a:lvl9pPr marL="3886001" indent="-228588"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4800" y="179388"/>
            <a:ext cx="84582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347664" y="1085850"/>
            <a:ext cx="8415337"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rtl="0" eaLnBrk="0" fontAlgn="base" hangingPunct="0">
        <a:spcBef>
          <a:spcPct val="0"/>
        </a:spcBef>
        <a:spcAft>
          <a:spcPct val="0"/>
        </a:spcAft>
        <a:defRPr sz="3700" b="1">
          <a:solidFill>
            <a:srgbClr val="000000"/>
          </a:solidFill>
          <a:latin typeface="+mj-lt"/>
          <a:ea typeface="+mj-ea"/>
          <a:cs typeface="+mj-cs"/>
        </a:defRPr>
      </a:lvl1pPr>
      <a:lvl2pPr algn="l" rtl="0" eaLnBrk="0" fontAlgn="base" hangingPunct="0">
        <a:spcBef>
          <a:spcPct val="0"/>
        </a:spcBef>
        <a:spcAft>
          <a:spcPct val="0"/>
        </a:spcAft>
        <a:defRPr sz="3700" b="1">
          <a:solidFill>
            <a:srgbClr val="000000"/>
          </a:solidFill>
          <a:latin typeface="Arial" pitchFamily="34" charset="0"/>
          <a:cs typeface="Arial" pitchFamily="34" charset="0"/>
        </a:defRPr>
      </a:lvl2pPr>
      <a:lvl3pPr algn="l" rtl="0" eaLnBrk="0" fontAlgn="base" hangingPunct="0">
        <a:spcBef>
          <a:spcPct val="0"/>
        </a:spcBef>
        <a:spcAft>
          <a:spcPct val="0"/>
        </a:spcAft>
        <a:defRPr sz="3700" b="1">
          <a:solidFill>
            <a:srgbClr val="000000"/>
          </a:solidFill>
          <a:latin typeface="Arial" pitchFamily="34" charset="0"/>
          <a:cs typeface="Arial" pitchFamily="34" charset="0"/>
        </a:defRPr>
      </a:lvl3pPr>
      <a:lvl4pPr algn="l" rtl="0" eaLnBrk="0" fontAlgn="base" hangingPunct="0">
        <a:spcBef>
          <a:spcPct val="0"/>
        </a:spcBef>
        <a:spcAft>
          <a:spcPct val="0"/>
        </a:spcAft>
        <a:defRPr sz="3700" b="1">
          <a:solidFill>
            <a:srgbClr val="000000"/>
          </a:solidFill>
          <a:latin typeface="Arial" pitchFamily="34" charset="0"/>
          <a:cs typeface="Arial" pitchFamily="34" charset="0"/>
        </a:defRPr>
      </a:lvl4pPr>
      <a:lvl5pPr algn="l" rtl="0" eaLnBrk="0" fontAlgn="base" hangingPunct="0">
        <a:spcBef>
          <a:spcPct val="0"/>
        </a:spcBef>
        <a:spcAft>
          <a:spcPct val="0"/>
        </a:spcAft>
        <a:defRPr sz="3700" b="1">
          <a:solidFill>
            <a:srgbClr val="000000"/>
          </a:solidFill>
          <a:latin typeface="Arial" pitchFamily="34" charset="0"/>
          <a:cs typeface="Arial" pitchFamily="34" charset="0"/>
        </a:defRPr>
      </a:lvl5pPr>
      <a:lvl6pPr marL="457177" algn="l" rtl="0" fontAlgn="base">
        <a:spcBef>
          <a:spcPct val="0"/>
        </a:spcBef>
        <a:spcAft>
          <a:spcPct val="0"/>
        </a:spcAft>
        <a:defRPr sz="3700" b="1">
          <a:solidFill>
            <a:srgbClr val="000000"/>
          </a:solidFill>
          <a:latin typeface="Arial" pitchFamily="34" charset="0"/>
          <a:cs typeface="Arial" pitchFamily="34" charset="0"/>
        </a:defRPr>
      </a:lvl6pPr>
      <a:lvl7pPr marL="914353" algn="l" rtl="0" fontAlgn="base">
        <a:spcBef>
          <a:spcPct val="0"/>
        </a:spcBef>
        <a:spcAft>
          <a:spcPct val="0"/>
        </a:spcAft>
        <a:defRPr sz="3700" b="1">
          <a:solidFill>
            <a:srgbClr val="000000"/>
          </a:solidFill>
          <a:latin typeface="Arial" pitchFamily="34" charset="0"/>
          <a:cs typeface="Arial" pitchFamily="34" charset="0"/>
        </a:defRPr>
      </a:lvl7pPr>
      <a:lvl8pPr marL="1371530" algn="l" rtl="0" fontAlgn="base">
        <a:spcBef>
          <a:spcPct val="0"/>
        </a:spcBef>
        <a:spcAft>
          <a:spcPct val="0"/>
        </a:spcAft>
        <a:defRPr sz="3700" b="1">
          <a:solidFill>
            <a:srgbClr val="000000"/>
          </a:solidFill>
          <a:latin typeface="Arial" pitchFamily="34" charset="0"/>
          <a:cs typeface="Arial" pitchFamily="34" charset="0"/>
        </a:defRPr>
      </a:lvl8pPr>
      <a:lvl9pPr marL="1828706" algn="l" rtl="0" fontAlgn="base">
        <a:spcBef>
          <a:spcPct val="0"/>
        </a:spcBef>
        <a:spcAft>
          <a:spcPct val="0"/>
        </a:spcAft>
        <a:defRPr sz="3700" b="1">
          <a:solidFill>
            <a:srgbClr val="000000"/>
          </a:solidFill>
          <a:latin typeface="Arial" pitchFamily="34" charset="0"/>
          <a:cs typeface="Arial" pitchFamily="34" charset="0"/>
        </a:defRPr>
      </a:lvl9pPr>
    </p:titleStyle>
    <p:bodyStyle>
      <a:lvl1pPr marL="342882" indent="-342882" algn="l" rtl="0" eaLnBrk="0" fontAlgn="base" hangingPunct="0">
        <a:lnSpc>
          <a:spcPct val="110000"/>
        </a:lnSpc>
        <a:spcBef>
          <a:spcPts val="600"/>
        </a:spcBef>
        <a:spcAft>
          <a:spcPts val="600"/>
        </a:spcAft>
        <a:buClr>
          <a:schemeClr val="accent2"/>
        </a:buClr>
        <a:buSzPct val="110000"/>
        <a:buChar char="•"/>
        <a:defRPr sz="3100">
          <a:solidFill>
            <a:srgbClr val="000000"/>
          </a:solidFill>
          <a:latin typeface="+mn-lt"/>
          <a:ea typeface="+mn-ea"/>
          <a:cs typeface="+mn-cs"/>
        </a:defRPr>
      </a:lvl1pPr>
      <a:lvl2pPr marL="742912" indent="-285736" algn="l" rtl="0" eaLnBrk="0" fontAlgn="base" hangingPunct="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mn-lt"/>
          <a:cs typeface="+mn-cs"/>
        </a:defRPr>
      </a:lvl2pPr>
      <a:lvl3pPr marL="1142942" indent="-228588" algn="l" rtl="0" eaLnBrk="0" fontAlgn="base" hangingPunct="0">
        <a:lnSpc>
          <a:spcPct val="110000"/>
        </a:lnSpc>
        <a:spcBef>
          <a:spcPts val="600"/>
        </a:spcBef>
        <a:spcAft>
          <a:spcPts val="600"/>
        </a:spcAft>
        <a:buClr>
          <a:schemeClr val="accent2"/>
        </a:buClr>
        <a:buSzPct val="110000"/>
        <a:buChar char="•"/>
        <a:defRPr sz="2100">
          <a:solidFill>
            <a:srgbClr val="000000"/>
          </a:solidFill>
          <a:latin typeface="+mn-lt"/>
          <a:cs typeface="+mn-cs"/>
        </a:defRPr>
      </a:lvl3pPr>
      <a:lvl4pPr marL="1600118" indent="-228588" algn="l" rtl="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4pPr>
      <a:lvl5pPr marL="2057295" indent="-228588" algn="l" rtl="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5pPr>
      <a:lvl6pPr marL="2514471"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6pPr>
      <a:lvl7pPr marL="2971648"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7pPr>
      <a:lvl8pPr marL="3428825"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8pPr>
      <a:lvl9pPr marL="3886001" indent="-228588" algn="l" rtl="0" fontAlgn="base">
        <a:lnSpc>
          <a:spcPct val="110000"/>
        </a:lnSpc>
        <a:spcBef>
          <a:spcPts val="600"/>
        </a:spcBef>
        <a:spcAft>
          <a:spcPts val="600"/>
        </a:spcAft>
        <a:buClr>
          <a:schemeClr val="accent2"/>
        </a:buClr>
        <a:buSzPct val="110000"/>
        <a:buFont typeface="Arial" pitchFamily="34" charset="0"/>
        <a:buChar char="›"/>
        <a:defRPr sz="2000">
          <a:solidFill>
            <a:srgbClr val="000000"/>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3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Arial" charset="0"/>
              </a:defRPr>
            </a:lvl1pPr>
          </a:lstStyle>
          <a:p>
            <a:pPr eaLnBrk="1" hangingPunct="1">
              <a:defRPr/>
            </a:pPr>
            <a:endParaRPr lang="en-US" b="0">
              <a:solidFill>
                <a:srgbClr val="000000"/>
              </a:solidFill>
              <a:cs typeface="Arial"/>
            </a:endParaRPr>
          </a:p>
        </p:txBody>
      </p:sp>
      <p:sp>
        <p:nvSpPr>
          <p:cNvPr id="1373189"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Arial" charset="0"/>
              </a:defRPr>
            </a:lvl1pPr>
          </a:lstStyle>
          <a:p>
            <a:pPr eaLnBrk="1" hangingPunct="1">
              <a:defRPr/>
            </a:pPr>
            <a:endParaRPr lang="en-US" b="0">
              <a:solidFill>
                <a:srgbClr val="000000"/>
              </a:solidFill>
              <a:cs typeface="Arial"/>
            </a:endParaRPr>
          </a:p>
        </p:txBody>
      </p:sp>
      <p:sp>
        <p:nvSpPr>
          <p:cNvPr id="1373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Arial" charset="0"/>
              </a:defRPr>
            </a:lvl1pPr>
          </a:lstStyle>
          <a:p>
            <a:pPr eaLnBrk="1" hangingPunct="1">
              <a:defRPr/>
            </a:pPr>
            <a:fld id="{936A42D1-56A6-4FA2-9EB9-BA82AAE8E6BA}" type="slidenum">
              <a:rPr lang="en-US" b="0">
                <a:solidFill>
                  <a:srgbClr val="000000"/>
                </a:solidFill>
                <a:cs typeface="Arial"/>
              </a:rPr>
              <a:pPr eaLnBrk="1" hangingPunct="1">
                <a:defRPr/>
              </a:pPr>
              <a:t>‹#›</a:t>
            </a:fld>
            <a:endParaRPr lang="en-US" b="0">
              <a:solidFill>
                <a:srgbClr val="000000"/>
              </a:solidFill>
              <a:cs typeface="Arial"/>
            </a:endParaRPr>
          </a:p>
        </p:txBody>
      </p:sp>
    </p:spTree>
    <p:extLst>
      <p:ext uri="{BB962C8B-B14F-4D97-AF65-F5344CB8AC3E}">
        <p14:creationId xmlns:p14="http://schemas.microsoft.com/office/powerpoint/2010/main" val="191964253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77" algn="ctr" rtl="0" fontAlgn="base">
        <a:spcBef>
          <a:spcPct val="0"/>
        </a:spcBef>
        <a:spcAft>
          <a:spcPct val="0"/>
        </a:spcAft>
        <a:defRPr sz="4400">
          <a:solidFill>
            <a:schemeClr val="tx2"/>
          </a:solidFill>
          <a:latin typeface="Arial" charset="0"/>
          <a:cs typeface="Arial" charset="0"/>
        </a:defRPr>
      </a:lvl6pPr>
      <a:lvl7pPr marL="914353" algn="ctr" rtl="0" fontAlgn="base">
        <a:spcBef>
          <a:spcPct val="0"/>
        </a:spcBef>
        <a:spcAft>
          <a:spcPct val="0"/>
        </a:spcAft>
        <a:defRPr sz="4400">
          <a:solidFill>
            <a:schemeClr val="tx2"/>
          </a:solidFill>
          <a:latin typeface="Arial" charset="0"/>
          <a:cs typeface="Arial" charset="0"/>
        </a:defRPr>
      </a:lvl7pPr>
      <a:lvl8pPr marL="1371530" algn="ctr" rtl="0" fontAlgn="base">
        <a:spcBef>
          <a:spcPct val="0"/>
        </a:spcBef>
        <a:spcAft>
          <a:spcPct val="0"/>
        </a:spcAft>
        <a:defRPr sz="4400">
          <a:solidFill>
            <a:schemeClr val="tx2"/>
          </a:solidFill>
          <a:latin typeface="Arial" charset="0"/>
          <a:cs typeface="Arial" charset="0"/>
        </a:defRPr>
      </a:lvl8pPr>
      <a:lvl9pPr marL="1828706" algn="ctr" rtl="0" fontAlgn="base">
        <a:spcBef>
          <a:spcPct val="0"/>
        </a:spcBef>
        <a:spcAft>
          <a:spcPct val="0"/>
        </a:spcAft>
        <a:defRPr sz="4400">
          <a:solidFill>
            <a:schemeClr val="tx2"/>
          </a:solidFill>
          <a:latin typeface="Arial" charset="0"/>
          <a:cs typeface="Arial" charset="0"/>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cs typeface="+mn-cs"/>
        </a:defRPr>
      </a:lvl2pPr>
      <a:lvl3pPr marL="1142942" indent="-228588" algn="l" rtl="0" eaLnBrk="0" fontAlgn="base" hangingPunct="0">
        <a:spcBef>
          <a:spcPct val="20000"/>
        </a:spcBef>
        <a:spcAft>
          <a:spcPct val="0"/>
        </a:spcAft>
        <a:buChar char="•"/>
        <a:defRPr sz="2400">
          <a:solidFill>
            <a:schemeClr val="tx1"/>
          </a:solidFill>
          <a:latin typeface="+mn-lt"/>
          <a:cs typeface="+mn-cs"/>
        </a:defRPr>
      </a:lvl3pPr>
      <a:lvl4pPr marL="1600118" indent="-228588" algn="l" rtl="0" eaLnBrk="0" fontAlgn="base" hangingPunct="0">
        <a:spcBef>
          <a:spcPct val="20000"/>
        </a:spcBef>
        <a:spcAft>
          <a:spcPct val="0"/>
        </a:spcAft>
        <a:buChar char="–"/>
        <a:defRPr sz="2000">
          <a:solidFill>
            <a:schemeClr val="tx1"/>
          </a:solidFill>
          <a:latin typeface="+mn-lt"/>
          <a:cs typeface="+mn-cs"/>
        </a:defRPr>
      </a:lvl4pPr>
      <a:lvl5pPr marL="2057295" indent="-228588" algn="l" rtl="0" eaLnBrk="0" fontAlgn="base" hangingPunct="0">
        <a:spcBef>
          <a:spcPct val="20000"/>
        </a:spcBef>
        <a:spcAft>
          <a:spcPct val="0"/>
        </a:spcAft>
        <a:buChar char="»"/>
        <a:defRPr sz="2000">
          <a:solidFill>
            <a:schemeClr val="tx1"/>
          </a:solidFill>
          <a:latin typeface="+mn-lt"/>
          <a:cs typeface="+mn-cs"/>
        </a:defRPr>
      </a:lvl5pPr>
      <a:lvl6pPr marL="2514471" indent="-228588" algn="l" rtl="0" fontAlgn="base">
        <a:spcBef>
          <a:spcPct val="20000"/>
        </a:spcBef>
        <a:spcAft>
          <a:spcPct val="0"/>
        </a:spcAft>
        <a:buChar char="»"/>
        <a:defRPr sz="2000">
          <a:solidFill>
            <a:schemeClr val="tx1"/>
          </a:solidFill>
          <a:latin typeface="+mn-lt"/>
          <a:cs typeface="+mn-cs"/>
        </a:defRPr>
      </a:lvl6pPr>
      <a:lvl7pPr marL="2971648" indent="-228588" algn="l" rtl="0" fontAlgn="base">
        <a:spcBef>
          <a:spcPct val="20000"/>
        </a:spcBef>
        <a:spcAft>
          <a:spcPct val="0"/>
        </a:spcAft>
        <a:buChar char="»"/>
        <a:defRPr sz="2000">
          <a:solidFill>
            <a:schemeClr val="tx1"/>
          </a:solidFill>
          <a:latin typeface="+mn-lt"/>
          <a:cs typeface="+mn-cs"/>
        </a:defRPr>
      </a:lvl7pPr>
      <a:lvl8pPr marL="3428825" indent="-228588" algn="l" rtl="0" fontAlgn="base">
        <a:spcBef>
          <a:spcPct val="20000"/>
        </a:spcBef>
        <a:spcAft>
          <a:spcPct val="0"/>
        </a:spcAft>
        <a:buChar char="»"/>
        <a:defRPr sz="2000">
          <a:solidFill>
            <a:schemeClr val="tx1"/>
          </a:solidFill>
          <a:latin typeface="+mn-lt"/>
          <a:cs typeface="+mn-cs"/>
        </a:defRPr>
      </a:lvl8pPr>
      <a:lvl9pPr marL="3886001" indent="-22858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7BA4C-6E1B-ED4D-A86B-79ADBEC9A3A8}" type="datetimeFigureOut">
              <a:rPr lang="en-US" smtClean="0"/>
              <a:t>8/28/24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F382F-C6BA-8F43-A199-7EC56E441717}" type="slidenum">
              <a:rPr lang="en-US" smtClean="0"/>
              <a:t>‹#›</a:t>
            </a:fld>
            <a:endParaRPr lang="en-US"/>
          </a:p>
        </p:txBody>
      </p:sp>
    </p:spTree>
    <p:extLst>
      <p:ext uri="{BB962C8B-B14F-4D97-AF65-F5344CB8AC3E}">
        <p14:creationId xmlns:p14="http://schemas.microsoft.com/office/powerpoint/2010/main" val="1090994059"/>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The_dres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nst.eecs.berkeley.edu/~cs194-26/fa14/upload/files/proj3/cs194-dj/faizullabhoy_riyaz_project3/"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efros\Dropbox\courses\Computational%20Photography\my%20slides\project.wmv" TargetMode="External"/><Relationship Id="rId1" Type="http://schemas.microsoft.com/office/2007/relationships/media" Target="file:///C:\Users\efros\Dropbox\courses\Computational%20Photography\my%20slides\project.wmv" TargetMode="Externa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hyperlink" Target="https://www.youtube.com/watch?v=PCBTZh41Ris&amp;feature=youtu.be" TargetMode="External"/><Relationship Id="rId4"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inst.eecs.berkeley.edu/~cs180/"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zeliski.org/Book/" TargetMode="External"/><Relationship Id="rId1" Type="http://schemas.openxmlformats.org/officeDocument/2006/relationships/slideLayout" Target="../slideLayouts/slideLayout6.xml"/><Relationship Id="rId5" Type="http://schemas.openxmlformats.org/officeDocument/2006/relationships/hyperlink" Target="https://mitpress.mit.edu/9780262048972/foundations-of-computer-vision/" TargetMode="Externa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forms.gle/5cjKzgSoRVjSf9uW8" TargetMode="External"/><Relationship Id="rId2" Type="http://schemas.openxmlformats.org/officeDocument/2006/relationships/hyperlink" Target="https://forms.gle/DDBFWN6D1CH5uec5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wga.hu/art/g/ghiberti/2n_door2.jpg" TargetMode="External"/><Relationship Id="rId7"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hyperlink" Target="http://easyweb.easynet.co.uk/giorgio.vasari/ghiberti/ghiberti.htm" TargetMode="External"/><Relationship Id="rId5" Type="http://schemas.openxmlformats.org/officeDocument/2006/relationships/image" Target="../media/image54.jpeg"/><Relationship Id="rId10" Type="http://schemas.openxmlformats.org/officeDocument/2006/relationships/image" Target="../media/image58.jpeg"/><Relationship Id="rId4" Type="http://schemas.openxmlformats.org/officeDocument/2006/relationships/image" Target="../media/image53.jpeg"/><Relationship Id="rId9" Type="http://schemas.openxmlformats.org/officeDocument/2006/relationships/image" Target="../media/image57.jpeg"/></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png"/></Relationships>
</file>

<file path=ppt/slides/_rels/slide62.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15.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98.jpe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w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75.xml.rels><?xml version="1.0" encoding="UTF-8" standalone="yes"?>
<Relationships xmlns="http://schemas.openxmlformats.org/package/2006/relationships"><Relationship Id="rId3" Type="http://schemas.openxmlformats.org/officeDocument/2006/relationships/hyperlink" Target="https://forms.gle/17c6YUfNaStgJpcM9" TargetMode="External"/><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6200" y="228600"/>
            <a:ext cx="9296400" cy="1143000"/>
          </a:xfrm>
        </p:spPr>
        <p:txBody>
          <a:bodyPr/>
          <a:lstStyle/>
          <a:p>
            <a:r>
              <a:rPr lang="en-US" altLang="en-US" sz="4000" dirty="0"/>
              <a:t>CS 180/280A: Intro to Computer Vision </a:t>
            </a:r>
            <a:br>
              <a:rPr lang="en-US" altLang="en-US" sz="4000" dirty="0"/>
            </a:br>
            <a:r>
              <a:rPr lang="en-US" altLang="en-US" sz="4000" dirty="0"/>
              <a:t>and Computational Photography</a:t>
            </a:r>
          </a:p>
        </p:txBody>
      </p:sp>
      <p:pic>
        <p:nvPicPr>
          <p:cNvPr id="296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375513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6"/>
          <p:cNvSpPr txBox="1">
            <a:spLocks noChangeArrowheads="1"/>
          </p:cNvSpPr>
          <p:nvPr/>
        </p:nvSpPr>
        <p:spPr bwMode="auto">
          <a:xfrm>
            <a:off x="3755131" y="6534836"/>
            <a:ext cx="1382100"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dirty="0"/>
              <a:t>© </a:t>
            </a:r>
            <a:r>
              <a:rPr lang="en-US" sz="1200" b="0" dirty="0"/>
              <a:t>Quint Buchholz</a:t>
            </a:r>
          </a:p>
          <a:p>
            <a:pPr>
              <a:spcBef>
                <a:spcPct val="0"/>
              </a:spcBef>
            </a:pPr>
            <a:endParaRPr lang="ru-RU" altLang="en-US" sz="2400" dirty="0"/>
          </a:p>
        </p:txBody>
      </p:sp>
      <p:sp>
        <p:nvSpPr>
          <p:cNvPr id="5" name="Text Box 5"/>
          <p:cNvSpPr txBox="1">
            <a:spLocks noChangeArrowheads="1"/>
          </p:cNvSpPr>
          <p:nvPr/>
        </p:nvSpPr>
        <p:spPr bwMode="auto">
          <a:xfrm>
            <a:off x="4031589" y="2520942"/>
            <a:ext cx="5430370" cy="415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cs typeface="Arial" charset="0"/>
              </a:defRPr>
            </a:lvl1pPr>
            <a:lvl2pPr marL="742950" indent="-285750">
              <a:defRPr sz="2400">
                <a:solidFill>
                  <a:schemeClr val="tx1"/>
                </a:solidFill>
                <a:latin typeface="Arial" charset="0"/>
                <a:cs typeface="Arial" charset="0"/>
              </a:defRPr>
            </a:lvl2pPr>
            <a:lvl3pPr marL="1143000" indent="-228600">
              <a:defRPr sz="2400">
                <a:solidFill>
                  <a:schemeClr val="tx1"/>
                </a:solidFill>
                <a:latin typeface="Arial" charset="0"/>
                <a:cs typeface="Arial" charset="0"/>
              </a:defRPr>
            </a:lvl3pPr>
            <a:lvl4pPr marL="1600200" indent="-228600">
              <a:defRPr sz="2400">
                <a:solidFill>
                  <a:schemeClr val="tx1"/>
                </a:solidFill>
                <a:latin typeface="Arial" charset="0"/>
                <a:cs typeface="Arial" charset="0"/>
              </a:defRPr>
            </a:lvl4pPr>
            <a:lvl5pPr marL="2057400" indent="-22860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0" fontAlgn="base" hangingPunct="0">
              <a:spcBef>
                <a:spcPct val="0"/>
              </a:spcBef>
              <a:spcAft>
                <a:spcPct val="0"/>
              </a:spcAft>
            </a:pPr>
            <a:r>
              <a:rPr lang="en-US" dirty="0">
                <a:solidFill>
                  <a:srgbClr val="000000"/>
                </a:solidFill>
              </a:rPr>
              <a:t>Instructor: </a:t>
            </a:r>
            <a:r>
              <a:rPr lang="en-US" b="0" dirty="0">
                <a:solidFill>
                  <a:srgbClr val="000000"/>
                </a:solidFill>
              </a:rPr>
              <a:t>	Alexei Efros</a:t>
            </a:r>
          </a:p>
          <a:p>
            <a:pPr eaLnBrk="0" fontAlgn="base" hangingPunct="0">
              <a:spcBef>
                <a:spcPct val="0"/>
              </a:spcBef>
              <a:spcAft>
                <a:spcPct val="0"/>
              </a:spcAft>
            </a:pPr>
            <a:endParaRPr lang="en-US" dirty="0">
              <a:solidFill>
                <a:srgbClr val="000000"/>
              </a:solidFill>
            </a:endParaRPr>
          </a:p>
          <a:p>
            <a:pPr eaLnBrk="0" fontAlgn="base" hangingPunct="0">
              <a:spcBef>
                <a:spcPct val="0"/>
              </a:spcBef>
              <a:spcAft>
                <a:spcPct val="0"/>
              </a:spcAft>
            </a:pPr>
            <a:r>
              <a:rPr lang="en-US" dirty="0">
                <a:solidFill>
                  <a:srgbClr val="000000"/>
                </a:solidFill>
              </a:rPr>
              <a:t>GSIs</a:t>
            </a:r>
            <a:r>
              <a:rPr lang="en-US" b="0" dirty="0">
                <a:solidFill>
                  <a:srgbClr val="000000"/>
                </a:solidFill>
              </a:rPr>
              <a:t>: 		Hang Gao</a:t>
            </a:r>
          </a:p>
          <a:p>
            <a:r>
              <a:rPr lang="en-US" b="0" dirty="0">
                <a:solidFill>
                  <a:srgbClr val="000000"/>
                </a:solidFill>
              </a:rPr>
              <a:t>		</a:t>
            </a:r>
            <a:r>
              <a:rPr lang="en-US" b="0" dirty="0" err="1">
                <a:solidFill>
                  <a:srgbClr val="000000"/>
                </a:solidFill>
              </a:rPr>
              <a:t>Vongani</a:t>
            </a:r>
            <a:r>
              <a:rPr lang="en-US" b="0" dirty="0">
                <a:solidFill>
                  <a:srgbClr val="000000"/>
                </a:solidFill>
              </a:rPr>
              <a:t> Maluleke</a:t>
            </a:r>
          </a:p>
          <a:p>
            <a:endParaRPr lang="en-US" dirty="0">
              <a:solidFill>
                <a:srgbClr val="000000"/>
              </a:solidFill>
            </a:endParaRPr>
          </a:p>
          <a:p>
            <a:r>
              <a:rPr lang="en-US" dirty="0">
                <a:solidFill>
                  <a:srgbClr val="000000"/>
                </a:solidFill>
              </a:rPr>
              <a:t>Tutors</a:t>
            </a:r>
            <a:r>
              <a:rPr lang="en-US" b="0" dirty="0">
                <a:solidFill>
                  <a:srgbClr val="000000"/>
                </a:solidFill>
              </a:rPr>
              <a:t>:	Daniel George</a:t>
            </a:r>
          </a:p>
          <a:p>
            <a:r>
              <a:rPr lang="en-US" b="0" dirty="0">
                <a:solidFill>
                  <a:srgbClr val="000000"/>
                </a:solidFill>
              </a:rPr>
              <a:t>		Ryan Tabrizi</a:t>
            </a:r>
            <a:endParaRPr lang="en-US" b="0" i="0" dirty="0">
              <a:solidFill>
                <a:srgbClr val="000000"/>
              </a:solidFill>
              <a:effectLst/>
              <a:latin typeface="Helvetica" panose="020B0604020202020204" pitchFamily="34" charset="0"/>
            </a:endParaRPr>
          </a:p>
          <a:p>
            <a:r>
              <a:rPr lang="en-US" b="0" dirty="0">
                <a:solidFill>
                  <a:srgbClr val="000000"/>
                </a:solidFill>
                <a:latin typeface="Helvetica" panose="020B0604020202020204" pitchFamily="34" charset="0"/>
              </a:rPr>
              <a:t>		Max Vogel</a:t>
            </a:r>
          </a:p>
          <a:p>
            <a:r>
              <a:rPr lang="en-US" b="0" dirty="0">
                <a:solidFill>
                  <a:srgbClr val="000000"/>
                </a:solidFill>
                <a:latin typeface="Helvetica" panose="020B0604020202020204" pitchFamily="34" charset="0"/>
              </a:rPr>
              <a:t>		Bill Zheng</a:t>
            </a:r>
            <a:endParaRPr lang="en-US" b="0" dirty="0">
              <a:solidFill>
                <a:srgbClr val="000000"/>
              </a:solidFill>
            </a:endParaRPr>
          </a:p>
          <a:p>
            <a:endParaRPr lang="en-US" b="0" dirty="0">
              <a:solidFill>
                <a:srgbClr val="000000"/>
              </a:solidFill>
            </a:endParaRPr>
          </a:p>
          <a:p>
            <a:pPr eaLnBrk="0" fontAlgn="base" hangingPunct="0">
              <a:spcBef>
                <a:spcPct val="0"/>
              </a:spcBef>
              <a:spcAft>
                <a:spcPct val="0"/>
              </a:spcAft>
            </a:pPr>
            <a:r>
              <a:rPr lang="en-US" b="0" dirty="0">
                <a:solidFill>
                  <a:srgbClr val="000000"/>
                </a:solidFill>
              </a:rPr>
              <a:t>                      UC Berkeley, Fall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F57D5-1994-6ABF-8702-EECF7179D283}"/>
              </a:ext>
            </a:extLst>
          </p:cNvPr>
          <p:cNvSpPr>
            <a:spLocks noGrp="1"/>
          </p:cNvSpPr>
          <p:nvPr>
            <p:ph type="title"/>
          </p:nvPr>
        </p:nvSpPr>
        <p:spPr/>
        <p:txBody>
          <a:bodyPr/>
          <a:lstStyle/>
          <a:p>
            <a:r>
              <a:rPr lang="en-US" dirty="0"/>
              <a:t>CS180: Focus on Visual Data</a:t>
            </a:r>
          </a:p>
        </p:txBody>
      </p:sp>
      <p:sp>
        <p:nvSpPr>
          <p:cNvPr id="3" name="Content Placeholder 2">
            <a:extLst>
              <a:ext uri="{FF2B5EF4-FFF2-40B4-BE49-F238E27FC236}">
                <a16:creationId xmlns:a16="http://schemas.microsoft.com/office/drawing/2014/main" id="{C157308F-AD22-9FEE-CC45-1EDFF5AAA722}"/>
              </a:ext>
            </a:extLst>
          </p:cNvPr>
          <p:cNvSpPr>
            <a:spLocks noGrp="1"/>
          </p:cNvSpPr>
          <p:nvPr>
            <p:ph idx="1"/>
          </p:nvPr>
        </p:nvSpPr>
        <p:spPr/>
        <p:txBody>
          <a:bodyPr/>
          <a:lstStyle/>
          <a:p>
            <a:endParaRPr lang="en-US" dirty="0"/>
          </a:p>
          <a:p>
            <a:endParaRPr lang="en-US" dirty="0"/>
          </a:p>
          <a:p>
            <a:r>
              <a:rPr lang="en-US" sz="5400" dirty="0"/>
              <a:t>The key objective of this class is </a:t>
            </a:r>
            <a:r>
              <a:rPr lang="en-US" sz="5400" b="1" dirty="0"/>
              <a:t>to become friends with every pixel!</a:t>
            </a:r>
          </a:p>
        </p:txBody>
      </p:sp>
    </p:spTree>
    <p:extLst>
      <p:ext uri="{BB962C8B-B14F-4D97-AF65-F5344CB8AC3E}">
        <p14:creationId xmlns:p14="http://schemas.microsoft.com/office/powerpoint/2010/main" val="21015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Course objectives</a:t>
            </a:r>
          </a:p>
        </p:txBody>
      </p:sp>
      <p:sp>
        <p:nvSpPr>
          <p:cNvPr id="68611" name="Content Placeholder 2"/>
          <p:cNvSpPr>
            <a:spLocks noGrp="1"/>
          </p:cNvSpPr>
          <p:nvPr>
            <p:ph idx="1"/>
          </p:nvPr>
        </p:nvSpPr>
        <p:spPr/>
        <p:txBody>
          <a:bodyPr/>
          <a:lstStyle/>
          <a:p>
            <a:pPr marL="514350" indent="-514350">
              <a:buAutoNum type="arabicPeriod"/>
            </a:pPr>
            <a:r>
              <a:rPr lang="en-US" altLang="en-US" dirty="0"/>
              <a:t>You will appreciate the fundamental difficulty of understanding and computing with </a:t>
            </a:r>
            <a:r>
              <a:rPr lang="en-US" altLang="en-US" b="1" dirty="0"/>
              <a:t>visual data</a:t>
            </a:r>
          </a:p>
          <a:p>
            <a:pPr marL="742930" lvl="1" indent="-342900"/>
            <a:endParaRPr lang="en-US" altLang="en-US" dirty="0"/>
          </a:p>
          <a:p>
            <a:pPr marL="400030" lvl="1" indent="0">
              <a:buNone/>
            </a:pPr>
            <a:endParaRPr lang="en-US" altLang="en-US" dirty="0"/>
          </a:p>
        </p:txBody>
      </p:sp>
      <p:pic>
        <p:nvPicPr>
          <p:cNvPr id="3" name="Picture 8" descr="tiger">
            <a:extLst>
              <a:ext uri="{FF2B5EF4-FFF2-40B4-BE49-F238E27FC236}">
                <a16:creationId xmlns:a16="http://schemas.microsoft.com/office/drawing/2014/main" id="{FC98165B-87E8-1113-256C-C0460F818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59436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a:extLst>
              <a:ext uri="{FF2B5EF4-FFF2-40B4-BE49-F238E27FC236}">
                <a16:creationId xmlns:a16="http://schemas.microsoft.com/office/drawing/2014/main" id="{3C60C407-1DD9-463F-D682-0AE239EF77B0}"/>
              </a:ext>
            </a:extLst>
          </p:cNvPr>
          <p:cNvGrpSpPr>
            <a:grpSpLocks/>
          </p:cNvGrpSpPr>
          <p:nvPr/>
        </p:nvGrpSpPr>
        <p:grpSpPr bwMode="auto">
          <a:xfrm>
            <a:off x="4270375" y="2581275"/>
            <a:ext cx="4584700" cy="2362200"/>
            <a:chOff x="2690" y="1002"/>
            <a:chExt cx="2888" cy="1488"/>
          </a:xfrm>
        </p:grpSpPr>
        <p:pic>
          <p:nvPicPr>
            <p:cNvPr id="5" name="Picture 7" descr="tigerhead3">
              <a:extLst>
                <a:ext uri="{FF2B5EF4-FFF2-40B4-BE49-F238E27FC236}">
                  <a16:creationId xmlns:a16="http://schemas.microsoft.com/office/drawing/2014/main" id="{18333F24-205C-DC44-510A-265169BEC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 y="1011"/>
              <a:ext cx="1584"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a:extLst>
                <a:ext uri="{FF2B5EF4-FFF2-40B4-BE49-F238E27FC236}">
                  <a16:creationId xmlns:a16="http://schemas.microsoft.com/office/drawing/2014/main" id="{6993B711-1B43-5EE5-5C52-F0E7025C3106}"/>
                </a:ext>
              </a:extLst>
            </p:cNvPr>
            <p:cNvSpPr>
              <a:spLocks noChangeArrowheads="1"/>
            </p:cNvSpPr>
            <p:nvPr/>
          </p:nvSpPr>
          <p:spPr bwMode="auto">
            <a:xfrm>
              <a:off x="2690" y="1910"/>
              <a:ext cx="144" cy="15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Line 12">
              <a:extLst>
                <a:ext uri="{FF2B5EF4-FFF2-40B4-BE49-F238E27FC236}">
                  <a16:creationId xmlns:a16="http://schemas.microsoft.com/office/drawing/2014/main" id="{6D1F96B6-2A5B-BE95-FEB3-F59C42E4EF18}"/>
                </a:ext>
              </a:extLst>
            </p:cNvPr>
            <p:cNvSpPr>
              <a:spLocks noChangeShapeType="1"/>
            </p:cNvSpPr>
            <p:nvPr/>
          </p:nvSpPr>
          <p:spPr bwMode="auto">
            <a:xfrm flipV="1">
              <a:off x="2836" y="1002"/>
              <a:ext cx="1148" cy="904"/>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Line 13">
              <a:extLst>
                <a:ext uri="{FF2B5EF4-FFF2-40B4-BE49-F238E27FC236}">
                  <a16:creationId xmlns:a16="http://schemas.microsoft.com/office/drawing/2014/main" id="{EE0587AD-FE69-EDBD-4267-F7B93174F5D4}"/>
                </a:ext>
              </a:extLst>
            </p:cNvPr>
            <p:cNvSpPr>
              <a:spLocks noChangeShapeType="1"/>
            </p:cNvSpPr>
            <p:nvPr/>
          </p:nvSpPr>
          <p:spPr bwMode="auto">
            <a:xfrm>
              <a:off x="2832" y="2064"/>
              <a:ext cx="1152" cy="42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04422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Course objectives</a:t>
            </a:r>
          </a:p>
        </p:txBody>
      </p:sp>
      <p:sp>
        <p:nvSpPr>
          <p:cNvPr id="68611" name="Content Placeholder 2"/>
          <p:cNvSpPr>
            <a:spLocks noGrp="1"/>
          </p:cNvSpPr>
          <p:nvPr>
            <p:ph idx="1"/>
          </p:nvPr>
        </p:nvSpPr>
        <p:spPr/>
        <p:txBody>
          <a:bodyPr/>
          <a:lstStyle/>
          <a:p>
            <a:pPr marL="0" indent="0"/>
            <a:r>
              <a:rPr lang="en-US" altLang="en-US" dirty="0"/>
              <a:t>2. You will get a foundation in image processing and computer vision, </a:t>
            </a:r>
            <a:r>
              <a:rPr lang="en-US" altLang="en-US" b="1" dirty="0"/>
              <a:t>from the ground up</a:t>
            </a:r>
            <a:r>
              <a:rPr lang="en-US" altLang="en-US" dirty="0"/>
              <a:t>:</a:t>
            </a:r>
          </a:p>
          <a:p>
            <a:pPr marL="742930" lvl="1" indent="-342900"/>
            <a:endParaRPr lang="en-US" altLang="en-US" dirty="0"/>
          </a:p>
          <a:p>
            <a:pPr marL="742930" lvl="1" indent="-342900"/>
            <a:r>
              <a:rPr lang="en-US" altLang="en-US" dirty="0"/>
              <a:t>Camera basics, image formation</a:t>
            </a:r>
          </a:p>
          <a:p>
            <a:pPr marL="742930" lvl="1" indent="-342900"/>
            <a:r>
              <a:rPr lang="en-US" altLang="en-US" dirty="0"/>
              <a:t>Convolutions, filtering</a:t>
            </a:r>
          </a:p>
          <a:p>
            <a:pPr marL="742930" lvl="1" indent="-342900"/>
            <a:r>
              <a:rPr lang="en-US" altLang="en-US" dirty="0"/>
              <a:t>Image and Video Processing (filtering, anti-aliasing, pyramids)</a:t>
            </a:r>
          </a:p>
          <a:p>
            <a:pPr marL="742930" lvl="1" indent="-342900"/>
            <a:r>
              <a:rPr lang="en-US" altLang="en-US" dirty="0"/>
              <a:t>Image Manipulation (warping, morphing, </a:t>
            </a:r>
            <a:r>
              <a:rPr lang="en-US" altLang="en-US" dirty="0" err="1"/>
              <a:t>mosaicing</a:t>
            </a:r>
            <a:r>
              <a:rPr lang="en-US" altLang="en-US" dirty="0"/>
              <a:t>, matting, compositing)</a:t>
            </a:r>
          </a:p>
          <a:p>
            <a:pPr marL="742930" lvl="1" indent="-342900"/>
            <a:r>
              <a:rPr lang="en-US" altLang="en-US" dirty="0"/>
              <a:t>Projection, 3D, stereo</a:t>
            </a:r>
          </a:p>
          <a:p>
            <a:pPr marL="742930" lvl="1" indent="-342900"/>
            <a:r>
              <a:rPr lang="en-US" altLang="en-US" dirty="0"/>
              <a:t>Data-driven methods</a:t>
            </a:r>
          </a:p>
          <a:p>
            <a:pPr marL="742930" lvl="1" indent="-342900"/>
            <a:r>
              <a:rPr lang="en-US" altLang="en-US" dirty="0"/>
              <a:t>Generative Models</a:t>
            </a:r>
          </a:p>
          <a:p>
            <a:pPr marL="742930" lvl="1" indent="-342900"/>
            <a:r>
              <a:rPr lang="en-US" altLang="en-US" dirty="0"/>
              <a:t>…</a:t>
            </a:r>
          </a:p>
          <a:p>
            <a:pPr marL="742930" lvl="1" indent="-342900"/>
            <a:endParaRPr lang="en-US" altLang="en-US" dirty="0"/>
          </a:p>
        </p:txBody>
      </p:sp>
    </p:spTree>
    <p:extLst>
      <p:ext uri="{BB962C8B-B14F-4D97-AF65-F5344CB8AC3E}">
        <p14:creationId xmlns:p14="http://schemas.microsoft.com/office/powerpoint/2010/main" val="229283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Course objectives</a:t>
            </a:r>
          </a:p>
        </p:txBody>
      </p:sp>
      <p:sp>
        <p:nvSpPr>
          <p:cNvPr id="70659" name="Content Placeholder 2"/>
          <p:cNvSpPr>
            <a:spLocks noGrp="1"/>
          </p:cNvSpPr>
          <p:nvPr>
            <p:ph idx="1"/>
          </p:nvPr>
        </p:nvSpPr>
        <p:spPr/>
        <p:txBody>
          <a:bodyPr/>
          <a:lstStyle/>
          <a:p>
            <a:pPr marL="0" indent="0"/>
            <a:r>
              <a:rPr lang="en-US" altLang="en-US" dirty="0"/>
              <a:t>3. You will get a more intuitive understanding of important mathematical and computational concepts</a:t>
            </a:r>
          </a:p>
          <a:p>
            <a:pPr marL="914353" lvl="1" indent="-514324"/>
            <a:r>
              <a:rPr lang="en-US" altLang="en-US" dirty="0"/>
              <a:t>Gradients</a:t>
            </a:r>
          </a:p>
          <a:p>
            <a:pPr marL="914353" lvl="1" indent="-514324"/>
            <a:r>
              <a:rPr lang="en-US" altLang="en-US" dirty="0"/>
              <a:t>Change of basis</a:t>
            </a:r>
          </a:p>
          <a:p>
            <a:pPr marL="914353" lvl="1" indent="-514324"/>
            <a:r>
              <a:rPr lang="en-US" altLang="en-US" dirty="0"/>
              <a:t>interpolation, extrapolation</a:t>
            </a:r>
          </a:p>
          <a:p>
            <a:pPr marL="914353" lvl="1" indent="-514324"/>
            <a:r>
              <a:rPr lang="en-US" altLang="en-US" dirty="0"/>
              <a:t>Furrier Transforms</a:t>
            </a:r>
          </a:p>
          <a:p>
            <a:pPr marL="914353" lvl="1" indent="-514324"/>
            <a:r>
              <a:rPr lang="en-US" altLang="en-US" dirty="0"/>
              <a:t>PCA</a:t>
            </a:r>
          </a:p>
          <a:p>
            <a:pPr marL="914353" lvl="1" indent="-514324"/>
            <a:r>
              <a:rPr lang="en-US" altLang="en-US" dirty="0"/>
              <a:t>Deep Learning</a:t>
            </a:r>
          </a:p>
          <a:p>
            <a:pPr marL="914353" lvl="1" indent="-514324"/>
            <a:r>
              <a:rPr lang="en-US" altLang="en-US" dirty="0"/>
              <a:t>Auto-regressive Models</a:t>
            </a:r>
          </a:p>
          <a:p>
            <a:pPr marL="914353" lvl="1" indent="-514324"/>
            <a:r>
              <a:rPr lang="en-US" altLang="en-US" dirty="0"/>
              <a:t>Diffusion Models</a:t>
            </a:r>
          </a:p>
          <a:p>
            <a:pPr marL="914353" lvl="1" indent="-514324"/>
            <a:r>
              <a:rPr lang="en-US" altLang="en-US" dirty="0"/>
              <a:t>…</a:t>
            </a:r>
          </a:p>
          <a:p>
            <a:pPr marL="400029" lvl="1" indent="0">
              <a:buNone/>
            </a:pPr>
            <a:endParaRPr lang="en-US" altLang="en-US" dirty="0"/>
          </a:p>
          <a:p>
            <a:pPr marL="400029" lvl="1" indent="0">
              <a:buNone/>
            </a:pPr>
            <a:endParaRPr lang="en-US" altLang="en-US" dirty="0"/>
          </a:p>
          <a:p>
            <a:pPr marL="914353" lvl="1" indent="-514324"/>
            <a:endParaRPr lang="en-US" altLang="en-US" dirty="0"/>
          </a:p>
        </p:txBody>
      </p:sp>
    </p:spTree>
    <p:extLst>
      <p:ext uri="{BB962C8B-B14F-4D97-AF65-F5344CB8AC3E}">
        <p14:creationId xmlns:p14="http://schemas.microsoft.com/office/powerpoint/2010/main" val="577786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dirty="0"/>
              <a:t>Course objectives</a:t>
            </a:r>
          </a:p>
        </p:txBody>
      </p:sp>
      <p:sp>
        <p:nvSpPr>
          <p:cNvPr id="67587" name="Content Placeholder 2"/>
          <p:cNvSpPr>
            <a:spLocks noGrp="1"/>
          </p:cNvSpPr>
          <p:nvPr>
            <p:ph idx="1"/>
          </p:nvPr>
        </p:nvSpPr>
        <p:spPr/>
        <p:txBody>
          <a:bodyPr/>
          <a:lstStyle/>
          <a:p>
            <a:pPr marL="0" indent="0"/>
            <a:r>
              <a:rPr lang="en-US" altLang="en-US" dirty="0"/>
              <a:t>4. You will learn approaches for </a:t>
            </a:r>
            <a:r>
              <a:rPr lang="en-US" altLang="en-US" b="1" dirty="0"/>
              <a:t>visual synthesis</a:t>
            </a:r>
          </a:p>
        </p:txBody>
      </p:sp>
      <p:pic>
        <p:nvPicPr>
          <p:cNvPr id="67588" name="Picture 2" descr="Computational Photography 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8462"/>
            <a:ext cx="5715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43112" y="6288712"/>
            <a:ext cx="2085975" cy="307975"/>
          </a:xfrm>
          <a:prstGeom prst="rect">
            <a:avLst/>
          </a:prstGeom>
          <a:noFill/>
        </p:spPr>
        <p:txBody>
          <a:bodyPr wrap="none" lIns="91435" tIns="45718" rIns="91435" bIns="45718">
            <a:spAutoFit/>
          </a:bodyPr>
          <a:lstStyle/>
          <a:p>
            <a:pPr eaLnBrk="1" hangingPunct="1">
              <a:defRPr/>
            </a:pPr>
            <a:r>
              <a:rPr lang="en-US" sz="1400" b="0" dirty="0">
                <a:solidFill>
                  <a:prstClr val="white">
                    <a:lumMod val="50000"/>
                  </a:prstClr>
                </a:solidFill>
                <a:latin typeface="Arial" charset="0"/>
                <a:cs typeface="+mn-cs"/>
              </a:rPr>
              <a:t>Graphic by James Hays</a:t>
            </a:r>
          </a:p>
        </p:txBody>
      </p:sp>
      <p:pic>
        <p:nvPicPr>
          <p:cNvPr id="2" name="Picture 2" descr="Image">
            <a:extLst>
              <a:ext uri="{FF2B5EF4-FFF2-40B4-BE49-F238E27FC236}">
                <a16:creationId xmlns:a16="http://schemas.microsoft.com/office/drawing/2014/main" id="{F0079B4D-6BFF-8176-C31F-60B11C3E0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106256"/>
            <a:ext cx="3124200"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42AC9F-B696-808D-5DF0-CAF2C7AE0C8B}"/>
              </a:ext>
            </a:extLst>
          </p:cNvPr>
          <p:cNvSpPr txBox="1"/>
          <p:nvPr/>
        </p:nvSpPr>
        <p:spPr>
          <a:xfrm>
            <a:off x="6324600" y="6288910"/>
            <a:ext cx="4572000" cy="307777"/>
          </a:xfrm>
          <a:prstGeom prst="rect">
            <a:avLst/>
          </a:prstGeom>
          <a:noFill/>
        </p:spPr>
        <p:txBody>
          <a:bodyPr wrap="square">
            <a:spAutoFit/>
          </a:bodyPr>
          <a:lstStyle/>
          <a:p>
            <a:r>
              <a:rPr lang="en-US" sz="1400" b="0" dirty="0"/>
              <a:t>DALL-E + Danielle Baskin</a:t>
            </a:r>
          </a:p>
        </p:txBody>
      </p:sp>
    </p:spTree>
    <p:extLst>
      <p:ext uri="{BB962C8B-B14F-4D97-AF65-F5344CB8AC3E}">
        <p14:creationId xmlns:p14="http://schemas.microsoft.com/office/powerpoint/2010/main" val="5171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Course objectives</a:t>
            </a:r>
          </a:p>
        </p:txBody>
      </p:sp>
      <p:sp>
        <p:nvSpPr>
          <p:cNvPr id="69635" name="Content Placeholder 2"/>
          <p:cNvSpPr>
            <a:spLocks noGrp="1"/>
          </p:cNvSpPr>
          <p:nvPr>
            <p:ph idx="1"/>
          </p:nvPr>
        </p:nvSpPr>
        <p:spPr>
          <a:xfrm>
            <a:off x="457200" y="990601"/>
            <a:ext cx="8458200" cy="5135563"/>
          </a:xfrm>
        </p:spPr>
        <p:txBody>
          <a:bodyPr/>
          <a:lstStyle/>
          <a:p>
            <a:pPr marL="514324" indent="-514324"/>
            <a:r>
              <a:rPr lang="en-US" altLang="en-US" dirty="0"/>
              <a:t>4.  You’ll better appreciate human visual perception</a:t>
            </a:r>
          </a:p>
        </p:txBody>
      </p:sp>
      <p:pic>
        <p:nvPicPr>
          <p:cNvPr id="2" name="Picture 5">
            <a:extLst>
              <a:ext uri="{FF2B5EF4-FFF2-40B4-BE49-F238E27FC236}">
                <a16:creationId xmlns:a16="http://schemas.microsoft.com/office/drawing/2014/main" id="{1176E236-6BB4-B598-0953-656DBE200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12329"/>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379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Course objectives</a:t>
            </a:r>
          </a:p>
        </p:txBody>
      </p:sp>
      <p:sp>
        <p:nvSpPr>
          <p:cNvPr id="69635" name="Content Placeholder 2"/>
          <p:cNvSpPr>
            <a:spLocks noGrp="1"/>
          </p:cNvSpPr>
          <p:nvPr>
            <p:ph idx="1"/>
          </p:nvPr>
        </p:nvSpPr>
        <p:spPr>
          <a:xfrm>
            <a:off x="457200" y="990601"/>
            <a:ext cx="8458200" cy="5135563"/>
          </a:xfrm>
        </p:spPr>
        <p:txBody>
          <a:bodyPr/>
          <a:lstStyle/>
          <a:p>
            <a:pPr marL="514324" indent="-514324"/>
            <a:r>
              <a:rPr lang="en-US" altLang="en-US" dirty="0"/>
              <a:t>4.  You’ll better appreciate human visual perception</a:t>
            </a:r>
          </a:p>
        </p:txBody>
      </p:sp>
      <p:pic>
        <p:nvPicPr>
          <p:cNvPr id="4" name="Picture 5">
            <a:extLst>
              <a:ext uri="{FF2B5EF4-FFF2-40B4-BE49-F238E27FC236}">
                <a16:creationId xmlns:a16="http://schemas.microsoft.com/office/drawing/2014/main" id="{06B8EB48-5BE8-2806-A20D-0560EBCF9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5" y="2105025"/>
            <a:ext cx="51339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612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7F0D5238-E5D2-4EE5-9C5D-60FF1D33B4EF}"/>
              </a:ext>
            </a:extLst>
          </p:cNvPr>
          <p:cNvSpPr>
            <a:spLocks noGrp="1" noChangeArrowheads="1"/>
          </p:cNvSpPr>
          <p:nvPr>
            <p:ph type="title"/>
          </p:nvPr>
        </p:nvSpPr>
        <p:spPr/>
        <p:txBody>
          <a:bodyPr/>
          <a:lstStyle/>
          <a:p>
            <a:r>
              <a:rPr lang="en-US" altLang="en-US" dirty="0"/>
              <a:t>Different people see different things</a:t>
            </a:r>
          </a:p>
        </p:txBody>
      </p:sp>
      <p:sp>
        <p:nvSpPr>
          <p:cNvPr id="68611" name="Content Placeholder 2">
            <a:extLst>
              <a:ext uri="{FF2B5EF4-FFF2-40B4-BE49-F238E27FC236}">
                <a16:creationId xmlns:a16="http://schemas.microsoft.com/office/drawing/2014/main" id="{1092D7C8-96A4-4882-9290-9BFACD3DC7B6}"/>
              </a:ext>
            </a:extLst>
          </p:cNvPr>
          <p:cNvSpPr>
            <a:spLocks noGrp="1" noChangeArrowheads="1"/>
          </p:cNvSpPr>
          <p:nvPr>
            <p:ph idx="1"/>
          </p:nvPr>
        </p:nvSpPr>
        <p:spPr/>
        <p:txBody>
          <a:bodyPr/>
          <a:lstStyle/>
          <a:p>
            <a:endParaRPr lang="en-US" altLang="en-US"/>
          </a:p>
        </p:txBody>
      </p:sp>
      <p:pic>
        <p:nvPicPr>
          <p:cNvPr id="68612" name="Picture 2">
            <a:extLst>
              <a:ext uri="{FF2B5EF4-FFF2-40B4-BE49-F238E27FC236}">
                <a16:creationId xmlns:a16="http://schemas.microsoft.com/office/drawing/2014/main" id="{250C4A77-7D64-48E9-B58D-0C99527DC0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913" y="1066800"/>
            <a:ext cx="4002087"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5">
            <a:extLst>
              <a:ext uri="{FF2B5EF4-FFF2-40B4-BE49-F238E27FC236}">
                <a16:creationId xmlns:a16="http://schemas.microsoft.com/office/drawing/2014/main" id="{A78D141D-F2EE-4647-9DD5-EC5822E9ACA7}"/>
              </a:ext>
            </a:extLst>
          </p:cNvPr>
          <p:cNvSpPr txBox="1">
            <a:spLocks noChangeArrowheads="1"/>
          </p:cNvSpPr>
          <p:nvPr/>
        </p:nvSpPr>
        <p:spPr bwMode="auto">
          <a:xfrm>
            <a:off x="35814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0" dirty="0">
                <a:solidFill>
                  <a:srgbClr val="000000"/>
                </a:solidFill>
                <a:hlinkClick r:id="rId3"/>
              </a:rPr>
              <a:t>https://en.wikipedia.org/wiki/The_dress</a:t>
            </a:r>
            <a:endParaRPr lang="en-US" altLang="en-US" sz="2400" b="0" dirty="0">
              <a:solidFill>
                <a:srgbClr val="000000"/>
              </a:solidFill>
            </a:endParaRPr>
          </a:p>
        </p:txBody>
      </p:sp>
    </p:spTree>
    <p:extLst>
      <p:ext uri="{BB962C8B-B14F-4D97-AF65-F5344CB8AC3E}">
        <p14:creationId xmlns:p14="http://schemas.microsoft.com/office/powerpoint/2010/main" val="4118233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4A76C-8ABA-1F6B-BB37-A4515421D1E2}"/>
              </a:ext>
            </a:extLst>
          </p:cNvPr>
          <p:cNvSpPr>
            <a:spLocks noGrp="1"/>
          </p:cNvSpPr>
          <p:nvPr>
            <p:ph type="title"/>
          </p:nvPr>
        </p:nvSpPr>
        <p:spPr/>
        <p:txBody>
          <a:bodyPr/>
          <a:lstStyle/>
          <a:p>
            <a:r>
              <a:rPr lang="en-US" altLang="en-US" dirty="0"/>
              <a:t>Course objectives</a:t>
            </a:r>
            <a:endParaRPr lang="en-US" dirty="0"/>
          </a:p>
        </p:txBody>
      </p:sp>
      <p:sp>
        <p:nvSpPr>
          <p:cNvPr id="3" name="Content Placeholder 2">
            <a:extLst>
              <a:ext uri="{FF2B5EF4-FFF2-40B4-BE49-F238E27FC236}">
                <a16:creationId xmlns:a16="http://schemas.microsoft.com/office/drawing/2014/main" id="{75327A29-9DF0-41F3-C153-FD737CDCDF72}"/>
              </a:ext>
            </a:extLst>
          </p:cNvPr>
          <p:cNvSpPr>
            <a:spLocks noGrp="1"/>
          </p:cNvSpPr>
          <p:nvPr>
            <p:ph idx="1"/>
          </p:nvPr>
        </p:nvSpPr>
        <p:spPr/>
        <p:txBody>
          <a:bodyPr/>
          <a:lstStyle/>
          <a:p>
            <a:r>
              <a:rPr lang="en-US" dirty="0"/>
              <a:t>5. You will learn about the </a:t>
            </a:r>
            <a:r>
              <a:rPr lang="en-US" b="1" dirty="0"/>
              <a:t>history of ideas </a:t>
            </a:r>
            <a:r>
              <a:rPr lang="en-US" dirty="0"/>
              <a:t>in visual computing</a:t>
            </a:r>
          </a:p>
          <a:p>
            <a:pPr lvl="1"/>
            <a:r>
              <a:rPr lang="en-US" sz="2800" dirty="0"/>
              <a:t>Did you know Large Generative Models go back to 1940s?</a:t>
            </a:r>
          </a:p>
          <a:p>
            <a:pPr lvl="1"/>
            <a:r>
              <a:rPr lang="en-US" sz="2800" dirty="0"/>
              <a:t>Or that Deep Learning started with a Nobel Prize on Neuroscience of the Visual Cortex in the 1960s?</a:t>
            </a:r>
          </a:p>
          <a:p>
            <a:pPr lvl="1"/>
            <a:r>
              <a:rPr lang="en-US" sz="2800" dirty="0"/>
              <a:t>… </a:t>
            </a:r>
          </a:p>
        </p:txBody>
      </p:sp>
    </p:spTree>
    <p:extLst>
      <p:ext uri="{BB962C8B-B14F-4D97-AF65-F5344CB8AC3E}">
        <p14:creationId xmlns:p14="http://schemas.microsoft.com/office/powerpoint/2010/main" val="66730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Course objectives</a:t>
            </a:r>
          </a:p>
        </p:txBody>
      </p:sp>
      <p:sp>
        <p:nvSpPr>
          <p:cNvPr id="70659" name="Content Placeholder 2"/>
          <p:cNvSpPr>
            <a:spLocks noGrp="1"/>
          </p:cNvSpPr>
          <p:nvPr>
            <p:ph idx="1"/>
          </p:nvPr>
        </p:nvSpPr>
        <p:spPr/>
        <p:txBody>
          <a:bodyPr/>
          <a:lstStyle/>
          <a:p>
            <a:pPr marL="514324" indent="-514324"/>
            <a:r>
              <a:rPr lang="en-US" altLang="en-US" dirty="0"/>
              <a:t>6.  You’ll have fun doing cool stuff, coding up a storm, largely from scratch</a:t>
            </a:r>
            <a:endParaRPr lang="en-US" altLang="en-US" b="1" dirty="0"/>
          </a:p>
        </p:txBody>
      </p:sp>
    </p:spTree>
    <p:extLst>
      <p:ext uri="{BB962C8B-B14F-4D97-AF65-F5344CB8AC3E}">
        <p14:creationId xmlns:p14="http://schemas.microsoft.com/office/powerpoint/2010/main" val="1294291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Today</a:t>
            </a:r>
          </a:p>
        </p:txBody>
      </p:sp>
      <p:sp>
        <p:nvSpPr>
          <p:cNvPr id="31747" name="Rectangle 3"/>
          <p:cNvSpPr>
            <a:spLocks noGrp="1" noChangeArrowheads="1"/>
          </p:cNvSpPr>
          <p:nvPr>
            <p:ph type="body" idx="1"/>
          </p:nvPr>
        </p:nvSpPr>
        <p:spPr/>
        <p:txBody>
          <a:bodyPr/>
          <a:lstStyle/>
          <a:p>
            <a:r>
              <a:rPr lang="en-US" altLang="en-US" dirty="0"/>
              <a:t>Introductions</a:t>
            </a:r>
          </a:p>
          <a:p>
            <a:r>
              <a:rPr lang="en-US" altLang="en-US" dirty="0"/>
              <a:t>Why this Course?</a:t>
            </a:r>
          </a:p>
          <a:p>
            <a:r>
              <a:rPr lang="en-US" altLang="en-US" dirty="0"/>
              <a:t>Administrative stuff</a:t>
            </a:r>
          </a:p>
          <a:p>
            <a:r>
              <a:rPr lang="en-US" altLang="en-US" dirty="0"/>
              <a:t>	Project #1 out!</a:t>
            </a:r>
          </a:p>
          <a:p>
            <a:r>
              <a:rPr lang="en-US" altLang="en-US" dirty="0"/>
              <a:t>Brief History of Visual Data</a:t>
            </a:r>
          </a:p>
          <a:p>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Programming Project #1</a:t>
            </a:r>
          </a:p>
        </p:txBody>
      </p:sp>
      <p:sp>
        <p:nvSpPr>
          <p:cNvPr id="65539" name="Rectangle 3"/>
          <p:cNvSpPr>
            <a:spLocks noGrp="1" noChangeArrowheads="1"/>
          </p:cNvSpPr>
          <p:nvPr>
            <p:ph type="body" idx="1"/>
          </p:nvPr>
        </p:nvSpPr>
        <p:spPr/>
        <p:txBody>
          <a:bodyPr/>
          <a:lstStyle/>
          <a:p>
            <a:r>
              <a:rPr lang="en-US" altLang="en-US" sz="2400" b="1"/>
              <a:t>Prokudin-Gorskii’s Color Photography (1907)</a:t>
            </a:r>
          </a:p>
          <a:p>
            <a:endParaRPr lang="en-US" altLang="en-US" sz="2400"/>
          </a:p>
        </p:txBody>
      </p:sp>
      <p:pic>
        <p:nvPicPr>
          <p:cNvPr id="65540" name="Picture 5" descr="Image of Camera and Casset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2216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7" descr="Image of Lantern Proj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724151"/>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9" descr="Three Negatives - Pinkhus Karlinskii. . . Supervisor of Chernigov Floodg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038" y="1676401"/>
            <a:ext cx="15033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986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76200"/>
            <a:ext cx="7772400" cy="838200"/>
          </a:xfrm>
        </p:spPr>
        <p:txBody>
          <a:bodyPr/>
          <a:lstStyle/>
          <a:p>
            <a:r>
              <a:rPr lang="en-US" altLang="en-US" dirty="0"/>
              <a:t>Programming Project #1</a:t>
            </a:r>
          </a:p>
        </p:txBody>
      </p:sp>
      <p:sp>
        <p:nvSpPr>
          <p:cNvPr id="74755" name="Rectangle 3"/>
          <p:cNvSpPr>
            <a:spLocks noGrp="1" noChangeArrowheads="1"/>
          </p:cNvSpPr>
          <p:nvPr>
            <p:ph type="body" idx="1"/>
          </p:nvPr>
        </p:nvSpPr>
        <p:spPr/>
        <p:txBody>
          <a:bodyPr/>
          <a:lstStyle/>
          <a:p>
            <a:endParaRPr lang="en-US" altLang="en-US" dirty="0"/>
          </a:p>
        </p:txBody>
      </p:sp>
      <p:pic>
        <p:nvPicPr>
          <p:cNvPr id="74759" name="Picture 7" descr="Teaser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572500" cy="42862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AF138F-04D9-0AD2-746B-0BE33E90BD50}"/>
              </a:ext>
            </a:extLst>
          </p:cNvPr>
          <p:cNvSpPr txBox="1"/>
          <p:nvPr/>
        </p:nvSpPr>
        <p:spPr>
          <a:xfrm>
            <a:off x="2819400" y="6304895"/>
            <a:ext cx="3498715" cy="523220"/>
          </a:xfrm>
          <a:prstGeom prst="rect">
            <a:avLst/>
          </a:prstGeom>
          <a:noFill/>
        </p:spPr>
        <p:txBody>
          <a:bodyPr wrap="none" rtlCol="0">
            <a:spAutoFit/>
          </a:bodyPr>
          <a:lstStyle/>
          <a:p>
            <a:r>
              <a:rPr lang="en-US" sz="2800" dirty="0">
                <a:solidFill>
                  <a:srgbClr val="FF0000"/>
                </a:solidFill>
              </a:rPr>
              <a:t>Project out TODAY!</a:t>
            </a:r>
          </a:p>
        </p:txBody>
      </p:sp>
    </p:spTree>
    <p:extLst>
      <p:ext uri="{BB962C8B-B14F-4D97-AF65-F5344CB8AC3E}">
        <p14:creationId xmlns:p14="http://schemas.microsoft.com/office/powerpoint/2010/main" val="855509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t>Project 2: Fun with frequencies</a:t>
            </a:r>
          </a:p>
        </p:txBody>
      </p:sp>
      <p:pic>
        <p:nvPicPr>
          <p:cNvPr id="2" name="Picture 2">
            <a:extLst>
              <a:ext uri="{FF2B5EF4-FFF2-40B4-BE49-F238E27FC236}">
                <a16:creationId xmlns:a16="http://schemas.microsoft.com/office/drawing/2014/main" id="{3C872241-0EEF-48C3-D7EA-1903A7051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36" t="35606" r="15897" b="5316"/>
          <a:stretch>
            <a:fillRect/>
          </a:stretch>
        </p:blipFill>
        <p:spPr bwMode="auto">
          <a:xfrm>
            <a:off x="152400" y="1447800"/>
            <a:ext cx="8686800"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5704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2: Fun with frequencies</a:t>
            </a:r>
          </a:p>
        </p:txBody>
      </p:sp>
      <p:sp>
        <p:nvSpPr>
          <p:cNvPr id="3" name="Content Placeholder 2"/>
          <p:cNvSpPr>
            <a:spLocks noGrp="1"/>
          </p:cNvSpPr>
          <p:nvPr>
            <p:ph idx="1"/>
          </p:nvPr>
        </p:nvSpPr>
        <p:spPr/>
        <p:txBody>
          <a:bodyPr/>
          <a:lstStyle/>
          <a:p>
            <a:endParaRPr lang="en-US" dirty="0"/>
          </a:p>
        </p:txBody>
      </p:sp>
      <p:pic>
        <p:nvPicPr>
          <p:cNvPr id="83970" name="Picture 2" descr="https://inst.eecs.berkeley.edu/~cs194-26/fa14/upload/files/proj3/cs194-dj/faizullabhoy_riyaz_project3/static/img/results/papad-malik-5-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1"/>
            <a:ext cx="5334000" cy="39909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6201" y="5349921"/>
            <a:ext cx="4099199" cy="830997"/>
          </a:xfrm>
          <a:prstGeom prst="rect">
            <a:avLst/>
          </a:prstGeom>
          <a:noFill/>
        </p:spPr>
        <p:txBody>
          <a:bodyPr wrap="none" lIns="91435" tIns="45718" rIns="91435" bIns="45718" rtlCol="0">
            <a:spAutoFit/>
          </a:bodyPr>
          <a:lstStyle/>
          <a:p>
            <a:r>
              <a:rPr lang="en-US" dirty="0"/>
              <a:t>Prof. Christos </a:t>
            </a:r>
            <a:r>
              <a:rPr lang="en-US" dirty="0" err="1"/>
              <a:t>Papadimalik</a:t>
            </a:r>
            <a:endParaRPr lang="en-US" dirty="0"/>
          </a:p>
          <a:p>
            <a:endParaRPr lang="en-US" dirty="0"/>
          </a:p>
        </p:txBody>
      </p:sp>
      <p:sp>
        <p:nvSpPr>
          <p:cNvPr id="5" name="TextBox 4"/>
          <p:cNvSpPr txBox="1"/>
          <p:nvPr/>
        </p:nvSpPr>
        <p:spPr>
          <a:xfrm>
            <a:off x="6553200" y="6494369"/>
            <a:ext cx="2600392" cy="400110"/>
          </a:xfrm>
          <a:prstGeom prst="rect">
            <a:avLst/>
          </a:prstGeom>
          <a:noFill/>
        </p:spPr>
        <p:txBody>
          <a:bodyPr wrap="none" lIns="91435" tIns="45718" rIns="91435" bIns="45718" rtlCol="0">
            <a:spAutoFit/>
          </a:bodyPr>
          <a:lstStyle/>
          <a:p>
            <a:r>
              <a:rPr lang="en-US" sz="2000" b="0" u="sng" dirty="0">
                <a:hlinkClick r:id="rId3"/>
              </a:rPr>
              <a:t>© </a:t>
            </a:r>
            <a:r>
              <a:rPr lang="en-US" sz="2000" b="0" u="sng" dirty="0" err="1">
                <a:hlinkClick r:id="rId3"/>
              </a:rPr>
              <a:t>Riyaz</a:t>
            </a:r>
            <a:r>
              <a:rPr lang="en-US" sz="2000" b="0" u="sng" dirty="0">
                <a:hlinkClick r:id="rId3"/>
              </a:rPr>
              <a:t> </a:t>
            </a:r>
            <a:r>
              <a:rPr lang="en-US" sz="2000" b="0" u="sng" dirty="0" err="1">
                <a:hlinkClick r:id="rId3"/>
              </a:rPr>
              <a:t>Faizullabhoy</a:t>
            </a:r>
            <a:endParaRPr lang="en-US" sz="2000" dirty="0"/>
          </a:p>
        </p:txBody>
      </p:sp>
    </p:spTree>
    <p:extLst>
      <p:ext uri="{BB962C8B-B14F-4D97-AF65-F5344CB8AC3E}">
        <p14:creationId xmlns:p14="http://schemas.microsoft.com/office/powerpoint/2010/main" val="971451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dirty="0"/>
              <a:t>Project 2:  Fun with Frequencies</a:t>
            </a:r>
          </a:p>
        </p:txBody>
      </p:sp>
      <p:pic>
        <p:nvPicPr>
          <p:cNvPr id="75780" name="Picture 6"/>
          <p:cNvPicPr>
            <a:picLocks noChangeAspect="1" noChangeArrowheads="1"/>
          </p:cNvPicPr>
          <p:nvPr/>
        </p:nvPicPr>
        <p:blipFill>
          <a:blip r:embed="rId2">
            <a:extLst>
              <a:ext uri="{28A0092B-C50C-407E-A947-70E740481C1C}">
                <a14:useLocalDpi xmlns:a14="http://schemas.microsoft.com/office/drawing/2010/main" val="0"/>
              </a:ext>
            </a:extLst>
          </a:blip>
          <a:srcRect l="4286" t="22571" r="3143" b="16476"/>
          <a:stretch>
            <a:fillRect/>
          </a:stretch>
        </p:blipFill>
        <p:spPr bwMode="auto">
          <a:xfrm>
            <a:off x="381000" y="1981200"/>
            <a:ext cx="8332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070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09600" y="76200"/>
            <a:ext cx="8534400" cy="838200"/>
          </a:xfrm>
        </p:spPr>
        <p:txBody>
          <a:bodyPr/>
          <a:lstStyle/>
          <a:p>
            <a:r>
              <a:rPr lang="en-US" altLang="en-US" dirty="0"/>
              <a:t>Project 3: Face modeling and morphing</a:t>
            </a:r>
          </a:p>
        </p:txBody>
      </p:sp>
      <p:sp>
        <p:nvSpPr>
          <p:cNvPr id="76803" name="Rectangle 3"/>
          <p:cNvSpPr>
            <a:spLocks noGrp="1" noChangeArrowheads="1"/>
          </p:cNvSpPr>
          <p:nvPr>
            <p:ph type="body" idx="1"/>
          </p:nvPr>
        </p:nvSpPr>
        <p:spPr/>
        <p:txBody>
          <a:bodyPr/>
          <a:lstStyle/>
          <a:p>
            <a:endParaRPr lang="en-US" altLang="en-US" dirty="0"/>
          </a:p>
        </p:txBody>
      </p:sp>
      <p:pic>
        <p:nvPicPr>
          <p:cNvPr id="5" name="Picture 4" descr="https://inst.eecs.berkeley.edu/~cs194-26/fa14/upload/files/proj5/cs194-kc/albert_rachel_proj5/images/polyjuice_smal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371600"/>
            <a:ext cx="3657600" cy="458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67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dirty="0"/>
              <a:t>Project 4: Panorama Stitching</a:t>
            </a:r>
          </a:p>
        </p:txBody>
      </p:sp>
      <p:sp>
        <p:nvSpPr>
          <p:cNvPr id="77827" name="Rectangle 3"/>
          <p:cNvSpPr>
            <a:spLocks noGrp="1" noChangeArrowheads="1"/>
          </p:cNvSpPr>
          <p:nvPr>
            <p:ph type="body" idx="1"/>
          </p:nvPr>
        </p:nvSpPr>
        <p:spPr/>
        <p:txBody>
          <a:bodyPr/>
          <a:lstStyle/>
          <a:p>
            <a:r>
              <a:rPr lang="en-US" altLang="en-US"/>
              <a:t>Photo Mosaics</a:t>
            </a:r>
          </a:p>
        </p:txBody>
      </p:sp>
      <p:pic>
        <p:nvPicPr>
          <p:cNvPr id="77828" name="Picture 5" descr="panora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1450"/>
            <a:ext cx="6172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0" descr="output2_cpcorr_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0" y="3717925"/>
            <a:ext cx="64770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754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305800" cy="838200"/>
          </a:xfrm>
        </p:spPr>
        <p:txBody>
          <a:bodyPr/>
          <a:lstStyle/>
          <a:p>
            <a:r>
              <a:rPr lang="en-US" altLang="en-US" dirty="0"/>
              <a:t>Project 5: Diffusion and Visual Anagrams </a:t>
            </a:r>
            <a:endParaRPr lang="en-US" dirty="0"/>
          </a:p>
        </p:txBody>
      </p:sp>
      <p:pic>
        <p:nvPicPr>
          <p:cNvPr id="5" name="flips.2">
            <a:hlinkClick r:id="" action="ppaction://media"/>
            <a:extLst>
              <a:ext uri="{FF2B5EF4-FFF2-40B4-BE49-F238E27FC236}">
                <a16:creationId xmlns:a16="http://schemas.microsoft.com/office/drawing/2014/main" id="{7C79CCCB-648D-4D66-85D4-EDEA77AE9D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491" y="1295400"/>
            <a:ext cx="9784491" cy="4894103"/>
          </a:xfrm>
          <a:prstGeom prst="rect">
            <a:avLst/>
          </a:prstGeom>
        </p:spPr>
      </p:pic>
    </p:spTree>
    <p:extLst>
      <p:ext uri="{BB962C8B-B14F-4D97-AF65-F5344CB8AC3E}">
        <p14:creationId xmlns:p14="http://schemas.microsoft.com/office/powerpoint/2010/main" val="31097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dirty="0"/>
              <a:t>Final Project</a:t>
            </a:r>
          </a:p>
        </p:txBody>
      </p:sp>
      <p:sp>
        <p:nvSpPr>
          <p:cNvPr id="91139" name="Rectangle 3"/>
          <p:cNvSpPr>
            <a:spLocks noGrp="1" noChangeArrowheads="1"/>
          </p:cNvSpPr>
          <p:nvPr>
            <p:ph type="body" idx="1"/>
          </p:nvPr>
        </p:nvSpPr>
        <p:spPr/>
        <p:txBody>
          <a:bodyPr/>
          <a:lstStyle/>
          <a:p>
            <a:r>
              <a:rPr lang="en-US" altLang="en-US" dirty="0"/>
              <a:t>Something cool!!!</a:t>
            </a:r>
          </a:p>
          <a:p>
            <a:pPr marL="457177" indent="-457177">
              <a:buFont typeface="Arial" panose="020B0604020202020204" pitchFamily="34" charset="0"/>
              <a:buChar char="•"/>
            </a:pPr>
            <a:r>
              <a:rPr lang="en-US" altLang="en-US" dirty="0"/>
              <a:t>We will have some pre-canned projects </a:t>
            </a:r>
          </a:p>
          <a:p>
            <a:pPr marL="457177" indent="-457177">
              <a:buFont typeface="Arial" panose="020B0604020202020204" pitchFamily="34" charset="0"/>
              <a:buChar char="•"/>
            </a:pPr>
            <a:r>
              <a:rPr lang="en-US" altLang="en-US" dirty="0"/>
              <a:t>Will also have some suggestions, cool datasets, </a:t>
            </a:r>
            <a:r>
              <a:rPr lang="en-US" altLang="en-US" dirty="0" err="1"/>
              <a:t>etc</a:t>
            </a:r>
            <a:endParaRPr lang="en-US" altLang="en-US" dirty="0"/>
          </a:p>
          <a:p>
            <a:pPr marL="457177" indent="-457177">
              <a:buFont typeface="Arial" panose="020B0604020202020204" pitchFamily="34" charset="0"/>
              <a:buChar char="•"/>
            </a:pPr>
            <a:r>
              <a:rPr lang="en-US" altLang="en-US" dirty="0"/>
              <a:t>Or you can do whatever you want!</a:t>
            </a:r>
          </a:p>
          <a:p>
            <a:pPr marL="457177" indent="-457177">
              <a:buFont typeface="Arial" panose="020B0604020202020204" pitchFamily="34" charset="0"/>
              <a:buChar char="•"/>
            </a:pPr>
            <a:endParaRPr lang="en-US" altLang="en-US" dirty="0"/>
          </a:p>
          <a:p>
            <a:pPr marL="457177" indent="-457177">
              <a:buFont typeface="Arial" panose="020B0604020202020204" pitchFamily="34" charset="0"/>
              <a:buChar char="•"/>
            </a:pPr>
            <a:endParaRPr lang="en-US" altLang="en-US" dirty="0"/>
          </a:p>
          <a:p>
            <a:pPr marL="457177" indent="-457177">
              <a:buFont typeface="Arial" panose="020B0604020202020204" pitchFamily="34" charset="0"/>
              <a:buChar char="•"/>
            </a:pPr>
            <a:endParaRPr lang="en-US" altLang="en-US" dirty="0"/>
          </a:p>
          <a:p>
            <a:pPr marL="457177" indent="-457177">
              <a:buFont typeface="Arial" panose="020B0604020202020204" pitchFamily="34" charset="0"/>
              <a:buChar char="•"/>
            </a:pPr>
            <a:endParaRPr lang="en-US" altLang="en-US" dirty="0"/>
          </a:p>
          <a:p>
            <a:pPr marL="0" indent="0"/>
            <a:r>
              <a:rPr lang="en-US" altLang="en-US" dirty="0"/>
              <a:t>(can be done in groups of 2 or 3)</a:t>
            </a:r>
          </a:p>
        </p:txBody>
      </p:sp>
    </p:spTree>
    <p:extLst>
      <p:ext uri="{BB962C8B-B14F-4D97-AF65-F5344CB8AC3E}">
        <p14:creationId xmlns:p14="http://schemas.microsoft.com/office/powerpoint/2010/main" val="2286390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dirty="0"/>
              <a:t>Example Pre-canned Project</a:t>
            </a:r>
          </a:p>
        </p:txBody>
      </p:sp>
      <p:sp>
        <p:nvSpPr>
          <p:cNvPr id="89091" name="Rectangle 3"/>
          <p:cNvSpPr>
            <a:spLocks noGrp="1" noChangeArrowheads="1"/>
          </p:cNvSpPr>
          <p:nvPr>
            <p:ph type="body" idx="1"/>
          </p:nvPr>
        </p:nvSpPr>
        <p:spPr>
          <a:xfrm>
            <a:off x="685800" y="914400"/>
            <a:ext cx="7772400" cy="685800"/>
          </a:xfrm>
        </p:spPr>
        <p:txBody>
          <a:bodyPr/>
          <a:lstStyle/>
          <a:p>
            <a:r>
              <a:rPr lang="en-US" altLang="en-US"/>
              <a:t>Tour Into the Picture</a:t>
            </a:r>
          </a:p>
        </p:txBody>
      </p:sp>
      <p:pic>
        <p:nvPicPr>
          <p:cNvPr id="89092" name="Picture 5" descr="image012"/>
          <p:cNvPicPr>
            <a:picLocks noChangeAspect="1" noChangeArrowheads="1"/>
          </p:cNvPicPr>
          <p:nvPr/>
        </p:nvPicPr>
        <p:blipFill>
          <a:blip r:embed="rId2">
            <a:extLst>
              <a:ext uri="{28A0092B-C50C-407E-A947-70E740481C1C}">
                <a14:useLocalDpi xmlns:a14="http://schemas.microsoft.com/office/drawing/2010/main" val="0"/>
              </a:ext>
            </a:extLst>
          </a:blip>
          <a:srcRect r="49348"/>
          <a:stretch>
            <a:fillRect/>
          </a:stretch>
        </p:blipFill>
        <p:spPr bwMode="auto">
          <a:xfrm>
            <a:off x="1295401" y="1676401"/>
            <a:ext cx="65532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819400"/>
            <a:ext cx="52959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618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2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 Instructor</a:t>
            </a:r>
          </a:p>
        </p:txBody>
      </p:sp>
      <p:sp>
        <p:nvSpPr>
          <p:cNvPr id="5" name="Rectangle 4"/>
          <p:cNvSpPr/>
          <p:nvPr/>
        </p:nvSpPr>
        <p:spPr>
          <a:xfrm>
            <a:off x="73155" y="5976203"/>
            <a:ext cx="8510856" cy="892552"/>
          </a:xfrm>
          <a:prstGeom prst="rect">
            <a:avLst/>
          </a:prstGeom>
        </p:spPr>
        <p:txBody>
          <a:bodyPr wrap="none">
            <a:spAutoFit/>
          </a:bodyPr>
          <a:lstStyle/>
          <a:p>
            <a:pPr algn="ctr"/>
            <a:r>
              <a:rPr lang="en-US" sz="2800" dirty="0">
                <a:latin typeface="Helevetica"/>
              </a:rPr>
              <a:t>Alexei Efros</a:t>
            </a:r>
          </a:p>
          <a:p>
            <a:pPr algn="ctr"/>
            <a:r>
              <a:rPr lang="en-US" b="0" dirty="0">
                <a:latin typeface="Helevetica"/>
              </a:rPr>
              <a:t>Professor in BAIR, focus on Computer Vision and Machine Learning</a:t>
            </a:r>
          </a:p>
        </p:txBody>
      </p:sp>
      <p:pic>
        <p:nvPicPr>
          <p:cNvPr id="5122" name="Picture 2" descr="&lt;p&gt;Alexei Efros, a computer scientist at the University of California, Berkeley, thinks that most modern AI systems are too reliant on human-created labels. “They don’t really learn the material,” he said.&lt;/p&gt;&#10;">
            <a:extLst>
              <a:ext uri="{FF2B5EF4-FFF2-40B4-BE49-F238E27FC236}">
                <a16:creationId xmlns:a16="http://schemas.microsoft.com/office/drawing/2014/main" id="{FBC09A26-A445-81F5-F2B6-1AEF44A7224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7001" y="1073987"/>
            <a:ext cx="3430168" cy="4869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lurry Eye Chart Test Funny Joke Eyeglasses: Ruled Notebook, Lined Journal  with 6&quot; x 9&quot;, 100 Pages and Matte Finish Cover, Perfect for School, Office  ...">
            <a:extLst>
              <a:ext uri="{FF2B5EF4-FFF2-40B4-BE49-F238E27FC236}">
                <a16:creationId xmlns:a16="http://schemas.microsoft.com/office/drawing/2014/main" id="{0895C7F0-9370-5412-6042-7C1DB6452B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99" t="12222" r="4999" b="11692"/>
          <a:stretch/>
        </p:blipFill>
        <p:spPr bwMode="auto">
          <a:xfrm>
            <a:off x="6400800" y="1600200"/>
            <a:ext cx="2634338" cy="340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AE1B4E-D93B-6F54-9C3E-660772174AC1}"/>
              </a:ext>
            </a:extLst>
          </p:cNvPr>
          <p:cNvSpPr txBox="1"/>
          <p:nvPr/>
        </p:nvSpPr>
        <p:spPr>
          <a:xfrm>
            <a:off x="6934200" y="5003800"/>
            <a:ext cx="1744388" cy="584775"/>
          </a:xfrm>
          <a:prstGeom prst="rect">
            <a:avLst/>
          </a:prstGeom>
          <a:noFill/>
        </p:spPr>
        <p:txBody>
          <a:bodyPr wrap="none" rtlCol="0">
            <a:spAutoFit/>
          </a:bodyPr>
          <a:lstStyle/>
          <a:p>
            <a:r>
              <a:rPr lang="en-US" sz="1600" b="0" dirty="0"/>
              <a:t>Social warning – </a:t>
            </a:r>
          </a:p>
          <a:p>
            <a:r>
              <a:rPr lang="en-US" sz="1600" b="0" dirty="0"/>
              <a:t>I don’t see well</a:t>
            </a:r>
          </a:p>
        </p:txBody>
      </p:sp>
    </p:spTree>
    <p:extLst>
      <p:ext uri="{BB962C8B-B14F-4D97-AF65-F5344CB8AC3E}">
        <p14:creationId xmlns:p14="http://schemas.microsoft.com/office/powerpoint/2010/main" val="1264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2" name="Picture 8" descr="http://www.cs.cmu.edu/afs/andrew/scs/cs/15-463/f07/proj5/www/rys/results/sjerome_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429001"/>
            <a:ext cx="45593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p:cNvSpPr>
            <a:spLocks noGrp="1" noChangeArrowheads="1"/>
          </p:cNvSpPr>
          <p:nvPr>
            <p:ph type="title"/>
          </p:nvPr>
        </p:nvSpPr>
        <p:spPr/>
        <p:txBody>
          <a:bodyPr/>
          <a:lstStyle/>
          <a:p>
            <a:r>
              <a:rPr lang="en-US" altLang="en-US" dirty="0"/>
              <a:t>Paper Pop-up</a:t>
            </a:r>
          </a:p>
        </p:txBody>
      </p:sp>
      <p:pic>
        <p:nvPicPr>
          <p:cNvPr id="103428" name="Picture 4" descr="http://www.cs.cmu.edu/afs/andrew/scs/cs/15-463/f07/proj5/www/rys/results/sjerome_compos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226" y="1968500"/>
            <a:ext cx="3305175"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39800"/>
            <a:ext cx="272732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2"/>
          <p:cNvSpPr txBox="1">
            <a:spLocks noChangeArrowheads="1"/>
          </p:cNvSpPr>
          <p:nvPr/>
        </p:nvSpPr>
        <p:spPr bwMode="auto">
          <a:xfrm>
            <a:off x="228601" y="2895600"/>
            <a:ext cx="239267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1: define planes</a:t>
            </a:r>
          </a:p>
        </p:txBody>
      </p:sp>
      <p:sp>
        <p:nvSpPr>
          <p:cNvPr id="16" name="TextBox 15"/>
          <p:cNvSpPr txBox="1">
            <a:spLocks noChangeArrowheads="1"/>
          </p:cNvSpPr>
          <p:nvPr/>
        </p:nvSpPr>
        <p:spPr bwMode="auto">
          <a:xfrm>
            <a:off x="2973388" y="4921250"/>
            <a:ext cx="2835629"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2: rectify each plane</a:t>
            </a:r>
          </a:p>
        </p:txBody>
      </p:sp>
      <p:sp>
        <p:nvSpPr>
          <p:cNvPr id="17" name="TextBox 16"/>
          <p:cNvSpPr txBox="1">
            <a:spLocks noChangeArrowheads="1"/>
          </p:cNvSpPr>
          <p:nvPr/>
        </p:nvSpPr>
        <p:spPr bwMode="auto">
          <a:xfrm>
            <a:off x="5791200" y="6477000"/>
            <a:ext cx="347470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pPr eaLnBrk="1" hangingPunct="1"/>
            <a:r>
              <a:rPr lang="en-US" altLang="en-US" sz="1800" b="0">
                <a:solidFill>
                  <a:srgbClr val="000000"/>
                </a:solidFill>
              </a:rPr>
              <a:t>Step 3: compute 3D box coords</a:t>
            </a:r>
          </a:p>
        </p:txBody>
      </p:sp>
      <p:pic>
        <p:nvPicPr>
          <p:cNvPr id="103430" name="Picture 6" descr="http://www.cs.cmu.edu/afs/andrew/scs/cs/15-463/f07/proj5/www/rys/results/cam_sjero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13" y="3987800"/>
            <a:ext cx="3765551"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824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4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153400" cy="838200"/>
          </a:xfrm>
        </p:spPr>
        <p:txBody>
          <a:bodyPr/>
          <a:lstStyle/>
          <a:p>
            <a:r>
              <a:rPr lang="en-US" dirty="0"/>
              <a:t>Sample final project from previous years</a:t>
            </a:r>
          </a:p>
        </p:txBody>
      </p:sp>
      <p:pic>
        <p:nvPicPr>
          <p:cNvPr id="4" name="project.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14300" y="914400"/>
            <a:ext cx="8915399" cy="5943600"/>
          </a:xfrm>
          <a:prstGeom prst="rect">
            <a:avLst/>
          </a:prstGeom>
        </p:spPr>
      </p:pic>
    </p:spTree>
    <p:extLst>
      <p:ext uri="{BB962C8B-B14F-4D97-AF65-F5344CB8AC3E}">
        <p14:creationId xmlns:p14="http://schemas.microsoft.com/office/powerpoint/2010/main" val="12423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p:nvPr/>
        </p:nvSpPr>
        <p:spPr>
          <a:xfrm>
            <a:off x="685800" y="76200"/>
            <a:ext cx="7924800" cy="762601"/>
          </a:xfrm>
          <a:prstGeom prst="rect">
            <a:avLst/>
          </a:prstGeom>
          <a:noFill/>
          <a:ln>
            <a:noFill/>
          </a:ln>
        </p:spPr>
        <p:txBody>
          <a:bodyPr spcFirstLastPara="1" wrap="square" lIns="91307" tIns="91307" rIns="91307" bIns="91307" anchor="b" anchorCtr="0">
            <a:noAutofit/>
          </a:bodyPr>
          <a:lstStyle/>
          <a:p>
            <a:pPr defTabSz="913145" eaLnBrk="1" fontAlgn="auto" hangingPunct="1">
              <a:spcBef>
                <a:spcPts val="0"/>
              </a:spcBef>
              <a:spcAft>
                <a:spcPts val="0"/>
              </a:spcAft>
              <a:buClr>
                <a:srgbClr val="000000"/>
              </a:buClr>
              <a:defRPr/>
            </a:pPr>
            <a:r>
              <a:rPr lang="en-US" sz="3188" b="0" kern="0" dirty="0">
                <a:solidFill>
                  <a:srgbClr val="000000"/>
                </a:solidFill>
                <a:latin typeface="Roboto"/>
                <a:ea typeface="Roboto"/>
                <a:cs typeface="Roboto"/>
                <a:sym typeface="Roboto"/>
              </a:rPr>
              <a:t>Sample final project from previous years</a:t>
            </a:r>
            <a:r>
              <a:rPr lang="en" sz="3188" b="0" kern="0" dirty="0">
                <a:solidFill>
                  <a:srgbClr val="000000"/>
                </a:solidFill>
                <a:latin typeface="Roboto"/>
                <a:ea typeface="Roboto"/>
                <a:cs typeface="Roboto"/>
                <a:sym typeface="Roboto"/>
              </a:rPr>
              <a:t> </a:t>
            </a:r>
            <a:endParaRPr sz="3188" b="0" kern="0" dirty="0">
              <a:solidFill>
                <a:srgbClr val="000000"/>
              </a:solidFill>
              <a:latin typeface="Roboto"/>
              <a:ea typeface="Roboto"/>
              <a:cs typeface="Roboto"/>
              <a:sym typeface="Roboto"/>
            </a:endParaRPr>
          </a:p>
        </p:txBody>
      </p:sp>
      <p:sp>
        <p:nvSpPr>
          <p:cNvPr id="2" name="Rectangle 1"/>
          <p:cNvSpPr/>
          <p:nvPr/>
        </p:nvSpPr>
        <p:spPr>
          <a:xfrm>
            <a:off x="304800" y="6400800"/>
            <a:ext cx="8419862" cy="334691"/>
          </a:xfrm>
          <a:prstGeom prst="rect">
            <a:avLst/>
          </a:prstGeom>
        </p:spPr>
        <p:txBody>
          <a:bodyPr wrap="square" lIns="34241" tIns="17137" rIns="34241" bIns="17137">
            <a:spAutoFit/>
          </a:bodyPr>
          <a:lstStyle/>
          <a:p>
            <a:pPr algn="ctr" defTabSz="307315" eaLnBrk="1" fontAlgn="auto">
              <a:spcBef>
                <a:spcPts val="0"/>
              </a:spcBef>
              <a:spcAft>
                <a:spcPts val="0"/>
              </a:spcAft>
              <a:defRPr/>
            </a:pPr>
            <a:r>
              <a:rPr lang="en-US" sz="1950" b="0" kern="0" dirty="0">
                <a:solidFill>
                  <a:srgbClr val="000000"/>
                </a:solidFill>
                <a:latin typeface="Arial"/>
                <a:cs typeface="Arial"/>
                <a:sym typeface="Helvetica Light"/>
                <a:hlinkClick r:id="rId5"/>
              </a:rPr>
              <a:t>https://www.youtube.com/watch?v=PCBTZh41Ris&amp;feature=youtu.be</a:t>
            </a:r>
            <a:endParaRPr lang="en-US" sz="1950" b="0" kern="0" dirty="0">
              <a:solidFill>
                <a:srgbClr val="000000"/>
              </a:solidFill>
              <a:latin typeface="Arial"/>
              <a:cs typeface="Arial"/>
              <a:sym typeface="Helvetica Light"/>
            </a:endParaRPr>
          </a:p>
        </p:txBody>
      </p:sp>
      <p:pic>
        <p:nvPicPr>
          <p:cNvPr id="4" name="official_de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970" y="990600"/>
            <a:ext cx="9328313" cy="5257800"/>
          </a:xfrm>
          <a:prstGeom prst="rect">
            <a:avLst/>
          </a:prstGeom>
        </p:spPr>
      </p:pic>
    </p:spTree>
    <p:extLst>
      <p:ext uri="{BB962C8B-B14F-4D97-AF65-F5344CB8AC3E}">
        <p14:creationId xmlns:p14="http://schemas.microsoft.com/office/powerpoint/2010/main" val="22358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For each project:</a:t>
            </a:r>
          </a:p>
        </p:txBody>
      </p:sp>
      <p:sp>
        <p:nvSpPr>
          <p:cNvPr id="3" name="Content Placeholder 2"/>
          <p:cNvSpPr>
            <a:spLocks noGrp="1"/>
          </p:cNvSpPr>
          <p:nvPr>
            <p:ph idx="1"/>
          </p:nvPr>
        </p:nvSpPr>
        <p:spPr>
          <a:xfrm>
            <a:off x="685800" y="914400"/>
            <a:ext cx="8382000" cy="5943600"/>
          </a:xfrm>
        </p:spPr>
        <p:txBody>
          <a:bodyPr>
            <a:normAutofit/>
          </a:bodyPr>
          <a:lstStyle/>
          <a:p>
            <a:pPr>
              <a:buFont typeface="Arial" pitchFamily="34" charset="0"/>
              <a:buNone/>
              <a:defRPr/>
            </a:pPr>
            <a:endParaRPr lang="en-US" dirty="0"/>
          </a:p>
          <a:p>
            <a:pPr>
              <a:defRPr/>
            </a:pPr>
            <a:r>
              <a:rPr lang="en-US" dirty="0"/>
              <a:t>Derive the </a:t>
            </a:r>
            <a:r>
              <a:rPr lang="en-US" b="1" dirty="0"/>
              <a:t>math</a:t>
            </a:r>
            <a:r>
              <a:rPr lang="en-US" dirty="0"/>
              <a:t>, implement stuff </a:t>
            </a:r>
            <a:r>
              <a:rPr lang="en-US" b="1" dirty="0"/>
              <a:t>from scratch</a:t>
            </a:r>
            <a:r>
              <a:rPr lang="en-US" dirty="0"/>
              <a:t>,</a:t>
            </a:r>
            <a:r>
              <a:rPr lang="en-US" b="1" dirty="0"/>
              <a:t> </a:t>
            </a:r>
            <a:r>
              <a:rPr lang="en-US" dirty="0"/>
              <a:t>and apply it to your </a:t>
            </a:r>
            <a:r>
              <a:rPr lang="en-US" b="1" dirty="0"/>
              <a:t>own</a:t>
            </a:r>
            <a:r>
              <a:rPr lang="en-US" dirty="0"/>
              <a:t> photos</a:t>
            </a:r>
          </a:p>
          <a:p>
            <a:pPr>
              <a:defRPr/>
            </a:pPr>
            <a:endParaRPr lang="en-US" dirty="0"/>
          </a:p>
          <a:p>
            <a:pPr>
              <a:defRPr/>
            </a:pPr>
            <a:r>
              <a:rPr lang="en-US" dirty="0"/>
              <a:t>Every person does their own project (except final projects)</a:t>
            </a:r>
          </a:p>
          <a:p>
            <a:pPr>
              <a:defRPr/>
            </a:pPr>
            <a:endParaRPr lang="en-US" dirty="0"/>
          </a:p>
          <a:p>
            <a:pPr>
              <a:defRPr/>
            </a:pPr>
            <a:r>
              <a:rPr lang="en-US" dirty="0"/>
              <a:t>Reporting via web page (plus submit code)</a:t>
            </a:r>
          </a:p>
          <a:p>
            <a:pPr>
              <a:defRPr/>
            </a:pPr>
            <a:endParaRPr lang="en-US" dirty="0"/>
          </a:p>
          <a:p>
            <a:pPr>
              <a:buFont typeface="Arial" pitchFamily="34" charset="0"/>
              <a:buNone/>
              <a:defRPr/>
            </a:pPr>
            <a:endParaRPr lang="en-US" dirty="0"/>
          </a:p>
          <a:p>
            <a:pPr>
              <a:defRPr/>
            </a:pPr>
            <a:endParaRPr lang="en-US" dirty="0"/>
          </a:p>
        </p:txBody>
      </p:sp>
    </p:spTree>
    <p:extLst>
      <p:ext uri="{BB962C8B-B14F-4D97-AF65-F5344CB8AC3E}">
        <p14:creationId xmlns:p14="http://schemas.microsoft.com/office/powerpoint/2010/main" val="267968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Class Organization / </a:t>
            </a:r>
            <a:r>
              <a:rPr lang="en-US" dirty="0" err="1"/>
              <a:t>Administrivia</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5182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dirty="0"/>
              <a:t>General</a:t>
            </a:r>
          </a:p>
        </p:txBody>
      </p:sp>
      <p:sp>
        <p:nvSpPr>
          <p:cNvPr id="95235" name="Rectangle 3"/>
          <p:cNvSpPr>
            <a:spLocks noGrp="1" noChangeArrowheads="1"/>
          </p:cNvSpPr>
          <p:nvPr>
            <p:ph type="body" idx="1"/>
          </p:nvPr>
        </p:nvSpPr>
        <p:spPr>
          <a:xfrm>
            <a:off x="685800" y="914400"/>
            <a:ext cx="7848600" cy="5715000"/>
          </a:xfrm>
        </p:spPr>
        <p:txBody>
          <a:bodyPr/>
          <a:lstStyle/>
          <a:p>
            <a:r>
              <a:rPr lang="en-US" altLang="en-US" sz="2400" dirty="0"/>
              <a:t>Prerequisites</a:t>
            </a:r>
          </a:p>
          <a:p>
            <a:pPr lvl="1"/>
            <a:r>
              <a:rPr lang="en-US" altLang="en-US" dirty="0"/>
              <a:t>Linear algebra!!! (EE16A, Math 54, Math 56, or Math 110)</a:t>
            </a:r>
          </a:p>
          <a:p>
            <a:pPr lvl="1"/>
            <a:r>
              <a:rPr lang="en-US" altLang="en-US" dirty="0"/>
              <a:t>Multivariable Calculus (Math 53)</a:t>
            </a:r>
          </a:p>
          <a:p>
            <a:pPr lvl="1"/>
            <a:r>
              <a:rPr lang="en-US" altLang="en-US" dirty="0"/>
              <a:t>Good programming skills (at least CS61B)</a:t>
            </a:r>
          </a:p>
          <a:p>
            <a:pPr lvl="1"/>
            <a:r>
              <a:rPr lang="en-US" altLang="en-US" dirty="0"/>
              <a:t>Deep Learning experience (e.g. CS189, CS182, may be concurrent)</a:t>
            </a:r>
          </a:p>
          <a:p>
            <a:pPr lvl="1"/>
            <a:r>
              <a:rPr lang="en-US" altLang="en-US" dirty="0"/>
              <a:t>Creativity</a:t>
            </a:r>
          </a:p>
          <a:p>
            <a:pPr marL="457177" lvl="1" indent="0">
              <a:buNone/>
            </a:pPr>
            <a:endParaRPr lang="en-US" altLang="en-US" dirty="0"/>
          </a:p>
          <a:p>
            <a:r>
              <a:rPr lang="en-US" altLang="en-US" sz="2400" dirty="0"/>
              <a:t>Emphasis on programming projects!</a:t>
            </a:r>
          </a:p>
          <a:p>
            <a:pPr lvl="1"/>
            <a:r>
              <a:rPr lang="en-US" altLang="en-US" dirty="0"/>
              <a:t>Building something from scratch</a:t>
            </a:r>
          </a:p>
          <a:p>
            <a:pPr lvl="1"/>
            <a:endParaRPr lang="en-US" altLang="en-US" sz="1800" dirty="0"/>
          </a:p>
          <a:p>
            <a:r>
              <a:rPr lang="en-US" altLang="en-US" sz="2600" dirty="0"/>
              <a:t>Graduate Version (CS280A):</a:t>
            </a:r>
          </a:p>
          <a:p>
            <a:pPr lvl="1"/>
            <a:r>
              <a:rPr lang="en-US" altLang="en-US" dirty="0"/>
              <a:t>Final project required (not pre-canned), including conference-style report paper</a:t>
            </a:r>
          </a:p>
          <a:p>
            <a:pPr lvl="1"/>
            <a:endParaRPr lang="en-US" altLang="en-US" dirty="0"/>
          </a:p>
          <a:p>
            <a:pPr marL="457176" lvl="1" indent="0">
              <a:buNone/>
            </a:pPr>
            <a:endParaRPr lang="en-US" altLang="en-US" dirty="0"/>
          </a:p>
          <a:p>
            <a:endParaRPr lang="en-US" altLang="en-US" sz="2600" dirty="0"/>
          </a:p>
          <a:p>
            <a:endParaRPr lang="en-US" altLang="en-US" sz="2400" dirty="0"/>
          </a:p>
          <a:p>
            <a:endParaRPr lang="en-US" altLang="en-US" sz="2400" dirty="0"/>
          </a:p>
          <a:p>
            <a:endParaRPr lang="en-US" altLang="en-US" sz="2400" dirty="0"/>
          </a:p>
        </p:txBody>
      </p:sp>
    </p:spTree>
    <p:extLst>
      <p:ext uri="{BB962C8B-B14F-4D97-AF65-F5344CB8AC3E}">
        <p14:creationId xmlns:p14="http://schemas.microsoft.com/office/powerpoint/2010/main" val="368638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t>Administrative Stuff</a:t>
            </a:r>
          </a:p>
        </p:txBody>
      </p:sp>
      <p:sp>
        <p:nvSpPr>
          <p:cNvPr id="92163" name="Rectangle 3"/>
          <p:cNvSpPr>
            <a:spLocks noGrp="1" noChangeArrowheads="1"/>
          </p:cNvSpPr>
          <p:nvPr>
            <p:ph type="body" idx="1"/>
          </p:nvPr>
        </p:nvSpPr>
        <p:spPr>
          <a:xfrm>
            <a:off x="685800" y="914400"/>
            <a:ext cx="7772400" cy="5638800"/>
          </a:xfrm>
        </p:spPr>
        <p:txBody>
          <a:bodyPr/>
          <a:lstStyle/>
          <a:p>
            <a:r>
              <a:rPr lang="en-US" altLang="en-US" dirty="0"/>
              <a:t>Grading</a:t>
            </a:r>
          </a:p>
          <a:p>
            <a:pPr lvl="1"/>
            <a:r>
              <a:rPr lang="en-US" altLang="en-US" dirty="0"/>
              <a:t>60% Programming Projects (5 in total)</a:t>
            </a:r>
          </a:p>
          <a:p>
            <a:pPr lvl="1"/>
            <a:r>
              <a:rPr lang="en-US" altLang="en-US" dirty="0"/>
              <a:t>20% Final Exam (Last Lecture</a:t>
            </a:r>
            <a:r>
              <a:rPr lang="en-US" altLang="en-US" b="1" dirty="0"/>
              <a:t>, Wednesday 12/04/24</a:t>
            </a:r>
            <a:r>
              <a:rPr lang="en-US" altLang="en-US" dirty="0"/>
              <a:t>)</a:t>
            </a:r>
          </a:p>
          <a:p>
            <a:pPr lvl="1"/>
            <a:r>
              <a:rPr lang="en-US" altLang="en-US" dirty="0"/>
              <a:t>15% Final Project</a:t>
            </a:r>
          </a:p>
          <a:p>
            <a:pPr lvl="1"/>
            <a:r>
              <a:rPr lang="en-US" altLang="en-US" dirty="0"/>
              <a:t>5% Pop Quizzes</a:t>
            </a:r>
          </a:p>
          <a:p>
            <a:pPr lvl="1"/>
            <a:r>
              <a:rPr lang="en-US" altLang="en-US" dirty="0"/>
              <a:t>Class Participation: </a:t>
            </a:r>
            <a:r>
              <a:rPr lang="en-US" altLang="en-US" i="1" dirty="0"/>
              <a:t>priceless</a:t>
            </a:r>
          </a:p>
          <a:p>
            <a:r>
              <a:rPr lang="en-US" altLang="en-US" dirty="0"/>
              <a:t>Late Policy</a:t>
            </a:r>
          </a:p>
          <a:p>
            <a:pPr lvl="1"/>
            <a:r>
              <a:rPr lang="en-US" altLang="en-US" dirty="0"/>
              <a:t>Five (5) </a:t>
            </a:r>
            <a:r>
              <a:rPr lang="en-US" altLang="en-US" b="1" dirty="0"/>
              <a:t>emergency</a:t>
            </a:r>
            <a:r>
              <a:rPr lang="en-US" altLang="en-US" dirty="0"/>
              <a:t> late days for semester</a:t>
            </a:r>
            <a:r>
              <a:rPr lang="en-US" altLang="en-US" b="1" dirty="0"/>
              <a:t>.  </a:t>
            </a:r>
            <a:r>
              <a:rPr lang="en-US" altLang="en-US" u="sng" dirty="0"/>
              <a:t>The expectation is you will never use them. </a:t>
            </a:r>
          </a:p>
          <a:p>
            <a:pPr lvl="1"/>
            <a:r>
              <a:rPr lang="en-US" altLang="en-US" dirty="0"/>
              <a:t>10% each additional day afterwards</a:t>
            </a:r>
          </a:p>
          <a:p>
            <a:r>
              <a:rPr lang="en-US" altLang="en-US" dirty="0"/>
              <a:t>Extra Points</a:t>
            </a:r>
          </a:p>
          <a:p>
            <a:pPr marL="857230" lvl="1" indent="-457200">
              <a:buFont typeface="Arial" panose="020B0604020202020204" pitchFamily="34" charset="0"/>
              <a:buChar char="•"/>
            </a:pPr>
            <a:r>
              <a:rPr lang="en-US" altLang="en-US" dirty="0"/>
              <a:t>Most projects will have optional “bells &amp; whistles”</a:t>
            </a:r>
          </a:p>
          <a:p>
            <a:pPr marL="857230" lvl="1" indent="-457200">
              <a:buFont typeface="Arial" panose="020B0604020202020204" pitchFamily="34" charset="0"/>
              <a:buChar char="•"/>
            </a:pPr>
            <a:r>
              <a:rPr lang="en-US" altLang="en-US" dirty="0"/>
              <a:t>These extra points could be used to </a:t>
            </a:r>
            <a:r>
              <a:rPr lang="en-US" altLang="en-US" b="1" dirty="0"/>
              <a:t>drop one or two quizzes</a:t>
            </a:r>
          </a:p>
        </p:txBody>
      </p:sp>
    </p:spTree>
    <p:extLst>
      <p:ext uri="{BB962C8B-B14F-4D97-AF65-F5344CB8AC3E}">
        <p14:creationId xmlns:p14="http://schemas.microsoft.com/office/powerpoint/2010/main" val="24742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6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16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16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21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1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16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1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16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16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DFDC-C21D-E94F-8EFE-BA605EF4D9A6}"/>
              </a:ext>
            </a:extLst>
          </p:cNvPr>
          <p:cNvSpPr>
            <a:spLocks noGrp="1"/>
          </p:cNvSpPr>
          <p:nvPr>
            <p:ph type="title"/>
          </p:nvPr>
        </p:nvSpPr>
        <p:spPr>
          <a:xfrm>
            <a:off x="628650" y="1043552"/>
            <a:ext cx="7886700" cy="1325563"/>
          </a:xfrm>
        </p:spPr>
        <p:txBody>
          <a:bodyPr>
            <a:normAutofit fontScale="90000"/>
          </a:bodyPr>
          <a:lstStyle/>
          <a:p>
            <a:r>
              <a:rPr lang="en-US" sz="6600" dirty="0"/>
              <a:t>Rule # 1:</a:t>
            </a:r>
            <a:br>
              <a:rPr lang="en-US" sz="6600" dirty="0"/>
            </a:br>
            <a:r>
              <a:rPr lang="en-US" sz="6600" dirty="0"/>
              <a:t>No lecture recordings</a:t>
            </a:r>
          </a:p>
        </p:txBody>
      </p:sp>
      <p:sp>
        <p:nvSpPr>
          <p:cNvPr id="8" name="Content Placeholder 7">
            <a:extLst>
              <a:ext uri="{FF2B5EF4-FFF2-40B4-BE49-F238E27FC236}">
                <a16:creationId xmlns:a16="http://schemas.microsoft.com/office/drawing/2014/main" id="{00CA8807-B370-384B-9131-7FC3B505C0BF}"/>
              </a:ext>
            </a:extLst>
          </p:cNvPr>
          <p:cNvSpPr>
            <a:spLocks noGrp="1"/>
          </p:cNvSpPr>
          <p:nvPr>
            <p:ph idx="1"/>
          </p:nvPr>
        </p:nvSpPr>
        <p:spPr>
          <a:xfrm>
            <a:off x="628650" y="2802193"/>
            <a:ext cx="7886700" cy="3903407"/>
          </a:xfrm>
        </p:spPr>
        <p:txBody>
          <a:bodyPr>
            <a:normAutofit/>
          </a:bodyPr>
          <a:lstStyle/>
          <a:p>
            <a:pPr marL="0" indent="0">
              <a:buNone/>
            </a:pPr>
            <a:r>
              <a:rPr lang="en-US" sz="3200" dirty="0"/>
              <a:t>This is </a:t>
            </a:r>
            <a:r>
              <a:rPr lang="en-US" sz="3200" b="1" dirty="0"/>
              <a:t>an in-person class</a:t>
            </a:r>
            <a:r>
              <a:rPr lang="en-US" sz="3200" dirty="0"/>
              <a:t>.  You are to come to the lecture and participate!  </a:t>
            </a:r>
            <a:r>
              <a:rPr lang="en-US" sz="3200" u="sng" dirty="0"/>
              <a:t>Attendance is required. </a:t>
            </a:r>
          </a:p>
          <a:p>
            <a:pPr marL="0" indent="0">
              <a:buNone/>
            </a:pPr>
            <a:endParaRPr lang="en-US" sz="3200" dirty="0"/>
          </a:p>
          <a:p>
            <a:pPr marL="0" indent="0">
              <a:buNone/>
            </a:pPr>
            <a:r>
              <a:rPr lang="en-US" sz="3200" dirty="0"/>
              <a:t>Only available by request for truly exceptional circumstances, e.g. severe illness.  See GSIs.</a:t>
            </a:r>
          </a:p>
        </p:txBody>
      </p:sp>
    </p:spTree>
    <p:extLst>
      <p:ext uri="{BB962C8B-B14F-4D97-AF65-F5344CB8AC3E}">
        <p14:creationId xmlns:p14="http://schemas.microsoft.com/office/powerpoint/2010/main" val="2457985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DFDC-C21D-E94F-8EFE-BA605EF4D9A6}"/>
              </a:ext>
            </a:extLst>
          </p:cNvPr>
          <p:cNvSpPr>
            <a:spLocks noGrp="1"/>
          </p:cNvSpPr>
          <p:nvPr>
            <p:ph type="title"/>
          </p:nvPr>
        </p:nvSpPr>
        <p:spPr>
          <a:xfrm>
            <a:off x="628650" y="1043552"/>
            <a:ext cx="7886700" cy="1325563"/>
          </a:xfrm>
        </p:spPr>
        <p:txBody>
          <a:bodyPr>
            <a:normAutofit fontScale="90000"/>
          </a:bodyPr>
          <a:lstStyle/>
          <a:p>
            <a:r>
              <a:rPr lang="en-US" sz="6600" dirty="0"/>
              <a:t>Rule # 2:</a:t>
            </a:r>
            <a:br>
              <a:rPr lang="en-US" sz="6600" dirty="0"/>
            </a:br>
            <a:r>
              <a:rPr lang="en-US" sz="6600" dirty="0"/>
              <a:t>Deadline is a deadline</a:t>
            </a:r>
          </a:p>
        </p:txBody>
      </p:sp>
      <p:sp>
        <p:nvSpPr>
          <p:cNvPr id="8" name="Content Placeholder 7">
            <a:extLst>
              <a:ext uri="{FF2B5EF4-FFF2-40B4-BE49-F238E27FC236}">
                <a16:creationId xmlns:a16="http://schemas.microsoft.com/office/drawing/2014/main" id="{00CA8807-B370-384B-9131-7FC3B505C0BF}"/>
              </a:ext>
            </a:extLst>
          </p:cNvPr>
          <p:cNvSpPr>
            <a:spLocks noGrp="1"/>
          </p:cNvSpPr>
          <p:nvPr>
            <p:ph idx="1"/>
          </p:nvPr>
        </p:nvSpPr>
        <p:spPr>
          <a:xfrm>
            <a:off x="628650" y="2802193"/>
            <a:ext cx="7886700" cy="3827207"/>
          </a:xfrm>
        </p:spPr>
        <p:txBody>
          <a:bodyPr>
            <a:normAutofit fontScale="92500" lnSpcReduction="10000"/>
          </a:bodyPr>
          <a:lstStyle/>
          <a:p>
            <a:pPr marL="0" indent="0">
              <a:buNone/>
            </a:pPr>
            <a:r>
              <a:rPr lang="en-US" sz="3500" dirty="0"/>
              <a:t>In real life there are no extensions </a:t>
            </a:r>
          </a:p>
          <a:p>
            <a:pPr marL="0" indent="0">
              <a:buNone/>
            </a:pPr>
            <a:endParaRPr lang="en-US" dirty="0"/>
          </a:p>
          <a:p>
            <a:pPr marL="0" indent="0">
              <a:buNone/>
            </a:pPr>
            <a:r>
              <a:rPr lang="en-US" dirty="0"/>
              <a:t>This is a FUN but INTENSE class, projects come </a:t>
            </a:r>
            <a:r>
              <a:rPr lang="en-US" b="1" dirty="0"/>
              <a:t>one after another</a:t>
            </a:r>
          </a:p>
          <a:p>
            <a:pPr marL="0" indent="0">
              <a:buNone/>
            </a:pPr>
            <a:r>
              <a:rPr lang="en-US" dirty="0"/>
              <a:t>Slip days are for </a:t>
            </a:r>
            <a:r>
              <a:rPr lang="en-US" b="1" dirty="0"/>
              <a:t>emergencies.  </a:t>
            </a:r>
            <a:r>
              <a:rPr lang="en-US" dirty="0"/>
              <a:t>If nothing dramatic happened to you during the semester, you should have all your slip days left. </a:t>
            </a:r>
          </a:p>
          <a:p>
            <a:pPr marL="0" indent="0">
              <a:buNone/>
            </a:pPr>
            <a:endParaRPr lang="en-US" dirty="0"/>
          </a:p>
          <a:p>
            <a:pPr marL="0" indent="0">
              <a:buNone/>
            </a:pPr>
            <a:r>
              <a:rPr lang="en-US" dirty="0"/>
              <a:t>Projects are time consuming. Start early!!!</a:t>
            </a:r>
          </a:p>
        </p:txBody>
      </p:sp>
    </p:spTree>
    <p:extLst>
      <p:ext uri="{BB962C8B-B14F-4D97-AF65-F5344CB8AC3E}">
        <p14:creationId xmlns:p14="http://schemas.microsoft.com/office/powerpoint/2010/main" val="1708410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DFDC-C21D-E94F-8EFE-BA605EF4D9A6}"/>
              </a:ext>
            </a:extLst>
          </p:cNvPr>
          <p:cNvSpPr>
            <a:spLocks noGrp="1"/>
          </p:cNvSpPr>
          <p:nvPr>
            <p:ph type="title"/>
          </p:nvPr>
        </p:nvSpPr>
        <p:spPr>
          <a:xfrm>
            <a:off x="628650" y="1043552"/>
            <a:ext cx="7886700" cy="1325563"/>
          </a:xfrm>
        </p:spPr>
        <p:txBody>
          <a:bodyPr>
            <a:normAutofit fontScale="90000"/>
          </a:bodyPr>
          <a:lstStyle/>
          <a:p>
            <a:r>
              <a:rPr lang="en-US" sz="6600" dirty="0"/>
              <a:t>Rule # 3:</a:t>
            </a:r>
            <a:br>
              <a:rPr lang="en-US" sz="6600" dirty="0"/>
            </a:br>
            <a:r>
              <a:rPr lang="en-US" sz="6600" dirty="0"/>
              <a:t>TA’s don’t debug code</a:t>
            </a:r>
          </a:p>
        </p:txBody>
      </p:sp>
      <p:sp>
        <p:nvSpPr>
          <p:cNvPr id="8" name="Content Placeholder 7">
            <a:extLst>
              <a:ext uri="{FF2B5EF4-FFF2-40B4-BE49-F238E27FC236}">
                <a16:creationId xmlns:a16="http://schemas.microsoft.com/office/drawing/2014/main" id="{00CA8807-B370-384B-9131-7FC3B505C0BF}"/>
              </a:ext>
            </a:extLst>
          </p:cNvPr>
          <p:cNvSpPr>
            <a:spLocks noGrp="1"/>
          </p:cNvSpPr>
          <p:nvPr>
            <p:ph idx="1"/>
          </p:nvPr>
        </p:nvSpPr>
        <p:spPr>
          <a:xfrm>
            <a:off x="628650" y="2802193"/>
            <a:ext cx="7886700" cy="3979607"/>
          </a:xfrm>
        </p:spPr>
        <p:txBody>
          <a:bodyPr>
            <a:normAutofit lnSpcReduction="10000"/>
          </a:bodyPr>
          <a:lstStyle/>
          <a:p>
            <a:pPr marL="0" indent="0">
              <a:buNone/>
            </a:pPr>
            <a:r>
              <a:rPr lang="en-US" dirty="0"/>
              <a:t>TA’s don’t debug code for you.</a:t>
            </a:r>
          </a:p>
          <a:p>
            <a:pPr marL="0" indent="0">
              <a:buNone/>
            </a:pPr>
            <a:r>
              <a:rPr lang="en-US" dirty="0"/>
              <a:t>Part of the skill is to learn how to ask questions to debug the issue without presenting the code</a:t>
            </a:r>
          </a:p>
          <a:p>
            <a:pPr marL="0" indent="0">
              <a:buNone/>
            </a:pPr>
            <a:endParaRPr lang="en-US" dirty="0"/>
          </a:p>
          <a:p>
            <a:pPr marL="0" indent="0">
              <a:buNone/>
            </a:pPr>
            <a:r>
              <a:rPr lang="en-US" dirty="0"/>
              <a:t>Visualize the results and send those to figure out what is wrong</a:t>
            </a:r>
          </a:p>
          <a:p>
            <a:pPr marL="0" indent="0">
              <a:buNone/>
            </a:pPr>
            <a:endParaRPr lang="en-US" dirty="0"/>
          </a:p>
          <a:p>
            <a:pPr marL="0" indent="0">
              <a:buNone/>
            </a:pPr>
            <a:r>
              <a:rPr lang="en-US" dirty="0"/>
              <a:t>Use the pixels – become friends with visual debugging</a:t>
            </a:r>
          </a:p>
        </p:txBody>
      </p:sp>
    </p:spTree>
    <p:extLst>
      <p:ext uri="{BB962C8B-B14F-4D97-AF65-F5344CB8AC3E}">
        <p14:creationId xmlns:p14="http://schemas.microsoft.com/office/powerpoint/2010/main" val="103610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 GSIs</a:t>
            </a:r>
          </a:p>
        </p:txBody>
      </p:sp>
      <p:sp>
        <p:nvSpPr>
          <p:cNvPr id="12" name="Rectangle 11">
            <a:extLst>
              <a:ext uri="{FF2B5EF4-FFF2-40B4-BE49-F238E27FC236}">
                <a16:creationId xmlns:a16="http://schemas.microsoft.com/office/drawing/2014/main" id="{CFE5B179-08DB-C317-4F96-3714D78E356E}"/>
              </a:ext>
            </a:extLst>
          </p:cNvPr>
          <p:cNvSpPr/>
          <p:nvPr/>
        </p:nvSpPr>
        <p:spPr>
          <a:xfrm>
            <a:off x="5317859" y="5545765"/>
            <a:ext cx="2936445" cy="523220"/>
          </a:xfrm>
          <a:prstGeom prst="rect">
            <a:avLst/>
          </a:prstGeom>
        </p:spPr>
        <p:txBody>
          <a:bodyPr wrap="none">
            <a:spAutoFit/>
          </a:bodyPr>
          <a:lstStyle/>
          <a:p>
            <a:r>
              <a:rPr lang="en-US" sz="2800" b="1" i="0" dirty="0">
                <a:solidFill>
                  <a:srgbClr val="5F6368"/>
                </a:solidFill>
                <a:effectLst/>
                <a:latin typeface="Google Sans"/>
              </a:rPr>
              <a:t> </a:t>
            </a:r>
            <a:r>
              <a:rPr lang="en-US" sz="2800" b="1" i="0" dirty="0" err="1">
                <a:solidFill>
                  <a:srgbClr val="5F6368"/>
                </a:solidFill>
                <a:effectLst/>
                <a:latin typeface="Google Sans"/>
              </a:rPr>
              <a:t>Vongani</a:t>
            </a:r>
            <a:r>
              <a:rPr lang="en-US" sz="2800" b="1" i="0" dirty="0">
                <a:solidFill>
                  <a:srgbClr val="5F6368"/>
                </a:solidFill>
                <a:effectLst/>
                <a:latin typeface="Google Sans"/>
              </a:rPr>
              <a:t> Maluleke</a:t>
            </a:r>
          </a:p>
        </p:txBody>
      </p:sp>
      <p:pic>
        <p:nvPicPr>
          <p:cNvPr id="10" name="Picture 9" descr="A close-up of a person smiling&#10;&#10;Description automatically generated">
            <a:extLst>
              <a:ext uri="{FF2B5EF4-FFF2-40B4-BE49-F238E27FC236}">
                <a16:creationId xmlns:a16="http://schemas.microsoft.com/office/drawing/2014/main" id="{8C109B05-41E5-54BE-68F2-73A56680F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732280"/>
            <a:ext cx="3818565" cy="3818565"/>
          </a:xfrm>
          <a:prstGeom prst="rect">
            <a:avLst/>
          </a:prstGeom>
        </p:spPr>
      </p:pic>
      <p:pic>
        <p:nvPicPr>
          <p:cNvPr id="13" name="Picture 12" descr="A person smiling at camera&#10;&#10;Description automatically generated">
            <a:extLst>
              <a:ext uri="{FF2B5EF4-FFF2-40B4-BE49-F238E27FC236}">
                <a16:creationId xmlns:a16="http://schemas.microsoft.com/office/drawing/2014/main" id="{0215B9F0-D380-76CC-797A-5E6E3F4F8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80" y="1727200"/>
            <a:ext cx="3818566" cy="3818566"/>
          </a:xfrm>
          <a:prstGeom prst="rect">
            <a:avLst/>
          </a:prstGeom>
        </p:spPr>
      </p:pic>
      <p:sp>
        <p:nvSpPr>
          <p:cNvPr id="14" name="Rectangle 13">
            <a:extLst>
              <a:ext uri="{FF2B5EF4-FFF2-40B4-BE49-F238E27FC236}">
                <a16:creationId xmlns:a16="http://schemas.microsoft.com/office/drawing/2014/main" id="{C93E2CC6-6BE9-C093-27A8-1F65C845CDF6}"/>
              </a:ext>
            </a:extLst>
          </p:cNvPr>
          <p:cNvSpPr/>
          <p:nvPr/>
        </p:nvSpPr>
        <p:spPr>
          <a:xfrm>
            <a:off x="1752600" y="5545765"/>
            <a:ext cx="1632178" cy="523220"/>
          </a:xfrm>
          <a:prstGeom prst="rect">
            <a:avLst/>
          </a:prstGeom>
        </p:spPr>
        <p:txBody>
          <a:bodyPr wrap="none">
            <a:spAutoFit/>
          </a:bodyPr>
          <a:lstStyle/>
          <a:p>
            <a:r>
              <a:rPr lang="en-US" sz="2800" b="1" i="0" dirty="0">
                <a:solidFill>
                  <a:srgbClr val="5F6368"/>
                </a:solidFill>
                <a:effectLst/>
                <a:latin typeface="Google Sans"/>
              </a:rPr>
              <a:t>Hang Gao</a:t>
            </a:r>
          </a:p>
        </p:txBody>
      </p:sp>
      <p:sp>
        <p:nvSpPr>
          <p:cNvPr id="15" name="Rectangle 14">
            <a:extLst>
              <a:ext uri="{FF2B5EF4-FFF2-40B4-BE49-F238E27FC236}">
                <a16:creationId xmlns:a16="http://schemas.microsoft.com/office/drawing/2014/main" id="{69B0F6F8-6712-EF08-A2A1-36CEE569E6A2}"/>
              </a:ext>
            </a:extLst>
          </p:cNvPr>
          <p:cNvSpPr/>
          <p:nvPr/>
        </p:nvSpPr>
        <p:spPr>
          <a:xfrm>
            <a:off x="760379" y="6068985"/>
            <a:ext cx="7623241" cy="523220"/>
          </a:xfrm>
          <a:prstGeom prst="rect">
            <a:avLst/>
          </a:prstGeom>
        </p:spPr>
        <p:txBody>
          <a:bodyPr wrap="none">
            <a:spAutoFit/>
          </a:bodyPr>
          <a:lstStyle/>
          <a:p>
            <a:r>
              <a:rPr lang="en-US" sz="2800" b="0" i="0" dirty="0">
                <a:solidFill>
                  <a:srgbClr val="5F6368"/>
                </a:solidFill>
                <a:effectLst/>
                <a:latin typeface="Google Sans"/>
              </a:rPr>
              <a:t>PhD students in BAIR, expertise in Computer Vision</a:t>
            </a:r>
          </a:p>
        </p:txBody>
      </p:sp>
    </p:spTree>
    <p:extLst>
      <p:ext uri="{BB962C8B-B14F-4D97-AF65-F5344CB8AC3E}">
        <p14:creationId xmlns:p14="http://schemas.microsoft.com/office/powerpoint/2010/main" val="3034351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t>Getting help outside of class</a:t>
            </a:r>
          </a:p>
        </p:txBody>
      </p:sp>
      <p:sp>
        <p:nvSpPr>
          <p:cNvPr id="3" name="Content Placeholder 2"/>
          <p:cNvSpPr>
            <a:spLocks noGrp="1"/>
          </p:cNvSpPr>
          <p:nvPr>
            <p:ph idx="1"/>
          </p:nvPr>
        </p:nvSpPr>
        <p:spPr>
          <a:xfrm>
            <a:off x="685800" y="838200"/>
            <a:ext cx="7772400" cy="5867400"/>
          </a:xfrm>
        </p:spPr>
        <p:txBody>
          <a:bodyPr>
            <a:normAutofit fontScale="92500" lnSpcReduction="10000"/>
          </a:bodyPr>
          <a:lstStyle/>
          <a:p>
            <a:r>
              <a:rPr lang="en-US" altLang="en-US" b="1" dirty="0"/>
              <a:t>Course Web Page</a:t>
            </a:r>
          </a:p>
          <a:p>
            <a:pPr lvl="1"/>
            <a:r>
              <a:rPr lang="en-US" altLang="en-US" dirty="0">
                <a:hlinkClick r:id="rId2"/>
              </a:rPr>
              <a:t>http://inst.eecs.berkeley.edu/~cs180</a:t>
            </a:r>
            <a:endParaRPr lang="en-US" altLang="en-US" dirty="0"/>
          </a:p>
          <a:p>
            <a:pPr>
              <a:buFont typeface="Arial" charset="0"/>
              <a:buNone/>
              <a:defRPr/>
            </a:pPr>
            <a:endParaRPr lang="en-US" b="1" dirty="0"/>
          </a:p>
          <a:p>
            <a:pPr>
              <a:buNone/>
              <a:defRPr/>
            </a:pPr>
            <a:r>
              <a:rPr lang="en-US" b="1" dirty="0"/>
              <a:t>Online forums:</a:t>
            </a:r>
            <a:r>
              <a:rPr lang="en-US" dirty="0"/>
              <a:t> </a:t>
            </a:r>
            <a:endParaRPr lang="en-US" b="1" dirty="0"/>
          </a:p>
          <a:p>
            <a:pPr>
              <a:buFont typeface="Arial" pitchFamily="34" charset="0"/>
              <a:buChar char="•"/>
              <a:defRPr/>
            </a:pPr>
            <a:r>
              <a:rPr lang="en-US" b="1" dirty="0"/>
              <a:t>Ed</a:t>
            </a:r>
            <a:r>
              <a:rPr lang="en-US" dirty="0"/>
              <a:t> (add yourself via course webpage)</a:t>
            </a:r>
          </a:p>
          <a:p>
            <a:pPr>
              <a:buFont typeface="Arial" pitchFamily="34" charset="0"/>
              <a:buChar char="•"/>
              <a:defRPr/>
            </a:pPr>
            <a:r>
              <a:rPr lang="en-US" b="1" dirty="0" err="1"/>
              <a:t>Gradescope</a:t>
            </a:r>
            <a:r>
              <a:rPr lang="en-US" dirty="0"/>
              <a:t> (add yourself via course webpage)</a:t>
            </a:r>
          </a:p>
          <a:p>
            <a:pPr>
              <a:buFont typeface="Arial" pitchFamily="34" charset="0"/>
              <a:buChar char="•"/>
              <a:defRPr/>
            </a:pPr>
            <a:endParaRPr lang="en-US" b="1" dirty="0"/>
          </a:p>
          <a:p>
            <a:pPr>
              <a:buFont typeface="Arial" charset="0"/>
              <a:buNone/>
              <a:defRPr/>
            </a:pPr>
            <a:r>
              <a:rPr lang="en-US" b="1" dirty="0"/>
              <a:t>Discussion Sections:</a:t>
            </a:r>
          </a:p>
          <a:p>
            <a:pPr>
              <a:buFont typeface="Arial" pitchFamily="34" charset="0"/>
              <a:buChar char="•"/>
              <a:defRPr/>
            </a:pPr>
            <a:r>
              <a:rPr lang="en-US" sz="2600" dirty="0"/>
              <a:t>Two each week</a:t>
            </a:r>
          </a:p>
          <a:p>
            <a:pPr>
              <a:buFont typeface="Arial" pitchFamily="34" charset="0"/>
              <a:buChar char="•"/>
              <a:defRPr/>
            </a:pPr>
            <a:r>
              <a:rPr lang="en-US" sz="2600" dirty="0"/>
              <a:t>see webpage for times</a:t>
            </a:r>
          </a:p>
          <a:p>
            <a:pPr>
              <a:buFont typeface="Arial" charset="0"/>
              <a:buNone/>
              <a:defRPr/>
            </a:pPr>
            <a:endParaRPr lang="en-US" b="1" dirty="0"/>
          </a:p>
          <a:p>
            <a:pPr>
              <a:buFont typeface="Arial" charset="0"/>
              <a:buNone/>
              <a:defRPr/>
            </a:pPr>
            <a:r>
              <a:rPr lang="en-US" b="1" dirty="0"/>
              <a:t>Office hours</a:t>
            </a:r>
          </a:p>
          <a:p>
            <a:pPr>
              <a:buFont typeface="Arial" pitchFamily="34" charset="0"/>
              <a:buChar char="•"/>
              <a:defRPr/>
            </a:pPr>
            <a:r>
              <a:rPr lang="en-US" sz="2400" dirty="0"/>
              <a:t>For me: after each lecture</a:t>
            </a:r>
          </a:p>
          <a:p>
            <a:pPr>
              <a:buFont typeface="Arial" pitchFamily="34" charset="0"/>
              <a:buChar char="•"/>
              <a:defRPr/>
            </a:pPr>
            <a:r>
              <a:rPr lang="en-US" sz="2400" dirty="0"/>
              <a:t>For others, see webpage</a:t>
            </a:r>
          </a:p>
          <a:p>
            <a:pPr>
              <a:buFont typeface="Arial" pitchFamily="34" charset="0"/>
              <a:buChar char="•"/>
              <a:defRPr/>
            </a:pPr>
            <a:endParaRPr lang="en-US" sz="2400" dirty="0"/>
          </a:p>
          <a:p>
            <a:pPr marL="0" indent="0">
              <a:defRPr/>
            </a:pPr>
            <a:endParaRPr lang="en-US" sz="2400" dirty="0"/>
          </a:p>
          <a:p>
            <a:pPr marL="0" indent="0">
              <a:defRPr/>
            </a:pPr>
            <a:endParaRPr lang="en-US" sz="2400" dirty="0"/>
          </a:p>
          <a:p>
            <a:pPr>
              <a:buFont typeface="Arial" pitchFamily="34" charset="0"/>
              <a:buChar char="•"/>
              <a:defRPr/>
            </a:pPr>
            <a:endParaRPr lang="en-US" sz="2400" dirty="0"/>
          </a:p>
          <a:p>
            <a:pPr>
              <a:buFont typeface="Arial" pitchFamily="34" charset="0"/>
              <a:buChar char="•"/>
              <a:defRPr/>
            </a:pPr>
            <a:endParaRPr lang="en-US" sz="2400" dirty="0"/>
          </a:p>
          <a:p>
            <a:pPr marL="0" indent="0">
              <a:defRPr/>
            </a:pPr>
            <a:endParaRPr lang="en-US" b="1" dirty="0"/>
          </a:p>
          <a:p>
            <a:pPr>
              <a:buFont typeface="Arial" pitchFamily="34" charset="0"/>
              <a:buChar char="•"/>
              <a:defRPr/>
            </a:pPr>
            <a:endParaRPr lang="en-US" dirty="0"/>
          </a:p>
          <a:p>
            <a:pPr>
              <a:buFont typeface="Arial" pitchFamily="34" charset="0"/>
              <a:buChar char="•"/>
              <a:defRPr/>
            </a:pPr>
            <a:endParaRPr lang="en-US" b="1" dirty="0"/>
          </a:p>
        </p:txBody>
      </p:sp>
    </p:spTree>
    <p:extLst>
      <p:ext uri="{BB962C8B-B14F-4D97-AF65-F5344CB8AC3E}">
        <p14:creationId xmlns:p14="http://schemas.microsoft.com/office/powerpoint/2010/main" val="2776849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Textbooks</a:t>
            </a:r>
          </a:p>
        </p:txBody>
      </p:sp>
      <p:sp>
        <p:nvSpPr>
          <p:cNvPr id="93188" name="Rectangle 6"/>
          <p:cNvSpPr>
            <a:spLocks noChangeArrowheads="1"/>
          </p:cNvSpPr>
          <p:nvPr/>
        </p:nvSpPr>
        <p:spPr bwMode="auto">
          <a:xfrm>
            <a:off x="1186543" y="6388318"/>
            <a:ext cx="3352800"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400" b="0" dirty="0">
                <a:hlinkClick r:id="rId2"/>
              </a:rPr>
              <a:t>http://szeliski.org/Book/</a:t>
            </a:r>
            <a:r>
              <a:rPr lang="en-US" altLang="en-US" sz="1400" b="0" dirty="0"/>
              <a:t> </a:t>
            </a:r>
          </a:p>
        </p:txBody>
      </p:sp>
      <p:pic>
        <p:nvPicPr>
          <p:cNvPr id="9218" name="Picture 2">
            <a:extLst>
              <a:ext uri="{FF2B5EF4-FFF2-40B4-BE49-F238E27FC236}">
                <a16:creationId xmlns:a16="http://schemas.microsoft.com/office/drawing/2014/main" id="{F88CAAB2-9F31-10A2-B756-0C0D28498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83198"/>
            <a:ext cx="3733800" cy="540512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FE16F59-86DE-A155-6401-DD694C099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3" y="983198"/>
            <a:ext cx="4815324" cy="54051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350EA1-2C02-E80B-5088-83209E0B97AD}"/>
              </a:ext>
            </a:extLst>
          </p:cNvPr>
          <p:cNvSpPr txBox="1"/>
          <p:nvPr/>
        </p:nvSpPr>
        <p:spPr>
          <a:xfrm>
            <a:off x="4051405" y="6394456"/>
            <a:ext cx="5105400" cy="430887"/>
          </a:xfrm>
          <a:prstGeom prst="rect">
            <a:avLst/>
          </a:prstGeom>
          <a:noFill/>
        </p:spPr>
        <p:txBody>
          <a:bodyPr wrap="square">
            <a:spAutoFit/>
          </a:bodyPr>
          <a:lstStyle/>
          <a:p>
            <a:r>
              <a:rPr lang="en-US" sz="1100" dirty="0">
                <a:hlinkClick r:id="rId5"/>
              </a:rPr>
              <a:t>https://mitpress.mit.edu/9780262048972/foundations-of-computer-vision/</a:t>
            </a:r>
            <a:endParaRPr lang="en-US" sz="1100" dirty="0"/>
          </a:p>
          <a:p>
            <a:endParaRPr lang="en-US" sz="1100" dirty="0"/>
          </a:p>
        </p:txBody>
      </p:sp>
    </p:spTree>
    <p:extLst>
      <p:ext uri="{BB962C8B-B14F-4D97-AF65-F5344CB8AC3E}">
        <p14:creationId xmlns:p14="http://schemas.microsoft.com/office/powerpoint/2010/main" val="2907290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85800" y="1143000"/>
            <a:ext cx="7772400" cy="5257800"/>
          </a:xfrm>
        </p:spPr>
        <p:txBody>
          <a:bodyPr>
            <a:normAutofit/>
          </a:bodyPr>
          <a:lstStyle/>
          <a:p>
            <a:pPr marL="457200" indent="-457200">
              <a:buFont typeface="Arial" panose="020B0604020202020204" pitchFamily="34" charset="0"/>
              <a:buChar char="•"/>
            </a:pPr>
            <a:r>
              <a:rPr lang="en-US" dirty="0"/>
              <a:t>Can discuss projects, but </a:t>
            </a:r>
            <a:r>
              <a:rPr lang="en-US" b="1" dirty="0"/>
              <a:t>never share code</a:t>
            </a:r>
          </a:p>
          <a:p>
            <a:pPr marL="857230" lvl="1" indent="-457200">
              <a:buFont typeface="Arial" panose="020B0604020202020204" pitchFamily="34" charset="0"/>
              <a:buChar char="•"/>
            </a:pPr>
            <a:r>
              <a:rPr lang="en-US" dirty="0"/>
              <a:t>You must type every character yourself</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Don’t search for code or copy from a friend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If you’re not sure if it’s allowed, ask</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Cite any sources and inspirations</a:t>
            </a:r>
          </a:p>
          <a:p>
            <a:pPr marL="457200" indent="-4572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840182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951A-2C7B-FE91-430A-C9BB2463991E}"/>
              </a:ext>
            </a:extLst>
          </p:cNvPr>
          <p:cNvSpPr>
            <a:spLocks noGrp="1"/>
          </p:cNvSpPr>
          <p:nvPr>
            <p:ph type="title"/>
          </p:nvPr>
        </p:nvSpPr>
        <p:spPr/>
        <p:txBody>
          <a:bodyPr/>
          <a:lstStyle/>
          <a:p>
            <a:r>
              <a:rPr lang="en-US" dirty="0"/>
              <a:t>Our GPT policy</a:t>
            </a:r>
          </a:p>
        </p:txBody>
      </p:sp>
      <p:sp>
        <p:nvSpPr>
          <p:cNvPr id="3" name="Content Placeholder 2">
            <a:extLst>
              <a:ext uri="{FF2B5EF4-FFF2-40B4-BE49-F238E27FC236}">
                <a16:creationId xmlns:a16="http://schemas.microsoft.com/office/drawing/2014/main" id="{9A41C2A2-6E64-108F-16CF-2D10AA002B84}"/>
              </a:ext>
            </a:extLst>
          </p:cNvPr>
          <p:cNvSpPr>
            <a:spLocks noGrp="1"/>
          </p:cNvSpPr>
          <p:nvPr>
            <p:ph idx="1"/>
          </p:nvPr>
        </p:nvSpPr>
        <p:spPr>
          <a:xfrm>
            <a:off x="685800" y="914400"/>
            <a:ext cx="7772400" cy="5715000"/>
          </a:xfrm>
        </p:spPr>
        <p:txBody>
          <a:bodyPr/>
          <a:lstStyle/>
          <a:p>
            <a:pPr marL="457200" indent="-457200">
              <a:buFont typeface="Arial" panose="020B0604020202020204" pitchFamily="34" charset="0"/>
              <a:buChar char="•"/>
            </a:pPr>
            <a:r>
              <a:rPr lang="en-US" dirty="0"/>
              <a:t>GPT is a wonderful tool</a:t>
            </a:r>
          </a:p>
          <a:p>
            <a:pPr marL="857230" lvl="1" indent="-457200">
              <a:buFont typeface="Arial" panose="020B0604020202020204" pitchFamily="34" charset="0"/>
              <a:buChar char="•"/>
            </a:pPr>
            <a:r>
              <a:rPr lang="en-US" dirty="0"/>
              <a:t>And so is calculator, Wolfram Alpha, Wikipedia, Stack Overflow, etc.</a:t>
            </a:r>
          </a:p>
          <a:p>
            <a:pPr marL="457200" indent="-457200">
              <a:buFont typeface="Arial" panose="020B0604020202020204" pitchFamily="34" charset="0"/>
              <a:buChar char="•"/>
            </a:pPr>
            <a:r>
              <a:rPr lang="en-US" dirty="0"/>
              <a:t>but before you use a calculator, it’s important to learn how to do long division by hand. </a:t>
            </a:r>
          </a:p>
          <a:p>
            <a:pPr marL="457200" indent="-457200">
              <a:buFont typeface="Arial" panose="020B0604020202020204" pitchFamily="34" charset="0"/>
              <a:buChar char="•"/>
            </a:pPr>
            <a:r>
              <a:rPr lang="en-US" dirty="0"/>
              <a:t>In this course, we want you to do things </a:t>
            </a:r>
            <a:r>
              <a:rPr lang="en-US" b="1" dirty="0"/>
              <a:t>from scratch</a:t>
            </a:r>
            <a:r>
              <a:rPr lang="en-US" dirty="0"/>
              <a:t>.</a:t>
            </a:r>
          </a:p>
          <a:p>
            <a:pPr marL="857230" lvl="1" indent="-457200">
              <a:buFont typeface="Arial" panose="020B0604020202020204" pitchFamily="34" charset="0"/>
              <a:buChar char="•"/>
            </a:pPr>
            <a:r>
              <a:rPr lang="en-US" dirty="0"/>
              <a:t>So, no Stack Overflow, no searching for code, no fancy libraries, and no GPT</a:t>
            </a:r>
          </a:p>
          <a:p>
            <a:pPr marL="457200" indent="-457200">
              <a:buFont typeface="Arial" panose="020B0604020202020204" pitchFamily="34" charset="0"/>
              <a:buChar char="•"/>
            </a:pPr>
            <a:r>
              <a:rPr lang="en-US" dirty="0"/>
              <a:t>You can use GPT (sparingly) to </a:t>
            </a:r>
            <a:r>
              <a:rPr lang="en-US" b="1" dirty="0"/>
              <a:t>debug</a:t>
            </a:r>
            <a:r>
              <a:rPr lang="en-US" dirty="0"/>
              <a:t> your code, but you must acknowledge and submit transcript of your GPT sessions</a:t>
            </a:r>
          </a:p>
        </p:txBody>
      </p:sp>
    </p:spTree>
    <p:extLst>
      <p:ext uri="{BB962C8B-B14F-4D97-AF65-F5344CB8AC3E}">
        <p14:creationId xmlns:p14="http://schemas.microsoft.com/office/powerpoint/2010/main" val="15938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Waitlists</a:t>
            </a:r>
          </a:p>
        </p:txBody>
      </p:sp>
      <p:sp>
        <p:nvSpPr>
          <p:cNvPr id="3" name="Content Placeholder 2"/>
          <p:cNvSpPr>
            <a:spLocks noGrp="1"/>
          </p:cNvSpPr>
          <p:nvPr>
            <p:ph idx="1"/>
          </p:nvPr>
        </p:nvSpPr>
        <p:spPr>
          <a:xfrm>
            <a:off x="685800" y="914400"/>
            <a:ext cx="7772400" cy="5867400"/>
          </a:xfrm>
        </p:spPr>
        <p:txBody>
          <a:bodyPr/>
          <a:lstStyle/>
          <a:p>
            <a:endParaRPr lang="en-US" dirty="0"/>
          </a:p>
          <a:p>
            <a:pPr marL="457200" indent="-457200">
              <a:buFont typeface="Arial" panose="020B0604020202020204" pitchFamily="34" charset="0"/>
              <a:buChar char="•"/>
            </a:pPr>
            <a:r>
              <a:rPr lang="en-US" dirty="0"/>
              <a:t>We are limited by room size (~300 people)</a:t>
            </a:r>
          </a:p>
          <a:p>
            <a:pPr marL="457200" indent="-457200">
              <a:buFont typeface="Arial" panose="020B0604020202020204" pitchFamily="34" charset="0"/>
              <a:buChar char="•"/>
            </a:pPr>
            <a:r>
              <a:rPr lang="en-US" dirty="0"/>
              <a:t>However, we expect 50-70 people to drop after the first couple of projects </a:t>
            </a:r>
            <a:r>
              <a:rPr lang="en-US" dirty="0">
                <a:sym typeface="Wingdings" panose="05000000000000000000" pitchFamily="2" charset="2"/>
              </a:rPr>
              <a:t></a:t>
            </a:r>
          </a:p>
          <a:p>
            <a:pPr marL="457200" indent="-457200">
              <a:buFont typeface="Arial" panose="020B0604020202020204" pitchFamily="34" charset="0"/>
              <a:buChar char="•"/>
            </a:pPr>
            <a:r>
              <a:rPr lang="en-US" dirty="0">
                <a:sym typeface="Wingdings" panose="05000000000000000000" pitchFamily="2" charset="2"/>
              </a:rPr>
              <a:t>So, chances are good to get in, but you need to start doing projects</a:t>
            </a:r>
          </a:p>
          <a:p>
            <a:pPr marL="457200" indent="-457200">
              <a:buFont typeface="Arial" panose="020B0604020202020204" pitchFamily="34" charset="0"/>
              <a:buChar char="•"/>
            </a:pPr>
            <a:endParaRPr lang="en-US" dirty="0">
              <a:sym typeface="Wingdings" panose="05000000000000000000" pitchFamily="2" charset="2"/>
            </a:endParaRPr>
          </a:p>
          <a:p>
            <a:pPr marL="457200" indent="-457200">
              <a:buFont typeface="Arial" panose="020B0604020202020204" pitchFamily="34" charset="0"/>
              <a:buChar char="•"/>
            </a:pPr>
            <a:r>
              <a:rPr lang="en-US" dirty="0">
                <a:sym typeface="Wingdings" panose="05000000000000000000" pitchFamily="2" charset="2"/>
              </a:rPr>
              <a:t>For CS280A, everyone is on the waitlist</a:t>
            </a:r>
          </a:p>
          <a:p>
            <a:pPr marL="857230" lvl="1" indent="-457200">
              <a:buFont typeface="Arial" panose="020B0604020202020204" pitchFamily="34" charset="0"/>
              <a:buChar char="•"/>
            </a:pPr>
            <a:r>
              <a:rPr lang="en-US" dirty="0">
                <a:sym typeface="Wingdings" panose="05000000000000000000" pitchFamily="2" charset="2"/>
              </a:rPr>
              <a:t>Fill in this form, if you haven’t already: </a:t>
            </a:r>
            <a:r>
              <a:rPr lang="en-US" dirty="0">
                <a:sym typeface="Wingdings" panose="05000000000000000000" pitchFamily="2" charset="2"/>
                <a:hlinkClick r:id="rId2"/>
              </a:rPr>
              <a:t>https://forms.gle/DDBFWN6D1CH5uec58</a:t>
            </a:r>
            <a:endParaRPr lang="en-US" dirty="0">
              <a:sym typeface="Wingdings" panose="05000000000000000000" pitchFamily="2" charset="2"/>
            </a:endParaRPr>
          </a:p>
          <a:p>
            <a:pPr marL="457200" indent="-457200">
              <a:buFont typeface="Arial" panose="020B0604020202020204" pitchFamily="34" charset="0"/>
              <a:buChar char="•"/>
            </a:pPr>
            <a:r>
              <a:rPr lang="en-US" dirty="0">
                <a:sym typeface="Wingdings" panose="05000000000000000000" pitchFamily="2" charset="2"/>
              </a:rPr>
              <a:t>For Concurrent Enrollment (CE):</a:t>
            </a:r>
          </a:p>
          <a:p>
            <a:pPr marL="857230" lvl="1" indent="-457200">
              <a:buFont typeface="Arial" panose="020B0604020202020204" pitchFamily="34" charset="0"/>
              <a:buChar char="•"/>
            </a:pPr>
            <a:r>
              <a:rPr lang="en-US" dirty="0">
                <a:sym typeface="Wingdings" panose="05000000000000000000" pitchFamily="2" charset="2"/>
              </a:rPr>
              <a:t>Fill in this form, if you haven’t already: </a:t>
            </a:r>
            <a:r>
              <a:rPr lang="en-US" dirty="0">
                <a:sym typeface="Wingdings" panose="05000000000000000000" pitchFamily="2" charset="2"/>
                <a:hlinkClick r:id="rId3"/>
              </a:rPr>
              <a:t>https://forms.gle/5cjKzgSoRVjSf9uW8</a:t>
            </a:r>
            <a:endParaRPr lang="en-US" dirty="0">
              <a:sym typeface="Wingdings" panose="05000000000000000000" pitchFamily="2" charset="2"/>
            </a:endParaRPr>
          </a:p>
          <a:p>
            <a:pPr marL="85723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1057779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A2FF-0DD2-7640-B225-FB2DFA7250F8}"/>
              </a:ext>
            </a:extLst>
          </p:cNvPr>
          <p:cNvSpPr>
            <a:spLocks noGrp="1"/>
          </p:cNvSpPr>
          <p:nvPr>
            <p:ph type="title"/>
          </p:nvPr>
        </p:nvSpPr>
        <p:spPr/>
        <p:txBody>
          <a:bodyPr/>
          <a:lstStyle/>
          <a:p>
            <a:r>
              <a:rPr lang="en-US" dirty="0"/>
              <a:t>Warning: </a:t>
            </a:r>
            <a:br>
              <a:rPr lang="en-US" dirty="0"/>
            </a:br>
            <a:r>
              <a:rPr lang="en-US" dirty="0"/>
              <a:t>historically high GPA of this course</a:t>
            </a:r>
          </a:p>
        </p:txBody>
      </p:sp>
      <p:sp>
        <p:nvSpPr>
          <p:cNvPr id="3" name="Content Placeholder 2">
            <a:extLst>
              <a:ext uri="{FF2B5EF4-FFF2-40B4-BE49-F238E27FC236}">
                <a16:creationId xmlns:a16="http://schemas.microsoft.com/office/drawing/2014/main" id="{D35AFE2D-9136-624D-A467-81C4AE9727B9}"/>
              </a:ext>
            </a:extLst>
          </p:cNvPr>
          <p:cNvSpPr>
            <a:spLocks noGrp="1"/>
          </p:cNvSpPr>
          <p:nvPr>
            <p:ph idx="1"/>
          </p:nvPr>
        </p:nvSpPr>
        <p:spPr>
          <a:xfrm>
            <a:off x="628650" y="1825625"/>
            <a:ext cx="8883212" cy="4774872"/>
          </a:xfrm>
        </p:spPr>
        <p:txBody>
          <a:bodyPr>
            <a:normAutofit/>
          </a:bodyPr>
          <a:lstStyle/>
          <a:p>
            <a:r>
              <a:rPr lang="en-US" dirty="0"/>
              <a:t>Survivor bias</a:t>
            </a:r>
          </a:p>
          <a:p>
            <a:endParaRPr lang="en-US" dirty="0"/>
          </a:p>
          <a:p>
            <a:r>
              <a:rPr lang="en-US" dirty="0"/>
              <a:t>High class GPA != easy course</a:t>
            </a:r>
          </a:p>
          <a:p>
            <a:endParaRPr lang="en-US" dirty="0"/>
          </a:p>
          <a:p>
            <a:r>
              <a:rPr lang="en-US" dirty="0"/>
              <a:t>This is a FUN but INTENSE class</a:t>
            </a:r>
          </a:p>
          <a:p>
            <a:endParaRPr lang="en-US" dirty="0"/>
          </a:p>
          <a:p>
            <a:r>
              <a:rPr lang="en-US" dirty="0"/>
              <a:t>Many people will drop out, switch to pass/fail.</a:t>
            </a:r>
          </a:p>
        </p:txBody>
      </p:sp>
    </p:spTree>
    <p:extLst>
      <p:ext uri="{BB962C8B-B14F-4D97-AF65-F5344CB8AC3E}">
        <p14:creationId xmlns:p14="http://schemas.microsoft.com/office/powerpoint/2010/main" val="36633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a:t>Why you should NOT take this class</a:t>
            </a:r>
          </a:p>
        </p:txBody>
      </p:sp>
      <p:sp>
        <p:nvSpPr>
          <p:cNvPr id="3" name="Content Placeholder 2"/>
          <p:cNvSpPr>
            <a:spLocks noGrp="1"/>
          </p:cNvSpPr>
          <p:nvPr>
            <p:ph idx="1"/>
          </p:nvPr>
        </p:nvSpPr>
        <p:spPr/>
        <p:txBody>
          <a:bodyPr/>
          <a:lstStyle/>
          <a:p>
            <a:pPr>
              <a:buFontTx/>
              <a:buChar char="•"/>
            </a:pPr>
            <a:r>
              <a:rPr lang="en-US" altLang="en-US" dirty="0"/>
              <a:t>Project-based class</a:t>
            </a:r>
          </a:p>
          <a:p>
            <a:pPr lvl="1"/>
            <a:r>
              <a:rPr lang="en-US" altLang="en-US" dirty="0"/>
              <a:t>No canned problem sets</a:t>
            </a:r>
          </a:p>
          <a:p>
            <a:pPr lvl="1"/>
            <a:r>
              <a:rPr lang="en-US" altLang="en-US" dirty="0"/>
              <a:t>No clean rubrics</a:t>
            </a:r>
          </a:p>
          <a:p>
            <a:pPr lvl="1"/>
            <a:r>
              <a:rPr lang="en-US" altLang="en-US" dirty="0"/>
              <a:t>Open-ended by design</a:t>
            </a:r>
          </a:p>
          <a:p>
            <a:pPr lvl="1"/>
            <a:r>
              <a:rPr lang="en-US" altLang="en-US" dirty="0"/>
              <a:t>Coding from scratch</a:t>
            </a:r>
          </a:p>
          <a:p>
            <a:pPr lvl="1"/>
            <a:r>
              <a:rPr lang="en-US" altLang="en-US" dirty="0"/>
              <a:t>Will try to make sure everyone understands the basics super-well, </a:t>
            </a:r>
            <a:r>
              <a:rPr lang="en-US" altLang="en-US"/>
              <a:t>before covering advanced topics</a:t>
            </a:r>
            <a:endParaRPr lang="en-US" altLang="en-US" dirty="0"/>
          </a:p>
          <a:p>
            <a:pPr>
              <a:buFontTx/>
              <a:buChar char="•"/>
            </a:pPr>
            <a:r>
              <a:rPr lang="en-US" altLang="en-US" dirty="0"/>
              <a:t>Need time to think, not just hack</a:t>
            </a:r>
          </a:p>
          <a:p>
            <a:pPr lvl="1"/>
            <a:r>
              <a:rPr lang="en-US" altLang="en-US" b="1" dirty="0"/>
              <a:t>Creativity</a:t>
            </a:r>
            <a:r>
              <a:rPr lang="en-US" altLang="en-US" dirty="0"/>
              <a:t> is a class requirement</a:t>
            </a:r>
          </a:p>
          <a:p>
            <a:pPr lvl="1"/>
            <a:r>
              <a:rPr lang="en-US" altLang="en-US" dirty="0"/>
              <a:t>We already expect you to know Deep Learning!</a:t>
            </a:r>
          </a:p>
          <a:p>
            <a:pPr>
              <a:buFontTx/>
              <a:buChar char="•"/>
            </a:pPr>
            <a:r>
              <a:rPr lang="en-US" altLang="en-US" dirty="0"/>
              <a:t>Lots of work…There are easier classes if</a:t>
            </a:r>
          </a:p>
          <a:p>
            <a:pPr lvl="1"/>
            <a:r>
              <a:rPr lang="en-US" altLang="en-US" dirty="0"/>
              <a:t>you just need some units</a:t>
            </a:r>
          </a:p>
          <a:p>
            <a:pPr lvl="1"/>
            <a:r>
              <a:rPr lang="en-US" altLang="en-US" dirty="0"/>
              <a:t>you care more about the grade than about learning stuff</a:t>
            </a:r>
          </a:p>
          <a:p>
            <a:pPr>
              <a:buFontTx/>
              <a:buChar char="•"/>
            </a:pPr>
            <a:r>
              <a:rPr lang="en-US" altLang="en-US" sz="4000" u="sng" dirty="0"/>
              <a:t>Not worth it if you don’t enjoy it</a:t>
            </a:r>
          </a:p>
          <a:p>
            <a:endParaRPr lang="en-US" altLang="en-US" dirty="0"/>
          </a:p>
        </p:txBody>
      </p:sp>
    </p:spTree>
    <p:extLst>
      <p:ext uri="{BB962C8B-B14F-4D97-AF65-F5344CB8AC3E}">
        <p14:creationId xmlns:p14="http://schemas.microsoft.com/office/powerpoint/2010/main" val="24387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ltLang="en-US" dirty="0"/>
              <a:t>Now… reasons TO take this class</a:t>
            </a:r>
          </a:p>
        </p:txBody>
      </p:sp>
      <p:sp>
        <p:nvSpPr>
          <p:cNvPr id="3" name="Content Placeholder 2"/>
          <p:cNvSpPr>
            <a:spLocks noGrp="1"/>
          </p:cNvSpPr>
          <p:nvPr>
            <p:ph idx="1"/>
          </p:nvPr>
        </p:nvSpPr>
        <p:spPr/>
        <p:txBody>
          <a:bodyPr/>
          <a:lstStyle/>
          <a:p>
            <a:endParaRPr lang="en-US" altLang="en-US" dirty="0"/>
          </a:p>
          <a:p>
            <a:pPr>
              <a:buFontTx/>
              <a:buChar char="•"/>
            </a:pPr>
            <a:r>
              <a:rPr lang="en-US" altLang="en-US" dirty="0"/>
              <a:t>It’s your reward after 3 grueling years </a:t>
            </a:r>
            <a:r>
              <a:rPr lang="en-US" altLang="en-US" dirty="0">
                <a:sym typeface="Wingdings" pitchFamily="2" charset="2"/>
              </a:rPr>
              <a:t></a:t>
            </a:r>
          </a:p>
          <a:p>
            <a:pPr>
              <a:buFontTx/>
              <a:buChar char="•"/>
            </a:pPr>
            <a:r>
              <a:rPr lang="en-US" altLang="en-US" dirty="0">
                <a:sym typeface="Wingdings" pitchFamily="2" charset="2"/>
              </a:rPr>
              <a:t>You get to work with pictures, unleash your creative potential</a:t>
            </a:r>
          </a:p>
          <a:p>
            <a:pPr>
              <a:buFontTx/>
              <a:buChar char="•"/>
            </a:pPr>
            <a:r>
              <a:rPr lang="en-US" altLang="en-US" dirty="0">
                <a:sym typeface="Wingdings" pitchFamily="2" charset="2"/>
              </a:rPr>
              <a:t>Interested in grad school? </a:t>
            </a:r>
          </a:p>
        </p:txBody>
      </p:sp>
      <p:pic>
        <p:nvPicPr>
          <p:cNvPr id="2" name="Picture 1" descr="A teddy bear standing in a forest with a pile of photos&#10;&#10;Description automatically generated">
            <a:extLst>
              <a:ext uri="{FF2B5EF4-FFF2-40B4-BE49-F238E27FC236}">
                <a16:creationId xmlns:a16="http://schemas.microsoft.com/office/drawing/2014/main" id="{DD422625-113C-5452-44DA-457433A63B9E}"/>
              </a:ext>
            </a:extLst>
          </p:cNvPr>
          <p:cNvPicPr>
            <a:picLocks noChangeAspect="1"/>
          </p:cNvPicPr>
          <p:nvPr/>
        </p:nvPicPr>
        <p:blipFill rotWithShape="1">
          <a:blip r:embed="rId2">
            <a:alphaModFix/>
          </a:blip>
          <a:srcRect t="43750"/>
          <a:stretch/>
        </p:blipFill>
        <p:spPr>
          <a:xfrm>
            <a:off x="1447800" y="3429000"/>
            <a:ext cx="5867400" cy="3300418"/>
          </a:xfrm>
          <a:prstGeom prst="rect">
            <a:avLst/>
          </a:prstGeom>
        </p:spPr>
      </p:pic>
    </p:spTree>
    <p:extLst>
      <p:ext uri="{BB962C8B-B14F-4D97-AF65-F5344CB8AC3E}">
        <p14:creationId xmlns:p14="http://schemas.microsoft.com/office/powerpoint/2010/main" val="387621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ctrTitle"/>
          </p:nvPr>
        </p:nvSpPr>
        <p:spPr>
          <a:xfrm>
            <a:off x="457200" y="2720976"/>
            <a:ext cx="8229600" cy="1470025"/>
          </a:xfrm>
        </p:spPr>
        <p:txBody>
          <a:bodyPr/>
          <a:lstStyle/>
          <a:p>
            <a:pPr algn="ctr"/>
            <a:r>
              <a:rPr lang="en-US" altLang="en-US" sz="4000" dirty="0"/>
              <a:t>A Brief History of the Visual Data</a:t>
            </a:r>
          </a:p>
        </p:txBody>
      </p:sp>
      <p:sp>
        <p:nvSpPr>
          <p:cNvPr id="40963" name="Rectangle 6"/>
          <p:cNvSpPr>
            <a:spLocks noChangeArrowheads="1"/>
          </p:cNvSpPr>
          <p:nvPr/>
        </p:nvSpPr>
        <p:spPr bwMode="auto">
          <a:xfrm>
            <a:off x="609600" y="7620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sz="3400" b="0" dirty="0">
              <a:solidFill>
                <a:schemeClr val="tx2"/>
              </a:solidFill>
            </a:endParaRPr>
          </a:p>
        </p:txBody>
      </p:sp>
    </p:spTree>
    <p:extLst>
      <p:ext uri="{BB962C8B-B14F-4D97-AF65-F5344CB8AC3E}">
        <p14:creationId xmlns:p14="http://schemas.microsoft.com/office/powerpoint/2010/main" val="3089312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r>
              <a:rPr lang="en-US" altLang="en-US"/>
              <a:t>Depicting Our World: The Beginning</a:t>
            </a:r>
          </a:p>
        </p:txBody>
      </p:sp>
      <p:pic>
        <p:nvPicPr>
          <p:cNvPr id="10240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1219200"/>
            <a:ext cx="6672263"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1143000" y="5867401"/>
            <a:ext cx="6090119"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t>Prehistoric Painting, Lascaux Cave, France</a:t>
            </a:r>
          </a:p>
          <a:p>
            <a:pPr>
              <a:spcBef>
                <a:spcPct val="0"/>
              </a:spcBef>
            </a:pPr>
            <a:r>
              <a:rPr lang="en-US" altLang="en-US" sz="2400" b="0" dirty="0"/>
              <a:t>~ 13,000 -- 15,000 B.C.</a:t>
            </a:r>
            <a:r>
              <a:rPr lang="en-US" altLang="en-US" sz="2400" dirty="0"/>
              <a:t> </a:t>
            </a:r>
          </a:p>
        </p:txBody>
      </p:sp>
      <p:pic>
        <p:nvPicPr>
          <p:cNvPr id="4102" name="Picture 6" descr="Image result for bull s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1776" y="4019550"/>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 Tutors</a:t>
            </a:r>
          </a:p>
        </p:txBody>
      </p:sp>
      <p:sp>
        <p:nvSpPr>
          <p:cNvPr id="9" name="TextBox 8">
            <a:extLst>
              <a:ext uri="{FF2B5EF4-FFF2-40B4-BE49-F238E27FC236}">
                <a16:creationId xmlns:a16="http://schemas.microsoft.com/office/drawing/2014/main" id="{F4126CFB-BFB6-A591-4B0B-174D544CB677}"/>
              </a:ext>
            </a:extLst>
          </p:cNvPr>
          <p:cNvSpPr txBox="1"/>
          <p:nvPr/>
        </p:nvSpPr>
        <p:spPr>
          <a:xfrm>
            <a:off x="410000" y="6027003"/>
            <a:ext cx="1012585" cy="1200329"/>
          </a:xfrm>
          <a:prstGeom prst="rect">
            <a:avLst/>
          </a:prstGeom>
          <a:noFill/>
        </p:spPr>
        <p:txBody>
          <a:bodyPr wrap="none" rtlCol="0">
            <a:spAutoFit/>
          </a:bodyPr>
          <a:lstStyle/>
          <a:p>
            <a:r>
              <a:rPr lang="en-US" dirty="0">
                <a:solidFill>
                  <a:srgbClr val="1F1F1F"/>
                </a:solidFill>
                <a:latin typeface="Google Sans"/>
              </a:rPr>
              <a:t>Ryan</a:t>
            </a:r>
          </a:p>
          <a:p>
            <a:r>
              <a:rPr lang="en-US" b="1" i="0" dirty="0">
                <a:effectLst/>
                <a:latin typeface="Google Sans"/>
              </a:rPr>
              <a:t>Tabrizi</a:t>
            </a:r>
          </a:p>
          <a:p>
            <a:endParaRPr lang="en-US" b="0" dirty="0">
              <a:latin typeface="Google Sans"/>
            </a:endParaRPr>
          </a:p>
        </p:txBody>
      </p:sp>
      <p:sp>
        <p:nvSpPr>
          <p:cNvPr id="25" name="TextBox 24">
            <a:extLst>
              <a:ext uri="{FF2B5EF4-FFF2-40B4-BE49-F238E27FC236}">
                <a16:creationId xmlns:a16="http://schemas.microsoft.com/office/drawing/2014/main" id="{B7E2F18C-3449-D746-F12D-6E9CDFBE4DC8}"/>
              </a:ext>
            </a:extLst>
          </p:cNvPr>
          <p:cNvSpPr txBox="1"/>
          <p:nvPr/>
        </p:nvSpPr>
        <p:spPr>
          <a:xfrm>
            <a:off x="7696200" y="6027003"/>
            <a:ext cx="1219200" cy="830997"/>
          </a:xfrm>
          <a:prstGeom prst="rect">
            <a:avLst/>
          </a:prstGeom>
          <a:noFill/>
        </p:spPr>
        <p:txBody>
          <a:bodyPr wrap="square">
            <a:spAutoFit/>
          </a:bodyPr>
          <a:lstStyle/>
          <a:p>
            <a:r>
              <a:rPr lang="en-US" dirty="0">
                <a:solidFill>
                  <a:srgbClr val="1F1F1F"/>
                </a:solidFill>
                <a:latin typeface="Google Sans"/>
              </a:rPr>
              <a:t>Bill </a:t>
            </a:r>
          </a:p>
          <a:p>
            <a:r>
              <a:rPr lang="en-US" dirty="0">
                <a:solidFill>
                  <a:srgbClr val="1F1F1F"/>
                </a:solidFill>
                <a:latin typeface="Google Sans"/>
              </a:rPr>
              <a:t>Zheng</a:t>
            </a:r>
            <a:endParaRPr lang="en-US" b="1" i="0" dirty="0">
              <a:solidFill>
                <a:srgbClr val="5F6368"/>
              </a:solidFill>
              <a:effectLst/>
              <a:latin typeface="Google Sans"/>
            </a:endParaRPr>
          </a:p>
        </p:txBody>
      </p:sp>
      <p:pic>
        <p:nvPicPr>
          <p:cNvPr id="7" name="Picture 6" descr="A person standing in front of a building&#10;&#10;Description automatically generated">
            <a:extLst>
              <a:ext uri="{FF2B5EF4-FFF2-40B4-BE49-F238E27FC236}">
                <a16:creationId xmlns:a16="http://schemas.microsoft.com/office/drawing/2014/main" id="{C9EBEAF4-69E9-3F1B-30D6-127CD6F2BB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763" y="909005"/>
            <a:ext cx="2982591" cy="2982591"/>
          </a:xfrm>
          <a:prstGeom prst="rect">
            <a:avLst/>
          </a:prstGeom>
        </p:spPr>
      </p:pic>
      <p:sp>
        <p:nvSpPr>
          <p:cNvPr id="14" name="TextBox 13">
            <a:extLst>
              <a:ext uri="{FF2B5EF4-FFF2-40B4-BE49-F238E27FC236}">
                <a16:creationId xmlns:a16="http://schemas.microsoft.com/office/drawing/2014/main" id="{538937D2-5F47-973F-8E81-ED13085046AF}"/>
              </a:ext>
            </a:extLst>
          </p:cNvPr>
          <p:cNvSpPr txBox="1"/>
          <p:nvPr/>
        </p:nvSpPr>
        <p:spPr>
          <a:xfrm>
            <a:off x="7566609" y="3124200"/>
            <a:ext cx="891591" cy="1200329"/>
          </a:xfrm>
          <a:prstGeom prst="rect">
            <a:avLst/>
          </a:prstGeom>
          <a:noFill/>
        </p:spPr>
        <p:txBody>
          <a:bodyPr wrap="none" rtlCol="0">
            <a:spAutoFit/>
          </a:bodyPr>
          <a:lstStyle/>
          <a:p>
            <a:r>
              <a:rPr lang="en-US" dirty="0">
                <a:solidFill>
                  <a:srgbClr val="1F1F1F"/>
                </a:solidFill>
                <a:latin typeface="Google Sans"/>
              </a:rPr>
              <a:t>Max </a:t>
            </a:r>
          </a:p>
          <a:p>
            <a:r>
              <a:rPr lang="en-US" dirty="0">
                <a:solidFill>
                  <a:srgbClr val="1F1F1F"/>
                </a:solidFill>
                <a:latin typeface="Google Sans"/>
              </a:rPr>
              <a:t>Vogel</a:t>
            </a:r>
            <a:endParaRPr lang="en-US" b="1" i="0" dirty="0">
              <a:solidFill>
                <a:srgbClr val="5F6368"/>
              </a:solidFill>
              <a:effectLst/>
              <a:latin typeface="Google Sans"/>
            </a:endParaRPr>
          </a:p>
          <a:p>
            <a:endParaRPr lang="en-US" dirty="0"/>
          </a:p>
        </p:txBody>
      </p:sp>
      <p:pic>
        <p:nvPicPr>
          <p:cNvPr id="5" name="Picture 4" descr="A person taking a selfie&#10;&#10;Description automatically generated">
            <a:extLst>
              <a:ext uri="{FF2B5EF4-FFF2-40B4-BE49-F238E27FC236}">
                <a16:creationId xmlns:a16="http://schemas.microsoft.com/office/drawing/2014/main" id="{C2934DD2-98CC-8446-DB69-84776AE75206}"/>
              </a:ext>
            </a:extLst>
          </p:cNvPr>
          <p:cNvPicPr>
            <a:picLocks noChangeAspect="1"/>
          </p:cNvPicPr>
          <p:nvPr/>
        </p:nvPicPr>
        <p:blipFill rotWithShape="1">
          <a:blip r:embed="rId3">
            <a:extLst>
              <a:ext uri="{28A0092B-C50C-407E-A947-70E740481C1C}">
                <a14:useLocalDpi xmlns:a14="http://schemas.microsoft.com/office/drawing/2010/main" val="0"/>
              </a:ext>
            </a:extLst>
          </a:blip>
          <a:srcRect l="16112" r="10082"/>
          <a:stretch/>
        </p:blipFill>
        <p:spPr>
          <a:xfrm rot="5400000">
            <a:off x="4569901" y="3884102"/>
            <a:ext cx="2829560" cy="2965838"/>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F975D6F9-8FAD-FA38-AFFA-DD1591F3A3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492" y="914400"/>
            <a:ext cx="2943922" cy="2971800"/>
          </a:xfrm>
          <a:prstGeom prst="rect">
            <a:avLst/>
          </a:prstGeom>
        </p:spPr>
      </p:pic>
      <p:pic>
        <p:nvPicPr>
          <p:cNvPr id="11" name="Picture 10" descr="A person in a suit smiling&#10;&#10;Description automatically generated">
            <a:extLst>
              <a:ext uri="{FF2B5EF4-FFF2-40B4-BE49-F238E27FC236}">
                <a16:creationId xmlns:a16="http://schemas.microsoft.com/office/drawing/2014/main" id="{120C433D-AA82-94C9-47E5-F9691C1C84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7800" y="3952240"/>
            <a:ext cx="2908614" cy="2832414"/>
          </a:xfrm>
          <a:prstGeom prst="rect">
            <a:avLst/>
          </a:prstGeom>
        </p:spPr>
      </p:pic>
      <p:sp>
        <p:nvSpPr>
          <p:cNvPr id="13" name="TextBox 12">
            <a:extLst>
              <a:ext uri="{FF2B5EF4-FFF2-40B4-BE49-F238E27FC236}">
                <a16:creationId xmlns:a16="http://schemas.microsoft.com/office/drawing/2014/main" id="{B3B339B8-CD35-B0B3-86FD-74C1D661AB80}"/>
              </a:ext>
            </a:extLst>
          </p:cNvPr>
          <p:cNvSpPr txBox="1"/>
          <p:nvPr/>
        </p:nvSpPr>
        <p:spPr>
          <a:xfrm>
            <a:off x="282815" y="3143071"/>
            <a:ext cx="1104277" cy="1200329"/>
          </a:xfrm>
          <a:prstGeom prst="rect">
            <a:avLst/>
          </a:prstGeom>
          <a:noFill/>
        </p:spPr>
        <p:txBody>
          <a:bodyPr wrap="none" rtlCol="0">
            <a:spAutoFit/>
          </a:bodyPr>
          <a:lstStyle/>
          <a:p>
            <a:r>
              <a:rPr lang="en-US" b="1" i="0" dirty="0">
                <a:solidFill>
                  <a:srgbClr val="1F1F1F"/>
                </a:solidFill>
                <a:effectLst/>
                <a:latin typeface="Google Sans"/>
              </a:rPr>
              <a:t>Daniel</a:t>
            </a:r>
            <a:endParaRPr lang="en-US" dirty="0">
              <a:solidFill>
                <a:srgbClr val="1F1F1F"/>
              </a:solidFill>
              <a:latin typeface="Google Sans"/>
            </a:endParaRPr>
          </a:p>
          <a:p>
            <a:r>
              <a:rPr lang="en-US" b="1" i="0" dirty="0">
                <a:solidFill>
                  <a:srgbClr val="1F1F1F"/>
                </a:solidFill>
                <a:effectLst/>
                <a:latin typeface="Google Sans"/>
              </a:rPr>
              <a:t>George</a:t>
            </a:r>
            <a:endParaRPr lang="en-US" b="1" i="0" dirty="0">
              <a:solidFill>
                <a:srgbClr val="5F6368"/>
              </a:solidFill>
              <a:effectLst/>
              <a:latin typeface="Google Sans"/>
            </a:endParaRPr>
          </a:p>
          <a:p>
            <a:endParaRPr lang="en-US" b="0" dirty="0">
              <a:latin typeface="Google Sans"/>
            </a:endParaRPr>
          </a:p>
        </p:txBody>
      </p:sp>
    </p:spTree>
    <p:extLst>
      <p:ext uri="{BB962C8B-B14F-4D97-AF65-F5344CB8AC3E}">
        <p14:creationId xmlns:p14="http://schemas.microsoft.com/office/powerpoint/2010/main" val="1868451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838200"/>
            <a:ext cx="7772400" cy="5257800"/>
          </a:xfrm>
        </p:spPr>
        <p:txBody>
          <a:bodyPr/>
          <a:lstStyle/>
          <a:p>
            <a:endParaRPr lang="en-US"/>
          </a:p>
        </p:txBody>
      </p:sp>
      <p:pic>
        <p:nvPicPr>
          <p:cNvPr id="1026" name="Picture 2" descr="Altamira Bo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6855"/>
            <a:ext cx="8625078" cy="480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1108837" y="6027007"/>
            <a:ext cx="5011939"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t>Prehistoric Cave Painting, Altamira</a:t>
            </a:r>
          </a:p>
          <a:p>
            <a:pPr>
              <a:spcBef>
                <a:spcPct val="0"/>
              </a:spcBef>
            </a:pPr>
            <a:r>
              <a:rPr lang="en-US" altLang="en-US" sz="2400" b="0" dirty="0"/>
              <a:t>~ 20,000 – 15,000 B.C.</a:t>
            </a:r>
            <a:r>
              <a:rPr lang="en-US" altLang="en-US" sz="2400" dirty="0"/>
              <a:t> </a:t>
            </a:r>
          </a:p>
        </p:txBody>
      </p:sp>
    </p:spTree>
    <p:extLst>
      <p:ext uri="{BB962C8B-B14F-4D97-AF65-F5344CB8AC3E}">
        <p14:creationId xmlns:p14="http://schemas.microsoft.com/office/powerpoint/2010/main" val="323913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239000" cy="5087938"/>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ChangeArrowheads="1"/>
          </p:cNvSpPr>
          <p:nvPr/>
        </p:nvSpPr>
        <p:spPr bwMode="auto">
          <a:xfrm>
            <a:off x="2286001" y="6030985"/>
            <a:ext cx="4621961"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000" b="0" dirty="0"/>
              <a:t>The Empress Theodora with her court. </a:t>
            </a:r>
          </a:p>
          <a:p>
            <a:pPr eaLnBrk="1" hangingPunct="1">
              <a:spcBef>
                <a:spcPct val="0"/>
              </a:spcBef>
            </a:pPr>
            <a:r>
              <a:rPr lang="en-US" altLang="en-US" sz="2000" b="0" dirty="0"/>
              <a:t>Ravenna, St. Vitale 6th c. </a:t>
            </a:r>
          </a:p>
        </p:txBody>
      </p:sp>
      <p:sp>
        <p:nvSpPr>
          <p:cNvPr id="44036" name="Rectangle 4"/>
          <p:cNvSpPr>
            <a:spLocks noGrp="1" noChangeArrowheads="1"/>
          </p:cNvSpPr>
          <p:nvPr>
            <p:ph type="title"/>
          </p:nvPr>
        </p:nvSpPr>
        <p:spPr/>
        <p:txBody>
          <a:bodyPr/>
          <a:lstStyle/>
          <a:p>
            <a:r>
              <a:rPr lang="en-US" altLang="en-US"/>
              <a:t>Depicting Our World: Middle Ages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09800" y="914400"/>
            <a:ext cx="4532313" cy="5945188"/>
            <a:chOff x="1392" y="576"/>
            <a:chExt cx="2855" cy="3745"/>
          </a:xfrm>
        </p:grpSpPr>
        <p:pic>
          <p:nvPicPr>
            <p:cNvPr id="45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 y="576"/>
              <a:ext cx="2431"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4"/>
            <p:cNvSpPr>
              <a:spLocks noChangeArrowheads="1"/>
            </p:cNvSpPr>
            <p:nvPr/>
          </p:nvSpPr>
          <p:spPr bwMode="auto">
            <a:xfrm>
              <a:off x="1392" y="4088"/>
              <a:ext cx="285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1800" b="0"/>
                <a:t>Nuns in Procession. French ms. ca. 1300. </a:t>
              </a:r>
            </a:p>
          </p:txBody>
        </p:sp>
      </p:grpSp>
      <p:sp>
        <p:nvSpPr>
          <p:cNvPr id="45059" name="Rectangle 5"/>
          <p:cNvSpPr>
            <a:spLocks noGrp="1" noChangeArrowheads="1"/>
          </p:cNvSpPr>
          <p:nvPr>
            <p:ph type="title"/>
          </p:nvPr>
        </p:nvSpPr>
        <p:spPr/>
        <p:txBody>
          <a:bodyPr/>
          <a:lstStyle/>
          <a:p>
            <a:r>
              <a:rPr lang="en-US" altLang="en-US"/>
              <a:t>Depicting Our World: Middle Ages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5"/>
          <p:cNvSpPr>
            <a:spLocks noChangeArrowheads="1"/>
          </p:cNvSpPr>
          <p:nvPr/>
        </p:nvSpPr>
        <p:spPr bwMode="auto">
          <a:xfrm>
            <a:off x="1773238" y="6172200"/>
            <a:ext cx="5822426" cy="46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1" tIns="45706" rIns="91411" bIns="45706">
            <a:spAutoFit/>
          </a:bodyPr>
          <a:lstStyle>
            <a:lvl1pPr marL="342900" indent="-342900" eaLnBrk="0" hangingPunct="0">
              <a:spcBef>
                <a:spcPct val="20000"/>
              </a:spcBef>
              <a:defRPr sz="2800">
                <a:solidFill>
                  <a:schemeClr val="tx1"/>
                </a:solidFill>
                <a:latin typeface="Arial" pitchFamily="34" charset="0"/>
                <a:cs typeface="Arial" pitchFamily="34" charset="0"/>
              </a:defRPr>
            </a:lvl1pPr>
            <a:lvl2pPr marL="114300" eaLnBrk="0" hangingPunct="0">
              <a:spcBef>
                <a:spcPct val="20000"/>
              </a:spcBef>
              <a:buChar char="•"/>
              <a:defRPr sz="2000">
                <a:solidFill>
                  <a:schemeClr val="tx1"/>
                </a:solidFill>
                <a:latin typeface="Arial" pitchFamily="34" charset="0"/>
                <a:cs typeface="Arial" pitchFamily="34" charset="0"/>
              </a:defRPr>
            </a:lvl2pPr>
            <a:lvl3pPr marL="1143000" indent="-228600" eaLnBrk="0" hangingPunct="0">
              <a:spcBef>
                <a:spcPct val="20000"/>
              </a:spcBef>
              <a:buChar char="–"/>
              <a:defRPr>
                <a:solidFill>
                  <a:schemeClr val="tx1"/>
                </a:solidFill>
                <a:latin typeface="Arial" pitchFamily="34" charset="0"/>
                <a:cs typeface="Arial" pitchFamily="34" charset="0"/>
              </a:defRPr>
            </a:lvl3pPr>
            <a:lvl4pPr marL="1600200" indent="-228600" eaLnBrk="0" hangingPunct="0">
              <a:spcBef>
                <a:spcPct val="20000"/>
              </a:spcBef>
              <a:buChar char="»"/>
              <a:defRPr sz="1600">
                <a:solidFill>
                  <a:schemeClr val="tx1"/>
                </a:solidFill>
                <a:latin typeface="Arial" pitchFamily="34" charset="0"/>
                <a:cs typeface="Arial" pitchFamily="34" charset="0"/>
              </a:defRPr>
            </a:lvl4pPr>
            <a:lvl5pPr marL="2057400" indent="-228600" eaLnBrk="0" hangingPunct="0">
              <a:spcBef>
                <a:spcPct val="20000"/>
              </a:spcBef>
              <a:buChar char="»"/>
              <a:defRPr sz="1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cs typeface="Arial" pitchFamily="34" charset="0"/>
              </a:defRPr>
            </a:lvl9pPr>
          </a:lstStyle>
          <a:p>
            <a:pPr lvl="1">
              <a:buNone/>
            </a:pPr>
            <a:r>
              <a:rPr lang="en-US" altLang="en-US" sz="2400"/>
              <a:t>Giotto, </a:t>
            </a:r>
            <a:r>
              <a:rPr lang="en-US" altLang="en-US" sz="2400" i="1"/>
              <a:t>The Mourning of Christ</a:t>
            </a:r>
            <a:r>
              <a:rPr lang="en-US" altLang="en-US" sz="2400"/>
              <a:t>, c.1305</a:t>
            </a:r>
          </a:p>
        </p:txBody>
      </p:sp>
      <p:pic>
        <p:nvPicPr>
          <p:cNvPr id="10137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066800"/>
            <a:ext cx="533400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0" name="Rectangle 11"/>
          <p:cNvSpPr>
            <a:spLocks noGrp="1" noChangeArrowheads="1"/>
          </p:cNvSpPr>
          <p:nvPr>
            <p:ph type="title"/>
          </p:nvPr>
        </p:nvSpPr>
        <p:spPr/>
        <p:txBody>
          <a:bodyPr/>
          <a:lstStyle/>
          <a:p>
            <a:pPr eaLnBrk="1" hangingPunct="1"/>
            <a:r>
              <a:rPr lang="en-US" altLang="en-US" dirty="0"/>
              <a:t>Beginnings of the Renaissance </a:t>
            </a:r>
          </a:p>
        </p:txBody>
      </p:sp>
    </p:spTree>
    <p:extLst>
      <p:ext uri="{BB962C8B-B14F-4D97-AF65-F5344CB8AC3E}">
        <p14:creationId xmlns:p14="http://schemas.microsoft.com/office/powerpoint/2010/main" val="8284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7021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p:txBody>
          <a:bodyPr/>
          <a:lstStyle/>
          <a:p>
            <a:r>
              <a:rPr lang="en-US" altLang="en-US"/>
              <a:t>Depicting Our World: Renaissance</a:t>
            </a:r>
          </a:p>
        </p:txBody>
      </p:sp>
      <p:pic>
        <p:nvPicPr>
          <p:cNvPr id="116742" name="Picture 6" descr="Clic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1" y="1295401"/>
            <a:ext cx="2562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6" name="Picture 10" descr="gates_of_parad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295400"/>
            <a:ext cx="2636838"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Text Box 11"/>
          <p:cNvSpPr txBox="1">
            <a:spLocks noChangeArrowheads="1"/>
          </p:cNvSpPr>
          <p:nvPr/>
        </p:nvSpPr>
        <p:spPr bwMode="auto">
          <a:xfrm>
            <a:off x="5486401" y="877888"/>
            <a:ext cx="2659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East Doors (1452)</a:t>
            </a:r>
          </a:p>
        </p:txBody>
      </p:sp>
      <p:sp>
        <p:nvSpPr>
          <p:cNvPr id="116749" name="Text Box 13"/>
          <p:cNvSpPr txBox="1">
            <a:spLocks noChangeArrowheads="1"/>
          </p:cNvSpPr>
          <p:nvPr/>
        </p:nvSpPr>
        <p:spPr bwMode="auto">
          <a:xfrm>
            <a:off x="557213" y="876300"/>
            <a:ext cx="2795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North Doors (1424)</a:t>
            </a:r>
          </a:p>
        </p:txBody>
      </p:sp>
      <p:sp>
        <p:nvSpPr>
          <p:cNvPr id="116752" name="Text Box 16"/>
          <p:cNvSpPr txBox="1">
            <a:spLocks noChangeArrowheads="1"/>
          </p:cNvSpPr>
          <p:nvPr/>
        </p:nvSpPr>
        <p:spPr bwMode="auto">
          <a:xfrm>
            <a:off x="3581400" y="762000"/>
            <a:ext cx="184785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dirty="0"/>
              <a:t>Lorenzo </a:t>
            </a:r>
          </a:p>
          <a:p>
            <a:pPr>
              <a:spcBef>
                <a:spcPct val="0"/>
              </a:spcBef>
            </a:pPr>
            <a:r>
              <a:rPr lang="en-US" altLang="en-US" sz="2400" b="0" dirty="0"/>
              <a:t>Ghiberti</a:t>
            </a:r>
          </a:p>
          <a:p>
            <a:pPr>
              <a:spcBef>
                <a:spcPct val="0"/>
              </a:spcBef>
            </a:pPr>
            <a:r>
              <a:rPr lang="en-US" altLang="en-US" sz="2400" b="0" dirty="0"/>
              <a:t>(1378-1455)</a:t>
            </a:r>
          </a:p>
        </p:txBody>
      </p:sp>
      <p:pic>
        <p:nvPicPr>
          <p:cNvPr id="116758" name="Picture 22" descr="Annunciatio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225" y="4876801"/>
            <a:ext cx="16843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2" name="Picture 26" descr="The Flagellation of Christ">
            <a:hlinkClick r:id="rId6"/>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2338" y="4876801"/>
            <a:ext cx="177006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8" name="Picture 32" descr="The image “http://www.gracecathedral.org/ghiberti/images/L3_detail.jpg” cannot be displayed, because it contains erro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5325" y="4876801"/>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34" descr="The image “http://www.gracecathedral.org/ghiberti/images/R3_detail.jpg” cannot be displayed, because it contains erro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426" y="4876800"/>
            <a:ext cx="19843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7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7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7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67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76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67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67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9" grpId="0"/>
      <p:bldP spid="11675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Grp="1" noChangeArrowheads="1"/>
          </p:cNvSpPr>
          <p:nvPr>
            <p:ph type="title"/>
          </p:nvPr>
        </p:nvSpPr>
        <p:spPr/>
        <p:txBody>
          <a:bodyPr/>
          <a:lstStyle/>
          <a:p>
            <a:r>
              <a:rPr lang="en-US" altLang="en-US"/>
              <a:t>Depicting Our World: Renaissance</a:t>
            </a:r>
          </a:p>
        </p:txBody>
      </p:sp>
      <p:pic>
        <p:nvPicPr>
          <p:cNvPr id="47107" name="Picture 10" descr="The image “http://www.ibiblio.org/wm/paint/auth/piero/flagellation.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2226"/>
            <a:ext cx="674687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11"/>
          <p:cNvSpPr txBox="1">
            <a:spLocks noChangeArrowheads="1"/>
          </p:cNvSpPr>
          <p:nvPr/>
        </p:nvSpPr>
        <p:spPr bwMode="auto">
          <a:xfrm>
            <a:off x="762000" y="5943600"/>
            <a:ext cx="4283075"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i="1" dirty="0" err="1"/>
              <a:t>Piero</a:t>
            </a:r>
            <a:r>
              <a:rPr lang="en-US" altLang="en-US" i="1" dirty="0"/>
              <a:t> </a:t>
            </a:r>
            <a:r>
              <a:rPr lang="en-US" altLang="en-US" i="1" dirty="0" err="1"/>
              <a:t>della</a:t>
            </a:r>
            <a:r>
              <a:rPr lang="en-US" altLang="en-US" i="1" dirty="0"/>
              <a:t> Francesca,</a:t>
            </a:r>
          </a:p>
          <a:p>
            <a:pPr>
              <a:spcBef>
                <a:spcPct val="0"/>
              </a:spcBef>
            </a:pPr>
            <a:r>
              <a:rPr lang="en-US" altLang="en-US" b="0" i="1" dirty="0"/>
              <a:t>The Flagellation</a:t>
            </a:r>
            <a:r>
              <a:rPr lang="en-US" altLang="en-US" b="0" dirty="0"/>
              <a:t> (c.1469)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685800" y="76200"/>
            <a:ext cx="8229600" cy="838200"/>
          </a:xfrm>
        </p:spPr>
        <p:txBody>
          <a:bodyPr/>
          <a:lstStyle/>
          <a:p>
            <a:r>
              <a:rPr lang="en-US" altLang="en-US"/>
              <a:t>Depicting Our World: Toward Perfection</a:t>
            </a:r>
          </a:p>
        </p:txBody>
      </p:sp>
      <p:pic>
        <p:nvPicPr>
          <p:cNvPr id="48131" name="Picture 6" descr="The image “http://www.ibiblio.org/wm/paint/auth/eyck/arnolfini/arnolfini.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1"/>
            <a:ext cx="3886200" cy="537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9"/>
          <p:cNvSpPr txBox="1">
            <a:spLocks noChangeArrowheads="1"/>
          </p:cNvSpPr>
          <p:nvPr/>
        </p:nvSpPr>
        <p:spPr bwMode="auto">
          <a:xfrm>
            <a:off x="457200" y="6400800"/>
            <a:ext cx="657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a:t>Jan van Eyck, </a:t>
            </a:r>
            <a:r>
              <a:rPr lang="en-US" altLang="en-US" sz="2400" b="0" i="1"/>
              <a:t>The Arnolfini Marriage (c.1434) </a:t>
            </a:r>
          </a:p>
        </p:txBody>
      </p:sp>
      <p:pic>
        <p:nvPicPr>
          <p:cNvPr id="123915" name="Picture 11" descr="The image “http://employees.oneonta.edu/farberas/arth/Images/110images/sl3images/vaneyck_arnol_chandel.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428750"/>
            <a:ext cx="44767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Picture 8" descr="The image “http://www.ibiblio.org/wm/paint/auth/eyck/arnolfini/arnolfini-detail.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2162176"/>
            <a:ext cx="4200525"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3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39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a:xfrm>
            <a:off x="685800" y="76200"/>
            <a:ext cx="8229600" cy="838200"/>
          </a:xfrm>
        </p:spPr>
        <p:txBody>
          <a:bodyPr/>
          <a:lstStyle/>
          <a:p>
            <a:r>
              <a:rPr lang="en-US" altLang="en-US"/>
              <a:t>Depicting Our World: Toward Perfection</a:t>
            </a:r>
          </a:p>
        </p:txBody>
      </p:sp>
      <p:pic>
        <p:nvPicPr>
          <p:cNvPr id="49155" name="Picture 5" descr="obscura"/>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l="2309" t="2110" r="2077" b="3014"/>
          <a:stretch>
            <a:fillRect/>
          </a:stretch>
        </p:blipFill>
        <p:spPr bwMode="auto">
          <a:xfrm>
            <a:off x="1587500" y="1438276"/>
            <a:ext cx="52609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6"/>
          <p:cNvSpPr txBox="1">
            <a:spLocks noChangeArrowheads="1"/>
          </p:cNvSpPr>
          <p:nvPr/>
        </p:nvSpPr>
        <p:spPr bwMode="auto">
          <a:xfrm>
            <a:off x="1676400" y="5715001"/>
            <a:ext cx="561883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b="0">
                <a:latin typeface="Palatino Linotype" pitchFamily="18" charset="0"/>
              </a:rPr>
              <a:t>Lens Based Camera Obscura, 1568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r>
              <a:rPr lang="en-US" altLang="en-US"/>
              <a:t>Depicting Our World: Perfection!</a:t>
            </a:r>
          </a:p>
        </p:txBody>
      </p:sp>
      <p:sp>
        <p:nvSpPr>
          <p:cNvPr id="50180" name="Text Box 6"/>
          <p:cNvSpPr txBox="1">
            <a:spLocks noChangeArrowheads="1"/>
          </p:cNvSpPr>
          <p:nvPr/>
        </p:nvSpPr>
        <p:spPr bwMode="auto">
          <a:xfrm>
            <a:off x="609600" y="6324600"/>
            <a:ext cx="6794029"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b="0" i="1" dirty="0">
                <a:latin typeface="Palatino Linotype" pitchFamily="18" charset="0"/>
              </a:rPr>
              <a:t>Boulevard du Temple</a:t>
            </a:r>
            <a:r>
              <a:rPr lang="en-US" altLang="en-US" b="0" dirty="0">
                <a:latin typeface="Palatino Linotype" pitchFamily="18" charset="0"/>
              </a:rPr>
              <a:t>, Louis Daguerre, 1838</a:t>
            </a:r>
          </a:p>
        </p:txBody>
      </p:sp>
      <p:pic>
        <p:nvPicPr>
          <p:cNvPr id="81922" name="Picture 2" descr="the first ever photo of a human being: daguerreotype taken in Paris by Louis Daguer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90" y="944085"/>
            <a:ext cx="7632510" cy="5456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09600" y="76200"/>
            <a:ext cx="8534400" cy="838200"/>
          </a:xfrm>
        </p:spPr>
        <p:txBody>
          <a:bodyPr/>
          <a:lstStyle/>
          <a:p>
            <a:r>
              <a:rPr lang="en-US" altLang="en-US"/>
              <a:t>Depicting Our World:   Realism?</a:t>
            </a:r>
          </a:p>
        </p:txBody>
      </p:sp>
      <p:pic>
        <p:nvPicPr>
          <p:cNvPr id="5120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27" y="938209"/>
            <a:ext cx="3352800" cy="308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7" descr="http://wac.450f.edgecastcdn.net/80450F/1079ishot.com/files/2012/10/StatueofLibertyHurricaneSand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733800"/>
            <a:ext cx="4463955" cy="2975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Why This Course?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4839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 y="1047750"/>
            <a:ext cx="8458200" cy="628650"/>
          </a:xfrm>
        </p:spPr>
        <p:txBody>
          <a:bodyPr/>
          <a:lstStyle/>
          <a:p>
            <a:pPr algn="ctr" eaLnBrk="1" hangingPunct="1"/>
            <a:r>
              <a:rPr lang="en-US" altLang="en-US"/>
              <a:t>Paris,</a:t>
            </a:r>
            <a:br>
              <a:rPr lang="en-US" altLang="en-US"/>
            </a:br>
            <a:r>
              <a:rPr lang="en-US" altLang="en-US"/>
              <a:t> according to </a:t>
            </a:r>
            <a:br>
              <a:rPr lang="en-US" altLang="en-US"/>
            </a:br>
            <a:r>
              <a:rPr lang="en-US" altLang="en-US"/>
              <a:t>Flickr</a:t>
            </a:r>
            <a:endParaRPr lang="ru-RU" altLang="en-US"/>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38450"/>
            <a:ext cx="2286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762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022850"/>
            <a:ext cx="19812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1" y="3657600"/>
            <a:ext cx="20066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IMG_13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3751" y="3167063"/>
            <a:ext cx="22796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Picture 9" descr="IMG_1347"/>
          <p:cNvSpPr>
            <a:spLocks noChangeAspect="1" noChangeArrowheads="1"/>
          </p:cNvSpPr>
          <p:nvPr/>
        </p:nvSpPr>
        <p:spPr bwMode="auto">
          <a:xfrm>
            <a:off x="3124200" y="1295400"/>
            <a:ext cx="223043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endParaRPr lang="en-US" altLang="en-US" sz="1800" b="0">
              <a:solidFill>
                <a:srgbClr val="004731"/>
              </a:solidFill>
            </a:endParaRPr>
          </a:p>
        </p:txBody>
      </p:sp>
      <p:pic>
        <p:nvPicPr>
          <p:cNvPr id="52234" name="Picture 10" descr="IMG_02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64" y="4876801"/>
            <a:ext cx="223043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4" y="4724401"/>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743200"/>
            <a:ext cx="2763838"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747714"/>
            <a:ext cx="2763838" cy="1843087"/>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9164" y="747714"/>
            <a:ext cx="2763837" cy="1843087"/>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4"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3563" y="4724401"/>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5"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3563" y="2743200"/>
            <a:ext cx="2763837" cy="1843088"/>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5325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24400"/>
            <a:ext cx="2727325" cy="1817688"/>
          </a:xfrm>
          <a:prstGeom prst="rect">
            <a:avLst/>
          </a:prstGeom>
          <a:noFill/>
          <a:ln w="36000">
            <a:solidFill>
              <a:srgbClr val="333333"/>
            </a:solidFill>
            <a:round/>
            <a:headEnd/>
            <a:tailEnd/>
          </a:ln>
          <a:extLst>
            <a:ext uri="{909E8E84-426E-40DD-AFC4-6F175D3DCCD1}">
              <a14:hiddenFill xmlns:a14="http://schemas.microsoft.com/office/drawing/2010/main">
                <a:solidFill>
                  <a:srgbClr val="FFFFFF"/>
                </a:solidFill>
              </a14:hiddenFill>
            </a:ext>
          </a:extLst>
        </p:spPr>
      </p:pic>
      <p:pic>
        <p:nvPicPr>
          <p:cNvPr id="5325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8" y="2743200"/>
            <a:ext cx="2728912" cy="1828800"/>
          </a:xfrm>
          <a:prstGeom prst="rect">
            <a:avLst/>
          </a:prstGeom>
          <a:noFill/>
          <a:ln w="36000">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53258" name="Rectangle 2"/>
          <p:cNvSpPr>
            <a:spLocks noGrp="1" noChangeArrowheads="1"/>
          </p:cNvSpPr>
          <p:nvPr>
            <p:ph type="title"/>
          </p:nvPr>
        </p:nvSpPr>
        <p:spPr>
          <a:xfrm>
            <a:off x="3048001" y="152401"/>
            <a:ext cx="2819400" cy="2152650"/>
          </a:xfrm>
        </p:spPr>
        <p:txBody>
          <a:bodyPr/>
          <a:lstStyle/>
          <a:p>
            <a:pPr algn="ctr" eaLnBrk="1" hangingPunct="1"/>
            <a:r>
              <a:rPr lang="en-US" altLang="en-US"/>
              <a:t>Paris, according to Google</a:t>
            </a:r>
            <a:br>
              <a:rPr lang="en-US" altLang="en-US"/>
            </a:br>
            <a:r>
              <a:rPr lang="en-US" altLang="en-US"/>
              <a:t>StreetView</a:t>
            </a:r>
            <a:endParaRPr lang="ru-RU" altLang="en-US"/>
          </a:p>
        </p:txBody>
      </p:sp>
      <p:sp>
        <p:nvSpPr>
          <p:cNvPr id="53259" name="Rectangle 8"/>
          <p:cNvSpPr>
            <a:spLocks noChangeArrowheads="1"/>
          </p:cNvSpPr>
          <p:nvPr/>
        </p:nvSpPr>
        <p:spPr bwMode="auto">
          <a:xfrm>
            <a:off x="5565776" y="6477000"/>
            <a:ext cx="342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wrap="none" lIns="91435" tIns="45718" rIns="91435" bIns="45718" anchor="ctr">
            <a:spAutoFit/>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r>
              <a:rPr lang="en-US" altLang="en-US" sz="2000" b="0">
                <a:solidFill>
                  <a:srgbClr val="004731"/>
                </a:solidFill>
                <a:latin typeface="Calibri" pitchFamily="34" charset="0"/>
              </a:rPr>
              <a:t>Knopp, Sivic, Pajdla, ECCV 2010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76200"/>
            <a:ext cx="8229600" cy="1143000"/>
          </a:xfrm>
        </p:spPr>
        <p:txBody>
          <a:bodyPr/>
          <a:lstStyle/>
          <a:p>
            <a:pPr algn="ctr" eaLnBrk="1" hangingPunct="1"/>
            <a:r>
              <a:rPr lang="en-US" altLang="en-US"/>
              <a:t>Paris, according to me</a:t>
            </a:r>
            <a:endParaRPr lang="ru-RU" altLang="en-US"/>
          </a:p>
        </p:txBody>
      </p:sp>
      <p:pic>
        <p:nvPicPr>
          <p:cNvPr id="54275" name="Picture 3" descr="IMG_1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descr="IMG_13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descr="IMG_13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descr="IMG_13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339850"/>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7" descr="IMG_13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3124201"/>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descr="IMG_130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124201"/>
            <a:ext cx="1974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descr="IMG_13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5600" y="31242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0" descr="IMG_13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1242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1" descr="IMG_13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12" descr="IMG_1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475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13" descr="IMG_13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14" descr="IMG_13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4953000"/>
            <a:ext cx="197485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After realism…</a:t>
            </a:r>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1564" y="114300"/>
            <a:ext cx="4033837" cy="666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2232025" y="6019801"/>
            <a:ext cx="2586788" cy="83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lnSpc>
                <a:spcPct val="110000"/>
              </a:lnSpc>
              <a:spcBef>
                <a:spcPts val="600"/>
              </a:spcBef>
              <a:spcAft>
                <a:spcPts val="600"/>
              </a:spcAft>
              <a:buClr>
                <a:schemeClr val="accent2"/>
              </a:buClr>
              <a:buSzPct val="110000"/>
              <a:buChar char="•"/>
              <a:defRPr sz="3100">
                <a:solidFill>
                  <a:srgbClr val="000000"/>
                </a:solidFill>
                <a:latin typeface="Arial" pitchFamily="34" charset="0"/>
                <a:cs typeface="Arial" pitchFamily="34" charset="0"/>
              </a:defRPr>
            </a:lvl1pPr>
            <a:lvl2pPr marL="742950" indent="-285750">
              <a:lnSpc>
                <a:spcPct val="110000"/>
              </a:lnSpc>
              <a:spcBef>
                <a:spcPts val="600"/>
              </a:spcBef>
              <a:spcAft>
                <a:spcPts val="600"/>
              </a:spcAft>
              <a:buClr>
                <a:schemeClr val="accent2"/>
              </a:buClr>
              <a:buSzPct val="110000"/>
              <a:buFont typeface="Arial" pitchFamily="34" charset="0"/>
              <a:buChar char="–"/>
              <a:defRPr sz="2600">
                <a:solidFill>
                  <a:srgbClr val="000000"/>
                </a:solidFill>
                <a:latin typeface="Arial" pitchFamily="34" charset="0"/>
                <a:cs typeface="Arial" pitchFamily="34" charset="0"/>
              </a:defRPr>
            </a:lvl2pPr>
            <a:lvl3pPr marL="1143000" indent="-228600">
              <a:lnSpc>
                <a:spcPct val="110000"/>
              </a:lnSpc>
              <a:spcBef>
                <a:spcPts val="600"/>
              </a:spcBef>
              <a:spcAft>
                <a:spcPts val="600"/>
              </a:spcAft>
              <a:buClr>
                <a:schemeClr val="accent2"/>
              </a:buClr>
              <a:buSzPct val="110000"/>
              <a:buChar char="•"/>
              <a:defRPr sz="2100">
                <a:solidFill>
                  <a:srgbClr val="000000"/>
                </a:solidFill>
                <a:latin typeface="Arial" pitchFamily="34" charset="0"/>
                <a:cs typeface="Arial" pitchFamily="34" charset="0"/>
              </a:defRPr>
            </a:lvl3pPr>
            <a:lvl4pPr marL="16002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4pPr>
            <a:lvl5pPr marL="2057400" indent="-22860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5pPr>
            <a:lvl6pPr marL="25146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6pPr>
            <a:lvl7pPr marL="29718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7pPr>
            <a:lvl8pPr marL="34290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8pPr>
            <a:lvl9pPr marL="3886200" indent="-228600" eaLnBrk="0" fontAlgn="base" hangingPunct="0">
              <a:lnSpc>
                <a:spcPct val="110000"/>
              </a:lnSpc>
              <a:spcBef>
                <a:spcPts val="600"/>
              </a:spcBef>
              <a:spcAft>
                <a:spcPts val="600"/>
              </a:spcAft>
              <a:buClr>
                <a:schemeClr val="accent2"/>
              </a:buClr>
              <a:buSzPct val="110000"/>
              <a:buFont typeface="Arial" pitchFamily="34" charset="0"/>
              <a:buChar char="›"/>
              <a:defRPr sz="2000">
                <a:solidFill>
                  <a:srgbClr val="000000"/>
                </a:solidFill>
                <a:latin typeface="Arial" pitchFamily="34" charset="0"/>
                <a:cs typeface="Arial" pitchFamily="34" charset="0"/>
              </a:defRPr>
            </a:lvl9pPr>
          </a:lstStyle>
          <a:p>
            <a:pPr eaLnBrk="1" hangingPunct="1">
              <a:lnSpc>
                <a:spcPct val="100000"/>
              </a:lnSpc>
              <a:spcBef>
                <a:spcPct val="0"/>
              </a:spcBef>
              <a:spcAft>
                <a:spcPct val="0"/>
              </a:spcAft>
              <a:buClrTx/>
              <a:buSzTx/>
              <a:buFontTx/>
              <a:buNone/>
            </a:pPr>
            <a:r>
              <a:rPr lang="en-US" altLang="en-US" sz="2400" b="0">
                <a:solidFill>
                  <a:schemeClr val="tx1"/>
                </a:solidFill>
                <a:latin typeface="Times New Roman" pitchFamily="18" charset="0"/>
              </a:rPr>
              <a:t>Monet, </a:t>
            </a:r>
          </a:p>
          <a:p>
            <a:pPr eaLnBrk="1" hangingPunct="1">
              <a:lnSpc>
                <a:spcPct val="100000"/>
              </a:lnSpc>
              <a:spcBef>
                <a:spcPct val="0"/>
              </a:spcBef>
              <a:spcAft>
                <a:spcPct val="0"/>
              </a:spcAft>
              <a:buClrTx/>
              <a:buSzTx/>
              <a:buFontTx/>
              <a:buNone/>
            </a:pPr>
            <a:r>
              <a:rPr lang="en-US" altLang="en-US" sz="2400" b="0">
                <a:solidFill>
                  <a:schemeClr val="tx1"/>
                </a:solidFill>
                <a:latin typeface="Times New Roman" pitchFamily="18" charset="0"/>
              </a:rPr>
              <a:t>La rue Montorgueil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altLang="en-US"/>
              <a:t>Depicting Our World: Ongoing Quest</a:t>
            </a:r>
          </a:p>
        </p:txBody>
      </p:sp>
      <p:pic>
        <p:nvPicPr>
          <p:cNvPr id="56323" name="Picture 6" descr="uhd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1371600"/>
            <a:ext cx="34242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11"/>
          <p:cNvSpPr txBox="1">
            <a:spLocks noChangeArrowheads="1"/>
          </p:cNvSpPr>
          <p:nvPr/>
        </p:nvSpPr>
        <p:spPr bwMode="auto">
          <a:xfrm>
            <a:off x="898526" y="6135688"/>
            <a:ext cx="2117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Pablo Picasso</a:t>
            </a:r>
          </a:p>
        </p:txBody>
      </p:sp>
      <p:sp>
        <p:nvSpPr>
          <p:cNvPr id="56325" name="Text Box 9"/>
          <p:cNvSpPr txBox="1">
            <a:spLocks noChangeArrowheads="1"/>
          </p:cNvSpPr>
          <p:nvPr/>
        </p:nvSpPr>
        <p:spPr bwMode="auto">
          <a:xfrm>
            <a:off x="4953000" y="6019800"/>
            <a:ext cx="2236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David Hockney</a:t>
            </a:r>
          </a:p>
        </p:txBody>
      </p:sp>
      <p:pic>
        <p:nvPicPr>
          <p:cNvPr id="563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1941514"/>
            <a:ext cx="29003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z="3200"/>
              <a:t>Better than realism?</a:t>
            </a:r>
          </a:p>
        </p:txBody>
      </p:sp>
      <p:sp>
        <p:nvSpPr>
          <p:cNvPr id="57347" name="Text Box 4"/>
          <p:cNvSpPr txBox="1">
            <a:spLocks noChangeArrowheads="1"/>
          </p:cNvSpPr>
          <p:nvPr/>
        </p:nvSpPr>
        <p:spPr bwMode="auto">
          <a:xfrm>
            <a:off x="1889126" y="5989639"/>
            <a:ext cx="5982333"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a:latin typeface="Futura"/>
              </a:rPr>
              <a:t>David </a:t>
            </a:r>
            <a:r>
              <a:rPr lang="en-US" altLang="en-US" sz="2400" b="0" dirty="0" err="1">
                <a:latin typeface="Futura"/>
              </a:rPr>
              <a:t>Hockney</a:t>
            </a:r>
            <a:r>
              <a:rPr lang="en-US" altLang="en-US" sz="2400" b="0" dirty="0">
                <a:latin typeface="Futura"/>
              </a:rPr>
              <a:t>, Place Furstenberg (1985)</a:t>
            </a:r>
          </a:p>
        </p:txBody>
      </p:sp>
      <p:pic>
        <p:nvPicPr>
          <p:cNvPr id="57348" name="Picture 6" descr="hock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7"/>
          <p:cNvSpPr txBox="1">
            <a:spLocks noChangeArrowheads="1"/>
          </p:cNvSpPr>
          <p:nvPr/>
        </p:nvSpPr>
        <p:spPr bwMode="auto">
          <a:xfrm>
            <a:off x="5715000" y="5715001"/>
            <a:ext cx="312420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err="1">
                <a:latin typeface="Futura"/>
              </a:rPr>
              <a:t>Alyosha</a:t>
            </a:r>
            <a:r>
              <a:rPr lang="en-US" altLang="en-US" sz="2400" b="0" dirty="0">
                <a:latin typeface="Futura"/>
              </a:rPr>
              <a:t> </a:t>
            </a:r>
            <a:r>
              <a:rPr lang="en-US" altLang="en-US" sz="2400" b="0" dirty="0" err="1">
                <a:latin typeface="Futura"/>
              </a:rPr>
              <a:t>Efros</a:t>
            </a:r>
            <a:endParaRPr lang="en-US" altLang="en-US" sz="2400" b="0" dirty="0">
              <a:latin typeface="Futura"/>
            </a:endParaRPr>
          </a:p>
          <a:p>
            <a:pPr eaLnBrk="1" hangingPunct="1">
              <a:spcBef>
                <a:spcPct val="0"/>
              </a:spcBef>
            </a:pPr>
            <a:r>
              <a:rPr lang="en-US" altLang="en-US" sz="2400" b="0" dirty="0">
                <a:latin typeface="Futura"/>
              </a:rPr>
              <a:t>Place Furstenberg, 2009</a:t>
            </a:r>
          </a:p>
        </p:txBody>
      </p:sp>
      <p:sp>
        <p:nvSpPr>
          <p:cNvPr id="58371" name="Rectangle 2"/>
          <p:cNvSpPr>
            <a:spLocks noGrp="1" noChangeArrowheads="1"/>
          </p:cNvSpPr>
          <p:nvPr>
            <p:ph type="title"/>
          </p:nvPr>
        </p:nvSpPr>
        <p:spPr/>
        <p:txBody>
          <a:bodyPr/>
          <a:lstStyle/>
          <a:p>
            <a:r>
              <a:rPr lang="en-US" altLang="en-US"/>
              <a:t>Which one is right?</a:t>
            </a:r>
          </a:p>
        </p:txBody>
      </p:sp>
      <p:sp>
        <p:nvSpPr>
          <p:cNvPr id="58372" name="Text Box 3"/>
          <p:cNvSpPr txBox="1">
            <a:spLocks noChangeArrowheads="1"/>
          </p:cNvSpPr>
          <p:nvPr/>
        </p:nvSpPr>
        <p:spPr bwMode="auto">
          <a:xfrm>
            <a:off x="1388975" y="1447800"/>
            <a:ext cx="3014840" cy="46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pPr>
            <a:r>
              <a:rPr lang="en-US" altLang="en-US" sz="2400">
                <a:latin typeface="Futura"/>
              </a:rPr>
              <a:t>Multiple viewpoints</a:t>
            </a:r>
          </a:p>
        </p:txBody>
      </p:sp>
      <p:pic>
        <p:nvPicPr>
          <p:cNvPr id="58373" name="Picture 4" descr="hock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2160588"/>
            <a:ext cx="5181600"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7"/>
          <p:cNvSpPr txBox="1">
            <a:spLocks noChangeArrowheads="1"/>
          </p:cNvSpPr>
          <p:nvPr/>
        </p:nvSpPr>
        <p:spPr bwMode="auto">
          <a:xfrm>
            <a:off x="5863689" y="1447800"/>
            <a:ext cx="2604572" cy="460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eaLnBrk="1" hangingPunct="1">
              <a:spcBef>
                <a:spcPct val="0"/>
              </a:spcBef>
            </a:pPr>
            <a:r>
              <a:rPr lang="en-US" altLang="en-US" sz="2400">
                <a:latin typeface="Futura"/>
              </a:rPr>
              <a:t>Single viewpoint</a:t>
            </a:r>
          </a:p>
        </p:txBody>
      </p:sp>
      <p:sp>
        <p:nvSpPr>
          <p:cNvPr id="58375" name="Text Box 15"/>
          <p:cNvSpPr txBox="1">
            <a:spLocks noChangeArrowheads="1"/>
          </p:cNvSpPr>
          <p:nvPr/>
        </p:nvSpPr>
        <p:spPr bwMode="auto">
          <a:xfrm>
            <a:off x="1981200" y="5715001"/>
            <a:ext cx="3276600"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eaLnBrk="1" hangingPunct="1">
              <a:spcBef>
                <a:spcPct val="0"/>
              </a:spcBef>
            </a:pPr>
            <a:r>
              <a:rPr lang="en-US" altLang="en-US" sz="2400" b="0" dirty="0">
                <a:latin typeface="Futura"/>
              </a:rPr>
              <a:t>David </a:t>
            </a:r>
            <a:r>
              <a:rPr lang="en-US" altLang="en-US" sz="2400" b="0" dirty="0" err="1">
                <a:latin typeface="Futura"/>
              </a:rPr>
              <a:t>Hockney</a:t>
            </a:r>
            <a:r>
              <a:rPr lang="en-US" altLang="en-US" sz="2400" b="0" dirty="0">
                <a:latin typeface="Futura"/>
              </a:rPr>
              <a:t>, </a:t>
            </a:r>
          </a:p>
          <a:p>
            <a:pPr eaLnBrk="1" hangingPunct="1">
              <a:spcBef>
                <a:spcPct val="0"/>
              </a:spcBef>
            </a:pPr>
            <a:r>
              <a:rPr lang="en-US" altLang="en-US" sz="2400" b="0" dirty="0">
                <a:latin typeface="Futura"/>
              </a:rPr>
              <a:t>Place Furstenberg, 1985</a:t>
            </a:r>
          </a:p>
        </p:txBody>
      </p:sp>
      <p:pic>
        <p:nvPicPr>
          <p:cNvPr id="58376" name="Picture 2" descr="C:\Documents and Settings\efros\Desktop\December '09\IMG_59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1" y="2362200"/>
            <a:ext cx="4168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title"/>
          </p:nvPr>
        </p:nvSpPr>
        <p:spPr/>
        <p:txBody>
          <a:bodyPr/>
          <a:lstStyle/>
          <a:p>
            <a:r>
              <a:rPr lang="en-US" altLang="en-US"/>
              <a:t>Depicting Our World: Ongoing Quest</a:t>
            </a:r>
          </a:p>
        </p:txBody>
      </p:sp>
      <p:sp>
        <p:nvSpPr>
          <p:cNvPr id="59395" name="Text Box 7"/>
          <p:cNvSpPr txBox="1">
            <a:spLocks noChangeArrowheads="1"/>
          </p:cNvSpPr>
          <p:nvPr/>
        </p:nvSpPr>
        <p:spPr bwMode="auto">
          <a:xfrm>
            <a:off x="1905000" y="5791200"/>
            <a:ext cx="5354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Antonio Torralba &amp; Aude Oliva (2002) </a:t>
            </a:r>
          </a:p>
        </p:txBody>
      </p:sp>
      <p:pic>
        <p:nvPicPr>
          <p:cNvPr id="59396" name="Picture 6" descr="farPedestr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839" y="1447800"/>
            <a:ext cx="42957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ctrTitle"/>
          </p:nvPr>
        </p:nvSpPr>
        <p:spPr>
          <a:xfrm>
            <a:off x="609600" y="4038601"/>
            <a:ext cx="7772400" cy="1165225"/>
          </a:xfrm>
        </p:spPr>
        <p:txBody>
          <a:bodyPr/>
          <a:lstStyle/>
          <a:p>
            <a:pPr algn="ctr"/>
            <a:r>
              <a:rPr lang="en-US" altLang="en-US"/>
              <a:t>Enter Computer Graphics...</a:t>
            </a:r>
          </a:p>
        </p:txBody>
      </p:sp>
      <p:pic>
        <p:nvPicPr>
          <p:cNvPr id="60419" name="Picture 9" descr="The image “http://www.espacioexterior.net/imagenes-4/luxojr-02.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371600"/>
            <a:ext cx="2286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a:grpSpLocks/>
          </p:cNvGrpSpPr>
          <p:nvPr/>
        </p:nvGrpSpPr>
        <p:grpSpPr bwMode="auto">
          <a:xfrm>
            <a:off x="4495802" y="838201"/>
            <a:ext cx="4291013" cy="5948362"/>
            <a:chOff x="2832" y="528"/>
            <a:chExt cx="2703" cy="3747"/>
          </a:xfrm>
        </p:grpSpPr>
        <p:sp>
          <p:nvSpPr>
            <p:cNvPr id="61458" name="Rectangle 46"/>
            <p:cNvSpPr>
              <a:spLocks noChangeArrowheads="1"/>
            </p:cNvSpPr>
            <p:nvPr/>
          </p:nvSpPr>
          <p:spPr bwMode="auto">
            <a:xfrm>
              <a:off x="2832" y="528"/>
              <a:ext cx="2688" cy="3696"/>
            </a:xfrm>
            <a:prstGeom prst="rect">
              <a:avLst/>
            </a:prstGeom>
            <a:solidFill>
              <a:schemeClr val="accent1"/>
            </a:solidFill>
            <a:ln w="38100">
              <a:solidFill>
                <a:schemeClr val="tx1"/>
              </a:solidFill>
              <a:miter lim="800000"/>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endParaRPr lang="ru-RU" altLang="en-US" sz="2400" b="0"/>
            </a:p>
          </p:txBody>
        </p:sp>
        <p:sp>
          <p:nvSpPr>
            <p:cNvPr id="61459" name="Text Box 48"/>
            <p:cNvSpPr txBox="1">
              <a:spLocks noChangeArrowheads="1"/>
            </p:cNvSpPr>
            <p:nvPr/>
          </p:nvSpPr>
          <p:spPr bwMode="auto">
            <a:xfrm>
              <a:off x="3555" y="3868"/>
              <a:ext cx="198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3600" b="0">
                  <a:latin typeface="Elephant" pitchFamily="18" charset="0"/>
                </a:rPr>
                <a:t>GRAPHICS</a:t>
              </a:r>
            </a:p>
          </p:txBody>
        </p:sp>
      </p:grpSp>
      <p:sp>
        <p:nvSpPr>
          <p:cNvPr id="61443" name="Rectangle 2"/>
          <p:cNvSpPr>
            <a:spLocks noGrp="1" noChangeArrowheads="1"/>
          </p:cNvSpPr>
          <p:nvPr>
            <p:ph type="title"/>
          </p:nvPr>
        </p:nvSpPr>
        <p:spPr/>
        <p:txBody>
          <a:bodyPr/>
          <a:lstStyle/>
          <a:p>
            <a:r>
              <a:rPr lang="en-US" altLang="en-US"/>
              <a:t>Traditional Computer Graphics</a:t>
            </a:r>
          </a:p>
        </p:txBody>
      </p:sp>
      <p:pic>
        <p:nvPicPr>
          <p:cNvPr id="61444" name="Picture 11" descr="rendered_mirr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1" y="990601"/>
            <a:ext cx="386715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5"/>
          <p:cNvGrpSpPr>
            <a:grpSpLocks/>
          </p:cNvGrpSpPr>
          <p:nvPr/>
        </p:nvGrpSpPr>
        <p:grpSpPr bwMode="auto">
          <a:xfrm>
            <a:off x="304801" y="990601"/>
            <a:ext cx="3505200" cy="3267075"/>
            <a:chOff x="192" y="624"/>
            <a:chExt cx="2208" cy="2058"/>
          </a:xfrm>
        </p:grpSpPr>
        <p:pic>
          <p:nvPicPr>
            <p:cNvPr id="61456" name="Picture 10" descr="wireframe"/>
            <p:cNvPicPr>
              <a:picLocks noChangeAspect="1" noChangeArrowheads="1"/>
            </p:cNvPicPr>
            <p:nvPr/>
          </p:nvPicPr>
          <p:blipFill>
            <a:blip r:embed="rId3" cstate="print">
              <a:lum bright="24000" contrast="48000"/>
              <a:extLst>
                <a:ext uri="{28A0092B-C50C-407E-A947-70E740481C1C}">
                  <a14:useLocalDpi xmlns:a14="http://schemas.microsoft.com/office/drawing/2010/main" val="0"/>
                </a:ext>
              </a:extLst>
            </a:blip>
            <a:srcRect/>
            <a:stretch>
              <a:fillRect/>
            </a:stretch>
          </p:blipFill>
          <p:spPr bwMode="auto">
            <a:xfrm>
              <a:off x="192" y="624"/>
              <a:ext cx="2208"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7" name="Text Box 24"/>
            <p:cNvSpPr txBox="1">
              <a:spLocks noChangeArrowheads="1"/>
            </p:cNvSpPr>
            <p:nvPr/>
          </p:nvSpPr>
          <p:spPr bwMode="auto">
            <a:xfrm>
              <a:off x="624" y="2352"/>
              <a:ext cx="141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b="0"/>
                <a:t>3D geometry</a:t>
              </a:r>
            </a:p>
          </p:txBody>
        </p:sp>
      </p:grpSp>
      <p:grpSp>
        <p:nvGrpSpPr>
          <p:cNvPr id="4" name="Group 44"/>
          <p:cNvGrpSpPr>
            <a:grpSpLocks/>
          </p:cNvGrpSpPr>
          <p:nvPr/>
        </p:nvGrpSpPr>
        <p:grpSpPr bwMode="auto">
          <a:xfrm>
            <a:off x="304800" y="3810001"/>
            <a:ext cx="7937500" cy="2886075"/>
            <a:chOff x="192" y="2400"/>
            <a:chExt cx="5000" cy="1818"/>
          </a:xfrm>
        </p:grpSpPr>
        <p:pic>
          <p:nvPicPr>
            <p:cNvPr id="61447" name="Picture 17" descr="MCj029093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 y="2832"/>
              <a:ext cx="287"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19" descr="tex2html_wrap_inline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3038"/>
              <a:ext cx="1344"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25"/>
            <p:cNvSpPr txBox="1">
              <a:spLocks noChangeArrowheads="1"/>
            </p:cNvSpPr>
            <p:nvPr/>
          </p:nvSpPr>
          <p:spPr bwMode="auto">
            <a:xfrm>
              <a:off x="912" y="3888"/>
              <a:ext cx="87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b="0"/>
                <a:t>physics</a:t>
              </a:r>
            </a:p>
          </p:txBody>
        </p:sp>
        <p:sp>
          <p:nvSpPr>
            <p:cNvPr id="61450" name="Rectangle 29"/>
            <p:cNvSpPr>
              <a:spLocks noChangeArrowheads="1"/>
            </p:cNvSpPr>
            <p:nvPr/>
          </p:nvSpPr>
          <p:spPr bwMode="auto">
            <a:xfrm>
              <a:off x="192" y="2736"/>
              <a:ext cx="2208" cy="1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sp>
          <p:nvSpPr>
            <p:cNvPr id="61451" name="Oval 34"/>
            <p:cNvSpPr>
              <a:spLocks noChangeArrowheads="1"/>
            </p:cNvSpPr>
            <p:nvPr/>
          </p:nvSpPr>
          <p:spPr bwMode="auto">
            <a:xfrm>
              <a:off x="3168" y="2976"/>
              <a:ext cx="1920" cy="864"/>
            </a:xfrm>
            <a:prstGeom prst="ellipse">
              <a:avLst/>
            </a:prstGeom>
            <a:solidFill>
              <a:srgbClr val="CCFF33"/>
            </a:solidFill>
            <a:ln w="9525">
              <a:solidFill>
                <a:schemeClr val="tx1"/>
              </a:solidFill>
              <a:round/>
              <a:headEnd/>
              <a:tailEnd/>
            </a:ln>
          </p:spPr>
          <p:txBody>
            <a:bodyPr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lgn="ctr">
                <a:spcBef>
                  <a:spcPct val="0"/>
                </a:spcBef>
              </a:pPr>
              <a:r>
                <a:rPr lang="en-US" altLang="en-US" sz="4000" b="0"/>
                <a:t>Simulation</a:t>
              </a:r>
            </a:p>
          </p:txBody>
        </p:sp>
        <p:sp>
          <p:nvSpPr>
            <p:cNvPr id="61452" name="Line 36"/>
            <p:cNvSpPr>
              <a:spLocks noChangeShapeType="1"/>
            </p:cNvSpPr>
            <p:nvPr/>
          </p:nvSpPr>
          <p:spPr bwMode="auto">
            <a:xfrm flipV="1">
              <a:off x="2496" y="3408"/>
              <a:ext cx="624" cy="0"/>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3" name="Line 38"/>
            <p:cNvSpPr>
              <a:spLocks noChangeShapeType="1"/>
            </p:cNvSpPr>
            <p:nvPr/>
          </p:nvSpPr>
          <p:spPr bwMode="auto">
            <a:xfrm>
              <a:off x="2448" y="2400"/>
              <a:ext cx="816" cy="672"/>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454" name="Text Box 40"/>
            <p:cNvSpPr txBox="1">
              <a:spLocks noChangeArrowheads="1"/>
            </p:cNvSpPr>
            <p:nvPr/>
          </p:nvSpPr>
          <p:spPr bwMode="auto">
            <a:xfrm>
              <a:off x="4234" y="2544"/>
              <a:ext cx="9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2400" b="0"/>
                <a:t>projection</a:t>
              </a:r>
            </a:p>
          </p:txBody>
        </p:sp>
        <p:sp>
          <p:nvSpPr>
            <p:cNvPr id="61455" name="AutoShape 42"/>
            <p:cNvSpPr>
              <a:spLocks noChangeArrowheads="1"/>
            </p:cNvSpPr>
            <p:nvPr/>
          </p:nvSpPr>
          <p:spPr bwMode="auto">
            <a:xfrm>
              <a:off x="3984" y="2448"/>
              <a:ext cx="288" cy="480"/>
            </a:xfrm>
            <a:prstGeom prst="upArrow">
              <a:avLst>
                <a:gd name="adj1" fmla="val 50000"/>
                <a:gd name="adj2" fmla="val 41667"/>
              </a:avLst>
            </a:prstGeom>
            <a:solidFill>
              <a:schemeClr val="tx1"/>
            </a:solidFill>
            <a:ln w="19050">
              <a:solidFill>
                <a:schemeClr val="tx1"/>
              </a:solidFill>
              <a:miter lim="800000"/>
              <a:headEnd/>
              <a:tailEnd/>
            </a:ln>
          </p:spPr>
          <p:txBody>
            <a:bodyPr vert="eaVert" wrap="none" anchor="ct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endParaRPr lang="en-US" altLang="en-US" sz="2400"/>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Computing in the old days…</a:t>
            </a:r>
          </a:p>
        </p:txBody>
      </p:sp>
      <p:pic>
        <p:nvPicPr>
          <p:cNvPr id="1026" name="Picture 2" descr="https://www.allaboutcircuits.com/uploads/articles/digital-image-processing-point-operations_Mahdi_AAC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40904"/>
            <a:ext cx="416329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047" y="965351"/>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srcRect/>
          <a:stretch>
            <a:fillRect/>
          </a:stretch>
        </p:blipFill>
        <p:spPr bwMode="auto">
          <a:xfrm>
            <a:off x="3407050" y="3924590"/>
            <a:ext cx="2190093" cy="2616735"/>
          </a:xfrm>
          <a:prstGeom prst="rect">
            <a:avLst/>
          </a:prstGeom>
          <a:noFill/>
          <a:ln w="9525">
            <a:noFill/>
            <a:miter lim="800000"/>
            <a:headEnd/>
            <a:tailEnd/>
          </a:ln>
        </p:spPr>
      </p:pic>
      <p:sp>
        <p:nvSpPr>
          <p:cNvPr id="3" name="TextBox 2"/>
          <p:cNvSpPr txBox="1"/>
          <p:nvPr/>
        </p:nvSpPr>
        <p:spPr>
          <a:xfrm>
            <a:off x="685800" y="3185926"/>
            <a:ext cx="2903359" cy="738664"/>
          </a:xfrm>
          <a:prstGeom prst="rect">
            <a:avLst/>
          </a:prstGeom>
          <a:noFill/>
        </p:spPr>
        <p:txBody>
          <a:bodyPr wrap="none" rtlCol="0">
            <a:spAutoFit/>
          </a:bodyPr>
          <a:lstStyle/>
          <a:p>
            <a:r>
              <a:rPr lang="en-US" dirty="0"/>
              <a:t>Image Processing </a:t>
            </a:r>
            <a:endParaRPr lang="en-US" sz="1800" b="0" dirty="0"/>
          </a:p>
          <a:p>
            <a:r>
              <a:rPr lang="en-US" sz="1800" b="0" dirty="0"/>
              <a:t>EECS 225B</a:t>
            </a:r>
            <a:endParaRPr lang="en-US" sz="1800" dirty="0"/>
          </a:p>
        </p:txBody>
      </p:sp>
      <p:sp>
        <p:nvSpPr>
          <p:cNvPr id="7" name="TextBox 6"/>
          <p:cNvSpPr txBox="1"/>
          <p:nvPr/>
        </p:nvSpPr>
        <p:spPr>
          <a:xfrm>
            <a:off x="5715000" y="3185925"/>
            <a:ext cx="3057247" cy="1107996"/>
          </a:xfrm>
          <a:prstGeom prst="rect">
            <a:avLst/>
          </a:prstGeom>
          <a:noFill/>
        </p:spPr>
        <p:txBody>
          <a:bodyPr wrap="none" rtlCol="0">
            <a:spAutoFit/>
          </a:bodyPr>
          <a:lstStyle/>
          <a:p>
            <a:r>
              <a:rPr lang="en-US" dirty="0"/>
              <a:t>Computer Graphics</a:t>
            </a:r>
          </a:p>
          <a:p>
            <a:pPr lvl="0"/>
            <a:r>
              <a:rPr lang="en-US" sz="1800" b="0" dirty="0">
                <a:solidFill>
                  <a:srgbClr val="000000"/>
                </a:solidFill>
              </a:rPr>
              <a:t>CS 184</a:t>
            </a:r>
            <a:endParaRPr lang="en-US" sz="1800" dirty="0">
              <a:solidFill>
                <a:srgbClr val="000000"/>
              </a:solidFill>
            </a:endParaRPr>
          </a:p>
          <a:p>
            <a:endParaRPr lang="en-US" dirty="0"/>
          </a:p>
        </p:txBody>
      </p:sp>
      <p:sp>
        <p:nvSpPr>
          <p:cNvPr id="8" name="TextBox 7"/>
          <p:cNvSpPr txBox="1"/>
          <p:nvPr/>
        </p:nvSpPr>
        <p:spPr>
          <a:xfrm>
            <a:off x="2971800" y="6408014"/>
            <a:ext cx="3494098" cy="830997"/>
          </a:xfrm>
          <a:prstGeom prst="rect">
            <a:avLst/>
          </a:prstGeom>
          <a:noFill/>
        </p:spPr>
        <p:txBody>
          <a:bodyPr wrap="none" rtlCol="0">
            <a:spAutoFit/>
          </a:bodyPr>
          <a:lstStyle/>
          <a:p>
            <a:pPr lvl="0"/>
            <a:r>
              <a:rPr lang="en-US" dirty="0"/>
              <a:t>Computer Vision </a:t>
            </a:r>
            <a:r>
              <a:rPr lang="en-US" sz="1800" b="0" dirty="0">
                <a:solidFill>
                  <a:srgbClr val="000000"/>
                </a:solidFill>
              </a:rPr>
              <a:t>CS 280</a:t>
            </a:r>
            <a:endParaRPr lang="en-US" sz="1800" dirty="0">
              <a:solidFill>
                <a:srgbClr val="000000"/>
              </a:solidFill>
            </a:endParaRPr>
          </a:p>
          <a:p>
            <a:r>
              <a:rPr lang="en-US" dirty="0"/>
              <a:t> </a:t>
            </a:r>
          </a:p>
        </p:txBody>
      </p:sp>
    </p:spTree>
    <p:extLst>
      <p:ext uri="{BB962C8B-B14F-4D97-AF65-F5344CB8AC3E}">
        <p14:creationId xmlns:p14="http://schemas.microsoft.com/office/powerpoint/2010/main" val="17425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p:txBody>
          <a:bodyPr/>
          <a:lstStyle/>
          <a:p>
            <a:r>
              <a:rPr lang="en-US" altLang="en-US" dirty="0"/>
              <a:t>Modern Computer Graphics</a:t>
            </a:r>
          </a:p>
        </p:txBody>
      </p:sp>
      <p:pic>
        <p:nvPicPr>
          <p:cNvPr id="62467" name="Picture 8" descr="The image “http://graphics.ucsd.edu/~henrik/images/imgs/mie3pm.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1"/>
            <a:ext cx="5943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12"/>
          <p:cNvSpPr txBox="1">
            <a:spLocks noChangeArrowheads="1"/>
          </p:cNvSpPr>
          <p:nvPr/>
        </p:nvSpPr>
        <p:spPr bwMode="auto">
          <a:xfrm>
            <a:off x="1279526" y="5780088"/>
            <a:ext cx="6402705"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buFontTx/>
              <a:buChar char="•"/>
            </a:pPr>
            <a:r>
              <a:rPr lang="en-US" altLang="en-US" b="0"/>
              <a:t>Amazingly real</a:t>
            </a:r>
          </a:p>
          <a:p>
            <a:pPr>
              <a:spcBef>
                <a:spcPct val="0"/>
              </a:spcBef>
              <a:buFontTx/>
              <a:buChar char="•"/>
            </a:pPr>
            <a:r>
              <a:rPr lang="en-US" altLang="en-US" b="0"/>
              <a:t>But so sterile, lifeless, </a:t>
            </a:r>
            <a:r>
              <a:rPr lang="en-US" altLang="en-US" b="0" i="1"/>
              <a:t>futuristic (why?)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a:t>The richness of our everyday world</a:t>
            </a:r>
          </a:p>
        </p:txBody>
      </p:sp>
      <p:pic>
        <p:nvPicPr>
          <p:cNvPr id="63491" name="Picture 6" descr="The image “http://www-cvr.ai.uiuc.edu/~slazebni/personal_page/photos/album_pavia/225_2536.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7"/>
          <p:cNvSpPr txBox="1">
            <a:spLocks noChangeArrowheads="1"/>
          </p:cNvSpPr>
          <p:nvPr/>
        </p:nvSpPr>
        <p:spPr bwMode="auto">
          <a:xfrm>
            <a:off x="6324600" y="6553200"/>
            <a:ext cx="2091736" cy="2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Svetlana Lazebnik</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4"/>
          <p:cNvSpPr>
            <a:spLocks noGrp="1" noChangeArrowheads="1"/>
          </p:cNvSpPr>
          <p:nvPr>
            <p:ph type="title"/>
          </p:nvPr>
        </p:nvSpPr>
        <p:spPr/>
        <p:txBody>
          <a:bodyPr/>
          <a:lstStyle/>
          <a:p>
            <a:r>
              <a:rPr lang="en-US" altLang="en-US"/>
              <a:t>Beauty in complexity</a:t>
            </a:r>
          </a:p>
        </p:txBody>
      </p:sp>
      <p:pic>
        <p:nvPicPr>
          <p:cNvPr id="64515" name="Picture 10" descr="The image “http://www.cs.berkeley.edu/~efros/photos/Albums/OxfordWinter/camera/IMG_5728.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11"/>
          <p:cNvSpPr txBox="1">
            <a:spLocks noChangeArrowheads="1"/>
          </p:cNvSpPr>
          <p:nvPr/>
        </p:nvSpPr>
        <p:spPr bwMode="auto">
          <a:xfrm>
            <a:off x="6324601" y="6553200"/>
            <a:ext cx="1825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University Parks, Oxford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ChangeArrowheads="1"/>
          </p:cNvSpPr>
          <p:nvPr>
            <p:ph type="title"/>
          </p:nvPr>
        </p:nvSpPr>
        <p:spPr/>
        <p:txBody>
          <a:bodyPr/>
          <a:lstStyle/>
          <a:p>
            <a:r>
              <a:rPr lang="en-US" altLang="en-US"/>
              <a:t>Which parts are hard to model?</a:t>
            </a:r>
          </a:p>
        </p:txBody>
      </p:sp>
      <p:pic>
        <p:nvPicPr>
          <p:cNvPr id="65539" name="Picture 6" descr="The image “http://www-cvr.ai.uiuc.edu/~slazebni/personal_page/photos/album_winter_sepia/02_gourds_sepia.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9525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8"/>
          <p:cNvSpPr txBox="1">
            <a:spLocks noChangeArrowheads="1"/>
          </p:cNvSpPr>
          <p:nvPr/>
        </p:nvSpPr>
        <p:spPr bwMode="auto">
          <a:xfrm>
            <a:off x="6324600" y="6553200"/>
            <a:ext cx="2091736" cy="27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spcBef>
                <a:spcPct val="20000"/>
              </a:spcBef>
              <a:defRPr sz="2800">
                <a:solidFill>
                  <a:schemeClr val="tx1"/>
                </a:solidFill>
                <a:latin typeface="Arial" pitchFamily="34" charset="0"/>
              </a:defRPr>
            </a:lvl1pPr>
            <a:lvl2pPr marL="742950" indent="-285750">
              <a:spcBef>
                <a:spcPct val="20000"/>
              </a:spcBef>
              <a:buChar char="•"/>
              <a:defRPr sz="2000">
                <a:solidFill>
                  <a:schemeClr val="tx1"/>
                </a:solidFill>
                <a:latin typeface="Arial" pitchFamily="34" charset="0"/>
              </a:defRPr>
            </a:lvl2pPr>
            <a:lvl3pPr marL="1143000" indent="-228600">
              <a:spcBef>
                <a:spcPct val="20000"/>
              </a:spcBef>
              <a:buChar char="–"/>
              <a:defRPr>
                <a:solidFill>
                  <a:schemeClr val="tx1"/>
                </a:solidFill>
                <a:latin typeface="Arial" pitchFamily="34" charset="0"/>
              </a:defRPr>
            </a:lvl3pPr>
            <a:lvl4pPr marL="1600200" indent="-228600">
              <a:spcBef>
                <a:spcPct val="20000"/>
              </a:spcBef>
              <a:buChar char="»"/>
              <a:defRPr sz="1600">
                <a:solidFill>
                  <a:schemeClr val="tx1"/>
                </a:solidFill>
                <a:latin typeface="Arial" pitchFamily="34" charset="0"/>
              </a:defRPr>
            </a:lvl4pPr>
            <a:lvl5pPr marL="2057400" indent="-228600">
              <a:spcBef>
                <a:spcPct val="20000"/>
              </a:spcBef>
              <a:buChar char="»"/>
              <a:defRPr sz="1400">
                <a:solidFill>
                  <a:schemeClr val="tx1"/>
                </a:solidFill>
                <a:latin typeface="Arial" pitchFamily="34" charset="0"/>
              </a:defRPr>
            </a:lvl5pPr>
            <a:lvl6pPr marL="2514600" indent="-228600" eaLnBrk="0" fontAlgn="base" hangingPunct="0">
              <a:spcBef>
                <a:spcPct val="20000"/>
              </a:spcBef>
              <a:spcAft>
                <a:spcPct val="0"/>
              </a:spcAft>
              <a:buChar char="»"/>
              <a:defRPr sz="1400">
                <a:solidFill>
                  <a:schemeClr val="tx1"/>
                </a:solidFill>
                <a:latin typeface="Arial" pitchFamily="34" charset="0"/>
              </a:defRPr>
            </a:lvl6pPr>
            <a:lvl7pPr marL="2971800" indent="-228600" eaLnBrk="0" fontAlgn="base" hangingPunct="0">
              <a:spcBef>
                <a:spcPct val="20000"/>
              </a:spcBef>
              <a:spcAft>
                <a:spcPct val="0"/>
              </a:spcAft>
              <a:buChar char="»"/>
              <a:defRPr sz="1400">
                <a:solidFill>
                  <a:schemeClr val="tx1"/>
                </a:solidFill>
                <a:latin typeface="Arial" pitchFamily="34" charset="0"/>
              </a:defRPr>
            </a:lvl7pPr>
            <a:lvl8pPr marL="3429000" indent="-228600" eaLnBrk="0" fontAlgn="base" hangingPunct="0">
              <a:spcBef>
                <a:spcPct val="20000"/>
              </a:spcBef>
              <a:spcAft>
                <a:spcPct val="0"/>
              </a:spcAft>
              <a:buChar char="»"/>
              <a:defRPr sz="1400">
                <a:solidFill>
                  <a:schemeClr val="tx1"/>
                </a:solidFill>
                <a:latin typeface="Arial" pitchFamily="34" charset="0"/>
              </a:defRPr>
            </a:lvl8pPr>
            <a:lvl9pPr marL="3886200" indent="-228600" eaLnBrk="0" fontAlgn="base" hangingPunct="0">
              <a:spcBef>
                <a:spcPct val="20000"/>
              </a:spcBef>
              <a:spcAft>
                <a:spcPct val="0"/>
              </a:spcAft>
              <a:buChar char="»"/>
              <a:defRPr sz="1400">
                <a:solidFill>
                  <a:schemeClr val="tx1"/>
                </a:solidFill>
                <a:latin typeface="Arial" pitchFamily="34" charset="0"/>
              </a:defRPr>
            </a:lvl9pPr>
          </a:lstStyle>
          <a:p>
            <a:pPr>
              <a:spcBef>
                <a:spcPct val="0"/>
              </a:spcBef>
            </a:pPr>
            <a:r>
              <a:rPr lang="en-US" altLang="en-US" sz="1200" b="0"/>
              <a:t>Photo by Svetlana Lazebnik</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r>
              <a:rPr lang="en-US" altLang="en-US"/>
              <a:t>Creating Realistic Imagery</a:t>
            </a:r>
            <a:endParaRPr lang="ru-RU" altLang="en-US"/>
          </a:p>
        </p:txBody>
      </p:sp>
      <p:sp>
        <p:nvSpPr>
          <p:cNvPr id="62467" name="Rectangle 6"/>
          <p:cNvSpPr>
            <a:spLocks noGrp="1" noChangeArrowheads="1"/>
          </p:cNvSpPr>
          <p:nvPr>
            <p:ph type="body" sz="half" idx="1"/>
          </p:nvPr>
        </p:nvSpPr>
        <p:spPr>
          <a:xfrm>
            <a:off x="76201" y="4191000"/>
            <a:ext cx="3505200" cy="1981200"/>
          </a:xfrm>
        </p:spPr>
        <p:txBody>
          <a:bodyPr/>
          <a:lstStyle/>
          <a:p>
            <a:pPr marL="0" indent="0"/>
            <a:r>
              <a:rPr lang="en-US" altLang="en-US" sz="2000" dirty="0"/>
              <a:t>+ great creative possibilities</a:t>
            </a:r>
          </a:p>
          <a:p>
            <a:pPr marL="0" indent="0"/>
            <a:r>
              <a:rPr lang="en-US" altLang="en-US" sz="2000" dirty="0"/>
              <a:t>+ easy to manipulate objects/viewpoint</a:t>
            </a:r>
          </a:p>
          <a:p>
            <a:pPr marL="0" indent="0">
              <a:buFontTx/>
              <a:buChar char="-"/>
            </a:pPr>
            <a:r>
              <a:rPr lang="en-US" altLang="en-US" sz="2000" dirty="0"/>
              <a:t>Tremendous expertise and effort to obtain realism</a:t>
            </a:r>
          </a:p>
        </p:txBody>
      </p:sp>
      <p:sp>
        <p:nvSpPr>
          <p:cNvPr id="160775" name="Rectangle 7"/>
          <p:cNvSpPr>
            <a:spLocks noGrp="1" noChangeArrowheads="1"/>
          </p:cNvSpPr>
          <p:nvPr>
            <p:ph type="body" sz="half" idx="2"/>
          </p:nvPr>
        </p:nvSpPr>
        <p:spPr>
          <a:xfrm>
            <a:off x="5791200" y="4191000"/>
            <a:ext cx="3581400" cy="1981200"/>
          </a:xfrm>
        </p:spPr>
        <p:txBody>
          <a:bodyPr/>
          <a:lstStyle/>
          <a:p>
            <a:pPr marL="0" indent="0"/>
            <a:r>
              <a:rPr lang="en-US" altLang="en-US" sz="2000"/>
              <a:t>+ instantly realistic</a:t>
            </a:r>
          </a:p>
          <a:p>
            <a:pPr marL="0" indent="0"/>
            <a:r>
              <a:rPr lang="en-US" altLang="en-US" sz="2000"/>
              <a:t>+ easy to aquire</a:t>
            </a:r>
          </a:p>
          <a:p>
            <a:pPr marL="0" indent="0"/>
            <a:r>
              <a:rPr lang="en-US" altLang="en-US" sz="2000"/>
              <a:t>- very hard to manipulate objects/viewpoint</a:t>
            </a:r>
            <a:endParaRPr lang="ru-RU" altLang="en-US" sz="2000"/>
          </a:p>
        </p:txBody>
      </p:sp>
      <p:pic>
        <p:nvPicPr>
          <p:cNvPr id="62469"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905000"/>
            <a:ext cx="3124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6" name="Picture 8" descr="The image “http://www-cvr.ai.uiuc.edu/~slazebni/personal_page/photos/album_pavia/225_2536.JPG” cannot be displayed, because it contains err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190500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 Box 9"/>
          <p:cNvSpPr txBox="1">
            <a:spLocks noChangeArrowheads="1"/>
          </p:cNvSpPr>
          <p:nvPr/>
        </p:nvSpPr>
        <p:spPr bwMode="auto">
          <a:xfrm>
            <a:off x="171450" y="1371600"/>
            <a:ext cx="305723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t>Computer Graphics</a:t>
            </a:r>
            <a:endParaRPr lang="ru-RU" altLang="en-US"/>
          </a:p>
        </p:txBody>
      </p:sp>
      <p:sp>
        <p:nvSpPr>
          <p:cNvPr id="160778" name="Text Box 10"/>
          <p:cNvSpPr txBox="1">
            <a:spLocks noChangeArrowheads="1"/>
          </p:cNvSpPr>
          <p:nvPr/>
        </p:nvSpPr>
        <p:spPr bwMode="auto">
          <a:xfrm>
            <a:off x="6324601" y="1371600"/>
            <a:ext cx="2081009"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t>Photography</a:t>
            </a:r>
            <a:endParaRPr lang="ru-RU" altLang="en-US"/>
          </a:p>
        </p:txBody>
      </p:sp>
      <p:sp>
        <p:nvSpPr>
          <p:cNvPr id="160780" name="AutoShape 12"/>
          <p:cNvSpPr>
            <a:spLocks noChangeArrowheads="1"/>
          </p:cNvSpPr>
          <p:nvPr/>
        </p:nvSpPr>
        <p:spPr bwMode="auto">
          <a:xfrm>
            <a:off x="3352800" y="28194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lIns="91435" tIns="45718" rIns="91435" bIns="45718"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a:p>
        </p:txBody>
      </p:sp>
      <p:sp>
        <p:nvSpPr>
          <p:cNvPr id="160781" name="AutoShape 13"/>
          <p:cNvSpPr>
            <a:spLocks noChangeArrowheads="1"/>
          </p:cNvSpPr>
          <p:nvPr/>
        </p:nvSpPr>
        <p:spPr bwMode="auto">
          <a:xfrm flipH="1">
            <a:off x="5486400" y="2819400"/>
            <a:ext cx="304800" cy="609600"/>
          </a:xfrm>
          <a:prstGeom prst="rightArrow">
            <a:avLst>
              <a:gd name="adj1" fmla="val 50000"/>
              <a:gd name="adj2" fmla="val 25000"/>
            </a:avLst>
          </a:prstGeom>
          <a:solidFill>
            <a:schemeClr val="accent1"/>
          </a:solidFill>
          <a:ln w="9525">
            <a:solidFill>
              <a:schemeClr val="tx1"/>
            </a:solidFill>
            <a:miter lim="800000"/>
            <a:headEnd/>
            <a:tailEnd/>
          </a:ln>
        </p:spPr>
        <p:txBody>
          <a:bodyPr wrap="none" lIns="91435" tIns="45718" rIns="91435" bIns="45718" anchor="ct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endParaRPr lang="en-US" altLang="en-US"/>
          </a:p>
        </p:txBody>
      </p:sp>
      <p:sp>
        <p:nvSpPr>
          <p:cNvPr id="160783" name="Text Box 15"/>
          <p:cNvSpPr txBox="1">
            <a:spLocks noChangeArrowheads="1"/>
          </p:cNvSpPr>
          <p:nvPr/>
        </p:nvSpPr>
        <p:spPr bwMode="auto">
          <a:xfrm>
            <a:off x="3475038" y="1219200"/>
            <a:ext cx="2337489"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a:solidFill>
                  <a:srgbClr val="FF0000"/>
                </a:solidFill>
              </a:rPr>
              <a:t>Computational</a:t>
            </a:r>
          </a:p>
          <a:p>
            <a:r>
              <a:rPr lang="en-US" altLang="en-US">
                <a:solidFill>
                  <a:srgbClr val="FF0000"/>
                </a:solidFill>
              </a:rPr>
              <a:t>Photography</a:t>
            </a:r>
            <a:endParaRPr lang="ru-RU" altLang="en-US">
              <a:solidFill>
                <a:srgbClr val="FF0000"/>
              </a:solidFill>
            </a:endParaRPr>
          </a:p>
        </p:txBody>
      </p:sp>
      <p:sp>
        <p:nvSpPr>
          <p:cNvPr id="160785" name="Text Box 17"/>
          <p:cNvSpPr txBox="1">
            <a:spLocks noChangeArrowheads="1"/>
          </p:cNvSpPr>
          <p:nvPr/>
        </p:nvSpPr>
        <p:spPr bwMode="auto">
          <a:xfrm>
            <a:off x="3678239" y="2667001"/>
            <a:ext cx="1960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en-US" altLang="en-US" sz="2000" b="0">
                <a:solidFill>
                  <a:srgbClr val="FF0000"/>
                </a:solidFill>
              </a:rPr>
              <a:t>Realism</a:t>
            </a:r>
          </a:p>
          <a:p>
            <a:r>
              <a:rPr lang="en-US" altLang="en-US" sz="2000" b="0">
                <a:solidFill>
                  <a:srgbClr val="FF0000"/>
                </a:solidFill>
              </a:rPr>
              <a:t>Manipulation</a:t>
            </a:r>
          </a:p>
          <a:p>
            <a:r>
              <a:rPr lang="en-US" altLang="en-US" sz="2000" b="0">
                <a:solidFill>
                  <a:srgbClr val="FF0000"/>
                </a:solidFill>
              </a:rPr>
              <a:t>Ease of capture</a:t>
            </a:r>
            <a:endParaRPr lang="ru-RU" altLang="en-US" sz="2000" b="0">
              <a:solidFill>
                <a:srgbClr val="FF0000"/>
              </a:solidFill>
            </a:endParaRPr>
          </a:p>
        </p:txBody>
      </p:sp>
    </p:spTree>
    <p:extLst>
      <p:ext uri="{BB962C8B-B14F-4D97-AF65-F5344CB8AC3E}">
        <p14:creationId xmlns:p14="http://schemas.microsoft.com/office/powerpoint/2010/main" val="386412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07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07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7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07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078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078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07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5" grpId="0" build="p"/>
      <p:bldP spid="160778" grpId="0"/>
      <p:bldP spid="160780" grpId="0" animBg="1"/>
      <p:bldP spid="160781" grpId="0" animBg="1"/>
      <p:bldP spid="160783" grpId="0"/>
      <p:bldP spid="16078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60F7169-CB79-4947-8193-116045699247}"/>
              </a:ext>
            </a:extLst>
          </p:cNvPr>
          <p:cNvSpPr>
            <a:spLocks noGrp="1"/>
          </p:cNvSpPr>
          <p:nvPr>
            <p:ph type="title"/>
          </p:nvPr>
        </p:nvSpPr>
        <p:spPr/>
        <p:txBody>
          <a:bodyPr/>
          <a:lstStyle/>
          <a:p>
            <a:r>
              <a:rPr lang="en-US" dirty="0"/>
              <a:t>Pop Quiz!</a:t>
            </a:r>
          </a:p>
        </p:txBody>
      </p:sp>
      <p:sp>
        <p:nvSpPr>
          <p:cNvPr id="6" name="Content Placeholder 5">
            <a:extLst>
              <a:ext uri="{FF2B5EF4-FFF2-40B4-BE49-F238E27FC236}">
                <a16:creationId xmlns:a16="http://schemas.microsoft.com/office/drawing/2014/main" id="{4943A000-DA0B-1940-9C83-6345FD722B9D}"/>
              </a:ext>
            </a:extLst>
          </p:cNvPr>
          <p:cNvSpPr>
            <a:spLocks noGrp="1"/>
          </p:cNvSpPr>
          <p:nvPr>
            <p:ph idx="1"/>
          </p:nvPr>
        </p:nvSpPr>
        <p:spPr>
          <a:xfrm>
            <a:off x="228600" y="914400"/>
            <a:ext cx="4343400" cy="5257800"/>
          </a:xfrm>
        </p:spPr>
        <p:txBody>
          <a:bodyPr/>
          <a:lstStyle/>
          <a:p>
            <a:pPr marL="457200" indent="-457200">
              <a:buFont typeface="Arial" panose="020B0604020202020204" pitchFamily="34" charset="0"/>
              <a:buChar char="•"/>
            </a:pPr>
            <a:r>
              <a:rPr lang="en-US" dirty="0"/>
              <a:t>Don’t worry, this time, we grade only on participation</a:t>
            </a:r>
          </a:p>
          <a:p>
            <a:pPr marL="457200" indent="-457200">
              <a:buFont typeface="Arial" panose="020B0604020202020204" pitchFamily="34" charset="0"/>
              <a:buChar char="•"/>
            </a:pPr>
            <a:r>
              <a:rPr lang="en-US" dirty="0"/>
              <a:t>Quiz designed to diagnose your level of preparation for CS180</a:t>
            </a:r>
          </a:p>
          <a:p>
            <a:pPr marL="457200" indent="-457200">
              <a:buFont typeface="Arial" panose="020B0604020202020204" pitchFamily="34" charset="0"/>
              <a:buChar char="•"/>
            </a:pPr>
            <a:r>
              <a:rPr lang="en-US" dirty="0"/>
              <a:t>Should take about 10-15 minutes </a:t>
            </a:r>
          </a:p>
          <a:p>
            <a:pPr marL="857230" lvl="1" indent="-457200">
              <a:buFont typeface="Arial" panose="020B0604020202020204" pitchFamily="34" charset="0"/>
              <a:buChar char="•"/>
            </a:pPr>
            <a:r>
              <a:rPr lang="en-US" dirty="0"/>
              <a:t>If you are DSP, you can take up to 30 minutes</a:t>
            </a:r>
          </a:p>
        </p:txBody>
      </p:sp>
      <p:pic>
        <p:nvPicPr>
          <p:cNvPr id="8" name="Picture 7" descr="A qr code with a square and square pattern&#10;&#10;Description automatically generated">
            <a:extLst>
              <a:ext uri="{FF2B5EF4-FFF2-40B4-BE49-F238E27FC236}">
                <a16:creationId xmlns:a16="http://schemas.microsoft.com/office/drawing/2014/main" id="{DD22E84F-0C99-AEA8-DDA6-A3534A9E8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088" y="914400"/>
            <a:ext cx="4648200" cy="4648200"/>
          </a:xfrm>
          <a:prstGeom prst="rect">
            <a:avLst/>
          </a:prstGeom>
        </p:spPr>
      </p:pic>
      <p:sp>
        <p:nvSpPr>
          <p:cNvPr id="10" name="TextBox 9">
            <a:extLst>
              <a:ext uri="{FF2B5EF4-FFF2-40B4-BE49-F238E27FC236}">
                <a16:creationId xmlns:a16="http://schemas.microsoft.com/office/drawing/2014/main" id="{9E62D2E1-BB9F-2173-9ED5-6E17A3200053}"/>
              </a:ext>
            </a:extLst>
          </p:cNvPr>
          <p:cNvSpPr txBox="1"/>
          <p:nvPr/>
        </p:nvSpPr>
        <p:spPr>
          <a:xfrm>
            <a:off x="4343400" y="5528101"/>
            <a:ext cx="4962144" cy="707886"/>
          </a:xfrm>
          <a:prstGeom prst="rect">
            <a:avLst/>
          </a:prstGeom>
          <a:noFill/>
        </p:spPr>
        <p:txBody>
          <a:bodyPr wrap="square">
            <a:spAutoFit/>
          </a:bodyPr>
          <a:lstStyle/>
          <a:p>
            <a:r>
              <a:rPr lang="en-US" sz="2000" dirty="0">
                <a:hlinkClick r:id="rId3"/>
              </a:rPr>
              <a:t>https://forms.gle/17c6YUfNaStgJpcM9</a:t>
            </a:r>
            <a:endParaRPr lang="en-US" sz="2000" dirty="0"/>
          </a:p>
          <a:p>
            <a:endParaRPr lang="en-US" sz="2000" dirty="0"/>
          </a:p>
        </p:txBody>
      </p:sp>
    </p:spTree>
    <p:extLst>
      <p:ext uri="{BB962C8B-B14F-4D97-AF65-F5344CB8AC3E}">
        <p14:creationId xmlns:p14="http://schemas.microsoft.com/office/powerpoint/2010/main" val="3669529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Computing gets interconnected</a:t>
            </a:r>
          </a:p>
        </p:txBody>
      </p:sp>
      <p:pic>
        <p:nvPicPr>
          <p:cNvPr id="1026" name="Picture 2" descr="https://www.allaboutcircuits.com/uploads/articles/digital-image-processing-point-operations_Mahdi_AAC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5650"/>
            <a:ext cx="3360559" cy="1845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965351"/>
            <a:ext cx="2752447" cy="197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srcRect/>
          <a:stretch>
            <a:fillRect/>
          </a:stretch>
        </p:blipFill>
        <p:spPr bwMode="auto">
          <a:xfrm>
            <a:off x="2742915" y="3852684"/>
            <a:ext cx="2190093" cy="2616735"/>
          </a:xfrm>
          <a:prstGeom prst="rect">
            <a:avLst/>
          </a:prstGeom>
          <a:noFill/>
          <a:ln w="9525">
            <a:noFill/>
            <a:miter lim="800000"/>
            <a:headEnd/>
            <a:tailEnd/>
          </a:ln>
        </p:spPr>
      </p:pic>
      <p:sp>
        <p:nvSpPr>
          <p:cNvPr id="3" name="TextBox 2"/>
          <p:cNvSpPr txBox="1"/>
          <p:nvPr/>
        </p:nvSpPr>
        <p:spPr>
          <a:xfrm>
            <a:off x="457199" y="2816593"/>
            <a:ext cx="2903359" cy="738664"/>
          </a:xfrm>
          <a:prstGeom prst="rect">
            <a:avLst/>
          </a:prstGeom>
          <a:noFill/>
        </p:spPr>
        <p:txBody>
          <a:bodyPr wrap="none" rtlCol="0">
            <a:spAutoFit/>
          </a:bodyPr>
          <a:lstStyle/>
          <a:p>
            <a:r>
              <a:rPr lang="en-US" dirty="0"/>
              <a:t>Image Processing </a:t>
            </a:r>
            <a:endParaRPr lang="en-US" sz="1800" b="0" dirty="0"/>
          </a:p>
          <a:p>
            <a:r>
              <a:rPr lang="en-US" sz="1800" b="0" dirty="0"/>
              <a:t>EECS 225B</a:t>
            </a:r>
            <a:endParaRPr lang="en-US" sz="1800" dirty="0"/>
          </a:p>
        </p:txBody>
      </p:sp>
      <p:sp>
        <p:nvSpPr>
          <p:cNvPr id="7" name="TextBox 6"/>
          <p:cNvSpPr txBox="1"/>
          <p:nvPr/>
        </p:nvSpPr>
        <p:spPr>
          <a:xfrm>
            <a:off x="5897532" y="2969923"/>
            <a:ext cx="3057247" cy="1107996"/>
          </a:xfrm>
          <a:prstGeom prst="rect">
            <a:avLst/>
          </a:prstGeom>
          <a:noFill/>
        </p:spPr>
        <p:txBody>
          <a:bodyPr wrap="none" rtlCol="0">
            <a:spAutoFit/>
          </a:bodyPr>
          <a:lstStyle/>
          <a:p>
            <a:r>
              <a:rPr lang="en-US" dirty="0"/>
              <a:t>Computer Graphics</a:t>
            </a:r>
          </a:p>
          <a:p>
            <a:pPr lvl="0"/>
            <a:r>
              <a:rPr lang="en-US" sz="1800" b="0" dirty="0">
                <a:solidFill>
                  <a:srgbClr val="000000"/>
                </a:solidFill>
              </a:rPr>
              <a:t>CS 184</a:t>
            </a:r>
            <a:endParaRPr lang="en-US" sz="1800" dirty="0">
              <a:solidFill>
                <a:srgbClr val="000000"/>
              </a:solidFill>
            </a:endParaRPr>
          </a:p>
          <a:p>
            <a:endParaRPr lang="en-US" dirty="0"/>
          </a:p>
        </p:txBody>
      </p:sp>
      <p:sp>
        <p:nvSpPr>
          <p:cNvPr id="8" name="TextBox 7"/>
          <p:cNvSpPr txBox="1"/>
          <p:nvPr/>
        </p:nvSpPr>
        <p:spPr>
          <a:xfrm>
            <a:off x="2077005" y="6333091"/>
            <a:ext cx="3571042" cy="830997"/>
          </a:xfrm>
          <a:prstGeom prst="rect">
            <a:avLst/>
          </a:prstGeom>
          <a:noFill/>
        </p:spPr>
        <p:txBody>
          <a:bodyPr wrap="none" rtlCol="0">
            <a:spAutoFit/>
          </a:bodyPr>
          <a:lstStyle/>
          <a:p>
            <a:pPr lvl="0"/>
            <a:r>
              <a:rPr lang="en-US" dirty="0"/>
              <a:t>Computer Vision </a:t>
            </a:r>
            <a:r>
              <a:rPr lang="en-US" sz="1800" b="0" dirty="0">
                <a:solidFill>
                  <a:srgbClr val="000000"/>
                </a:solidFill>
              </a:rPr>
              <a:t>CS 280</a:t>
            </a:r>
            <a:endParaRPr lang="en-US" sz="1800" dirty="0">
              <a:solidFill>
                <a:srgbClr val="000000"/>
              </a:solidFill>
            </a:endParaRPr>
          </a:p>
          <a:p>
            <a:r>
              <a:rPr lang="en-US" dirty="0"/>
              <a:t> </a:t>
            </a:r>
          </a:p>
        </p:txBody>
      </p:sp>
      <p:pic>
        <p:nvPicPr>
          <p:cNvPr id="9" name="Picture 2" descr="Computational Photography 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1871" y="3843623"/>
            <a:ext cx="2190094" cy="18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102728" y="5545604"/>
            <a:ext cx="2422458" cy="830997"/>
          </a:xfrm>
          <a:prstGeom prst="rect">
            <a:avLst/>
          </a:prstGeom>
          <a:noFill/>
        </p:spPr>
        <p:txBody>
          <a:bodyPr wrap="none" rtlCol="0">
            <a:spAutoFit/>
          </a:bodyPr>
          <a:lstStyle/>
          <a:p>
            <a:r>
              <a:rPr lang="en-US" dirty="0"/>
              <a:t>Computational </a:t>
            </a:r>
          </a:p>
          <a:p>
            <a:r>
              <a:rPr lang="en-US" dirty="0"/>
              <a:t>Photography</a:t>
            </a:r>
          </a:p>
        </p:txBody>
      </p:sp>
      <p:pic>
        <p:nvPicPr>
          <p:cNvPr id="3074" name="Picture 2" descr="Visual Perception — Vision Rehab 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35" y="3666834"/>
            <a:ext cx="2054225" cy="22942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535" y="5991306"/>
            <a:ext cx="2929841" cy="1107996"/>
          </a:xfrm>
          <a:prstGeom prst="rect">
            <a:avLst/>
          </a:prstGeom>
          <a:noFill/>
        </p:spPr>
        <p:txBody>
          <a:bodyPr wrap="none" rtlCol="0">
            <a:spAutoFit/>
          </a:bodyPr>
          <a:lstStyle/>
          <a:p>
            <a:pPr lvl="0"/>
            <a:r>
              <a:rPr lang="en-US" dirty="0"/>
              <a:t>Visual Perception  </a:t>
            </a:r>
          </a:p>
          <a:p>
            <a:pPr lvl="0"/>
            <a:r>
              <a:rPr lang="en-US" sz="1800" b="0" dirty="0">
                <a:solidFill>
                  <a:srgbClr val="000000"/>
                </a:solidFill>
              </a:rPr>
              <a:t>PSYCH</a:t>
            </a:r>
            <a:endParaRPr lang="en-US" sz="1800" dirty="0">
              <a:solidFill>
                <a:srgbClr val="000000"/>
              </a:solidFill>
            </a:endParaRPr>
          </a:p>
          <a:p>
            <a:r>
              <a:rPr lang="en-US" dirty="0"/>
              <a:t> </a:t>
            </a:r>
          </a:p>
        </p:txBody>
      </p:sp>
      <p:pic>
        <p:nvPicPr>
          <p:cNvPr id="3078" name="Picture 6" descr="If You're An Art History Nerd, You'll Definitely Get 15/15 On This Quiz"/>
          <p:cNvPicPr>
            <a:picLocks noChangeAspect="1" noChangeArrowheads="1"/>
          </p:cNvPicPr>
          <p:nvPr/>
        </p:nvPicPr>
        <p:blipFill rotWithShape="1">
          <a:blip r:embed="rId7">
            <a:extLst>
              <a:ext uri="{28A0092B-C50C-407E-A947-70E740481C1C}">
                <a14:useLocalDpi xmlns:a14="http://schemas.microsoft.com/office/drawing/2010/main" val="0"/>
              </a:ext>
            </a:extLst>
          </a:blip>
          <a:srcRect l="53799"/>
          <a:stretch/>
        </p:blipFill>
        <p:spPr bwMode="auto">
          <a:xfrm>
            <a:off x="4082890" y="1096023"/>
            <a:ext cx="1214576" cy="17430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37961" y="2873733"/>
            <a:ext cx="1861407" cy="738664"/>
          </a:xfrm>
          <a:prstGeom prst="rect">
            <a:avLst/>
          </a:prstGeom>
          <a:noFill/>
        </p:spPr>
        <p:txBody>
          <a:bodyPr wrap="none" rtlCol="0">
            <a:spAutoFit/>
          </a:bodyPr>
          <a:lstStyle/>
          <a:p>
            <a:r>
              <a:rPr lang="en-US" dirty="0"/>
              <a:t>Art History </a:t>
            </a:r>
            <a:endParaRPr lang="en-US" sz="1800" b="0" dirty="0"/>
          </a:p>
          <a:p>
            <a:r>
              <a:rPr lang="en-US" sz="1800" b="0" dirty="0"/>
              <a:t>ART 10</a:t>
            </a:r>
            <a:endParaRPr lang="en-US" sz="1800" dirty="0"/>
          </a:p>
        </p:txBody>
      </p:sp>
      <p:sp>
        <p:nvSpPr>
          <p:cNvPr id="4" name="TextBox 3">
            <a:extLst>
              <a:ext uri="{FF2B5EF4-FFF2-40B4-BE49-F238E27FC236}">
                <a16:creationId xmlns:a16="http://schemas.microsoft.com/office/drawing/2014/main" id="{4E44F446-3760-E875-62A9-FC0D58A29DB5}"/>
              </a:ext>
            </a:extLst>
          </p:cNvPr>
          <p:cNvSpPr txBox="1"/>
          <p:nvPr/>
        </p:nvSpPr>
        <p:spPr>
          <a:xfrm>
            <a:off x="7580829" y="6019976"/>
            <a:ext cx="1500732" cy="830997"/>
          </a:xfrm>
          <a:prstGeom prst="rect">
            <a:avLst/>
          </a:prstGeom>
          <a:noFill/>
        </p:spPr>
        <p:txBody>
          <a:bodyPr wrap="none" rtlCol="0">
            <a:spAutoFit/>
          </a:bodyPr>
          <a:lstStyle/>
          <a:p>
            <a:r>
              <a:rPr lang="en-US" dirty="0"/>
              <a:t>Machine </a:t>
            </a:r>
          </a:p>
          <a:p>
            <a:r>
              <a:rPr lang="en-US" dirty="0"/>
              <a:t>Learning</a:t>
            </a:r>
          </a:p>
        </p:txBody>
      </p:sp>
      <p:pic>
        <p:nvPicPr>
          <p:cNvPr id="6146" name="Picture 2" descr="SaraAI - mnist">
            <a:extLst>
              <a:ext uri="{FF2B5EF4-FFF2-40B4-BE49-F238E27FC236}">
                <a16:creationId xmlns:a16="http://schemas.microsoft.com/office/drawing/2014/main" id="{47A17FC0-9C96-0250-2820-3487FF6BF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829" y="4453670"/>
            <a:ext cx="1537636" cy="153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49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Computing gets interconnected</a:t>
            </a:r>
          </a:p>
        </p:txBody>
      </p:sp>
      <p:pic>
        <p:nvPicPr>
          <p:cNvPr id="1026" name="Picture 2" descr="https://www.allaboutcircuits.com/uploads/articles/digital-image-processing-point-operations_Mahdi_AAC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5650"/>
            <a:ext cx="3360559" cy="1845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endered_mirr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965351"/>
            <a:ext cx="2752447" cy="1979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srcRect/>
          <a:stretch>
            <a:fillRect/>
          </a:stretch>
        </p:blipFill>
        <p:spPr bwMode="auto">
          <a:xfrm>
            <a:off x="2742915" y="3852684"/>
            <a:ext cx="2190093" cy="2616735"/>
          </a:xfrm>
          <a:prstGeom prst="rect">
            <a:avLst/>
          </a:prstGeom>
          <a:noFill/>
          <a:ln w="9525">
            <a:noFill/>
            <a:miter lim="800000"/>
            <a:headEnd/>
            <a:tailEnd/>
          </a:ln>
        </p:spPr>
      </p:pic>
      <p:sp>
        <p:nvSpPr>
          <p:cNvPr id="3" name="TextBox 2"/>
          <p:cNvSpPr txBox="1"/>
          <p:nvPr/>
        </p:nvSpPr>
        <p:spPr>
          <a:xfrm>
            <a:off x="457199" y="2816593"/>
            <a:ext cx="2903359" cy="738664"/>
          </a:xfrm>
          <a:prstGeom prst="rect">
            <a:avLst/>
          </a:prstGeom>
          <a:noFill/>
        </p:spPr>
        <p:txBody>
          <a:bodyPr wrap="none" rtlCol="0">
            <a:spAutoFit/>
          </a:bodyPr>
          <a:lstStyle/>
          <a:p>
            <a:r>
              <a:rPr lang="en-US" dirty="0"/>
              <a:t>Image Processing </a:t>
            </a:r>
            <a:endParaRPr lang="en-US" sz="1800" b="0" dirty="0"/>
          </a:p>
          <a:p>
            <a:r>
              <a:rPr lang="en-US" sz="1800" b="0" dirty="0"/>
              <a:t>EECS 225B</a:t>
            </a:r>
            <a:endParaRPr lang="en-US" sz="1800" dirty="0"/>
          </a:p>
        </p:txBody>
      </p:sp>
      <p:sp>
        <p:nvSpPr>
          <p:cNvPr id="7" name="TextBox 6"/>
          <p:cNvSpPr txBox="1"/>
          <p:nvPr/>
        </p:nvSpPr>
        <p:spPr>
          <a:xfrm>
            <a:off x="5897532" y="2969923"/>
            <a:ext cx="3057247" cy="1107996"/>
          </a:xfrm>
          <a:prstGeom prst="rect">
            <a:avLst/>
          </a:prstGeom>
          <a:noFill/>
        </p:spPr>
        <p:txBody>
          <a:bodyPr wrap="none" rtlCol="0">
            <a:spAutoFit/>
          </a:bodyPr>
          <a:lstStyle/>
          <a:p>
            <a:r>
              <a:rPr lang="en-US" dirty="0"/>
              <a:t>Computer Graphics</a:t>
            </a:r>
          </a:p>
          <a:p>
            <a:pPr lvl="0"/>
            <a:r>
              <a:rPr lang="en-US" sz="1800" b="0" dirty="0">
                <a:solidFill>
                  <a:srgbClr val="000000"/>
                </a:solidFill>
              </a:rPr>
              <a:t>CS 184</a:t>
            </a:r>
            <a:endParaRPr lang="en-US" sz="1800" dirty="0">
              <a:solidFill>
                <a:srgbClr val="000000"/>
              </a:solidFill>
            </a:endParaRPr>
          </a:p>
          <a:p>
            <a:endParaRPr lang="en-US" dirty="0"/>
          </a:p>
        </p:txBody>
      </p:sp>
      <p:sp>
        <p:nvSpPr>
          <p:cNvPr id="8" name="TextBox 7"/>
          <p:cNvSpPr txBox="1"/>
          <p:nvPr/>
        </p:nvSpPr>
        <p:spPr>
          <a:xfrm>
            <a:off x="2077005" y="6333091"/>
            <a:ext cx="3571042" cy="830997"/>
          </a:xfrm>
          <a:prstGeom prst="rect">
            <a:avLst/>
          </a:prstGeom>
          <a:noFill/>
        </p:spPr>
        <p:txBody>
          <a:bodyPr wrap="none" rtlCol="0">
            <a:spAutoFit/>
          </a:bodyPr>
          <a:lstStyle/>
          <a:p>
            <a:pPr lvl="0"/>
            <a:r>
              <a:rPr lang="en-US" dirty="0"/>
              <a:t>Computer Vision </a:t>
            </a:r>
            <a:r>
              <a:rPr lang="en-US" sz="1800" b="0" dirty="0">
                <a:solidFill>
                  <a:srgbClr val="000000"/>
                </a:solidFill>
              </a:rPr>
              <a:t>CS 280</a:t>
            </a:r>
            <a:endParaRPr lang="en-US" sz="1800" dirty="0">
              <a:solidFill>
                <a:srgbClr val="000000"/>
              </a:solidFill>
            </a:endParaRPr>
          </a:p>
          <a:p>
            <a:r>
              <a:rPr lang="en-US" dirty="0"/>
              <a:t> </a:t>
            </a:r>
          </a:p>
        </p:txBody>
      </p:sp>
      <p:pic>
        <p:nvPicPr>
          <p:cNvPr id="9" name="Picture 2" descr="Computational Photography Mont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1871" y="3843623"/>
            <a:ext cx="2190094" cy="185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102728" y="5545604"/>
            <a:ext cx="2422458" cy="830997"/>
          </a:xfrm>
          <a:prstGeom prst="rect">
            <a:avLst/>
          </a:prstGeom>
          <a:noFill/>
        </p:spPr>
        <p:txBody>
          <a:bodyPr wrap="none" rtlCol="0">
            <a:spAutoFit/>
          </a:bodyPr>
          <a:lstStyle/>
          <a:p>
            <a:r>
              <a:rPr lang="en-US" dirty="0"/>
              <a:t>Computational </a:t>
            </a:r>
          </a:p>
          <a:p>
            <a:r>
              <a:rPr lang="en-US" dirty="0"/>
              <a:t>Photography</a:t>
            </a:r>
          </a:p>
        </p:txBody>
      </p:sp>
      <p:pic>
        <p:nvPicPr>
          <p:cNvPr id="3074" name="Picture 2" descr="Visual Perception — Vision Rehab 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735" y="3666834"/>
            <a:ext cx="2054225" cy="229426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5535" y="5991306"/>
            <a:ext cx="2929841" cy="1107996"/>
          </a:xfrm>
          <a:prstGeom prst="rect">
            <a:avLst/>
          </a:prstGeom>
          <a:noFill/>
        </p:spPr>
        <p:txBody>
          <a:bodyPr wrap="none" rtlCol="0">
            <a:spAutoFit/>
          </a:bodyPr>
          <a:lstStyle/>
          <a:p>
            <a:pPr lvl="0"/>
            <a:r>
              <a:rPr lang="en-US" dirty="0"/>
              <a:t>Visual Perception  </a:t>
            </a:r>
          </a:p>
          <a:p>
            <a:pPr lvl="0"/>
            <a:r>
              <a:rPr lang="en-US" sz="1800" b="0" dirty="0">
                <a:solidFill>
                  <a:srgbClr val="000000"/>
                </a:solidFill>
              </a:rPr>
              <a:t>PSYCH</a:t>
            </a:r>
            <a:endParaRPr lang="en-US" sz="1800" dirty="0">
              <a:solidFill>
                <a:srgbClr val="000000"/>
              </a:solidFill>
            </a:endParaRPr>
          </a:p>
          <a:p>
            <a:r>
              <a:rPr lang="en-US" dirty="0"/>
              <a:t> </a:t>
            </a:r>
          </a:p>
        </p:txBody>
      </p:sp>
      <p:pic>
        <p:nvPicPr>
          <p:cNvPr id="3078" name="Picture 6" descr="If You're An Art History Nerd, You'll Definitely Get 15/15 On This Quiz"/>
          <p:cNvPicPr>
            <a:picLocks noChangeAspect="1" noChangeArrowheads="1"/>
          </p:cNvPicPr>
          <p:nvPr/>
        </p:nvPicPr>
        <p:blipFill rotWithShape="1">
          <a:blip r:embed="rId7">
            <a:extLst>
              <a:ext uri="{28A0092B-C50C-407E-A947-70E740481C1C}">
                <a14:useLocalDpi xmlns:a14="http://schemas.microsoft.com/office/drawing/2010/main" val="0"/>
              </a:ext>
            </a:extLst>
          </a:blip>
          <a:srcRect l="53799"/>
          <a:stretch/>
        </p:blipFill>
        <p:spPr bwMode="auto">
          <a:xfrm>
            <a:off x="4082890" y="1096023"/>
            <a:ext cx="1214576" cy="17430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837961" y="2873733"/>
            <a:ext cx="1861407" cy="738664"/>
          </a:xfrm>
          <a:prstGeom prst="rect">
            <a:avLst/>
          </a:prstGeom>
          <a:noFill/>
        </p:spPr>
        <p:txBody>
          <a:bodyPr wrap="none" rtlCol="0">
            <a:spAutoFit/>
          </a:bodyPr>
          <a:lstStyle/>
          <a:p>
            <a:r>
              <a:rPr lang="en-US" dirty="0"/>
              <a:t>Art History </a:t>
            </a:r>
            <a:endParaRPr lang="en-US" sz="1800" b="0" dirty="0"/>
          </a:p>
          <a:p>
            <a:r>
              <a:rPr lang="en-US" sz="1800" b="0" dirty="0"/>
              <a:t>ART 10</a:t>
            </a:r>
            <a:endParaRPr lang="en-US" sz="1800" dirty="0"/>
          </a:p>
        </p:txBody>
      </p:sp>
      <p:sp>
        <p:nvSpPr>
          <p:cNvPr id="4" name="TextBox 3">
            <a:extLst>
              <a:ext uri="{FF2B5EF4-FFF2-40B4-BE49-F238E27FC236}">
                <a16:creationId xmlns:a16="http://schemas.microsoft.com/office/drawing/2014/main" id="{4E44F446-3760-E875-62A9-FC0D58A29DB5}"/>
              </a:ext>
            </a:extLst>
          </p:cNvPr>
          <p:cNvSpPr txBox="1"/>
          <p:nvPr/>
        </p:nvSpPr>
        <p:spPr>
          <a:xfrm>
            <a:off x="7580829" y="6019976"/>
            <a:ext cx="1500732" cy="830997"/>
          </a:xfrm>
          <a:prstGeom prst="rect">
            <a:avLst/>
          </a:prstGeom>
          <a:noFill/>
        </p:spPr>
        <p:txBody>
          <a:bodyPr wrap="none" rtlCol="0">
            <a:spAutoFit/>
          </a:bodyPr>
          <a:lstStyle/>
          <a:p>
            <a:r>
              <a:rPr lang="en-US" dirty="0"/>
              <a:t>Machine </a:t>
            </a:r>
          </a:p>
          <a:p>
            <a:r>
              <a:rPr lang="en-US" dirty="0"/>
              <a:t>Learning</a:t>
            </a:r>
          </a:p>
        </p:txBody>
      </p:sp>
      <p:pic>
        <p:nvPicPr>
          <p:cNvPr id="6146" name="Picture 2" descr="SaraAI - mnist">
            <a:extLst>
              <a:ext uri="{FF2B5EF4-FFF2-40B4-BE49-F238E27FC236}">
                <a16:creationId xmlns:a16="http://schemas.microsoft.com/office/drawing/2014/main" id="{47A17FC0-9C96-0250-2820-3487FF6BF5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80829" y="4453670"/>
            <a:ext cx="1537636" cy="1537636"/>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50AEE445-FCFA-6D1D-65DD-4287A24CB87E}"/>
              </a:ext>
            </a:extLst>
          </p:cNvPr>
          <p:cNvSpPr/>
          <p:nvPr/>
        </p:nvSpPr>
        <p:spPr bwMode="auto">
          <a:xfrm>
            <a:off x="1143000" y="2382085"/>
            <a:ext cx="7010400" cy="3133315"/>
          </a:xfrm>
          <a:prstGeom prst="ellipse">
            <a:avLst/>
          </a:prstGeom>
          <a:noFill/>
          <a:ln w="66675">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500" i="1" dirty="0">
                <a:solidFill>
                  <a:srgbClr val="FF0000"/>
                </a:solidFill>
                <a:latin typeface="Arial" charset="0"/>
                <a:cs typeface="Arial" charset="0"/>
              </a:rPr>
              <a:t>CS180</a:t>
            </a:r>
            <a:endParaRPr kumimoji="0" lang="en-US" sz="11500" b="1" i="1" u="none" strike="noStrike" cap="none" normalizeH="0" dirty="0">
              <a:ln>
                <a:noFill/>
              </a:ln>
              <a:solidFill>
                <a:srgbClr val="FF0000"/>
              </a:solidFill>
              <a:effectLst/>
              <a:latin typeface="Arial" charset="0"/>
              <a:cs typeface="Arial" charset="0"/>
            </a:endParaRPr>
          </a:p>
        </p:txBody>
      </p:sp>
    </p:spTree>
    <p:extLst>
      <p:ext uri="{BB962C8B-B14F-4D97-AF65-F5344CB8AC3E}">
        <p14:creationId xmlns:p14="http://schemas.microsoft.com/office/powerpoint/2010/main" val="171665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6|9.6|5.7|7.4"/>
</p:tagLst>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Custom Design">
  <a:themeElements>
    <a:clrScheme name="5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5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Template>
  <TotalTime>11138</TotalTime>
  <Words>2272</Words>
  <Application>Microsoft Macintosh PowerPoint</Application>
  <PresentationFormat>On-screen Show (4:3)</PresentationFormat>
  <Paragraphs>393</Paragraphs>
  <Slides>75</Slides>
  <Notes>12</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75</vt:i4>
      </vt:variant>
    </vt:vector>
  </HeadingPairs>
  <TitlesOfParts>
    <vt:vector size="91" baseType="lpstr">
      <vt:lpstr>Arial</vt:lpstr>
      <vt:lpstr>Calibri</vt:lpstr>
      <vt:lpstr>Calibri Light</vt:lpstr>
      <vt:lpstr>Elephant</vt:lpstr>
      <vt:lpstr>Futura</vt:lpstr>
      <vt:lpstr>Google Sans</vt:lpstr>
      <vt:lpstr>Helevetica</vt:lpstr>
      <vt:lpstr>Helvetica</vt:lpstr>
      <vt:lpstr>Palatino Linotype</vt:lpstr>
      <vt:lpstr>Roboto</vt:lpstr>
      <vt:lpstr>Times New Roman</vt:lpstr>
      <vt:lpstr>Wingdings</vt:lpstr>
      <vt:lpstr>Blank Presentation</vt:lpstr>
      <vt:lpstr>5_Custom Design</vt:lpstr>
      <vt:lpstr>1_Default Design</vt:lpstr>
      <vt:lpstr>Office Theme</vt:lpstr>
      <vt:lpstr>CS 180/280A: Intro to Computer Vision  and Computational Photography</vt:lpstr>
      <vt:lpstr>Today</vt:lpstr>
      <vt:lpstr>Teaching team: Instructor</vt:lpstr>
      <vt:lpstr>Teaching Team: GSIs</vt:lpstr>
      <vt:lpstr>Teaching Team: Tutors</vt:lpstr>
      <vt:lpstr>Why This Course?</vt:lpstr>
      <vt:lpstr>Visual Computing in the old days…</vt:lpstr>
      <vt:lpstr>Visual Computing gets interconnected</vt:lpstr>
      <vt:lpstr>Visual Computing gets interconnected</vt:lpstr>
      <vt:lpstr>CS180: Focus on Visual Data</vt:lpstr>
      <vt:lpstr>Course objectives</vt:lpstr>
      <vt:lpstr>Course objectives</vt:lpstr>
      <vt:lpstr>Course objectives</vt:lpstr>
      <vt:lpstr>Course objectives</vt:lpstr>
      <vt:lpstr>Course objectives</vt:lpstr>
      <vt:lpstr>Course objectives</vt:lpstr>
      <vt:lpstr>Different people see different things</vt:lpstr>
      <vt:lpstr>Course objectives</vt:lpstr>
      <vt:lpstr>Course objectives</vt:lpstr>
      <vt:lpstr>Programming Project #1</vt:lpstr>
      <vt:lpstr>Programming Project #1</vt:lpstr>
      <vt:lpstr>Project 2: Fun with frequencies</vt:lpstr>
      <vt:lpstr>Project 2: Fun with frequencies</vt:lpstr>
      <vt:lpstr>Project 2:  Fun with Frequencies</vt:lpstr>
      <vt:lpstr>Project 3: Face modeling and morphing</vt:lpstr>
      <vt:lpstr>Project 4: Panorama Stitching</vt:lpstr>
      <vt:lpstr>Project 5: Diffusion and Visual Anagrams </vt:lpstr>
      <vt:lpstr>Final Project</vt:lpstr>
      <vt:lpstr>Example Pre-canned Project</vt:lpstr>
      <vt:lpstr>Paper Pop-up</vt:lpstr>
      <vt:lpstr>Sample final project from previous years</vt:lpstr>
      <vt:lpstr>PowerPoint Presentation</vt:lpstr>
      <vt:lpstr>For each project:</vt:lpstr>
      <vt:lpstr>Class Organization / Administrivia</vt:lpstr>
      <vt:lpstr>General</vt:lpstr>
      <vt:lpstr>Administrative Stuff</vt:lpstr>
      <vt:lpstr>Rule # 1: No lecture recordings</vt:lpstr>
      <vt:lpstr>Rule # 2: Deadline is a deadline</vt:lpstr>
      <vt:lpstr>Rule # 3: TA’s don’t debug code</vt:lpstr>
      <vt:lpstr>Getting help outside of class</vt:lpstr>
      <vt:lpstr>Textbooks</vt:lpstr>
      <vt:lpstr>Academic Integrity</vt:lpstr>
      <vt:lpstr>Our GPT policy</vt:lpstr>
      <vt:lpstr>Waitlists</vt:lpstr>
      <vt:lpstr>Warning:  historically high GPA of this course</vt:lpstr>
      <vt:lpstr>Why you should NOT take this class</vt:lpstr>
      <vt:lpstr>Now… reasons TO take this class</vt:lpstr>
      <vt:lpstr>A Brief History of the Visual Data</vt:lpstr>
      <vt:lpstr>Depicting Our World: The Beginning</vt:lpstr>
      <vt:lpstr>PowerPoint Presentation</vt:lpstr>
      <vt:lpstr>Depicting Our World: Middle Ages</vt:lpstr>
      <vt:lpstr>Depicting Our World: Middle Ages</vt:lpstr>
      <vt:lpstr>Beginnings of the Renaissance </vt:lpstr>
      <vt:lpstr>Depicting Our World: Renaissance</vt:lpstr>
      <vt:lpstr>Depicting Our World: Renaissance</vt:lpstr>
      <vt:lpstr>Depicting Our World: Toward Perfection</vt:lpstr>
      <vt:lpstr>Depicting Our World: Toward Perfection</vt:lpstr>
      <vt:lpstr>Depicting Our World: Perfection!</vt:lpstr>
      <vt:lpstr>Depicting Our World:   Realism?</vt:lpstr>
      <vt:lpstr>Paris,  according to  Flickr</vt:lpstr>
      <vt:lpstr>Paris, according to Google StreetView</vt:lpstr>
      <vt:lpstr>Paris, according to me</vt:lpstr>
      <vt:lpstr>After realism…</vt:lpstr>
      <vt:lpstr>Depicting Our World: Ongoing Quest</vt:lpstr>
      <vt:lpstr>Better than realism?</vt:lpstr>
      <vt:lpstr>Which one is right?</vt:lpstr>
      <vt:lpstr>Depicting Our World: Ongoing Quest</vt:lpstr>
      <vt:lpstr>Enter Computer Graphics...</vt:lpstr>
      <vt:lpstr>Traditional Computer Graphics</vt:lpstr>
      <vt:lpstr>Modern Computer Graphics</vt:lpstr>
      <vt:lpstr>The richness of our everyday world</vt:lpstr>
      <vt:lpstr>Beauty in complexity</vt:lpstr>
      <vt:lpstr>Which parts are hard to model?</vt:lpstr>
      <vt:lpstr>Creating Realistic Imagery</vt:lpstr>
      <vt:lpstr>Pop Quiz!</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efros</dc:creator>
  <cp:lastModifiedBy>Vongani Maluleke</cp:lastModifiedBy>
  <cp:revision>276</cp:revision>
  <dcterms:created xsi:type="dcterms:W3CDTF">2004-08-29T23:15:23Z</dcterms:created>
  <dcterms:modified xsi:type="dcterms:W3CDTF">2024-08-29T00:07:02Z</dcterms:modified>
</cp:coreProperties>
</file>