
<file path=[Content_Types].xml><?xml version="1.0" encoding="utf-8"?>
<Types xmlns="http://schemas.openxmlformats.org/package/2006/content-types">
  <Default Extension="bin" ContentType="application/vnd.openxmlformats-officedocument.oleObject"/>
  <Default Extension="jpeg" ContentType="image/jpeg"/>
  <Default Extension="mp4" ContentType="video/mp4"/>
  <Default Extension="png" ContentType="image/png"/>
  <Default Extension="rels" ContentType="application/vnd.openxmlformats-package.relationships+xml"/>
  <Default Extension="tif" ContentType="image/tif"/>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ags/tag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4" r:id="rId2"/>
    <p:sldMasterId id="2147483676" r:id="rId3"/>
    <p:sldMasterId id="2147483700" r:id="rId4"/>
    <p:sldMasterId id="2147483713" r:id="rId5"/>
    <p:sldMasterId id="2147483723" r:id="rId6"/>
    <p:sldMasterId id="2147483735" r:id="rId7"/>
    <p:sldMasterId id="2147483747" r:id="rId8"/>
  </p:sldMasterIdLst>
  <p:notesMasterIdLst>
    <p:notesMasterId r:id="rId169"/>
  </p:notesMasterIdLst>
  <p:sldIdLst>
    <p:sldId id="531" r:id="rId9"/>
    <p:sldId id="601" r:id="rId10"/>
    <p:sldId id="651" r:id="rId11"/>
    <p:sldId id="963" r:id="rId12"/>
    <p:sldId id="966" r:id="rId13"/>
    <p:sldId id="602" r:id="rId14"/>
    <p:sldId id="603" r:id="rId15"/>
    <p:sldId id="964" r:id="rId16"/>
    <p:sldId id="605" r:id="rId17"/>
    <p:sldId id="278" r:id="rId18"/>
    <p:sldId id="279" r:id="rId19"/>
    <p:sldId id="280" r:id="rId20"/>
    <p:sldId id="281" r:id="rId21"/>
    <p:sldId id="282" r:id="rId22"/>
    <p:sldId id="283" r:id="rId23"/>
    <p:sldId id="284" r:id="rId24"/>
    <p:sldId id="341" r:id="rId25"/>
    <p:sldId id="343" r:id="rId26"/>
    <p:sldId id="352" r:id="rId27"/>
    <p:sldId id="548" r:id="rId28"/>
    <p:sldId id="549" r:id="rId29"/>
    <p:sldId id="550" r:id="rId30"/>
    <p:sldId id="551" r:id="rId31"/>
    <p:sldId id="557" r:id="rId32"/>
    <p:sldId id="558" r:id="rId33"/>
    <p:sldId id="559" r:id="rId34"/>
    <p:sldId id="560" r:id="rId35"/>
    <p:sldId id="561" r:id="rId36"/>
    <p:sldId id="562" r:id="rId37"/>
    <p:sldId id="563" r:id="rId38"/>
    <p:sldId id="564" r:id="rId39"/>
    <p:sldId id="565" r:id="rId40"/>
    <p:sldId id="566" r:id="rId41"/>
    <p:sldId id="588" r:id="rId42"/>
    <p:sldId id="590" r:id="rId43"/>
    <p:sldId id="591" r:id="rId44"/>
    <p:sldId id="592" r:id="rId45"/>
    <p:sldId id="593" r:id="rId46"/>
    <p:sldId id="594" r:id="rId47"/>
    <p:sldId id="597" r:id="rId48"/>
    <p:sldId id="598" r:id="rId49"/>
    <p:sldId id="668" r:id="rId50"/>
    <p:sldId id="669" r:id="rId51"/>
    <p:sldId id="670" r:id="rId52"/>
    <p:sldId id="606" r:id="rId53"/>
    <p:sldId id="607" r:id="rId54"/>
    <p:sldId id="608" r:id="rId55"/>
    <p:sldId id="609" r:id="rId56"/>
    <p:sldId id="610" r:id="rId57"/>
    <p:sldId id="611" r:id="rId58"/>
    <p:sldId id="612" r:id="rId59"/>
    <p:sldId id="613" r:id="rId60"/>
    <p:sldId id="614" r:id="rId61"/>
    <p:sldId id="639" r:id="rId62"/>
    <p:sldId id="640" r:id="rId63"/>
    <p:sldId id="641" r:id="rId64"/>
    <p:sldId id="671" r:id="rId65"/>
    <p:sldId id="672" r:id="rId66"/>
    <p:sldId id="673" r:id="rId67"/>
    <p:sldId id="674" r:id="rId68"/>
    <p:sldId id="642" r:id="rId69"/>
    <p:sldId id="643" r:id="rId70"/>
    <p:sldId id="644" r:id="rId71"/>
    <p:sldId id="645" r:id="rId72"/>
    <p:sldId id="646" r:id="rId73"/>
    <p:sldId id="581" r:id="rId74"/>
    <p:sldId id="675" r:id="rId75"/>
    <p:sldId id="676" r:id="rId76"/>
    <p:sldId id="262" r:id="rId77"/>
    <p:sldId id="677" r:id="rId78"/>
    <p:sldId id="355" r:id="rId79"/>
    <p:sldId id="358" r:id="rId80"/>
    <p:sldId id="361" r:id="rId81"/>
    <p:sldId id="362" r:id="rId82"/>
    <p:sldId id="376" r:id="rId83"/>
    <p:sldId id="378" r:id="rId84"/>
    <p:sldId id="259" r:id="rId85"/>
    <p:sldId id="260" r:id="rId86"/>
    <p:sldId id="261" r:id="rId87"/>
    <p:sldId id="678" r:id="rId88"/>
    <p:sldId id="263" r:id="rId89"/>
    <p:sldId id="264" r:id="rId90"/>
    <p:sldId id="265" r:id="rId91"/>
    <p:sldId id="913" r:id="rId92"/>
    <p:sldId id="266" r:id="rId93"/>
    <p:sldId id="267" r:id="rId94"/>
    <p:sldId id="268" r:id="rId95"/>
    <p:sldId id="269" r:id="rId96"/>
    <p:sldId id="270" r:id="rId97"/>
    <p:sldId id="271" r:id="rId98"/>
    <p:sldId id="272" r:id="rId99"/>
    <p:sldId id="273" r:id="rId100"/>
    <p:sldId id="274" r:id="rId101"/>
    <p:sldId id="275" r:id="rId102"/>
    <p:sldId id="276" r:id="rId103"/>
    <p:sldId id="277" r:id="rId104"/>
    <p:sldId id="679" r:id="rId105"/>
    <p:sldId id="680" r:id="rId106"/>
    <p:sldId id="681" r:id="rId107"/>
    <p:sldId id="683" r:id="rId108"/>
    <p:sldId id="707" r:id="rId109"/>
    <p:sldId id="708" r:id="rId110"/>
    <p:sldId id="709" r:id="rId111"/>
    <p:sldId id="710" r:id="rId112"/>
    <p:sldId id="711" r:id="rId113"/>
    <p:sldId id="712" r:id="rId114"/>
    <p:sldId id="914" r:id="rId115"/>
    <p:sldId id="714" r:id="rId116"/>
    <p:sldId id="715" r:id="rId117"/>
    <p:sldId id="716" r:id="rId118"/>
    <p:sldId id="717" r:id="rId119"/>
    <p:sldId id="718" r:id="rId120"/>
    <p:sldId id="915" r:id="rId121"/>
    <p:sldId id="916" r:id="rId122"/>
    <p:sldId id="917" r:id="rId123"/>
    <p:sldId id="918" r:id="rId124"/>
    <p:sldId id="919" r:id="rId125"/>
    <p:sldId id="920" r:id="rId126"/>
    <p:sldId id="921" r:id="rId127"/>
    <p:sldId id="922" r:id="rId128"/>
    <p:sldId id="923" r:id="rId129"/>
    <p:sldId id="924" r:id="rId130"/>
    <p:sldId id="925" r:id="rId131"/>
    <p:sldId id="926" r:id="rId132"/>
    <p:sldId id="927" r:id="rId133"/>
    <p:sldId id="928" r:id="rId134"/>
    <p:sldId id="929" r:id="rId135"/>
    <p:sldId id="932" r:id="rId136"/>
    <p:sldId id="933" r:id="rId137"/>
    <p:sldId id="934" r:id="rId138"/>
    <p:sldId id="936" r:id="rId139"/>
    <p:sldId id="937" r:id="rId140"/>
    <p:sldId id="938" r:id="rId141"/>
    <p:sldId id="939" r:id="rId142"/>
    <p:sldId id="940" r:id="rId143"/>
    <p:sldId id="941" r:id="rId144"/>
    <p:sldId id="942" r:id="rId145"/>
    <p:sldId id="943" r:id="rId146"/>
    <p:sldId id="944" r:id="rId147"/>
    <p:sldId id="945" r:id="rId148"/>
    <p:sldId id="946" r:id="rId149"/>
    <p:sldId id="947" r:id="rId150"/>
    <p:sldId id="948" r:id="rId151"/>
    <p:sldId id="949" r:id="rId152"/>
    <p:sldId id="950" r:id="rId153"/>
    <p:sldId id="951" r:id="rId154"/>
    <p:sldId id="952" r:id="rId155"/>
    <p:sldId id="953" r:id="rId156"/>
    <p:sldId id="954" r:id="rId157"/>
    <p:sldId id="956" r:id="rId158"/>
    <p:sldId id="957" r:id="rId159"/>
    <p:sldId id="958" r:id="rId160"/>
    <p:sldId id="959" r:id="rId161"/>
    <p:sldId id="960" r:id="rId162"/>
    <p:sldId id="961" r:id="rId163"/>
    <p:sldId id="1805" r:id="rId164"/>
    <p:sldId id="1806" r:id="rId165"/>
    <p:sldId id="1856" r:id="rId166"/>
    <p:sldId id="1857" r:id="rId167"/>
    <p:sldId id="1859" r:id="rId168"/>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1pPr>
    <a:lvl2pPr marL="0" marR="0" indent="4572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2pPr>
    <a:lvl3pPr marL="0" marR="0" indent="9144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3pPr>
    <a:lvl4pPr marL="0" marR="0" indent="13716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4pPr>
    <a:lvl5pPr marL="0" marR="0" indent="18288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5pPr>
    <a:lvl6pPr marL="0" marR="0" indent="22860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6pPr>
    <a:lvl7pPr marL="0" marR="0" indent="27432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7pPr>
    <a:lvl8pPr marL="0" marR="0" indent="32004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8pPr>
    <a:lvl9pPr marL="0" marR="0" indent="36576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E3E5E8"/>
          </a:solidFill>
        </a:fill>
      </a:tcStyle>
    </a:band2H>
    <a:firstCol>
      <a:tcTxStyle b="on" i="off">
        <a:fontRef idx="minor">
          <a:srgbClr val="000000"/>
        </a:fontRef>
        <a:srgbClr val="000000"/>
      </a:tcTxStyle>
      <a:tcStyle>
        <a:tcBdr>
          <a:left>
            <a:ln w="12700" cap="flat">
              <a:solidFill>
                <a:srgbClr val="000000"/>
              </a:solidFill>
              <a:prstDash val="solid"/>
              <a:miter lim="400000"/>
            </a:ln>
          </a:left>
          <a:right>
            <a:ln w="381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firstCol>
    <a:lastRow>
      <a:tcTxStyle b="on"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381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lastRow>
    <a:firstRow>
      <a:tcTxStyle b="on"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381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firstRow>
  </a:tblStyle>
  <a:tblStyle styleId="{C7B018BB-80A7-4F77-B60F-C8B233D01FF8}" styleName="">
    <a:tblBg/>
    <a:wholeTbl>
      <a:tcTxStyle b="off" i="off">
        <a:fontRef idx="minor">
          <a:srgbClr val="000000"/>
        </a:fontRef>
        <a:srgbClr val="000000"/>
      </a:tcTxStyle>
      <a:tcStyle>
        <a:tcBdr>
          <a:left>
            <a:ln w="12700" cap="flat">
              <a:solidFill>
                <a:srgbClr val="536773"/>
              </a:solidFill>
              <a:prstDash val="solid"/>
              <a:miter lim="400000"/>
            </a:ln>
          </a:left>
          <a:right>
            <a:ln w="12700" cap="flat">
              <a:solidFill>
                <a:srgbClr val="536773"/>
              </a:solidFill>
              <a:prstDash val="solid"/>
              <a:miter lim="400000"/>
            </a:ln>
          </a:right>
          <a:top>
            <a:ln w="12700" cap="flat">
              <a:solidFill>
                <a:srgbClr val="536773"/>
              </a:solidFill>
              <a:prstDash val="solid"/>
              <a:miter lim="400000"/>
            </a:ln>
          </a:top>
          <a:bottom>
            <a:ln w="12700" cap="flat">
              <a:solidFill>
                <a:srgbClr val="536773"/>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noFill/>
        </a:fill>
      </a:tcStyle>
    </a:wholeTbl>
    <a:band2H>
      <a:tcTxStyle/>
      <a:tcStyle>
        <a:tcBdr/>
        <a:fill>
          <a:solidFill>
            <a:srgbClr val="E3E5E8"/>
          </a:solidFill>
        </a:fill>
      </a:tcStyle>
    </a:band2H>
    <a:firstCol>
      <a:tcTxStyle b="on" i="off">
        <a:fontRef idx="minor">
          <a:srgbClr val="000000"/>
        </a:fontRef>
        <a:srgbClr val="000000"/>
      </a:tcTxStyle>
      <a:tcStyle>
        <a:tcBdr>
          <a:left>
            <a:ln w="12700" cap="flat">
              <a:solidFill>
                <a:srgbClr val="000000"/>
              </a:solidFill>
              <a:prstDash val="solid"/>
              <a:miter lim="400000"/>
            </a:ln>
          </a:left>
          <a:right>
            <a:ln w="25400" cap="flat">
              <a:solidFill>
                <a:srgbClr val="000000"/>
              </a:solidFill>
              <a:prstDash val="solid"/>
              <a:miter lim="400000"/>
            </a:ln>
          </a:right>
          <a:top>
            <a:ln w="12700" cap="flat">
              <a:solidFill>
                <a:srgbClr val="536773"/>
              </a:solidFill>
              <a:prstDash val="solid"/>
              <a:miter lim="400000"/>
            </a:ln>
          </a:top>
          <a:bottom>
            <a:ln w="12700" cap="flat">
              <a:solidFill>
                <a:srgbClr val="536773"/>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noFill/>
        </a:fill>
      </a:tcStyle>
    </a:firstCol>
    <a:lastRow>
      <a:tcTxStyle b="off" i="off">
        <a:fontRef idx="minor">
          <a:srgbClr val="000000"/>
        </a:fontRef>
        <a:srgbClr val="000000"/>
      </a:tcTxStyle>
      <a:tcStyle>
        <a:tcBdr>
          <a:left>
            <a:ln w="12700" cap="flat">
              <a:solidFill>
                <a:srgbClr val="536773"/>
              </a:solidFill>
              <a:prstDash val="solid"/>
              <a:miter lim="400000"/>
            </a:ln>
          </a:left>
          <a:right>
            <a:ln w="12700" cap="flat">
              <a:solidFill>
                <a:srgbClr val="536773"/>
              </a:solidFill>
              <a:prstDash val="solid"/>
              <a:miter lim="400000"/>
            </a:ln>
          </a:right>
          <a:top>
            <a:ln w="38100" cap="flat">
              <a:solidFill>
                <a:srgbClr val="000000"/>
              </a:solidFill>
              <a:prstDash val="solid"/>
              <a:miter lim="400000"/>
            </a:ln>
          </a:top>
          <a:bottom>
            <a:ln w="12700" cap="flat">
              <a:solidFill>
                <a:srgbClr val="000000"/>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noFill/>
        </a:fill>
      </a:tcStyle>
    </a:lastRow>
    <a:firstRow>
      <a:tcTxStyle b="on" i="off">
        <a:fontRef idx="minor">
          <a:srgbClr val="000000"/>
        </a:fontRef>
        <a:srgbClr val="000000"/>
      </a:tcTxStyle>
      <a:tcStyle>
        <a:tcBdr>
          <a:left>
            <a:ln w="12700" cap="flat">
              <a:solidFill>
                <a:srgbClr val="536773"/>
              </a:solidFill>
              <a:prstDash val="solid"/>
              <a:miter lim="400000"/>
            </a:ln>
          </a:left>
          <a:right>
            <a:ln w="12700" cap="flat">
              <a:solidFill>
                <a:srgbClr val="536773"/>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solidFill>
            <a:schemeClr val="accent1">
              <a:lumOff val="16847"/>
            </a:schemeClr>
          </a:solidFill>
        </a:fill>
      </a:tcStyle>
    </a:firstRow>
  </a:tblStyle>
  <a:tblStyle styleId="{EEE7283C-3CF3-47DC-8721-378D4A62B228}" styleName="">
    <a:tblBg/>
    <a:wholeTbl>
      <a:tcTxStyle b="off" i="off">
        <a:fontRef idx="minor">
          <a:srgbClr val="000000"/>
        </a:fontRef>
        <a:srgbClr val="000000"/>
      </a:tcTxStyle>
      <a:tcStyle>
        <a:tcBdr>
          <a:left>
            <a:ln w="12700" cap="flat">
              <a:solidFill>
                <a:srgbClr val="838383"/>
              </a:solidFill>
              <a:prstDash val="solid"/>
              <a:miter lim="400000"/>
            </a:ln>
          </a:left>
          <a:right>
            <a:ln w="12700" cap="flat">
              <a:solidFill>
                <a:srgbClr val="838383"/>
              </a:solidFill>
              <a:prstDash val="solid"/>
              <a:miter lim="400000"/>
            </a:ln>
          </a:right>
          <a:top>
            <a:ln w="12700" cap="flat">
              <a:solidFill>
                <a:srgbClr val="838383"/>
              </a:solidFill>
              <a:prstDash val="solid"/>
              <a:miter lim="400000"/>
            </a:ln>
          </a:top>
          <a:bottom>
            <a:ln w="12700" cap="flat">
              <a:solidFill>
                <a:srgbClr val="838383"/>
              </a:solidFill>
              <a:prstDash val="solid"/>
              <a:miter lim="400000"/>
            </a:ln>
          </a:bottom>
          <a:insideH>
            <a:ln w="12700" cap="flat">
              <a:solidFill>
                <a:srgbClr val="838383"/>
              </a:solidFill>
              <a:prstDash val="solid"/>
              <a:miter lim="400000"/>
            </a:ln>
          </a:insideH>
          <a:insideV>
            <a:ln w="12700" cap="flat">
              <a:solidFill>
                <a:srgbClr val="838383"/>
              </a:solidFill>
              <a:prstDash val="solid"/>
              <a:miter lim="400000"/>
            </a:ln>
          </a:insideV>
        </a:tcBdr>
        <a:fill>
          <a:noFill/>
        </a:fill>
      </a:tcStyle>
    </a:wholeTbl>
    <a:band2H>
      <a:tcTxStyle/>
      <a:tcStyle>
        <a:tcBdr/>
        <a:fill>
          <a:solidFill>
            <a:srgbClr val="EDEEEE"/>
          </a:solidFill>
        </a:fill>
      </a:tcStyle>
    </a:band2H>
    <a:firstCol>
      <a:tcTxStyle b="off" i="off">
        <a:font>
          <a:latin typeface="Helvetica Neue Medium"/>
          <a:ea typeface="Helvetica Neue Medium"/>
          <a:cs typeface="Helvetica Neue Medium"/>
        </a:font>
        <a:srgbClr val="000000"/>
      </a:tcTxStyle>
      <a:tcStyle>
        <a:tcBdr>
          <a:left>
            <a:ln w="12700" cap="flat">
              <a:solidFill>
                <a:srgbClr val="4D4D4D"/>
              </a:solidFill>
              <a:prstDash val="solid"/>
              <a:miter lim="400000"/>
            </a:ln>
          </a:left>
          <a:right>
            <a:ln w="12700" cap="flat">
              <a:solidFill>
                <a:srgbClr val="808080"/>
              </a:solidFill>
              <a:prstDash val="solid"/>
              <a:miter lim="400000"/>
            </a:ln>
          </a:right>
          <a:top>
            <a:ln w="12700" cap="flat">
              <a:solidFill>
                <a:srgbClr val="808080"/>
              </a:solidFill>
              <a:prstDash val="solid"/>
              <a:miter lim="400000"/>
            </a:ln>
          </a:top>
          <a:bottom>
            <a:ln w="12700" cap="flat">
              <a:solidFill>
                <a:srgbClr val="808080"/>
              </a:solidFill>
              <a:prstDash val="solid"/>
              <a:miter lim="400000"/>
            </a:ln>
          </a:bottom>
          <a:insideH>
            <a:ln w="12700" cap="flat">
              <a:solidFill>
                <a:srgbClr val="808080"/>
              </a:solidFill>
              <a:prstDash val="solid"/>
              <a:miter lim="400000"/>
            </a:ln>
          </a:insideH>
          <a:insideV>
            <a:ln w="12700" cap="flat">
              <a:solidFill>
                <a:srgbClr val="808080"/>
              </a:solidFill>
              <a:prstDash val="solid"/>
              <a:miter lim="400000"/>
            </a:ln>
          </a:insideV>
        </a:tcBdr>
        <a:fill>
          <a:solidFill>
            <a:srgbClr val="88FA4F"/>
          </a:solidFill>
        </a:fill>
      </a:tcStyle>
    </a:firstCol>
    <a:la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38100" cap="flat">
              <a:solidFill>
                <a:schemeClr val="accent3"/>
              </a:solidFill>
              <a:prstDash val="solid"/>
              <a:miter lim="400000"/>
            </a:ln>
          </a:top>
          <a:bottom>
            <a:ln w="12700" cap="flat">
              <a:solidFill>
                <a:srgbClr val="4D4D4D"/>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lastRow>
    <a:firstRow>
      <a:tcTxStyle b="off" i="off">
        <a:font>
          <a:latin typeface="Helvetica Neue Medium"/>
          <a:ea typeface="Helvetica Neue Medium"/>
          <a:cs typeface="Helvetica Neue Medium"/>
        </a:font>
        <a:srgbClr val="000000"/>
      </a:tcTxStyle>
      <a:tcStyle>
        <a:tcBdr>
          <a:left>
            <a:ln w="12700" cap="flat">
              <a:solidFill>
                <a:srgbClr val="4D4D4D"/>
              </a:solidFill>
              <a:prstDash val="solid"/>
              <a:miter lim="400000"/>
            </a:ln>
          </a:left>
          <a:right>
            <a:ln w="12700" cap="flat">
              <a:solidFill>
                <a:srgbClr val="4D4D4D"/>
              </a:solidFill>
              <a:prstDash val="solid"/>
              <a:miter lim="400000"/>
            </a:ln>
          </a:right>
          <a:top>
            <a:ln w="12700" cap="flat">
              <a:solidFill>
                <a:srgbClr val="4D4D4D"/>
              </a:solidFill>
              <a:prstDash val="solid"/>
              <a:miter lim="400000"/>
            </a:ln>
          </a:top>
          <a:bottom>
            <a:ln w="12700" cap="flat">
              <a:solidFill>
                <a:srgbClr val="4D4D4D"/>
              </a:solidFill>
              <a:prstDash val="solid"/>
              <a:miter lim="400000"/>
            </a:ln>
          </a:bottom>
          <a:insideH>
            <a:ln w="12700" cap="flat">
              <a:solidFill>
                <a:srgbClr val="4D4D4D"/>
              </a:solidFill>
              <a:prstDash val="solid"/>
              <a:miter lim="400000"/>
            </a:ln>
          </a:insideH>
          <a:insideV>
            <a:ln w="12700" cap="flat">
              <a:solidFill>
                <a:srgbClr val="4D4D4D"/>
              </a:solidFill>
              <a:prstDash val="solid"/>
              <a:miter lim="400000"/>
            </a:ln>
          </a:insideV>
        </a:tcBdr>
        <a:fill>
          <a:solidFill>
            <a:srgbClr val="60D937"/>
          </a:solidFill>
        </a:fill>
      </a:tcStyle>
    </a:firstRow>
  </a:tblStyle>
  <a:tblStyle styleId="{CF821DB8-F4EB-4A41-A1BA-3FCAFE7338EE}" styleName="">
    <a:tblBg/>
    <a:wholeTbl>
      <a:tcTxStyle b="off" i="off">
        <a:fontRef idx="minor">
          <a:srgbClr val="000000"/>
        </a:fontRef>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12700" cap="flat">
              <a:solidFill>
                <a:srgbClr val="5B5A5A"/>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AF7E9"/>
          </a:solidFill>
        </a:fill>
      </a:tcStyle>
    </a:wholeTbl>
    <a:band2H>
      <a:tcTxStyle/>
      <a:tcStyle>
        <a:tcBdr/>
        <a:fill>
          <a:solidFill>
            <a:schemeClr val="accent4">
              <a:hueOff val="348544"/>
              <a:lumOff val="7139"/>
            </a:schemeClr>
          </a:solidFill>
        </a:fill>
      </a:tcStyle>
    </a:band2H>
    <a:firstCol>
      <a:tcTxStyle b="off" i="off">
        <a:font>
          <a:latin typeface="Helvetica Neue Medium"/>
          <a:ea typeface="Helvetica Neue Medium"/>
          <a:cs typeface="Helvetica Neue Medium"/>
        </a:font>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12700" cap="flat">
              <a:solidFill>
                <a:srgbClr val="5B5A5A"/>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8BB00"/>
          </a:solidFill>
        </a:fill>
      </a:tcStyle>
    </a:firstCol>
    <a:lastRow>
      <a:tcTxStyle b="off" i="off">
        <a:font>
          <a:latin typeface="Helvetica Neue Medium"/>
          <a:ea typeface="Helvetica Neue Medium"/>
          <a:cs typeface="Helvetica Neue Medium"/>
        </a:font>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38100" cap="flat">
              <a:solidFill>
                <a:srgbClr val="F8BA00"/>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AF7E9"/>
          </a:solidFill>
        </a:fill>
      </a:tcStyle>
    </a:lastRow>
    <a:firstRow>
      <a:tcTxStyle b="off" i="off">
        <a:font>
          <a:latin typeface="Helvetica Neue Medium"/>
          <a:ea typeface="Helvetica Neue Medium"/>
          <a:cs typeface="Helvetica Neue Medium"/>
        </a:font>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12700" cap="flat">
              <a:solidFill>
                <a:srgbClr val="5B5A5A"/>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F9400"/>
          </a:solidFill>
        </a:fill>
      </a:tcStyle>
    </a:firstRow>
  </a:tblStyle>
  <a:tblStyle styleId="{33BA23B1-9221-436E-865A-0063620EA4FD}" styleName="">
    <a:tblBg/>
    <a:wholeTbl>
      <a:tcTxStyle b="off" i="off">
        <a:fontRef idx="minor">
          <a:srgbClr val="000000"/>
        </a:fontRef>
        <a:srgbClr val="000000"/>
      </a:tcTxStyle>
      <a:tcStyle>
        <a:tcBdr>
          <a:left>
            <a:ln w="12700" cap="flat">
              <a:solidFill>
                <a:srgbClr val="464646"/>
              </a:solidFill>
              <a:prstDash val="solid"/>
              <a:miter lim="400000"/>
            </a:ln>
          </a:left>
          <a:right>
            <a:ln w="12700" cap="flat">
              <a:solidFill>
                <a:srgbClr val="464646"/>
              </a:solidFill>
              <a:prstDash val="solid"/>
              <a:miter lim="400000"/>
            </a:ln>
          </a:right>
          <a:top>
            <a:ln w="12700" cap="flat">
              <a:solidFill>
                <a:srgbClr val="464646"/>
              </a:solidFill>
              <a:prstDash val="solid"/>
              <a:miter lim="400000"/>
            </a:ln>
          </a:top>
          <a:bottom>
            <a:ln w="12700" cap="flat">
              <a:solidFill>
                <a:srgbClr val="464646"/>
              </a:solidFill>
              <a:prstDash val="solid"/>
              <a:miter lim="400000"/>
            </a:ln>
          </a:bottom>
          <a:insideH>
            <a:ln w="12700" cap="flat">
              <a:solidFill>
                <a:srgbClr val="464646"/>
              </a:solidFill>
              <a:prstDash val="solid"/>
              <a:miter lim="400000"/>
            </a:ln>
          </a:insideH>
          <a:insideV>
            <a:ln w="12700" cap="flat">
              <a:solidFill>
                <a:srgbClr val="464646"/>
              </a:solidFill>
              <a:prstDash val="solid"/>
              <a:miter lim="400000"/>
            </a:ln>
          </a:insideV>
        </a:tcBdr>
        <a:fill>
          <a:noFill/>
        </a:fill>
      </a:tcStyle>
    </a:wholeTbl>
    <a:band2H>
      <a:tcTxStyle/>
      <a:tcStyle>
        <a:tcBdr/>
        <a:fill>
          <a:solidFill>
            <a:srgbClr val="D4D5D5"/>
          </a:solidFill>
        </a:fill>
      </a:tcStyle>
    </a:band2H>
    <a:firstCol>
      <a:tcTxStyle b="on" i="off">
        <a:fontRef idx="minor">
          <a:srgbClr val="FFFFFF"/>
        </a:fontRef>
        <a:srgbClr val="FFFFFF"/>
      </a:tcTxStyle>
      <a:tcStyle>
        <a:tcBdr>
          <a:left>
            <a:ln w="12700" cap="flat">
              <a:solidFill>
                <a:srgbClr val="5E5E5E"/>
              </a:solidFill>
              <a:prstDash val="solid"/>
              <a:miter lim="400000"/>
            </a:ln>
          </a:left>
          <a:right>
            <a:ln w="12700" cap="flat">
              <a:solidFill>
                <a:srgbClr val="A6AAA9"/>
              </a:solidFill>
              <a:prstDash val="solid"/>
              <a:miter lim="400000"/>
            </a:ln>
          </a:right>
          <a:top>
            <a:ln w="12700" cap="flat">
              <a:solidFill>
                <a:srgbClr val="C3C3C3"/>
              </a:solidFill>
              <a:prstDash val="solid"/>
              <a:miter lim="400000"/>
            </a:ln>
          </a:top>
          <a:bottom>
            <a:ln w="12700" cap="flat">
              <a:solidFill>
                <a:srgbClr val="C3C3C3"/>
              </a:solidFill>
              <a:prstDash val="solid"/>
              <a:miter lim="400000"/>
            </a:ln>
          </a:bottom>
          <a:insideH>
            <a:ln w="12700" cap="flat">
              <a:solidFill>
                <a:srgbClr val="C3C3C3"/>
              </a:solidFill>
              <a:prstDash val="solid"/>
              <a:miter lim="400000"/>
            </a:ln>
          </a:insideH>
          <a:insideV>
            <a:ln w="12700" cap="flat">
              <a:solidFill>
                <a:srgbClr val="C3C3C3"/>
              </a:solidFill>
              <a:prstDash val="solid"/>
              <a:miter lim="400000"/>
            </a:ln>
          </a:insideV>
        </a:tcBdr>
        <a:fill>
          <a:solidFill>
            <a:srgbClr val="CB2A7B"/>
          </a:solidFill>
        </a:fill>
      </a:tcStyle>
    </a:firstCol>
    <a:lastRow>
      <a:tcTxStyle b="on" i="off">
        <a:fontRef idx="minor">
          <a:srgbClr val="000000"/>
        </a:fontRef>
        <a:srgbClr val="000000"/>
      </a:tcTxStyle>
      <a:tcStyle>
        <a:tcBdr>
          <a:left>
            <a:ln w="12700" cap="flat">
              <a:solidFill>
                <a:srgbClr val="5E5E5E"/>
              </a:solidFill>
              <a:prstDash val="solid"/>
              <a:miter lim="400000"/>
            </a:ln>
          </a:left>
          <a:right>
            <a:ln w="12700" cap="flat">
              <a:solidFill>
                <a:srgbClr val="5E5E5E"/>
              </a:solidFill>
              <a:prstDash val="solid"/>
              <a:miter lim="400000"/>
            </a:ln>
          </a:right>
          <a:top>
            <a:ln w="38100" cap="flat">
              <a:solidFill>
                <a:srgbClr val="CB297B"/>
              </a:solidFill>
              <a:prstDash val="solid"/>
              <a:miter lim="400000"/>
            </a:ln>
          </a:top>
          <a:bottom>
            <a:ln w="12700" cap="flat">
              <a:solidFill>
                <a:srgbClr val="5E5E5E"/>
              </a:solidFill>
              <a:prstDash val="solid"/>
              <a:miter lim="400000"/>
            </a:ln>
          </a:bottom>
          <a:insideH>
            <a:ln w="12700" cap="flat">
              <a:solidFill>
                <a:srgbClr val="5E5E5E"/>
              </a:solidFill>
              <a:prstDash val="solid"/>
              <a:miter lim="400000"/>
            </a:ln>
          </a:insideH>
          <a:insideV>
            <a:ln w="12700" cap="flat">
              <a:solidFill>
                <a:srgbClr val="5E5E5E"/>
              </a:solidFill>
              <a:prstDash val="solid"/>
              <a:miter lim="400000"/>
            </a:ln>
          </a:insideV>
        </a:tcBdr>
        <a:fill>
          <a:solidFill>
            <a:srgbClr val="FFFFFF"/>
          </a:solidFill>
        </a:fill>
      </a:tcStyle>
    </a:lastRow>
    <a:firstRow>
      <a:tcTxStyle b="on" i="off">
        <a:fontRef idx="minor">
          <a:srgbClr val="FFFFFF"/>
        </a:fontRef>
        <a:srgbClr val="FFFFFF"/>
      </a:tcTxStyle>
      <a:tcStyle>
        <a:tcBdr>
          <a:left>
            <a:ln w="12700" cap="flat">
              <a:solidFill>
                <a:srgbClr val="A6AAA9"/>
              </a:solidFill>
              <a:prstDash val="solid"/>
              <a:miter lim="400000"/>
            </a:ln>
          </a:left>
          <a:right>
            <a:ln w="12700" cap="flat">
              <a:solidFill>
                <a:srgbClr val="A6AAA9"/>
              </a:solidFill>
              <a:prstDash val="solid"/>
              <a:miter lim="400000"/>
            </a:ln>
          </a:right>
          <a:top>
            <a:ln w="12700" cap="flat">
              <a:solidFill>
                <a:srgbClr val="5E5E5E"/>
              </a:solidFill>
              <a:prstDash val="solid"/>
              <a:miter lim="400000"/>
            </a:ln>
          </a:top>
          <a:bottom>
            <a:ln w="12700" cap="flat">
              <a:solidFill>
                <a:srgbClr val="A6AAA9"/>
              </a:solidFill>
              <a:prstDash val="solid"/>
              <a:miter lim="400000"/>
            </a:ln>
          </a:bottom>
          <a:insideH>
            <a:ln w="12700" cap="flat">
              <a:solidFill>
                <a:srgbClr val="A6AAA9"/>
              </a:solidFill>
              <a:prstDash val="solid"/>
              <a:miter lim="400000"/>
            </a:ln>
          </a:insideH>
          <a:insideV>
            <a:ln w="12700" cap="flat">
              <a:solidFill>
                <a:srgbClr val="A6AAA9"/>
              </a:solidFill>
              <a:prstDash val="solid"/>
              <a:miter lim="400000"/>
            </a:ln>
          </a:insideV>
        </a:tcBdr>
        <a:fill>
          <a:solidFill>
            <a:srgbClr val="991A5F"/>
          </a:solidFill>
        </a:fill>
      </a:tcStyle>
    </a:firstRow>
  </a:tblStyle>
  <a:tblStyle styleId="{2708684C-4D16-4618-839F-0558EEFCDFE6}" styleName="">
    <a:tblBg/>
    <a:wholeTbl>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prstDash val="solid"/>
              <a:miter lim="400000"/>
            </a:ln>
          </a:insideV>
        </a:tcBdr>
        <a:fill>
          <a:noFill/>
        </a:fill>
      </a:tcStyle>
    </a:wholeTbl>
    <a:band2H>
      <a:tcTxStyle/>
      <a:tcStyle>
        <a:tcBdr/>
        <a:fill>
          <a:solidFill>
            <a:srgbClr val="EDEEEE"/>
          </a:solidFill>
        </a:fill>
      </a:tcStyle>
    </a:band2H>
    <a:firstCol>
      <a:tcTxStyle b="on" i="off">
        <a:fontRef idx="minor">
          <a:srgbClr val="000000"/>
        </a:fontRef>
        <a:srgbClr val="000000"/>
      </a:tcTxStyle>
      <a:tcStyle>
        <a:tcBdr>
          <a:left>
            <a:ln w="12700" cap="flat">
              <a:solidFill>
                <a:srgbClr val="6C6C6C"/>
              </a:solidFill>
              <a:prstDash val="solid"/>
              <a:miter lim="400000"/>
            </a:ln>
          </a:left>
          <a:right>
            <a:ln w="254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prstDash val="solid"/>
              <a:miter lim="400000"/>
            </a:ln>
          </a:insideV>
        </a:tcBdr>
        <a:fill>
          <a:noFill/>
        </a:fill>
      </a:tcStyle>
    </a:firstCol>
    <a:lastRow>
      <a:tcTxStyle b="on"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5400" cap="flat">
              <a:solidFill>
                <a:srgbClr val="000000"/>
              </a:solidFill>
              <a:prstDash val="solid"/>
              <a:miter lim="400000"/>
            </a:ln>
          </a:top>
          <a:bottom>
            <a:ln w="12700" cap="flat">
              <a:solidFill>
                <a:srgbClr val="6C6C6C"/>
              </a:solidFill>
              <a:prstDash val="solid"/>
              <a:miter lim="400000"/>
            </a:ln>
          </a:bottom>
          <a:insideH>
            <a:ln w="12700" cap="flat">
              <a:solidFill>
                <a:srgbClr val="000000"/>
              </a:solidFill>
              <a:custDash>
                <a:ds d="200000" sp="200000"/>
              </a:custDash>
              <a:miter lim="400000"/>
            </a:ln>
          </a:insideH>
          <a:insideV>
            <a:ln w="12700" cap="flat">
              <a:solidFill>
                <a:srgbClr val="000000"/>
              </a:solidFill>
              <a:prstDash val="solid"/>
              <a:miter lim="400000"/>
            </a:ln>
          </a:insideV>
        </a:tcBdr>
        <a:fill>
          <a:noFill/>
        </a:fill>
      </a:tcStyle>
    </a:lastRow>
    <a:firstRow>
      <a:tcTxStyle b="on"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6C6C6C"/>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D6DCE0"/>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1"/>
    <p:restoredTop sz="85921" autoAdjust="0"/>
  </p:normalViewPr>
  <p:slideViewPr>
    <p:cSldViewPr snapToGrid="0">
      <p:cViewPr varScale="1">
        <p:scale>
          <a:sx n="25" d="100"/>
          <a:sy n="25" d="100"/>
        </p:scale>
        <p:origin x="799" y="1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9.xml"/><Relationship Id="rId21" Type="http://schemas.openxmlformats.org/officeDocument/2006/relationships/slide" Target="slides/slide13.xml"/><Relationship Id="rId42" Type="http://schemas.openxmlformats.org/officeDocument/2006/relationships/slide" Target="slides/slide34.xml"/><Relationship Id="rId63" Type="http://schemas.openxmlformats.org/officeDocument/2006/relationships/slide" Target="slides/slide55.xml"/><Relationship Id="rId84" Type="http://schemas.openxmlformats.org/officeDocument/2006/relationships/slide" Target="slides/slide76.xml"/><Relationship Id="rId138" Type="http://schemas.openxmlformats.org/officeDocument/2006/relationships/slide" Target="slides/slide130.xml"/><Relationship Id="rId159" Type="http://schemas.openxmlformats.org/officeDocument/2006/relationships/slide" Target="slides/slide151.xml"/><Relationship Id="rId170" Type="http://schemas.openxmlformats.org/officeDocument/2006/relationships/presProps" Target="presProps.xml"/><Relationship Id="rId107" Type="http://schemas.openxmlformats.org/officeDocument/2006/relationships/slide" Target="slides/slide99.xml"/><Relationship Id="rId11" Type="http://schemas.openxmlformats.org/officeDocument/2006/relationships/slide" Target="slides/slide3.xml"/><Relationship Id="rId32" Type="http://schemas.openxmlformats.org/officeDocument/2006/relationships/slide" Target="slides/slide24.xml"/><Relationship Id="rId53" Type="http://schemas.openxmlformats.org/officeDocument/2006/relationships/slide" Target="slides/slide45.xml"/><Relationship Id="rId74" Type="http://schemas.openxmlformats.org/officeDocument/2006/relationships/slide" Target="slides/slide66.xml"/><Relationship Id="rId128" Type="http://schemas.openxmlformats.org/officeDocument/2006/relationships/slide" Target="slides/slide120.xml"/><Relationship Id="rId149" Type="http://schemas.openxmlformats.org/officeDocument/2006/relationships/slide" Target="slides/slide141.xml"/><Relationship Id="rId5" Type="http://schemas.openxmlformats.org/officeDocument/2006/relationships/slideMaster" Target="slideMasters/slideMaster5.xml"/><Relationship Id="rId95" Type="http://schemas.openxmlformats.org/officeDocument/2006/relationships/slide" Target="slides/slide87.xml"/><Relationship Id="rId160" Type="http://schemas.openxmlformats.org/officeDocument/2006/relationships/slide" Target="slides/slide152.xml"/><Relationship Id="rId22" Type="http://schemas.openxmlformats.org/officeDocument/2006/relationships/slide" Target="slides/slide14.xml"/><Relationship Id="rId43" Type="http://schemas.openxmlformats.org/officeDocument/2006/relationships/slide" Target="slides/slide35.xml"/><Relationship Id="rId64" Type="http://schemas.openxmlformats.org/officeDocument/2006/relationships/slide" Target="slides/slide56.xml"/><Relationship Id="rId118" Type="http://schemas.openxmlformats.org/officeDocument/2006/relationships/slide" Target="slides/slide110.xml"/><Relationship Id="rId139" Type="http://schemas.openxmlformats.org/officeDocument/2006/relationships/slide" Target="slides/slide131.xml"/><Relationship Id="rId85" Type="http://schemas.openxmlformats.org/officeDocument/2006/relationships/slide" Target="slides/slide77.xml"/><Relationship Id="rId150" Type="http://schemas.openxmlformats.org/officeDocument/2006/relationships/slide" Target="slides/slide142.xml"/><Relationship Id="rId171" Type="http://schemas.openxmlformats.org/officeDocument/2006/relationships/viewProps" Target="viewProps.xml"/><Relationship Id="rId12" Type="http://schemas.openxmlformats.org/officeDocument/2006/relationships/slide" Target="slides/slide4.xml"/><Relationship Id="rId33" Type="http://schemas.openxmlformats.org/officeDocument/2006/relationships/slide" Target="slides/slide25.xml"/><Relationship Id="rId108" Type="http://schemas.openxmlformats.org/officeDocument/2006/relationships/slide" Target="slides/slide100.xml"/><Relationship Id="rId129" Type="http://schemas.openxmlformats.org/officeDocument/2006/relationships/slide" Target="slides/slide121.xml"/><Relationship Id="rId54" Type="http://schemas.openxmlformats.org/officeDocument/2006/relationships/slide" Target="slides/slide46.xml"/><Relationship Id="rId75" Type="http://schemas.openxmlformats.org/officeDocument/2006/relationships/slide" Target="slides/slide67.xml"/><Relationship Id="rId96" Type="http://schemas.openxmlformats.org/officeDocument/2006/relationships/slide" Target="slides/slide88.xml"/><Relationship Id="rId140" Type="http://schemas.openxmlformats.org/officeDocument/2006/relationships/slide" Target="slides/slide132.xml"/><Relationship Id="rId161" Type="http://schemas.openxmlformats.org/officeDocument/2006/relationships/slide" Target="slides/slide153.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5.xml"/><Relationship Id="rId28" Type="http://schemas.openxmlformats.org/officeDocument/2006/relationships/slide" Target="slides/slide20.xml"/><Relationship Id="rId49" Type="http://schemas.openxmlformats.org/officeDocument/2006/relationships/slide" Target="slides/slide41.xml"/><Relationship Id="rId114" Type="http://schemas.openxmlformats.org/officeDocument/2006/relationships/slide" Target="slides/slide106.xml"/><Relationship Id="rId119" Type="http://schemas.openxmlformats.org/officeDocument/2006/relationships/slide" Target="slides/slide111.xml"/><Relationship Id="rId44" Type="http://schemas.openxmlformats.org/officeDocument/2006/relationships/slide" Target="slides/slide36.xml"/><Relationship Id="rId60" Type="http://schemas.openxmlformats.org/officeDocument/2006/relationships/slide" Target="slides/slide52.xml"/><Relationship Id="rId65" Type="http://schemas.openxmlformats.org/officeDocument/2006/relationships/slide" Target="slides/slide57.xml"/><Relationship Id="rId81" Type="http://schemas.openxmlformats.org/officeDocument/2006/relationships/slide" Target="slides/slide73.xml"/><Relationship Id="rId86" Type="http://schemas.openxmlformats.org/officeDocument/2006/relationships/slide" Target="slides/slide78.xml"/><Relationship Id="rId130" Type="http://schemas.openxmlformats.org/officeDocument/2006/relationships/slide" Target="slides/slide122.xml"/><Relationship Id="rId135" Type="http://schemas.openxmlformats.org/officeDocument/2006/relationships/slide" Target="slides/slide127.xml"/><Relationship Id="rId151" Type="http://schemas.openxmlformats.org/officeDocument/2006/relationships/slide" Target="slides/slide143.xml"/><Relationship Id="rId156" Type="http://schemas.openxmlformats.org/officeDocument/2006/relationships/slide" Target="slides/slide148.xml"/><Relationship Id="rId172" Type="http://schemas.openxmlformats.org/officeDocument/2006/relationships/theme" Target="theme/them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109" Type="http://schemas.openxmlformats.org/officeDocument/2006/relationships/slide" Target="slides/slide10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slide" Target="slides/slide68.xml"/><Relationship Id="rId97" Type="http://schemas.openxmlformats.org/officeDocument/2006/relationships/slide" Target="slides/slide89.xml"/><Relationship Id="rId104" Type="http://schemas.openxmlformats.org/officeDocument/2006/relationships/slide" Target="slides/slide96.xml"/><Relationship Id="rId120" Type="http://schemas.openxmlformats.org/officeDocument/2006/relationships/slide" Target="slides/slide112.xml"/><Relationship Id="rId125" Type="http://schemas.openxmlformats.org/officeDocument/2006/relationships/slide" Target="slides/slide117.xml"/><Relationship Id="rId141" Type="http://schemas.openxmlformats.org/officeDocument/2006/relationships/slide" Target="slides/slide133.xml"/><Relationship Id="rId146" Type="http://schemas.openxmlformats.org/officeDocument/2006/relationships/slide" Target="slides/slide138.xml"/><Relationship Id="rId167" Type="http://schemas.openxmlformats.org/officeDocument/2006/relationships/slide" Target="slides/slide159.xml"/><Relationship Id="rId7" Type="http://schemas.openxmlformats.org/officeDocument/2006/relationships/slideMaster" Target="slideMasters/slideMaster7.xml"/><Relationship Id="rId71" Type="http://schemas.openxmlformats.org/officeDocument/2006/relationships/slide" Target="slides/slide63.xml"/><Relationship Id="rId92" Type="http://schemas.openxmlformats.org/officeDocument/2006/relationships/slide" Target="slides/slide84.xml"/><Relationship Id="rId162" Type="http://schemas.openxmlformats.org/officeDocument/2006/relationships/slide" Target="slides/slide154.xml"/><Relationship Id="rId2" Type="http://schemas.openxmlformats.org/officeDocument/2006/relationships/slideMaster" Target="slideMasters/slideMaster2.xml"/><Relationship Id="rId29" Type="http://schemas.openxmlformats.org/officeDocument/2006/relationships/slide" Target="slides/slide2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 Id="rId87" Type="http://schemas.openxmlformats.org/officeDocument/2006/relationships/slide" Target="slides/slide79.xml"/><Relationship Id="rId110" Type="http://schemas.openxmlformats.org/officeDocument/2006/relationships/slide" Target="slides/slide102.xml"/><Relationship Id="rId115" Type="http://schemas.openxmlformats.org/officeDocument/2006/relationships/slide" Target="slides/slide107.xml"/><Relationship Id="rId131" Type="http://schemas.openxmlformats.org/officeDocument/2006/relationships/slide" Target="slides/slide123.xml"/><Relationship Id="rId136" Type="http://schemas.openxmlformats.org/officeDocument/2006/relationships/slide" Target="slides/slide128.xml"/><Relationship Id="rId157" Type="http://schemas.openxmlformats.org/officeDocument/2006/relationships/slide" Target="slides/slide149.xml"/><Relationship Id="rId61" Type="http://schemas.openxmlformats.org/officeDocument/2006/relationships/slide" Target="slides/slide53.xml"/><Relationship Id="rId82" Type="http://schemas.openxmlformats.org/officeDocument/2006/relationships/slide" Target="slides/slide74.xml"/><Relationship Id="rId152" Type="http://schemas.openxmlformats.org/officeDocument/2006/relationships/slide" Target="slides/slide144.xml"/><Relationship Id="rId173" Type="http://schemas.openxmlformats.org/officeDocument/2006/relationships/tableStyles" Target="tableStyles.xml"/><Relationship Id="rId19" Type="http://schemas.openxmlformats.org/officeDocument/2006/relationships/slide" Target="slides/slide11.xml"/><Relationship Id="rId14" Type="http://schemas.openxmlformats.org/officeDocument/2006/relationships/slide" Target="slides/slide6.xml"/><Relationship Id="rId30" Type="http://schemas.openxmlformats.org/officeDocument/2006/relationships/slide" Target="slides/slide22.xml"/><Relationship Id="rId35" Type="http://schemas.openxmlformats.org/officeDocument/2006/relationships/slide" Target="slides/slide27.xml"/><Relationship Id="rId56" Type="http://schemas.openxmlformats.org/officeDocument/2006/relationships/slide" Target="slides/slide48.xml"/><Relationship Id="rId77" Type="http://schemas.openxmlformats.org/officeDocument/2006/relationships/slide" Target="slides/slide69.xml"/><Relationship Id="rId100" Type="http://schemas.openxmlformats.org/officeDocument/2006/relationships/slide" Target="slides/slide92.xml"/><Relationship Id="rId105" Type="http://schemas.openxmlformats.org/officeDocument/2006/relationships/slide" Target="slides/slide97.xml"/><Relationship Id="rId126" Type="http://schemas.openxmlformats.org/officeDocument/2006/relationships/slide" Target="slides/slide118.xml"/><Relationship Id="rId147" Type="http://schemas.openxmlformats.org/officeDocument/2006/relationships/slide" Target="slides/slide139.xml"/><Relationship Id="rId168" Type="http://schemas.openxmlformats.org/officeDocument/2006/relationships/slide" Target="slides/slide160.xml"/><Relationship Id="rId8" Type="http://schemas.openxmlformats.org/officeDocument/2006/relationships/slideMaster" Target="slideMasters/slideMaster8.xml"/><Relationship Id="rId51" Type="http://schemas.openxmlformats.org/officeDocument/2006/relationships/slide" Target="slides/slide43.xml"/><Relationship Id="rId72" Type="http://schemas.openxmlformats.org/officeDocument/2006/relationships/slide" Target="slides/slide64.xml"/><Relationship Id="rId93" Type="http://schemas.openxmlformats.org/officeDocument/2006/relationships/slide" Target="slides/slide85.xml"/><Relationship Id="rId98" Type="http://schemas.openxmlformats.org/officeDocument/2006/relationships/slide" Target="slides/slide90.xml"/><Relationship Id="rId121" Type="http://schemas.openxmlformats.org/officeDocument/2006/relationships/slide" Target="slides/slide113.xml"/><Relationship Id="rId142" Type="http://schemas.openxmlformats.org/officeDocument/2006/relationships/slide" Target="slides/slide134.xml"/><Relationship Id="rId163" Type="http://schemas.openxmlformats.org/officeDocument/2006/relationships/slide" Target="slides/slide155.xml"/><Relationship Id="rId3" Type="http://schemas.openxmlformats.org/officeDocument/2006/relationships/slideMaster" Target="slideMasters/slideMaster3.xml"/><Relationship Id="rId25" Type="http://schemas.openxmlformats.org/officeDocument/2006/relationships/slide" Target="slides/slide17.xml"/><Relationship Id="rId46" Type="http://schemas.openxmlformats.org/officeDocument/2006/relationships/slide" Target="slides/slide38.xml"/><Relationship Id="rId67" Type="http://schemas.openxmlformats.org/officeDocument/2006/relationships/slide" Target="slides/slide59.xml"/><Relationship Id="rId116" Type="http://schemas.openxmlformats.org/officeDocument/2006/relationships/slide" Target="slides/slide108.xml"/><Relationship Id="rId137" Type="http://schemas.openxmlformats.org/officeDocument/2006/relationships/slide" Target="slides/slide129.xml"/><Relationship Id="rId158" Type="http://schemas.openxmlformats.org/officeDocument/2006/relationships/slide" Target="slides/slide150.xml"/><Relationship Id="rId20" Type="http://schemas.openxmlformats.org/officeDocument/2006/relationships/slide" Target="slides/slide12.xml"/><Relationship Id="rId41" Type="http://schemas.openxmlformats.org/officeDocument/2006/relationships/slide" Target="slides/slide33.xml"/><Relationship Id="rId62" Type="http://schemas.openxmlformats.org/officeDocument/2006/relationships/slide" Target="slides/slide54.xml"/><Relationship Id="rId83" Type="http://schemas.openxmlformats.org/officeDocument/2006/relationships/slide" Target="slides/slide75.xml"/><Relationship Id="rId88" Type="http://schemas.openxmlformats.org/officeDocument/2006/relationships/slide" Target="slides/slide80.xml"/><Relationship Id="rId111" Type="http://schemas.openxmlformats.org/officeDocument/2006/relationships/slide" Target="slides/slide103.xml"/><Relationship Id="rId132" Type="http://schemas.openxmlformats.org/officeDocument/2006/relationships/slide" Target="slides/slide124.xml"/><Relationship Id="rId153" Type="http://schemas.openxmlformats.org/officeDocument/2006/relationships/slide" Target="slides/slide145.xml"/><Relationship Id="rId15" Type="http://schemas.openxmlformats.org/officeDocument/2006/relationships/slide" Target="slides/slide7.xml"/><Relationship Id="rId36" Type="http://schemas.openxmlformats.org/officeDocument/2006/relationships/slide" Target="slides/slide28.xml"/><Relationship Id="rId57" Type="http://schemas.openxmlformats.org/officeDocument/2006/relationships/slide" Target="slides/slide49.xml"/><Relationship Id="rId106" Type="http://schemas.openxmlformats.org/officeDocument/2006/relationships/slide" Target="slides/slide98.xml"/><Relationship Id="rId127" Type="http://schemas.openxmlformats.org/officeDocument/2006/relationships/slide" Target="slides/slide119.xml"/><Relationship Id="rId10" Type="http://schemas.openxmlformats.org/officeDocument/2006/relationships/slide" Target="slides/slide2.xml"/><Relationship Id="rId31" Type="http://schemas.openxmlformats.org/officeDocument/2006/relationships/slide" Target="slides/slide23.xml"/><Relationship Id="rId52" Type="http://schemas.openxmlformats.org/officeDocument/2006/relationships/slide" Target="slides/slide44.xml"/><Relationship Id="rId73" Type="http://schemas.openxmlformats.org/officeDocument/2006/relationships/slide" Target="slides/slide65.xml"/><Relationship Id="rId78" Type="http://schemas.openxmlformats.org/officeDocument/2006/relationships/slide" Target="slides/slide70.xml"/><Relationship Id="rId94" Type="http://schemas.openxmlformats.org/officeDocument/2006/relationships/slide" Target="slides/slide86.xml"/><Relationship Id="rId99" Type="http://schemas.openxmlformats.org/officeDocument/2006/relationships/slide" Target="slides/slide91.xml"/><Relationship Id="rId101" Type="http://schemas.openxmlformats.org/officeDocument/2006/relationships/slide" Target="slides/slide93.xml"/><Relationship Id="rId122" Type="http://schemas.openxmlformats.org/officeDocument/2006/relationships/slide" Target="slides/slide114.xml"/><Relationship Id="rId143" Type="http://schemas.openxmlformats.org/officeDocument/2006/relationships/slide" Target="slides/slide135.xml"/><Relationship Id="rId148" Type="http://schemas.openxmlformats.org/officeDocument/2006/relationships/slide" Target="slides/slide140.xml"/><Relationship Id="rId164" Type="http://schemas.openxmlformats.org/officeDocument/2006/relationships/slide" Target="slides/slide156.xml"/><Relationship Id="rId169"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1.xml"/><Relationship Id="rId26" Type="http://schemas.openxmlformats.org/officeDocument/2006/relationships/slide" Target="slides/slide18.xml"/><Relationship Id="rId47" Type="http://schemas.openxmlformats.org/officeDocument/2006/relationships/slide" Target="slides/slide39.xml"/><Relationship Id="rId68" Type="http://schemas.openxmlformats.org/officeDocument/2006/relationships/slide" Target="slides/slide60.xml"/><Relationship Id="rId89" Type="http://schemas.openxmlformats.org/officeDocument/2006/relationships/slide" Target="slides/slide81.xml"/><Relationship Id="rId112" Type="http://schemas.openxmlformats.org/officeDocument/2006/relationships/slide" Target="slides/slide104.xml"/><Relationship Id="rId133" Type="http://schemas.openxmlformats.org/officeDocument/2006/relationships/slide" Target="slides/slide125.xml"/><Relationship Id="rId154" Type="http://schemas.openxmlformats.org/officeDocument/2006/relationships/slide" Target="slides/slide146.xml"/><Relationship Id="rId16" Type="http://schemas.openxmlformats.org/officeDocument/2006/relationships/slide" Target="slides/slide8.xml"/><Relationship Id="rId37" Type="http://schemas.openxmlformats.org/officeDocument/2006/relationships/slide" Target="slides/slide29.xml"/><Relationship Id="rId58" Type="http://schemas.openxmlformats.org/officeDocument/2006/relationships/slide" Target="slides/slide50.xml"/><Relationship Id="rId79" Type="http://schemas.openxmlformats.org/officeDocument/2006/relationships/slide" Target="slides/slide71.xml"/><Relationship Id="rId102" Type="http://schemas.openxmlformats.org/officeDocument/2006/relationships/slide" Target="slides/slide94.xml"/><Relationship Id="rId123" Type="http://schemas.openxmlformats.org/officeDocument/2006/relationships/slide" Target="slides/slide115.xml"/><Relationship Id="rId144" Type="http://schemas.openxmlformats.org/officeDocument/2006/relationships/slide" Target="slides/slide136.xml"/><Relationship Id="rId90" Type="http://schemas.openxmlformats.org/officeDocument/2006/relationships/slide" Target="slides/slide82.xml"/><Relationship Id="rId165" Type="http://schemas.openxmlformats.org/officeDocument/2006/relationships/slide" Target="slides/slide157.xml"/><Relationship Id="rId27" Type="http://schemas.openxmlformats.org/officeDocument/2006/relationships/slide" Target="slides/slide19.xml"/><Relationship Id="rId48" Type="http://schemas.openxmlformats.org/officeDocument/2006/relationships/slide" Target="slides/slide40.xml"/><Relationship Id="rId69" Type="http://schemas.openxmlformats.org/officeDocument/2006/relationships/slide" Target="slides/slide61.xml"/><Relationship Id="rId113" Type="http://schemas.openxmlformats.org/officeDocument/2006/relationships/slide" Target="slides/slide105.xml"/><Relationship Id="rId134" Type="http://schemas.openxmlformats.org/officeDocument/2006/relationships/slide" Target="slides/slide126.xml"/><Relationship Id="rId80" Type="http://schemas.openxmlformats.org/officeDocument/2006/relationships/slide" Target="slides/slide72.xml"/><Relationship Id="rId155" Type="http://schemas.openxmlformats.org/officeDocument/2006/relationships/slide" Target="slides/slide147.xml"/><Relationship Id="rId17" Type="http://schemas.openxmlformats.org/officeDocument/2006/relationships/slide" Target="slides/slide9.xml"/><Relationship Id="rId38" Type="http://schemas.openxmlformats.org/officeDocument/2006/relationships/slide" Target="slides/slide30.xml"/><Relationship Id="rId59" Type="http://schemas.openxmlformats.org/officeDocument/2006/relationships/slide" Target="slides/slide51.xml"/><Relationship Id="rId103" Type="http://schemas.openxmlformats.org/officeDocument/2006/relationships/slide" Target="slides/slide95.xml"/><Relationship Id="rId124" Type="http://schemas.openxmlformats.org/officeDocument/2006/relationships/slide" Target="slides/slide116.xml"/><Relationship Id="rId70" Type="http://schemas.openxmlformats.org/officeDocument/2006/relationships/slide" Target="slides/slide62.xml"/><Relationship Id="rId91" Type="http://schemas.openxmlformats.org/officeDocument/2006/relationships/slide" Target="slides/slide83.xml"/><Relationship Id="rId145" Type="http://schemas.openxmlformats.org/officeDocument/2006/relationships/slide" Target="slides/slide137.xml"/><Relationship Id="rId166" Type="http://schemas.openxmlformats.org/officeDocument/2006/relationships/slide" Target="slides/slide15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8" name="Shape 148"/>
          <p:cNvSpPr>
            <a:spLocks noGrp="1" noRot="1" noChangeAspect="1"/>
          </p:cNvSpPr>
          <p:nvPr>
            <p:ph type="sldImg"/>
          </p:nvPr>
        </p:nvSpPr>
        <p:spPr>
          <a:xfrm>
            <a:off x="1143000" y="685800"/>
            <a:ext cx="4572000" cy="3429000"/>
          </a:xfrm>
          <a:prstGeom prst="rect">
            <a:avLst/>
          </a:prstGeom>
        </p:spPr>
        <p:txBody>
          <a:bodyPr/>
          <a:lstStyle/>
          <a:p>
            <a:endParaRPr/>
          </a:p>
        </p:txBody>
      </p:sp>
      <p:sp>
        <p:nvSpPr>
          <p:cNvPr id="149" name="Shape 149"/>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a:latin typeface="+mn-lt"/>
        <a:ea typeface="+mn-ea"/>
        <a:cs typeface="+mn-cs"/>
        <a:sym typeface="Helvetica Neue"/>
      </a:defRPr>
    </a:lvl1pPr>
    <a:lvl2pPr indent="228600" defTabSz="457200" latinLnBrk="0">
      <a:lnSpc>
        <a:spcPct val="117999"/>
      </a:lnSpc>
      <a:defRPr>
        <a:latin typeface="+mn-lt"/>
        <a:ea typeface="+mn-ea"/>
        <a:cs typeface="+mn-cs"/>
        <a:sym typeface="Helvetica Neue"/>
      </a:defRPr>
    </a:lvl2pPr>
    <a:lvl3pPr indent="457200" defTabSz="457200" latinLnBrk="0">
      <a:lnSpc>
        <a:spcPct val="117999"/>
      </a:lnSpc>
      <a:defRPr>
        <a:latin typeface="+mn-lt"/>
        <a:ea typeface="+mn-ea"/>
        <a:cs typeface="+mn-cs"/>
        <a:sym typeface="Helvetica Neue"/>
      </a:defRPr>
    </a:lvl3pPr>
    <a:lvl4pPr indent="685800" defTabSz="457200" latinLnBrk="0">
      <a:lnSpc>
        <a:spcPct val="117999"/>
      </a:lnSpc>
      <a:defRPr>
        <a:latin typeface="+mn-lt"/>
        <a:ea typeface="+mn-ea"/>
        <a:cs typeface="+mn-cs"/>
        <a:sym typeface="Helvetica Neue"/>
      </a:defRPr>
    </a:lvl4pPr>
    <a:lvl5pPr indent="914400" defTabSz="457200" latinLnBrk="0">
      <a:lnSpc>
        <a:spcPct val="117999"/>
      </a:lnSpc>
      <a:defRPr>
        <a:latin typeface="+mn-lt"/>
        <a:ea typeface="+mn-ea"/>
        <a:cs typeface="+mn-cs"/>
        <a:sym typeface="Helvetica Neue"/>
      </a:defRPr>
    </a:lvl5pPr>
    <a:lvl6pPr indent="1143000" defTabSz="457200" latinLnBrk="0">
      <a:lnSpc>
        <a:spcPct val="117999"/>
      </a:lnSpc>
      <a:defRPr>
        <a:latin typeface="+mn-lt"/>
        <a:ea typeface="+mn-ea"/>
        <a:cs typeface="+mn-cs"/>
        <a:sym typeface="Helvetica Neue"/>
      </a:defRPr>
    </a:lvl6pPr>
    <a:lvl7pPr indent="1371600" defTabSz="457200" latinLnBrk="0">
      <a:lnSpc>
        <a:spcPct val="117999"/>
      </a:lnSpc>
      <a:defRPr>
        <a:latin typeface="+mn-lt"/>
        <a:ea typeface="+mn-ea"/>
        <a:cs typeface="+mn-cs"/>
        <a:sym typeface="Helvetica Neue"/>
      </a:defRPr>
    </a:lvl7pPr>
    <a:lvl8pPr indent="1600200" defTabSz="457200" latinLnBrk="0">
      <a:lnSpc>
        <a:spcPct val="117999"/>
      </a:lnSpc>
      <a:defRPr>
        <a:latin typeface="+mn-lt"/>
        <a:ea typeface="+mn-ea"/>
        <a:cs typeface="+mn-cs"/>
        <a:sym typeface="Helvetica Neue"/>
      </a:defRPr>
    </a:lvl8pPr>
    <a:lvl9pPr indent="1828800" defTabSz="457200" latinLnBrk="0">
      <a:lnSpc>
        <a:spcPct val="117999"/>
      </a:lnSpc>
      <a:defRPr>
        <a:latin typeface="+mn-lt"/>
        <a:ea typeface="+mn-ea"/>
        <a:cs typeface="+mn-cs"/>
        <a:sym typeface="Helvetica Neue"/>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a:extLst>
              <a:ext uri="{FF2B5EF4-FFF2-40B4-BE49-F238E27FC236}">
                <a16:creationId xmlns:a16="http://schemas.microsoft.com/office/drawing/2014/main" id="{E39F1C63-AF72-45B9-A0A3-224458D8CB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9177F62A-C324-43B9-957E-1F6A4A7BC6E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41987" name="Rectangle 2">
            <a:extLst>
              <a:ext uri="{FF2B5EF4-FFF2-40B4-BE49-F238E27FC236}">
                <a16:creationId xmlns:a16="http://schemas.microsoft.com/office/drawing/2014/main" id="{5A742A81-C9B6-4609-B42A-6A573EA7F666}"/>
              </a:ext>
            </a:extLst>
          </p:cNvPr>
          <p:cNvSpPr>
            <a:spLocks noGrp="1" noRot="1" noChangeAspect="1" noChangeArrowheads="1" noTextEdit="1"/>
          </p:cNvSpPr>
          <p:nvPr>
            <p:ph type="sldImg"/>
          </p:nvPr>
        </p:nvSpPr>
        <p:spPr>
          <a:xfrm>
            <a:off x="381000" y="685800"/>
            <a:ext cx="6096000" cy="3429000"/>
          </a:xfrm>
          <a:ln/>
        </p:spPr>
      </p:sp>
      <p:sp>
        <p:nvSpPr>
          <p:cNvPr id="41988" name="Rectangle 3">
            <a:extLst>
              <a:ext uri="{FF2B5EF4-FFF2-40B4-BE49-F238E27FC236}">
                <a16:creationId xmlns:a16="http://schemas.microsoft.com/office/drawing/2014/main" id="{A42B0A20-820B-4204-AD67-1FC6F39F0C9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3" name="Shape 873"/>
          <p:cNvSpPr>
            <a:spLocks noGrp="1" noRot="1" noChangeAspect="1"/>
          </p:cNvSpPr>
          <p:nvPr>
            <p:ph type="sldImg"/>
          </p:nvPr>
        </p:nvSpPr>
        <p:spPr>
          <a:xfrm>
            <a:off x="381000" y="685800"/>
            <a:ext cx="6096000" cy="3429000"/>
          </a:xfrm>
          <a:prstGeom prst="rect">
            <a:avLst/>
          </a:prstGeom>
        </p:spPr>
        <p:txBody>
          <a:bodyPr/>
          <a:lstStyle/>
          <a:p>
            <a:endParaRPr/>
          </a:p>
        </p:txBody>
      </p:sp>
      <p:sp>
        <p:nvSpPr>
          <p:cNvPr id="874" name="Shape 874"/>
          <p:cNvSpPr>
            <a:spLocks noGrp="1"/>
          </p:cNvSpPr>
          <p:nvPr>
            <p:ph type="body" sz="quarter" idx="1"/>
          </p:nvPr>
        </p:nvSpPr>
        <p:spPr>
          <a:prstGeom prst="rect">
            <a:avLst/>
          </a:prstGeom>
        </p:spPr>
        <p:txBody>
          <a:bodyPr/>
          <a:lstStyle/>
          <a:p>
            <a:r>
              <a:t>Here’s an example from a Nobel Prize winning poet</a:t>
            </a:r>
          </a:p>
          <a:p>
            <a:r>
              <a:t>Let’s try to build a language model that can write like Bob Dylan.</a:t>
            </a:r>
          </a:p>
          <a:p>
            <a:r>
              <a:t>We’ll start by thinking of this text as a time series.</a:t>
            </a:r>
          </a:p>
          <a:p>
            <a:endParaRPr/>
          </a:p>
          <a:p>
            <a:r>
              <a:t>where each word depends on the previous one</a:t>
            </a:r>
          </a:p>
          <a:p>
            <a:r>
              <a:t>Notice that the word “was” appears three times</a:t>
            </a:r>
          </a:p>
          <a:p>
            <a:endParaRPr/>
          </a:p>
          <a:p>
            <a:r>
              <a:t>Let’s merge all three instances into one</a:t>
            </a:r>
          </a:p>
          <a:p>
            <a:endParaRPr/>
          </a:p>
          <a:p>
            <a:r>
              <a:t>This gives us a new graph</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5" name="Shape 3925"/>
          <p:cNvSpPr>
            <a:spLocks noGrp="1" noRot="1" noChangeAspect="1"/>
          </p:cNvSpPr>
          <p:nvPr>
            <p:ph type="sldImg"/>
          </p:nvPr>
        </p:nvSpPr>
        <p:spPr>
          <a:xfrm>
            <a:off x="381000" y="685800"/>
            <a:ext cx="6096000" cy="3429000"/>
          </a:xfrm>
          <a:prstGeom prst="rect">
            <a:avLst/>
          </a:prstGeom>
        </p:spPr>
        <p:txBody>
          <a:bodyPr/>
          <a:lstStyle/>
          <a:p>
            <a:endParaRPr/>
          </a:p>
        </p:txBody>
      </p:sp>
      <p:sp>
        <p:nvSpPr>
          <p:cNvPr id="3926" name="Shape 3926"/>
          <p:cNvSpPr>
            <a:spLocks noGrp="1"/>
          </p:cNvSpPr>
          <p:nvPr>
            <p:ph type="body" sz="quarter" idx="1"/>
          </p:nvPr>
        </p:nvSpPr>
        <p:spPr>
          <a:prstGeom prst="rect">
            <a:avLst/>
          </a:prstGeom>
        </p:spPr>
        <p:txBody>
          <a:bodyPr/>
          <a:lstStyle/>
          <a:p>
            <a:r>
              <a:t>Stacking these attention models also allows for higher level reasoning</a:t>
            </a:r>
          </a:p>
          <a:p>
            <a:r>
              <a:t>Whereas the lower layers </a:t>
            </a:r>
          </a:p>
          <a:p>
            <a:endParaRPr/>
          </a:p>
          <a:p>
            <a:r>
              <a:t>focus on word relationships and syntax</a:t>
            </a:r>
          </a:p>
          <a:p>
            <a:endParaRPr/>
          </a:p>
          <a:p>
            <a:r>
              <a:t>The higher layers can encode more complex relationships that encode semantics</a:t>
            </a: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1" name="Shape 4061"/>
          <p:cNvSpPr>
            <a:spLocks noGrp="1" noRot="1" noChangeAspect="1"/>
          </p:cNvSpPr>
          <p:nvPr>
            <p:ph type="sldImg"/>
          </p:nvPr>
        </p:nvSpPr>
        <p:spPr>
          <a:xfrm>
            <a:off x="381000" y="685800"/>
            <a:ext cx="6096000" cy="3429000"/>
          </a:xfrm>
          <a:prstGeom prst="rect">
            <a:avLst/>
          </a:prstGeom>
        </p:spPr>
        <p:txBody>
          <a:bodyPr/>
          <a:lstStyle/>
          <a:p>
            <a:endParaRPr/>
          </a:p>
        </p:txBody>
      </p:sp>
      <p:sp>
        <p:nvSpPr>
          <p:cNvPr id="4062" name="Shape 4062"/>
          <p:cNvSpPr>
            <a:spLocks noGrp="1"/>
          </p:cNvSpPr>
          <p:nvPr>
            <p:ph type="body" sz="quarter" idx="1"/>
          </p:nvPr>
        </p:nvSpPr>
        <p:spPr>
          <a:prstGeom prst="rect">
            <a:avLst/>
          </a:prstGeom>
        </p:spPr>
        <p:txBody>
          <a:bodyPr/>
          <a:lstStyle/>
          <a:p>
            <a:r>
              <a:t>Alright, we’re ready to train our network!  </a:t>
            </a:r>
          </a:p>
          <a:p>
            <a:endParaRPr/>
          </a:p>
          <a:p>
            <a:r>
              <a:t>We’ll need some </a:t>
            </a:r>
            <a:r>
              <a:rPr b="1"/>
              <a:t>text</a:t>
            </a:r>
            <a:r>
              <a:t> to train on.  How much?</a:t>
            </a:r>
          </a:p>
          <a:p>
            <a:r>
              <a:t>Well, </a:t>
            </a:r>
          </a:p>
          <a:p>
            <a:endParaRPr/>
          </a:p>
          <a:p>
            <a:r>
              <a:t>basically </a:t>
            </a:r>
            <a:r>
              <a:rPr b="1"/>
              <a:t>all</a:t>
            </a:r>
            <a:r>
              <a:t> of it</a:t>
            </a:r>
          </a:p>
          <a:p>
            <a:r>
              <a:t>Today’s large language models have read </a:t>
            </a:r>
          </a:p>
          <a:p>
            <a:r>
              <a:t>most of the Internet and publicly available books.</a:t>
            </a:r>
          </a:p>
          <a:p>
            <a:r>
              <a:t>You’re probably guessing that it takes a </a:t>
            </a:r>
            <a:r>
              <a:rPr b="1"/>
              <a:t>long</a:t>
            </a:r>
            <a:r>
              <a:t> time to train </a:t>
            </a:r>
          </a:p>
          <a:p>
            <a:r>
              <a:t>networks with billions of parameters</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9" name="Shape 4069"/>
          <p:cNvSpPr>
            <a:spLocks noGrp="1" noRot="1" noChangeAspect="1"/>
          </p:cNvSpPr>
          <p:nvPr>
            <p:ph type="sldImg"/>
          </p:nvPr>
        </p:nvSpPr>
        <p:spPr>
          <a:xfrm>
            <a:off x="381000" y="685800"/>
            <a:ext cx="6096000" cy="3429000"/>
          </a:xfrm>
          <a:prstGeom prst="rect">
            <a:avLst/>
          </a:prstGeom>
        </p:spPr>
        <p:txBody>
          <a:bodyPr/>
          <a:lstStyle/>
          <a:p>
            <a:endParaRPr/>
          </a:p>
        </p:txBody>
      </p:sp>
      <p:sp>
        <p:nvSpPr>
          <p:cNvPr id="4070" name="Shape 4070"/>
          <p:cNvSpPr>
            <a:spLocks noGrp="1"/>
          </p:cNvSpPr>
          <p:nvPr>
            <p:ph type="body" sz="quarter" idx="1"/>
          </p:nvPr>
        </p:nvSpPr>
        <p:spPr>
          <a:prstGeom prst="rect">
            <a:avLst/>
          </a:prstGeom>
        </p:spPr>
        <p:txBody>
          <a:bodyPr/>
          <a:lstStyle/>
          <a:p>
            <a:r>
              <a:t>Alright, we’re ready to train our network!  </a:t>
            </a:r>
          </a:p>
          <a:p>
            <a:endParaRPr/>
          </a:p>
          <a:p>
            <a:r>
              <a:t>We’ll need some </a:t>
            </a:r>
            <a:r>
              <a:rPr b="1"/>
              <a:t>text</a:t>
            </a:r>
            <a:r>
              <a:t> to train on.  How much?</a:t>
            </a:r>
          </a:p>
          <a:p>
            <a:r>
              <a:t>Well, </a:t>
            </a:r>
          </a:p>
          <a:p>
            <a:endParaRPr/>
          </a:p>
          <a:p>
            <a:r>
              <a:t>basically </a:t>
            </a:r>
            <a:r>
              <a:rPr b="1"/>
              <a:t>all</a:t>
            </a:r>
            <a:r>
              <a:t> of it</a:t>
            </a:r>
          </a:p>
          <a:p>
            <a:r>
              <a:t>Today’s large language models have read </a:t>
            </a:r>
          </a:p>
          <a:p>
            <a:r>
              <a:t>most of the Internet and publicly available books.</a:t>
            </a:r>
          </a:p>
          <a:p>
            <a:r>
              <a:t>That’s half a </a:t>
            </a:r>
            <a:r>
              <a:rPr b="1"/>
              <a:t>trillion</a:t>
            </a:r>
            <a:r>
              <a:t> words.</a:t>
            </a:r>
          </a:p>
          <a:p>
            <a:r>
              <a:t>&lt;pause&gt;</a:t>
            </a:r>
          </a:p>
          <a:p>
            <a:r>
              <a:t>You’re probably guessing that it takes a </a:t>
            </a:r>
            <a:r>
              <a:rPr b="1"/>
              <a:t>long</a:t>
            </a:r>
            <a:r>
              <a:t> time to train large language models </a:t>
            </a:r>
          </a:p>
        </p:txBody>
      </p:sp>
    </p:spTree>
    <p:extLst>
      <p:ext uri="{BB962C8B-B14F-4D97-AF65-F5344CB8AC3E}">
        <p14:creationId xmlns:p14="http://schemas.microsoft.com/office/powerpoint/2010/main" val="97588480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9" name="Shape 4069"/>
          <p:cNvSpPr>
            <a:spLocks noGrp="1" noRot="1" noChangeAspect="1"/>
          </p:cNvSpPr>
          <p:nvPr>
            <p:ph type="sldImg"/>
          </p:nvPr>
        </p:nvSpPr>
        <p:spPr>
          <a:xfrm>
            <a:off x="381000" y="685800"/>
            <a:ext cx="6096000" cy="3429000"/>
          </a:xfrm>
          <a:prstGeom prst="rect">
            <a:avLst/>
          </a:prstGeom>
        </p:spPr>
        <p:txBody>
          <a:bodyPr/>
          <a:lstStyle/>
          <a:p>
            <a:endParaRPr/>
          </a:p>
        </p:txBody>
      </p:sp>
      <p:sp>
        <p:nvSpPr>
          <p:cNvPr id="4070" name="Shape 4070"/>
          <p:cNvSpPr>
            <a:spLocks noGrp="1"/>
          </p:cNvSpPr>
          <p:nvPr>
            <p:ph type="body" sz="quarter" idx="1"/>
          </p:nvPr>
        </p:nvSpPr>
        <p:spPr>
          <a:prstGeom prst="rect">
            <a:avLst/>
          </a:prstGeom>
        </p:spPr>
        <p:txBody>
          <a:bodyPr/>
          <a:lstStyle/>
          <a:p>
            <a:r>
              <a:t>Alright, we’re ready to train our network!  </a:t>
            </a:r>
          </a:p>
          <a:p>
            <a:endParaRPr/>
          </a:p>
          <a:p>
            <a:r>
              <a:t>We’ll need some </a:t>
            </a:r>
            <a:r>
              <a:rPr b="1"/>
              <a:t>text</a:t>
            </a:r>
            <a:r>
              <a:t> to train on.  How much?</a:t>
            </a:r>
          </a:p>
          <a:p>
            <a:r>
              <a:t>Well, </a:t>
            </a:r>
          </a:p>
          <a:p>
            <a:endParaRPr/>
          </a:p>
          <a:p>
            <a:r>
              <a:t>basically </a:t>
            </a:r>
            <a:r>
              <a:rPr b="1"/>
              <a:t>all</a:t>
            </a:r>
            <a:r>
              <a:t> of it</a:t>
            </a:r>
          </a:p>
          <a:p>
            <a:r>
              <a:t>Today’s large language models have read </a:t>
            </a:r>
          </a:p>
          <a:p>
            <a:r>
              <a:t>most of the Internet and publicly available books.</a:t>
            </a:r>
          </a:p>
          <a:p>
            <a:r>
              <a:t>That’s half a </a:t>
            </a:r>
            <a:r>
              <a:rPr b="1"/>
              <a:t>trillion</a:t>
            </a:r>
            <a:r>
              <a:t> words.</a:t>
            </a:r>
          </a:p>
          <a:p>
            <a:r>
              <a:t>&lt;pause&gt;</a:t>
            </a:r>
          </a:p>
          <a:p>
            <a:r>
              <a:t>You’re probably guessing that it takes a </a:t>
            </a:r>
            <a:r>
              <a:rPr b="1"/>
              <a:t>long</a:t>
            </a:r>
            <a:r>
              <a:t> time to train large language models </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3" name="Shape 4073"/>
          <p:cNvSpPr>
            <a:spLocks noGrp="1" noRot="1" noChangeAspect="1"/>
          </p:cNvSpPr>
          <p:nvPr>
            <p:ph type="sldImg"/>
          </p:nvPr>
        </p:nvSpPr>
        <p:spPr>
          <a:xfrm>
            <a:off x="381000" y="685800"/>
            <a:ext cx="6096000" cy="3429000"/>
          </a:xfrm>
          <a:prstGeom prst="rect">
            <a:avLst/>
          </a:prstGeom>
        </p:spPr>
        <p:txBody>
          <a:bodyPr/>
          <a:lstStyle/>
          <a:p>
            <a:endParaRPr/>
          </a:p>
        </p:txBody>
      </p:sp>
      <p:sp>
        <p:nvSpPr>
          <p:cNvPr id="4074" name="Shape 4074"/>
          <p:cNvSpPr>
            <a:spLocks noGrp="1"/>
          </p:cNvSpPr>
          <p:nvPr>
            <p:ph type="body" sz="quarter" idx="1"/>
          </p:nvPr>
        </p:nvSpPr>
        <p:spPr>
          <a:prstGeom prst="rect">
            <a:avLst/>
          </a:prstGeom>
        </p:spPr>
        <p:txBody>
          <a:bodyPr/>
          <a:lstStyle/>
          <a:p>
            <a:r>
              <a:t>That’s true — training GPT-3 would take 355 years on a single GPU or computer.</a:t>
            </a:r>
          </a:p>
          <a:p>
            <a:r>
              <a:t>But transformers are designed to be highly parallelizable, </a:t>
            </a:r>
          </a:p>
          <a:p>
            <a:r>
              <a:t>so you can do it in about a month </a:t>
            </a:r>
          </a:p>
          <a:p>
            <a:endParaRPr/>
          </a:p>
          <a:p>
            <a:r>
              <a:t>with a few thousand GPUs.</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7" name="Shape 4077"/>
          <p:cNvSpPr>
            <a:spLocks noGrp="1" noRot="1" noChangeAspect="1"/>
          </p:cNvSpPr>
          <p:nvPr>
            <p:ph type="sldImg"/>
          </p:nvPr>
        </p:nvSpPr>
        <p:spPr>
          <a:xfrm>
            <a:off x="381000" y="685800"/>
            <a:ext cx="6096000" cy="3429000"/>
          </a:xfrm>
          <a:prstGeom prst="rect">
            <a:avLst/>
          </a:prstGeom>
        </p:spPr>
        <p:txBody>
          <a:bodyPr/>
          <a:lstStyle/>
          <a:p>
            <a:endParaRPr/>
          </a:p>
        </p:txBody>
      </p:sp>
      <p:sp>
        <p:nvSpPr>
          <p:cNvPr id="4078" name="Shape 4078"/>
          <p:cNvSpPr>
            <a:spLocks noGrp="1"/>
          </p:cNvSpPr>
          <p:nvPr>
            <p:ph type="body" sz="quarter" idx="1"/>
          </p:nvPr>
        </p:nvSpPr>
        <p:spPr>
          <a:prstGeom prst="rect">
            <a:avLst/>
          </a:prstGeom>
        </p:spPr>
        <p:txBody>
          <a:bodyPr/>
          <a:lstStyle/>
          <a:p>
            <a:r>
              <a:t>That’s true — training GPT-3 would take 355 years on a single GPU or computer.</a:t>
            </a:r>
          </a:p>
          <a:p>
            <a:r>
              <a:t>But transformers are designed to be highly parallelizable, </a:t>
            </a:r>
          </a:p>
          <a:p>
            <a:r>
              <a:t>so you can do it in about a month </a:t>
            </a:r>
          </a:p>
          <a:p>
            <a:endParaRPr/>
          </a:p>
          <a:p>
            <a:r>
              <a:t>with a few thousand GPUs.</a:t>
            </a: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8" name="Shape 4088"/>
          <p:cNvSpPr>
            <a:spLocks noGrp="1" noRot="1" noChangeAspect="1"/>
          </p:cNvSpPr>
          <p:nvPr>
            <p:ph type="sldImg"/>
          </p:nvPr>
        </p:nvSpPr>
        <p:spPr>
          <a:xfrm>
            <a:off x="381000" y="685800"/>
            <a:ext cx="6096000" cy="3429000"/>
          </a:xfrm>
          <a:prstGeom prst="rect">
            <a:avLst/>
          </a:prstGeom>
        </p:spPr>
        <p:txBody>
          <a:bodyPr/>
          <a:lstStyle/>
          <a:p>
            <a:endParaRPr/>
          </a:p>
        </p:txBody>
      </p:sp>
      <p:sp>
        <p:nvSpPr>
          <p:cNvPr id="4089" name="Shape 4089"/>
          <p:cNvSpPr>
            <a:spLocks noGrp="1"/>
          </p:cNvSpPr>
          <p:nvPr>
            <p:ph type="body" sz="quarter" idx="1"/>
          </p:nvPr>
        </p:nvSpPr>
        <p:spPr>
          <a:prstGeom prst="rect">
            <a:avLst/>
          </a:prstGeom>
        </p:spPr>
        <p:txBody>
          <a:bodyPr/>
          <a:lstStyle/>
          <a:p>
            <a:r>
              <a:t>Let’s start with Q&amp;A</a:t>
            </a:r>
          </a:p>
          <a:p>
            <a:r>
              <a:t>In each case I specified the blue text as input</a:t>
            </a:r>
          </a:p>
          <a:p>
            <a:r>
              <a:t>it got most of these facts right.</a:t>
            </a:r>
          </a:p>
          <a:p>
            <a:endParaRPr/>
          </a:p>
          <a:p>
            <a:r>
              <a:t>It had a hard time factorizing this extremely large number</a:t>
            </a:r>
          </a:p>
          <a:p>
            <a:endParaRPr/>
          </a:p>
          <a:p>
            <a:r>
              <a:t>And the per-capita income figure was a bit off</a:t>
            </a: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2" name="Shape 4102"/>
          <p:cNvSpPr>
            <a:spLocks noGrp="1" noRot="1" noChangeAspect="1"/>
          </p:cNvSpPr>
          <p:nvPr>
            <p:ph type="sldImg"/>
          </p:nvPr>
        </p:nvSpPr>
        <p:spPr>
          <a:xfrm>
            <a:off x="381000" y="685800"/>
            <a:ext cx="6096000" cy="3429000"/>
          </a:xfrm>
          <a:prstGeom prst="rect">
            <a:avLst/>
          </a:prstGeom>
        </p:spPr>
        <p:txBody>
          <a:bodyPr/>
          <a:lstStyle/>
          <a:p>
            <a:endParaRPr/>
          </a:p>
        </p:txBody>
      </p:sp>
      <p:sp>
        <p:nvSpPr>
          <p:cNvPr id="4103" name="Shape 4103"/>
          <p:cNvSpPr>
            <a:spLocks noGrp="1"/>
          </p:cNvSpPr>
          <p:nvPr>
            <p:ph type="body" sz="quarter" idx="1"/>
          </p:nvPr>
        </p:nvSpPr>
        <p:spPr>
          <a:prstGeom prst="rect">
            <a:avLst/>
          </a:prstGeom>
        </p:spPr>
        <p:txBody>
          <a:bodyPr/>
          <a:lstStyle/>
          <a:p>
            <a:r>
              <a:t>Let’s start with Q&amp;A</a:t>
            </a:r>
          </a:p>
          <a:p>
            <a:r>
              <a:t>In each case I specified the blue text as input</a:t>
            </a:r>
          </a:p>
          <a:p>
            <a:r>
              <a:t>it got most of these facts right.</a:t>
            </a:r>
          </a:p>
          <a:p>
            <a:endParaRPr/>
          </a:p>
          <a:p>
            <a:r>
              <a:t>It had a hard time factorizing this extremely large number</a:t>
            </a:r>
          </a:p>
          <a:p>
            <a:endParaRPr/>
          </a:p>
          <a:p>
            <a:r>
              <a:t>And the per-capita income figure was a bit off</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 name="Shape 417"/>
          <p:cNvSpPr>
            <a:spLocks noGrp="1" noRot="1" noChangeAspect="1"/>
          </p:cNvSpPr>
          <p:nvPr>
            <p:ph type="sldImg"/>
          </p:nvPr>
        </p:nvSpPr>
        <p:spPr>
          <a:xfrm>
            <a:off x="381000" y="685800"/>
            <a:ext cx="6096000" cy="3429000"/>
          </a:xfrm>
          <a:prstGeom prst="rect">
            <a:avLst/>
          </a:prstGeom>
        </p:spPr>
        <p:txBody>
          <a:bodyPr/>
          <a:lstStyle/>
          <a:p>
            <a:endParaRPr/>
          </a:p>
        </p:txBody>
      </p:sp>
      <p:sp>
        <p:nvSpPr>
          <p:cNvPr id="418" name="Shape 418"/>
          <p:cNvSpPr>
            <a:spLocks noGrp="1"/>
          </p:cNvSpPr>
          <p:nvPr>
            <p:ph type="body" sz="quarter" idx="1"/>
          </p:nvPr>
        </p:nvSpPr>
        <p:spPr>
          <a:prstGeom prst="rect">
            <a:avLst/>
          </a:prstGeom>
        </p:spPr>
        <p:txBody>
          <a:bodyPr/>
          <a:lstStyle/>
          <a:p>
            <a:r>
              <a:t>But can they draw pictures?</a:t>
            </a:r>
          </a:p>
          <a:p>
            <a:r>
              <a:t>Let’s give it a try:</a:t>
            </a:r>
          </a:p>
          <a:p>
            <a:r>
              <a:t>We’ll give this as input to GPT-3 – a Large Language Model from OpenAI.</a:t>
            </a:r>
          </a:p>
          <a:p>
            <a:r>
              <a:t>And let’s provide the first row of the picture,</a:t>
            </a:r>
          </a:p>
          <a:p>
            <a:endParaRPr/>
          </a:p>
          <a:p>
            <a:r>
              <a:t>telling it to make it out of dots and os.</a:t>
            </a:r>
          </a:p>
          <a:p>
            <a:endParaRPr/>
          </a:p>
          <a:p>
            <a:r>
              <a:t>Hey, that worked – it’s a star!</a:t>
            </a: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6" name="Shape 426"/>
          <p:cNvSpPr>
            <a:spLocks noGrp="1" noRot="1" noChangeAspect="1"/>
          </p:cNvSpPr>
          <p:nvPr>
            <p:ph type="sldImg"/>
          </p:nvPr>
        </p:nvSpPr>
        <p:spPr>
          <a:xfrm>
            <a:off x="381000" y="685800"/>
            <a:ext cx="6096000" cy="3429000"/>
          </a:xfrm>
          <a:prstGeom prst="rect">
            <a:avLst/>
          </a:prstGeom>
        </p:spPr>
        <p:txBody>
          <a:bodyPr/>
          <a:lstStyle/>
          <a:p>
            <a:endParaRPr/>
          </a:p>
        </p:txBody>
      </p:sp>
      <p:sp>
        <p:nvSpPr>
          <p:cNvPr id="427" name="Shape 427"/>
          <p:cNvSpPr>
            <a:spLocks noGrp="1"/>
          </p:cNvSpPr>
          <p:nvPr>
            <p:ph type="body" sz="quarter" idx="1"/>
          </p:nvPr>
        </p:nvSpPr>
        <p:spPr>
          <a:prstGeom prst="rect">
            <a:avLst/>
          </a:prstGeom>
        </p:spPr>
        <p:txBody>
          <a:bodyPr/>
          <a:lstStyle/>
          <a:p>
            <a:r>
              <a:t>Let’s try another shape:</a:t>
            </a:r>
          </a:p>
          <a:p>
            <a:r>
              <a:t>“a pattern of characters that looks like a vertical line “</a:t>
            </a:r>
          </a:p>
          <a:p>
            <a:endParaRPr/>
          </a:p>
          <a:p>
            <a:r>
              <a:t>Or a triangle:</a:t>
            </a:r>
          </a:p>
          <a:p>
            <a:r>
              <a:t>“a pattern of characters that looks like a triangle”</a:t>
            </a:r>
          </a:p>
          <a:p>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8" name="Shape 928"/>
          <p:cNvSpPr>
            <a:spLocks noGrp="1" noRot="1" noChangeAspect="1"/>
          </p:cNvSpPr>
          <p:nvPr>
            <p:ph type="sldImg"/>
          </p:nvPr>
        </p:nvSpPr>
        <p:spPr>
          <a:xfrm>
            <a:off x="381000" y="685800"/>
            <a:ext cx="6096000" cy="3429000"/>
          </a:xfrm>
          <a:prstGeom prst="rect">
            <a:avLst/>
          </a:prstGeom>
        </p:spPr>
        <p:txBody>
          <a:bodyPr/>
          <a:lstStyle/>
          <a:p>
            <a:endParaRPr/>
          </a:p>
        </p:txBody>
      </p:sp>
      <p:sp>
        <p:nvSpPr>
          <p:cNvPr id="929" name="Shape 929"/>
          <p:cNvSpPr>
            <a:spLocks noGrp="1"/>
          </p:cNvSpPr>
          <p:nvPr>
            <p:ph type="body" sz="quarter" idx="1"/>
          </p:nvPr>
        </p:nvSpPr>
        <p:spPr>
          <a:prstGeom prst="rect">
            <a:avLst/>
          </a:prstGeom>
        </p:spPr>
        <p:txBody>
          <a:bodyPr/>
          <a:lstStyle/>
          <a:p>
            <a:r>
              <a:t>Here’s an example from a Nobel Prize winning poet</a:t>
            </a:r>
          </a:p>
          <a:p>
            <a:r>
              <a:t>Let’s try to build a language model that can write like Bob Dylan.</a:t>
            </a:r>
          </a:p>
          <a:p>
            <a:r>
              <a:t>We’ll start by thinking of this text as a time series.</a:t>
            </a:r>
          </a:p>
          <a:p>
            <a:endParaRPr/>
          </a:p>
          <a:p>
            <a:r>
              <a:t>where each word depends on the previous one</a:t>
            </a:r>
          </a:p>
          <a:p>
            <a:r>
              <a:t>Notice that the word “was” appears three times</a:t>
            </a:r>
          </a:p>
          <a:p>
            <a:endParaRPr/>
          </a:p>
          <a:p>
            <a:r>
              <a:t>Let’s merge all three instances into one</a:t>
            </a:r>
          </a:p>
          <a:p>
            <a:endParaRPr/>
          </a:p>
          <a:p>
            <a:r>
              <a:t>This gives us a new graph</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 name="Shape 435"/>
          <p:cNvSpPr>
            <a:spLocks noGrp="1" noRot="1" noChangeAspect="1"/>
          </p:cNvSpPr>
          <p:nvPr>
            <p:ph type="sldImg"/>
          </p:nvPr>
        </p:nvSpPr>
        <p:spPr>
          <a:xfrm>
            <a:off x="381000" y="685800"/>
            <a:ext cx="6096000" cy="3429000"/>
          </a:xfrm>
          <a:prstGeom prst="rect">
            <a:avLst/>
          </a:prstGeom>
        </p:spPr>
        <p:txBody>
          <a:bodyPr/>
          <a:lstStyle/>
          <a:p>
            <a:endParaRPr/>
          </a:p>
        </p:txBody>
      </p:sp>
      <p:sp>
        <p:nvSpPr>
          <p:cNvPr id="436" name="Shape 436"/>
          <p:cNvSpPr>
            <a:spLocks noGrp="1"/>
          </p:cNvSpPr>
          <p:nvPr>
            <p:ph type="body" sz="quarter" idx="1"/>
          </p:nvPr>
        </p:nvSpPr>
        <p:spPr>
          <a:prstGeom prst="rect">
            <a:avLst/>
          </a:prstGeom>
        </p:spPr>
        <p:txBody>
          <a:bodyPr/>
          <a:lstStyle/>
          <a:p>
            <a:r>
              <a:t>Let’s try another shape:</a:t>
            </a:r>
          </a:p>
          <a:p>
            <a:r>
              <a:t>“a pattern of characters that looks like a vertical line “</a:t>
            </a:r>
          </a:p>
          <a:p>
            <a:endParaRPr/>
          </a:p>
          <a:p>
            <a:r>
              <a:t>Or a triangle:</a:t>
            </a:r>
          </a:p>
          <a:p>
            <a:r>
              <a:t>“a pattern of characters that looks like a triangle”</a:t>
            </a:r>
          </a:p>
          <a:p>
            <a:endParaRPr/>
          </a:p>
          <a:p>
            <a:r>
              <a:t>This is cool – the language model knows how to draw basic shapes.  </a:t>
            </a:r>
          </a:p>
          <a:p>
            <a:r>
              <a:t>But how about more complex images?</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 name="Shape 441"/>
          <p:cNvSpPr>
            <a:spLocks noGrp="1" noRot="1" noChangeAspect="1"/>
          </p:cNvSpPr>
          <p:nvPr>
            <p:ph type="sldImg"/>
          </p:nvPr>
        </p:nvSpPr>
        <p:spPr>
          <a:xfrm>
            <a:off x="381000" y="685800"/>
            <a:ext cx="6096000" cy="3429000"/>
          </a:xfrm>
          <a:prstGeom prst="rect">
            <a:avLst/>
          </a:prstGeom>
        </p:spPr>
        <p:txBody>
          <a:bodyPr/>
          <a:lstStyle/>
          <a:p>
            <a:endParaRPr/>
          </a:p>
        </p:txBody>
      </p:sp>
      <p:sp>
        <p:nvSpPr>
          <p:cNvPr id="442" name="Shape 442"/>
          <p:cNvSpPr>
            <a:spLocks noGrp="1"/>
          </p:cNvSpPr>
          <p:nvPr>
            <p:ph type="body" sz="quarter" idx="1"/>
          </p:nvPr>
        </p:nvSpPr>
        <p:spPr>
          <a:prstGeom prst="rect">
            <a:avLst/>
          </a:prstGeom>
        </p:spPr>
        <p:txBody>
          <a:bodyPr/>
          <a:lstStyle/>
          <a:p>
            <a:r>
              <a:t>You can’t represent an image like this with just dots and os</a:t>
            </a:r>
          </a:p>
          <a:p>
            <a:r>
              <a:t>So let’s add pixels to the language model’s vocabulary.</a:t>
            </a:r>
          </a:p>
          <a:p>
            <a:r>
              <a:t>We’ll start with a lower-res version</a:t>
            </a:r>
          </a:p>
          <a:p>
            <a:endParaRPr/>
          </a:p>
          <a:p>
            <a:r>
              <a:t>so you can see the pixels</a:t>
            </a:r>
          </a:p>
          <a:p>
            <a:r>
              <a:t>And let’s replace each pixel with the name of its color</a:t>
            </a:r>
          </a:p>
          <a:p>
            <a:endParaRPr/>
          </a:p>
          <a:p>
            <a:r>
              <a:t>Now it looks more like language</a:t>
            </a:r>
          </a:p>
          <a:p>
            <a:r>
              <a:t>You could even imagine </a:t>
            </a:r>
          </a:p>
          <a:p>
            <a:endParaRPr/>
          </a:p>
          <a:p>
            <a:r>
              <a:t>this printed on a page of a book!</a:t>
            </a:r>
          </a:p>
          <a:p>
            <a:r>
              <a:t>The language model will read these words from left-to-right,</a:t>
            </a:r>
          </a:p>
          <a:p>
            <a:endParaRPr/>
          </a:p>
          <a:p>
            <a:r>
              <a:t>And top-to-bottom.</a:t>
            </a:r>
          </a:p>
          <a:p>
            <a:r>
              <a:t>And if the words “red, green, brown, white” aren’t expressive enough,</a:t>
            </a:r>
          </a:p>
          <a:p>
            <a:r>
              <a:t>we can represent any color as a word </a:t>
            </a:r>
          </a:p>
          <a:p>
            <a:endParaRPr/>
          </a:p>
          <a:p>
            <a:r>
              <a:t>that specifies its RGB value.</a:t>
            </a: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 name="Shape 447"/>
          <p:cNvSpPr>
            <a:spLocks noGrp="1" noRot="1" noChangeAspect="1"/>
          </p:cNvSpPr>
          <p:nvPr>
            <p:ph type="sldImg"/>
          </p:nvPr>
        </p:nvSpPr>
        <p:spPr>
          <a:xfrm>
            <a:off x="381000" y="685800"/>
            <a:ext cx="6096000" cy="3429000"/>
          </a:xfrm>
          <a:prstGeom prst="rect">
            <a:avLst/>
          </a:prstGeom>
        </p:spPr>
        <p:txBody>
          <a:bodyPr/>
          <a:lstStyle/>
          <a:p>
            <a:endParaRPr/>
          </a:p>
        </p:txBody>
      </p:sp>
      <p:sp>
        <p:nvSpPr>
          <p:cNvPr id="448" name="Shape 448"/>
          <p:cNvSpPr>
            <a:spLocks noGrp="1"/>
          </p:cNvSpPr>
          <p:nvPr>
            <p:ph type="body" sz="quarter" idx="1"/>
          </p:nvPr>
        </p:nvSpPr>
        <p:spPr>
          <a:prstGeom prst="rect">
            <a:avLst/>
          </a:prstGeom>
        </p:spPr>
        <p:txBody>
          <a:bodyPr/>
          <a:lstStyle/>
          <a:p>
            <a:r>
              <a:t>You can’t represent an image like this with just dots and os</a:t>
            </a:r>
          </a:p>
          <a:p>
            <a:r>
              <a:t>So let’s add pixels to the language model’s vocabulary.</a:t>
            </a:r>
          </a:p>
          <a:p>
            <a:r>
              <a:t>We’ll start with a lower-res version</a:t>
            </a:r>
          </a:p>
          <a:p>
            <a:endParaRPr/>
          </a:p>
          <a:p>
            <a:r>
              <a:t>so you can see the pixels</a:t>
            </a:r>
          </a:p>
          <a:p>
            <a:r>
              <a:t>And let’s replace each pixel with the name of its color</a:t>
            </a:r>
          </a:p>
          <a:p>
            <a:endParaRPr/>
          </a:p>
          <a:p>
            <a:r>
              <a:t>Now it looks more like language</a:t>
            </a:r>
          </a:p>
          <a:p>
            <a:r>
              <a:t>You could even imagine </a:t>
            </a:r>
          </a:p>
          <a:p>
            <a:endParaRPr/>
          </a:p>
          <a:p>
            <a:r>
              <a:t>this printed on a page of a book!</a:t>
            </a:r>
          </a:p>
          <a:p>
            <a:r>
              <a:t>The language model will read these words from left-to-right,</a:t>
            </a:r>
          </a:p>
          <a:p>
            <a:endParaRPr/>
          </a:p>
          <a:p>
            <a:r>
              <a:t>And top-to-bottom.</a:t>
            </a:r>
          </a:p>
          <a:p>
            <a:r>
              <a:t>And if the words “red, green, brown, white” aren’t expressive enough,</a:t>
            </a:r>
          </a:p>
          <a:p>
            <a:r>
              <a:t>we can represent any color as a word </a:t>
            </a:r>
          </a:p>
          <a:p>
            <a:endParaRPr/>
          </a:p>
          <a:p>
            <a:r>
              <a:t>that specifies its RGB value.</a:t>
            </a: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 name="Shape 603"/>
          <p:cNvSpPr>
            <a:spLocks noGrp="1" noRot="1" noChangeAspect="1"/>
          </p:cNvSpPr>
          <p:nvPr>
            <p:ph type="sldImg"/>
          </p:nvPr>
        </p:nvSpPr>
        <p:spPr>
          <a:xfrm>
            <a:off x="381000" y="685800"/>
            <a:ext cx="6096000" cy="3429000"/>
          </a:xfrm>
          <a:prstGeom prst="rect">
            <a:avLst/>
          </a:prstGeom>
        </p:spPr>
        <p:txBody>
          <a:bodyPr/>
          <a:lstStyle/>
          <a:p>
            <a:endParaRPr/>
          </a:p>
        </p:txBody>
      </p:sp>
      <p:sp>
        <p:nvSpPr>
          <p:cNvPr id="604" name="Shape 604"/>
          <p:cNvSpPr>
            <a:spLocks noGrp="1"/>
          </p:cNvSpPr>
          <p:nvPr>
            <p:ph type="body" sz="quarter" idx="1"/>
          </p:nvPr>
        </p:nvSpPr>
        <p:spPr>
          <a:prstGeom prst="rect">
            <a:avLst/>
          </a:prstGeom>
        </p:spPr>
        <p:txBody>
          <a:bodyPr/>
          <a:lstStyle/>
          <a:p>
            <a:r>
              <a:t>You can’t represent an image like this with just dots and os</a:t>
            </a:r>
          </a:p>
          <a:p>
            <a:r>
              <a:t>So let’s add pixels to the language model’s vocabulary.</a:t>
            </a:r>
          </a:p>
          <a:p>
            <a:r>
              <a:t>We’ll start with a lower-res version</a:t>
            </a:r>
          </a:p>
          <a:p>
            <a:endParaRPr/>
          </a:p>
          <a:p>
            <a:r>
              <a:t>so you can see the pixels</a:t>
            </a:r>
          </a:p>
          <a:p>
            <a:r>
              <a:t>And let’s replace each pixel with the name of its color</a:t>
            </a:r>
          </a:p>
          <a:p>
            <a:endParaRPr/>
          </a:p>
          <a:p>
            <a:r>
              <a:t>Now it looks more like language</a:t>
            </a:r>
          </a:p>
          <a:p>
            <a:r>
              <a:t>You could even imagine </a:t>
            </a:r>
          </a:p>
          <a:p>
            <a:endParaRPr/>
          </a:p>
          <a:p>
            <a:r>
              <a:t>this printed on a page of a book!</a:t>
            </a:r>
          </a:p>
          <a:p>
            <a:r>
              <a:t>The language model will read these words from left-to-right,</a:t>
            </a:r>
          </a:p>
          <a:p>
            <a:endParaRPr/>
          </a:p>
          <a:p>
            <a:r>
              <a:t>And top-to-bottom.</a:t>
            </a:r>
          </a:p>
          <a:p>
            <a:r>
              <a:t>And if the words “red, green, brown, white” aren’t expressive enough,</a:t>
            </a:r>
          </a:p>
          <a:p>
            <a:r>
              <a:t>we can represent any color as a word </a:t>
            </a:r>
          </a:p>
          <a:p>
            <a:endParaRPr/>
          </a:p>
          <a:p>
            <a:r>
              <a:t>that specifies its RGB value.</a:t>
            </a: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 name="Shape 765"/>
          <p:cNvSpPr>
            <a:spLocks noGrp="1" noRot="1" noChangeAspect="1"/>
          </p:cNvSpPr>
          <p:nvPr>
            <p:ph type="sldImg"/>
          </p:nvPr>
        </p:nvSpPr>
        <p:spPr>
          <a:xfrm>
            <a:off x="381000" y="685800"/>
            <a:ext cx="6096000" cy="3429000"/>
          </a:xfrm>
          <a:prstGeom prst="rect">
            <a:avLst/>
          </a:prstGeom>
        </p:spPr>
        <p:txBody>
          <a:bodyPr/>
          <a:lstStyle/>
          <a:p>
            <a:endParaRPr/>
          </a:p>
        </p:txBody>
      </p:sp>
      <p:sp>
        <p:nvSpPr>
          <p:cNvPr id="766" name="Shape 766"/>
          <p:cNvSpPr>
            <a:spLocks noGrp="1"/>
          </p:cNvSpPr>
          <p:nvPr>
            <p:ph type="body" sz="quarter" idx="1"/>
          </p:nvPr>
        </p:nvSpPr>
        <p:spPr>
          <a:prstGeom prst="rect">
            <a:avLst/>
          </a:prstGeom>
        </p:spPr>
        <p:txBody>
          <a:bodyPr/>
          <a:lstStyle/>
          <a:p>
            <a:r>
              <a:t>You can’t represent an image like this with just dots and os</a:t>
            </a:r>
          </a:p>
          <a:p>
            <a:r>
              <a:t>So let’s add pixels to the language model’s vocabulary.</a:t>
            </a:r>
          </a:p>
          <a:p>
            <a:r>
              <a:t>We’ll start with a lower-res version</a:t>
            </a:r>
          </a:p>
          <a:p>
            <a:endParaRPr/>
          </a:p>
          <a:p>
            <a:r>
              <a:t>so you can see the pixels</a:t>
            </a:r>
          </a:p>
          <a:p>
            <a:r>
              <a:t>And let’s replace each pixel with the name of its color</a:t>
            </a:r>
          </a:p>
          <a:p>
            <a:endParaRPr/>
          </a:p>
          <a:p>
            <a:r>
              <a:t>Now it looks more like language</a:t>
            </a:r>
          </a:p>
          <a:p>
            <a:r>
              <a:t>You could even imagine </a:t>
            </a:r>
          </a:p>
          <a:p>
            <a:endParaRPr/>
          </a:p>
          <a:p>
            <a:r>
              <a:t>this printed on a page of a book!</a:t>
            </a:r>
          </a:p>
          <a:p>
            <a:r>
              <a:t>The language model will read these words from left-to-right,</a:t>
            </a:r>
          </a:p>
          <a:p>
            <a:endParaRPr/>
          </a:p>
          <a:p>
            <a:r>
              <a:t>And top-to-bottom.</a:t>
            </a:r>
          </a:p>
          <a:p>
            <a:r>
              <a:t>And if the words “red, green, brown, white” aren’t expressive enough,</a:t>
            </a:r>
          </a:p>
          <a:p>
            <a:r>
              <a:t>we can represent any color as a word </a:t>
            </a:r>
          </a:p>
          <a:p>
            <a:endParaRPr/>
          </a:p>
          <a:p>
            <a:r>
              <a:t>that specifies its RGB value.</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 name="Shape 769"/>
          <p:cNvSpPr>
            <a:spLocks noGrp="1" noRot="1" noChangeAspect="1"/>
          </p:cNvSpPr>
          <p:nvPr>
            <p:ph type="sldImg"/>
          </p:nvPr>
        </p:nvSpPr>
        <p:spPr>
          <a:xfrm>
            <a:off x="381000" y="685800"/>
            <a:ext cx="6096000" cy="3429000"/>
          </a:xfrm>
          <a:prstGeom prst="rect">
            <a:avLst/>
          </a:prstGeom>
        </p:spPr>
        <p:txBody>
          <a:bodyPr/>
          <a:lstStyle/>
          <a:p>
            <a:endParaRPr/>
          </a:p>
        </p:txBody>
      </p:sp>
      <p:sp>
        <p:nvSpPr>
          <p:cNvPr id="770" name="Shape 770"/>
          <p:cNvSpPr>
            <a:spLocks noGrp="1"/>
          </p:cNvSpPr>
          <p:nvPr>
            <p:ph type="body" sz="quarter" idx="1"/>
          </p:nvPr>
        </p:nvSpPr>
        <p:spPr>
          <a:prstGeom prst="rect">
            <a:avLst/>
          </a:prstGeom>
        </p:spPr>
        <p:txBody>
          <a:bodyPr/>
          <a:lstStyle/>
          <a:p>
            <a:r>
              <a:t>And if the words “red, green, brown, white” aren’t expressive enough,</a:t>
            </a:r>
          </a:p>
          <a:p>
            <a:endParaRPr/>
          </a:p>
          <a:p>
            <a:r>
              <a:t>we can represent any color as a word that specifies its RGB value.</a:t>
            </a: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 name="Shape 773"/>
          <p:cNvSpPr>
            <a:spLocks noGrp="1" noRot="1" noChangeAspect="1"/>
          </p:cNvSpPr>
          <p:nvPr>
            <p:ph type="sldImg"/>
          </p:nvPr>
        </p:nvSpPr>
        <p:spPr>
          <a:xfrm>
            <a:off x="381000" y="685800"/>
            <a:ext cx="6096000" cy="3429000"/>
          </a:xfrm>
          <a:prstGeom prst="rect">
            <a:avLst/>
          </a:prstGeom>
        </p:spPr>
        <p:txBody>
          <a:bodyPr/>
          <a:lstStyle/>
          <a:p>
            <a:endParaRPr/>
          </a:p>
        </p:txBody>
      </p:sp>
      <p:sp>
        <p:nvSpPr>
          <p:cNvPr id="774" name="Shape 774"/>
          <p:cNvSpPr>
            <a:spLocks noGrp="1"/>
          </p:cNvSpPr>
          <p:nvPr>
            <p:ph type="body" sz="quarter" idx="1"/>
          </p:nvPr>
        </p:nvSpPr>
        <p:spPr>
          <a:prstGeom prst="rect">
            <a:avLst/>
          </a:prstGeom>
        </p:spPr>
        <p:txBody>
          <a:bodyPr/>
          <a:lstStyle/>
          <a:p>
            <a:r>
              <a:t>And if the words “red, green, brown, white” aren’t expressive enough,</a:t>
            </a:r>
          </a:p>
          <a:p>
            <a:endParaRPr/>
          </a:p>
          <a:p>
            <a:r>
              <a:t>we can represent any color as a word that specifies its RGB value.</a:t>
            </a: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 name="Shape 927"/>
          <p:cNvSpPr>
            <a:spLocks noGrp="1" noRot="1" noChangeAspect="1"/>
          </p:cNvSpPr>
          <p:nvPr>
            <p:ph type="sldImg"/>
          </p:nvPr>
        </p:nvSpPr>
        <p:spPr>
          <a:xfrm>
            <a:off x="381000" y="685800"/>
            <a:ext cx="6096000" cy="3429000"/>
          </a:xfrm>
          <a:prstGeom prst="rect">
            <a:avLst/>
          </a:prstGeom>
        </p:spPr>
        <p:txBody>
          <a:bodyPr/>
          <a:lstStyle/>
          <a:p>
            <a:endParaRPr/>
          </a:p>
        </p:txBody>
      </p:sp>
      <p:sp>
        <p:nvSpPr>
          <p:cNvPr id="928" name="Shape 928"/>
          <p:cNvSpPr>
            <a:spLocks noGrp="1"/>
          </p:cNvSpPr>
          <p:nvPr>
            <p:ph type="body" sz="quarter" idx="1"/>
          </p:nvPr>
        </p:nvSpPr>
        <p:spPr>
          <a:prstGeom prst="rect">
            <a:avLst/>
          </a:prstGeom>
        </p:spPr>
        <p:txBody>
          <a:bodyPr/>
          <a:lstStyle/>
          <a:p>
            <a:r>
              <a:t>Okay, now we can represent an image in a language model.</a:t>
            </a:r>
          </a:p>
          <a:p>
            <a:r>
              <a:t>But the model doesn’t really understand the image, or how it relates to English words and phrases.</a:t>
            </a:r>
          </a:p>
          <a:p>
            <a:r>
              <a:t>We can teach this knowledge by providing some training data.</a:t>
            </a:r>
          </a:p>
          <a:p>
            <a:endParaRPr/>
          </a:p>
          <a:p>
            <a:r>
              <a:t>For example, </a:t>
            </a:r>
          </a:p>
          <a:p>
            <a:r>
              <a:t>lots of raspberry images</a:t>
            </a:r>
          </a:p>
          <a:p>
            <a:endParaRPr/>
          </a:p>
          <a:p>
            <a:r>
              <a:t>sunsets</a:t>
            </a:r>
          </a:p>
          <a:p>
            <a:endParaRPr/>
          </a:p>
          <a:p>
            <a:r>
              <a:t>pancakes</a:t>
            </a:r>
          </a:p>
          <a:p>
            <a:r>
              <a:t>and just about everything else</a:t>
            </a:r>
          </a:p>
          <a:p>
            <a:r>
              <a:t>We’ll train it on millions of captioned images on the Internet</a:t>
            </a: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 name="Shape 963"/>
          <p:cNvSpPr>
            <a:spLocks noGrp="1" noRot="1" noChangeAspect="1"/>
          </p:cNvSpPr>
          <p:nvPr>
            <p:ph type="sldImg"/>
          </p:nvPr>
        </p:nvSpPr>
        <p:spPr>
          <a:xfrm>
            <a:off x="381000" y="685800"/>
            <a:ext cx="6096000" cy="3429000"/>
          </a:xfrm>
          <a:prstGeom prst="rect">
            <a:avLst/>
          </a:prstGeom>
        </p:spPr>
        <p:txBody>
          <a:bodyPr/>
          <a:lstStyle/>
          <a:p>
            <a:endParaRPr/>
          </a:p>
        </p:txBody>
      </p:sp>
      <p:sp>
        <p:nvSpPr>
          <p:cNvPr id="964" name="Shape 964"/>
          <p:cNvSpPr>
            <a:spLocks noGrp="1"/>
          </p:cNvSpPr>
          <p:nvPr>
            <p:ph type="body" sz="quarter" idx="1"/>
          </p:nvPr>
        </p:nvSpPr>
        <p:spPr>
          <a:prstGeom prst="rect">
            <a:avLst/>
          </a:prstGeom>
        </p:spPr>
        <p:txBody>
          <a:bodyPr/>
          <a:lstStyle/>
          <a:p>
            <a:r>
              <a:t>Okay, now we can represent an image in a language model.</a:t>
            </a:r>
          </a:p>
          <a:p>
            <a:r>
              <a:t>But the model doesn’t really understand the image, or how it relates to English words and phrases.</a:t>
            </a:r>
          </a:p>
          <a:p>
            <a:r>
              <a:t>We can teach this knowledge by providing some training data.</a:t>
            </a:r>
          </a:p>
          <a:p>
            <a:endParaRPr/>
          </a:p>
          <a:p>
            <a:r>
              <a:t>For example, </a:t>
            </a:r>
          </a:p>
          <a:p>
            <a:r>
              <a:t>lots of raspberry images</a:t>
            </a:r>
          </a:p>
          <a:p>
            <a:endParaRPr/>
          </a:p>
          <a:p>
            <a:r>
              <a:t>sunsets</a:t>
            </a:r>
          </a:p>
          <a:p>
            <a:endParaRPr/>
          </a:p>
          <a:p>
            <a:r>
              <a:t>pancakes</a:t>
            </a:r>
          </a:p>
          <a:p>
            <a:r>
              <a:t>and just about everything else</a:t>
            </a:r>
          </a:p>
          <a:p>
            <a:r>
              <a:t>We’ll train it on </a:t>
            </a:r>
            <a:r>
              <a:rPr b="1"/>
              <a:t>a billion</a:t>
            </a:r>
            <a:r>
              <a:t> captioned images from the Internet</a:t>
            </a: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 name="Shape 1003"/>
          <p:cNvSpPr>
            <a:spLocks noGrp="1" noRot="1" noChangeAspect="1"/>
          </p:cNvSpPr>
          <p:nvPr>
            <p:ph type="sldImg"/>
          </p:nvPr>
        </p:nvSpPr>
        <p:spPr>
          <a:xfrm>
            <a:off x="381000" y="685800"/>
            <a:ext cx="6096000" cy="3429000"/>
          </a:xfrm>
          <a:prstGeom prst="rect">
            <a:avLst/>
          </a:prstGeom>
        </p:spPr>
        <p:txBody>
          <a:bodyPr/>
          <a:lstStyle/>
          <a:p>
            <a:endParaRPr/>
          </a:p>
        </p:txBody>
      </p:sp>
      <p:sp>
        <p:nvSpPr>
          <p:cNvPr id="1004" name="Shape 1004"/>
          <p:cNvSpPr>
            <a:spLocks noGrp="1"/>
          </p:cNvSpPr>
          <p:nvPr>
            <p:ph type="body" sz="quarter" idx="1"/>
          </p:nvPr>
        </p:nvSpPr>
        <p:spPr>
          <a:prstGeom prst="rect">
            <a:avLst/>
          </a:prstGeom>
        </p:spPr>
        <p:txBody>
          <a:bodyPr/>
          <a:lstStyle/>
          <a:p>
            <a:r>
              <a:t>We can now use a Large Language Model to generate images!</a:t>
            </a:r>
          </a:p>
          <a:p>
            <a:r>
              <a:t>We just give it a prompt like this “a raspberry image”</a:t>
            </a:r>
          </a:p>
          <a:p>
            <a:endParaRPr/>
          </a:p>
          <a:p>
            <a:r>
              <a:t>And it will generate the pixels one at a time</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 name="Shape 983"/>
          <p:cNvSpPr>
            <a:spLocks noGrp="1" noRot="1" noChangeAspect="1"/>
          </p:cNvSpPr>
          <p:nvPr>
            <p:ph type="sldImg"/>
          </p:nvPr>
        </p:nvSpPr>
        <p:spPr>
          <a:xfrm>
            <a:off x="381000" y="685800"/>
            <a:ext cx="6096000" cy="3429000"/>
          </a:xfrm>
          <a:prstGeom prst="rect">
            <a:avLst/>
          </a:prstGeom>
        </p:spPr>
        <p:txBody>
          <a:bodyPr/>
          <a:lstStyle/>
          <a:p>
            <a:endParaRPr/>
          </a:p>
        </p:txBody>
      </p:sp>
      <p:sp>
        <p:nvSpPr>
          <p:cNvPr id="984" name="Shape 984"/>
          <p:cNvSpPr>
            <a:spLocks noGrp="1"/>
          </p:cNvSpPr>
          <p:nvPr>
            <p:ph type="body" sz="quarter" idx="1"/>
          </p:nvPr>
        </p:nvSpPr>
        <p:spPr>
          <a:prstGeom prst="rect">
            <a:avLst/>
          </a:prstGeom>
        </p:spPr>
        <p:txBody>
          <a:bodyPr/>
          <a:lstStyle/>
          <a:p>
            <a:r>
              <a:t>Let’s merge all three instances into one</a:t>
            </a:r>
          </a:p>
          <a:p>
            <a:r>
              <a:t>This turns our series into a graph</a:t>
            </a:r>
          </a:p>
          <a:p>
            <a:r>
              <a:t>The other word that repeats is “if”</a:t>
            </a:r>
          </a:p>
          <a:p>
            <a:endParaRPr/>
          </a:p>
          <a:p>
            <a:r>
              <a:t>and let’s merge these two as well</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 name="Shape 1044"/>
          <p:cNvSpPr>
            <a:spLocks noGrp="1" noRot="1" noChangeAspect="1"/>
          </p:cNvSpPr>
          <p:nvPr>
            <p:ph type="sldImg"/>
          </p:nvPr>
        </p:nvSpPr>
        <p:spPr>
          <a:xfrm>
            <a:off x="381000" y="685800"/>
            <a:ext cx="6096000" cy="3429000"/>
          </a:xfrm>
          <a:prstGeom prst="rect">
            <a:avLst/>
          </a:prstGeom>
        </p:spPr>
        <p:txBody>
          <a:bodyPr/>
          <a:lstStyle/>
          <a:p>
            <a:endParaRPr/>
          </a:p>
        </p:txBody>
      </p:sp>
      <p:sp>
        <p:nvSpPr>
          <p:cNvPr id="1045" name="Shape 1045"/>
          <p:cNvSpPr>
            <a:spLocks noGrp="1"/>
          </p:cNvSpPr>
          <p:nvPr>
            <p:ph type="body" sz="quarter" idx="1"/>
          </p:nvPr>
        </p:nvSpPr>
        <p:spPr>
          <a:prstGeom prst="rect">
            <a:avLst/>
          </a:prstGeom>
        </p:spPr>
        <p:txBody>
          <a:bodyPr/>
          <a:lstStyle/>
          <a:p>
            <a:r>
              <a:t>We can now use a Large Language Model to generate images!</a:t>
            </a:r>
          </a:p>
          <a:p>
            <a:r>
              <a:t>We just give it a prompt like this “a raspberry image”</a:t>
            </a:r>
          </a:p>
          <a:p>
            <a:endParaRPr/>
          </a:p>
          <a:p>
            <a:r>
              <a:t>And it will generate the pixels one at a time</a:t>
            </a: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 name="Shape 1086"/>
          <p:cNvSpPr>
            <a:spLocks noGrp="1" noRot="1" noChangeAspect="1"/>
          </p:cNvSpPr>
          <p:nvPr>
            <p:ph type="sldImg"/>
          </p:nvPr>
        </p:nvSpPr>
        <p:spPr>
          <a:xfrm>
            <a:off x="381000" y="685800"/>
            <a:ext cx="6096000" cy="3429000"/>
          </a:xfrm>
          <a:prstGeom prst="rect">
            <a:avLst/>
          </a:prstGeom>
        </p:spPr>
        <p:txBody>
          <a:bodyPr/>
          <a:lstStyle/>
          <a:p>
            <a:endParaRPr/>
          </a:p>
        </p:txBody>
      </p:sp>
      <p:sp>
        <p:nvSpPr>
          <p:cNvPr id="1087" name="Shape 1087"/>
          <p:cNvSpPr>
            <a:spLocks noGrp="1"/>
          </p:cNvSpPr>
          <p:nvPr>
            <p:ph type="body" sz="quarter" idx="1"/>
          </p:nvPr>
        </p:nvSpPr>
        <p:spPr>
          <a:prstGeom prst="rect">
            <a:avLst/>
          </a:prstGeom>
        </p:spPr>
        <p:txBody>
          <a:bodyPr/>
          <a:lstStyle/>
          <a:p>
            <a:r>
              <a:t>We can now use a Large Language Model to generate images!</a:t>
            </a:r>
          </a:p>
          <a:p>
            <a:r>
              <a:t>We just give it a prompt like this “a raspberry image”</a:t>
            </a:r>
          </a:p>
          <a:p>
            <a:endParaRPr/>
          </a:p>
          <a:p>
            <a:r>
              <a:t>And it will generate the pixels one at a time</a:t>
            </a: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 name="Shape 1136"/>
          <p:cNvSpPr>
            <a:spLocks noGrp="1" noRot="1" noChangeAspect="1"/>
          </p:cNvSpPr>
          <p:nvPr>
            <p:ph type="sldImg"/>
          </p:nvPr>
        </p:nvSpPr>
        <p:spPr>
          <a:xfrm>
            <a:off x="381000" y="685800"/>
            <a:ext cx="6096000" cy="3429000"/>
          </a:xfrm>
          <a:prstGeom prst="rect">
            <a:avLst/>
          </a:prstGeom>
        </p:spPr>
        <p:txBody>
          <a:bodyPr/>
          <a:lstStyle/>
          <a:p>
            <a:endParaRPr/>
          </a:p>
        </p:txBody>
      </p:sp>
      <p:sp>
        <p:nvSpPr>
          <p:cNvPr id="1137" name="Shape 1137"/>
          <p:cNvSpPr>
            <a:spLocks noGrp="1"/>
          </p:cNvSpPr>
          <p:nvPr>
            <p:ph type="body" sz="quarter" idx="1"/>
          </p:nvPr>
        </p:nvSpPr>
        <p:spPr>
          <a:prstGeom prst="rect">
            <a:avLst/>
          </a:prstGeom>
        </p:spPr>
        <p:txBody>
          <a:bodyPr/>
          <a:lstStyle/>
          <a:p>
            <a:r>
              <a:t>We can now use a Large Language Model to generate images!</a:t>
            </a:r>
          </a:p>
          <a:p>
            <a:r>
              <a:t>We just give it a prompt like this “a raspberry image”</a:t>
            </a:r>
          </a:p>
          <a:p>
            <a:endParaRPr/>
          </a:p>
          <a:p>
            <a:r>
              <a:t>And it will generate the pixels one at a time</a:t>
            </a: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5" name="Shape 1165"/>
          <p:cNvSpPr>
            <a:spLocks noGrp="1" noRot="1" noChangeAspect="1"/>
          </p:cNvSpPr>
          <p:nvPr>
            <p:ph type="sldImg"/>
          </p:nvPr>
        </p:nvSpPr>
        <p:spPr>
          <a:xfrm>
            <a:off x="381000" y="685800"/>
            <a:ext cx="6096000" cy="3429000"/>
          </a:xfrm>
          <a:prstGeom prst="rect">
            <a:avLst/>
          </a:prstGeom>
        </p:spPr>
        <p:txBody>
          <a:bodyPr/>
          <a:lstStyle/>
          <a:p>
            <a:endParaRPr/>
          </a:p>
        </p:txBody>
      </p:sp>
      <p:sp>
        <p:nvSpPr>
          <p:cNvPr id="1166" name="Shape 1166"/>
          <p:cNvSpPr>
            <a:spLocks noGrp="1"/>
          </p:cNvSpPr>
          <p:nvPr>
            <p:ph type="body" sz="quarter" idx="1"/>
          </p:nvPr>
        </p:nvSpPr>
        <p:spPr>
          <a:prstGeom prst="rect">
            <a:avLst/>
          </a:prstGeom>
        </p:spPr>
        <p:txBody>
          <a:bodyPr/>
          <a:lstStyle/>
          <a:p>
            <a:r>
              <a:t>But there’s a problem with this approach </a:t>
            </a:r>
          </a:p>
          <a:p>
            <a:r>
              <a:t>Images have millions of pixels</a:t>
            </a:r>
          </a:p>
          <a:p>
            <a:r>
              <a:t>But today’s large language models can handle only a few thousand words </a:t>
            </a:r>
          </a:p>
          <a:p>
            <a:r>
              <a:t>at a time.</a:t>
            </a:r>
          </a:p>
          <a:p>
            <a:r>
              <a:t>That means we’ll have to be a bit more clever to make these images fit.</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 name="Shape 2232"/>
          <p:cNvSpPr>
            <a:spLocks noGrp="1" noRot="1" noChangeAspect="1"/>
          </p:cNvSpPr>
          <p:nvPr>
            <p:ph type="sldImg"/>
          </p:nvPr>
        </p:nvSpPr>
        <p:spPr>
          <a:xfrm>
            <a:off x="381000" y="685800"/>
            <a:ext cx="6096000" cy="3429000"/>
          </a:xfrm>
          <a:prstGeom prst="rect">
            <a:avLst/>
          </a:prstGeom>
        </p:spPr>
        <p:txBody>
          <a:bodyPr/>
          <a:lstStyle/>
          <a:p>
            <a:endParaRPr/>
          </a:p>
        </p:txBody>
      </p:sp>
      <p:sp>
        <p:nvSpPr>
          <p:cNvPr id="2233" name="Shape 2233"/>
          <p:cNvSpPr>
            <a:spLocks noGrp="1"/>
          </p:cNvSpPr>
          <p:nvPr>
            <p:ph type="body" sz="quarter" idx="1"/>
          </p:nvPr>
        </p:nvSpPr>
        <p:spPr>
          <a:prstGeom prst="rect">
            <a:avLst/>
          </a:prstGeom>
        </p:spPr>
        <p:txBody>
          <a:bodyPr/>
          <a:lstStyle/>
          <a:p>
            <a:r>
              <a:rPr dirty="0"/>
              <a:t>So instead of representing every pixel with a word</a:t>
            </a:r>
          </a:p>
          <a:p>
            <a:r>
              <a:rPr dirty="0"/>
              <a:t>Let’s break the image into a 32 x 32 grid of square patches</a:t>
            </a:r>
          </a:p>
          <a:p>
            <a:endParaRPr dirty="0"/>
          </a:p>
          <a:p>
            <a:r>
              <a:rPr dirty="0"/>
              <a:t>And we’ll give each patch a number, according to the pattern of pixels in that patch</a:t>
            </a:r>
          </a:p>
          <a:p>
            <a:endParaRPr dirty="0"/>
          </a:p>
          <a:p>
            <a:r>
              <a:rPr dirty="0"/>
              <a:t>Very similar patches get the same number.</a:t>
            </a:r>
          </a:p>
          <a:p>
            <a:r>
              <a:rPr dirty="0"/>
              <a:t>For example all the white patches get the number 0 in this example.</a:t>
            </a:r>
          </a:p>
          <a:p>
            <a:endParaRPr dirty="0"/>
          </a:p>
          <a:p>
            <a:r>
              <a:rPr dirty="0"/>
              <a:t>Let’s call these numbers, </a:t>
            </a:r>
          </a:p>
          <a:p>
            <a:endParaRPr dirty="0"/>
          </a:p>
          <a:p>
            <a:r>
              <a:rPr b="1" dirty="0"/>
              <a:t>visual words</a:t>
            </a:r>
            <a:r>
              <a:rPr dirty="0"/>
              <a:t>.</a:t>
            </a:r>
          </a:p>
          <a:p>
            <a:r>
              <a:rPr dirty="0"/>
              <a:t>This is the approach used in Parti – a leading text-to-image approach from Google.</a:t>
            </a:r>
          </a:p>
          <a:p>
            <a:r>
              <a:rPr dirty="0"/>
              <a:t>&lt;pause&gt;</a:t>
            </a:r>
          </a:p>
          <a:p>
            <a:r>
              <a:rPr dirty="0"/>
              <a:t>They say an image is worth a thousand words. </a:t>
            </a:r>
          </a:p>
          <a:p>
            <a:r>
              <a:rPr dirty="0"/>
              <a:t>Well Parti literally represents an image with a thousand words —</a:t>
            </a:r>
          </a:p>
          <a:p>
            <a:endParaRPr dirty="0"/>
          </a:p>
          <a:p>
            <a:r>
              <a:rPr dirty="0"/>
              <a:t>1024 to be exact!</a:t>
            </a:r>
          </a:p>
          <a:p>
            <a:endParaRPr dirty="0"/>
          </a:p>
          <a:p>
            <a:r>
              <a:rPr dirty="0"/>
              <a:t>Each word on this page ranges form 0 to 9, to make it easier to visualize.  </a:t>
            </a:r>
          </a:p>
          <a:p>
            <a:r>
              <a:rPr dirty="0"/>
              <a:t>In reality Parti uses about 8000 different values for each word.</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7" name="Shape 4387"/>
          <p:cNvSpPr>
            <a:spLocks noGrp="1" noRot="1" noChangeAspect="1"/>
          </p:cNvSpPr>
          <p:nvPr>
            <p:ph type="sldImg"/>
          </p:nvPr>
        </p:nvSpPr>
        <p:spPr>
          <a:xfrm>
            <a:off x="381000" y="685800"/>
            <a:ext cx="6096000" cy="3429000"/>
          </a:xfrm>
          <a:prstGeom prst="rect">
            <a:avLst/>
          </a:prstGeom>
        </p:spPr>
        <p:txBody>
          <a:bodyPr/>
          <a:lstStyle/>
          <a:p>
            <a:endParaRPr/>
          </a:p>
        </p:txBody>
      </p:sp>
      <p:sp>
        <p:nvSpPr>
          <p:cNvPr id="4388" name="Shape 4388"/>
          <p:cNvSpPr>
            <a:spLocks noGrp="1"/>
          </p:cNvSpPr>
          <p:nvPr>
            <p:ph type="body" sz="quarter" idx="1"/>
          </p:nvPr>
        </p:nvSpPr>
        <p:spPr>
          <a:prstGeom prst="rect">
            <a:avLst/>
          </a:prstGeom>
        </p:spPr>
        <p:txBody>
          <a:bodyPr/>
          <a:lstStyle/>
          <a:p>
            <a:r>
              <a:t>So instead of representing every pixel with a word</a:t>
            </a:r>
          </a:p>
          <a:p>
            <a:r>
              <a:t>Let’s break the image into a 32 x 32 grid of square patches</a:t>
            </a:r>
          </a:p>
          <a:p>
            <a:endParaRPr/>
          </a:p>
          <a:p>
            <a:r>
              <a:t>And we’ll give each patch a number, according to the pattern of pixels in that patch</a:t>
            </a:r>
          </a:p>
          <a:p>
            <a:endParaRPr/>
          </a:p>
          <a:p>
            <a:r>
              <a:t>Very similar patches get the same number.</a:t>
            </a:r>
          </a:p>
          <a:p>
            <a:r>
              <a:t>For example all the white patches get the number 0 in this example.</a:t>
            </a:r>
          </a:p>
          <a:p>
            <a:endParaRPr/>
          </a:p>
          <a:p>
            <a:r>
              <a:t>Let’s call these numbers, </a:t>
            </a:r>
          </a:p>
          <a:p>
            <a:endParaRPr/>
          </a:p>
          <a:p>
            <a:r>
              <a:rPr b="1"/>
              <a:t>visual words</a:t>
            </a:r>
            <a:r>
              <a:t>.</a:t>
            </a:r>
          </a:p>
          <a:p>
            <a:r>
              <a:t>This is the approach used in Parti – a leading text-to-image approach from Google.</a:t>
            </a:r>
          </a:p>
          <a:p>
            <a:r>
              <a:t>&lt;pause&gt;</a:t>
            </a:r>
          </a:p>
          <a:p>
            <a:r>
              <a:t>They say an image is worth a thousand words. </a:t>
            </a:r>
          </a:p>
          <a:p>
            <a:r>
              <a:t>Well Parti literally represents an image with a thousand words —</a:t>
            </a:r>
          </a:p>
          <a:p>
            <a:endParaRPr/>
          </a:p>
          <a:p>
            <a:r>
              <a:t>1024 to be exact!</a:t>
            </a:r>
          </a:p>
          <a:p>
            <a:endParaRPr/>
          </a:p>
          <a:p>
            <a:r>
              <a:t>Each word on this page ranges form 0 to 9, to make it easier to visualize.  </a:t>
            </a:r>
          </a:p>
          <a:p>
            <a:r>
              <a:t>In reality Parti uses about 8000 different values for each word.</a:t>
            </a: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1" name="Shape 7641"/>
          <p:cNvSpPr>
            <a:spLocks noGrp="1" noRot="1" noChangeAspect="1"/>
          </p:cNvSpPr>
          <p:nvPr>
            <p:ph type="sldImg"/>
          </p:nvPr>
        </p:nvSpPr>
        <p:spPr>
          <a:xfrm>
            <a:off x="381000" y="685800"/>
            <a:ext cx="6096000" cy="3429000"/>
          </a:xfrm>
          <a:prstGeom prst="rect">
            <a:avLst/>
          </a:prstGeom>
        </p:spPr>
        <p:txBody>
          <a:bodyPr/>
          <a:lstStyle/>
          <a:p>
            <a:endParaRPr/>
          </a:p>
        </p:txBody>
      </p:sp>
      <p:sp>
        <p:nvSpPr>
          <p:cNvPr id="7642" name="Shape 7642"/>
          <p:cNvSpPr>
            <a:spLocks noGrp="1"/>
          </p:cNvSpPr>
          <p:nvPr>
            <p:ph type="body" sz="quarter" idx="1"/>
          </p:nvPr>
        </p:nvSpPr>
        <p:spPr>
          <a:prstGeom prst="rect">
            <a:avLst/>
          </a:prstGeom>
        </p:spPr>
        <p:txBody>
          <a:bodyPr/>
          <a:lstStyle/>
          <a:p>
            <a:r>
              <a:t>So instead of representing every pixel with a word</a:t>
            </a:r>
          </a:p>
          <a:p>
            <a:r>
              <a:t>Let’s break the image into a 32 x 32 grid of square patches</a:t>
            </a:r>
          </a:p>
          <a:p>
            <a:endParaRPr/>
          </a:p>
          <a:p>
            <a:r>
              <a:t>And we’ll give each patch a number, according to the pattern of pixels in that patch</a:t>
            </a:r>
          </a:p>
          <a:p>
            <a:endParaRPr/>
          </a:p>
          <a:p>
            <a:r>
              <a:t>Very similar patches get the same number.</a:t>
            </a:r>
          </a:p>
          <a:p>
            <a:r>
              <a:t>For example all the white patches get the number 0 in this example.</a:t>
            </a:r>
          </a:p>
          <a:p>
            <a:endParaRPr/>
          </a:p>
          <a:p>
            <a:r>
              <a:t>Let’s call these numbers, </a:t>
            </a:r>
          </a:p>
          <a:p>
            <a:endParaRPr/>
          </a:p>
          <a:p>
            <a:r>
              <a:rPr b="1"/>
              <a:t>visual words</a:t>
            </a:r>
            <a:r>
              <a:t>.</a:t>
            </a:r>
          </a:p>
          <a:p>
            <a:r>
              <a:t>This is the approach used in Parti – a leading text-to-image system from Google.</a:t>
            </a:r>
          </a:p>
          <a:p>
            <a:r>
              <a:t>&lt;pause&gt;</a:t>
            </a:r>
          </a:p>
          <a:p>
            <a:r>
              <a:t>They say an image is worth a thousand words. </a:t>
            </a:r>
          </a:p>
          <a:p>
            <a:r>
              <a:t>Well Parti </a:t>
            </a:r>
            <a:r>
              <a:rPr b="1"/>
              <a:t>literally</a:t>
            </a:r>
            <a:r>
              <a:t> represents an image with a thousand words —</a:t>
            </a:r>
          </a:p>
          <a:p>
            <a:endParaRPr/>
          </a:p>
          <a:p>
            <a:r>
              <a:t>1024 to be exact!</a:t>
            </a:r>
          </a:p>
          <a:p>
            <a:endParaRPr/>
          </a:p>
          <a:p>
            <a:r>
              <a:t>Each word on this page ranges form 0 to 9, to make it easier to visualize.  </a:t>
            </a:r>
          </a:p>
          <a:p>
            <a:r>
              <a:t>In reality Parti uses about 8000 different values for each word.</a:t>
            </a: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6" name="Shape 7696"/>
          <p:cNvSpPr>
            <a:spLocks noGrp="1" noRot="1" noChangeAspect="1"/>
          </p:cNvSpPr>
          <p:nvPr>
            <p:ph type="sldImg"/>
          </p:nvPr>
        </p:nvSpPr>
        <p:spPr>
          <a:xfrm>
            <a:off x="381000" y="685800"/>
            <a:ext cx="6096000" cy="3429000"/>
          </a:xfrm>
          <a:prstGeom prst="rect">
            <a:avLst/>
          </a:prstGeom>
        </p:spPr>
        <p:txBody>
          <a:bodyPr/>
          <a:lstStyle/>
          <a:p>
            <a:endParaRPr/>
          </a:p>
        </p:txBody>
      </p:sp>
      <p:sp>
        <p:nvSpPr>
          <p:cNvPr id="7697" name="Shape 7697"/>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4" name="Shape 7754"/>
          <p:cNvSpPr>
            <a:spLocks noGrp="1" noRot="1" noChangeAspect="1"/>
          </p:cNvSpPr>
          <p:nvPr>
            <p:ph type="sldImg"/>
          </p:nvPr>
        </p:nvSpPr>
        <p:spPr>
          <a:xfrm>
            <a:off x="381000" y="685800"/>
            <a:ext cx="6096000" cy="3429000"/>
          </a:xfrm>
          <a:prstGeom prst="rect">
            <a:avLst/>
          </a:prstGeom>
        </p:spPr>
        <p:txBody>
          <a:bodyPr/>
          <a:lstStyle/>
          <a:p>
            <a:endParaRPr/>
          </a:p>
        </p:txBody>
      </p:sp>
      <p:sp>
        <p:nvSpPr>
          <p:cNvPr id="7755" name="Shape 7755"/>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2" name="Shape 7812"/>
          <p:cNvSpPr>
            <a:spLocks noGrp="1" noRot="1" noChangeAspect="1"/>
          </p:cNvSpPr>
          <p:nvPr>
            <p:ph type="sldImg"/>
          </p:nvPr>
        </p:nvSpPr>
        <p:spPr>
          <a:xfrm>
            <a:off x="381000" y="685800"/>
            <a:ext cx="6096000" cy="3429000"/>
          </a:xfrm>
          <a:prstGeom prst="rect">
            <a:avLst/>
          </a:prstGeom>
        </p:spPr>
        <p:txBody>
          <a:bodyPr/>
          <a:lstStyle/>
          <a:p>
            <a:endParaRPr/>
          </a:p>
        </p:txBody>
      </p:sp>
      <p:sp>
        <p:nvSpPr>
          <p:cNvPr id="7813" name="Shape 7813"/>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 name="Shape 1034"/>
          <p:cNvSpPr>
            <a:spLocks noGrp="1" noRot="1" noChangeAspect="1"/>
          </p:cNvSpPr>
          <p:nvPr>
            <p:ph type="sldImg"/>
          </p:nvPr>
        </p:nvSpPr>
        <p:spPr>
          <a:xfrm>
            <a:off x="381000" y="685800"/>
            <a:ext cx="6096000" cy="3429000"/>
          </a:xfrm>
          <a:prstGeom prst="rect">
            <a:avLst/>
          </a:prstGeom>
        </p:spPr>
        <p:txBody>
          <a:bodyPr/>
          <a:lstStyle/>
          <a:p>
            <a:endParaRPr/>
          </a:p>
        </p:txBody>
      </p:sp>
      <p:sp>
        <p:nvSpPr>
          <p:cNvPr id="1035" name="Shape 1035"/>
          <p:cNvSpPr>
            <a:spLocks noGrp="1"/>
          </p:cNvSpPr>
          <p:nvPr>
            <p:ph type="body" sz="quarter" idx="1"/>
          </p:nvPr>
        </p:nvSpPr>
        <p:spPr>
          <a:prstGeom prst="rect">
            <a:avLst/>
          </a:prstGeom>
        </p:spPr>
        <p:txBody>
          <a:bodyPr/>
          <a:lstStyle/>
          <a:p>
            <a:r>
              <a:t>Let’s merge all three instances into one</a:t>
            </a:r>
          </a:p>
          <a:p>
            <a:r>
              <a:t>This turns our series into a graph</a:t>
            </a:r>
          </a:p>
          <a:p>
            <a:r>
              <a:t>The other word that repeats is “if”</a:t>
            </a:r>
          </a:p>
          <a:p>
            <a:endParaRPr/>
          </a:p>
          <a:p>
            <a:r>
              <a:t>and let’s merge these two as well</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0" name="Shape 7870"/>
          <p:cNvSpPr>
            <a:spLocks noGrp="1" noRot="1" noChangeAspect="1"/>
          </p:cNvSpPr>
          <p:nvPr>
            <p:ph type="sldImg"/>
          </p:nvPr>
        </p:nvSpPr>
        <p:spPr>
          <a:xfrm>
            <a:off x="381000" y="685800"/>
            <a:ext cx="6096000" cy="3429000"/>
          </a:xfrm>
          <a:prstGeom prst="rect">
            <a:avLst/>
          </a:prstGeom>
        </p:spPr>
        <p:txBody>
          <a:bodyPr/>
          <a:lstStyle/>
          <a:p>
            <a:endParaRPr/>
          </a:p>
        </p:txBody>
      </p:sp>
      <p:sp>
        <p:nvSpPr>
          <p:cNvPr id="7871" name="Shape 7871"/>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28" name="Shape 7928"/>
          <p:cNvSpPr>
            <a:spLocks noGrp="1" noRot="1" noChangeAspect="1"/>
          </p:cNvSpPr>
          <p:nvPr>
            <p:ph type="sldImg"/>
          </p:nvPr>
        </p:nvSpPr>
        <p:spPr>
          <a:xfrm>
            <a:off x="381000" y="685800"/>
            <a:ext cx="6096000" cy="3429000"/>
          </a:xfrm>
          <a:prstGeom prst="rect">
            <a:avLst/>
          </a:prstGeom>
        </p:spPr>
        <p:txBody>
          <a:bodyPr/>
          <a:lstStyle/>
          <a:p>
            <a:endParaRPr/>
          </a:p>
        </p:txBody>
      </p:sp>
      <p:sp>
        <p:nvSpPr>
          <p:cNvPr id="7929" name="Shape 7929"/>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6" name="Shape 7986"/>
          <p:cNvSpPr>
            <a:spLocks noGrp="1" noRot="1" noChangeAspect="1"/>
          </p:cNvSpPr>
          <p:nvPr>
            <p:ph type="sldImg"/>
          </p:nvPr>
        </p:nvSpPr>
        <p:spPr>
          <a:xfrm>
            <a:off x="381000" y="685800"/>
            <a:ext cx="6096000" cy="3429000"/>
          </a:xfrm>
          <a:prstGeom prst="rect">
            <a:avLst/>
          </a:prstGeom>
        </p:spPr>
        <p:txBody>
          <a:bodyPr/>
          <a:lstStyle/>
          <a:p>
            <a:endParaRPr/>
          </a:p>
        </p:txBody>
      </p:sp>
      <p:sp>
        <p:nvSpPr>
          <p:cNvPr id="7987" name="Shape 7987"/>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3" name="Shape 8043"/>
          <p:cNvSpPr>
            <a:spLocks noGrp="1" noRot="1" noChangeAspect="1"/>
          </p:cNvSpPr>
          <p:nvPr>
            <p:ph type="sldImg"/>
          </p:nvPr>
        </p:nvSpPr>
        <p:spPr>
          <a:xfrm>
            <a:off x="381000" y="685800"/>
            <a:ext cx="6096000" cy="3429000"/>
          </a:xfrm>
          <a:prstGeom prst="rect">
            <a:avLst/>
          </a:prstGeom>
        </p:spPr>
        <p:txBody>
          <a:bodyPr/>
          <a:lstStyle/>
          <a:p>
            <a:endParaRPr/>
          </a:p>
        </p:txBody>
      </p:sp>
      <p:sp>
        <p:nvSpPr>
          <p:cNvPr id="8044" name="Shape 8044"/>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00" name="Shape 8100"/>
          <p:cNvSpPr>
            <a:spLocks noGrp="1" noRot="1" noChangeAspect="1"/>
          </p:cNvSpPr>
          <p:nvPr>
            <p:ph type="sldImg"/>
          </p:nvPr>
        </p:nvSpPr>
        <p:spPr>
          <a:xfrm>
            <a:off x="381000" y="685800"/>
            <a:ext cx="6096000" cy="3429000"/>
          </a:xfrm>
          <a:prstGeom prst="rect">
            <a:avLst/>
          </a:prstGeom>
        </p:spPr>
        <p:txBody>
          <a:bodyPr/>
          <a:lstStyle/>
          <a:p>
            <a:endParaRPr/>
          </a:p>
        </p:txBody>
      </p:sp>
      <p:sp>
        <p:nvSpPr>
          <p:cNvPr id="8101" name="Shape 8101"/>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2" name="Shape 9162"/>
          <p:cNvSpPr>
            <a:spLocks noGrp="1" noRot="1" noChangeAspect="1"/>
          </p:cNvSpPr>
          <p:nvPr>
            <p:ph type="sldImg"/>
          </p:nvPr>
        </p:nvSpPr>
        <p:spPr>
          <a:xfrm>
            <a:off x="381000" y="685800"/>
            <a:ext cx="6096000" cy="3429000"/>
          </a:xfrm>
          <a:prstGeom prst="rect">
            <a:avLst/>
          </a:prstGeom>
        </p:spPr>
        <p:txBody>
          <a:bodyPr/>
          <a:lstStyle/>
          <a:p>
            <a:endParaRPr/>
          </a:p>
        </p:txBody>
      </p:sp>
      <p:sp>
        <p:nvSpPr>
          <p:cNvPr id="9163" name="Shape 9163"/>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25" name="Shape 10225"/>
          <p:cNvSpPr>
            <a:spLocks noGrp="1" noRot="1" noChangeAspect="1"/>
          </p:cNvSpPr>
          <p:nvPr>
            <p:ph type="sldImg"/>
          </p:nvPr>
        </p:nvSpPr>
        <p:spPr>
          <a:xfrm>
            <a:off x="381000" y="685800"/>
            <a:ext cx="6096000" cy="3429000"/>
          </a:xfrm>
          <a:prstGeom prst="rect">
            <a:avLst/>
          </a:prstGeom>
        </p:spPr>
        <p:txBody>
          <a:bodyPr/>
          <a:lstStyle/>
          <a:p>
            <a:endParaRPr/>
          </a:p>
        </p:txBody>
      </p:sp>
      <p:sp>
        <p:nvSpPr>
          <p:cNvPr id="10226" name="Shape 10226"/>
          <p:cNvSpPr>
            <a:spLocks noGrp="1"/>
          </p:cNvSpPr>
          <p:nvPr>
            <p:ph type="body" sz="quarter" idx="1"/>
          </p:nvPr>
        </p:nvSpPr>
        <p:spPr>
          <a:prstGeom prst="rect">
            <a:avLst/>
          </a:prstGeom>
        </p:spPr>
        <p:txBody>
          <a:bodyPr/>
          <a:lstStyle/>
          <a:p>
            <a:r>
              <a:t>Next, Parti decodes these visual words into 8x8 image patches.</a:t>
            </a:r>
          </a:p>
          <a:p>
            <a:endParaRPr/>
          </a:p>
          <a:p>
            <a:r>
              <a:t>And if you connect them together, </a:t>
            </a:r>
          </a:p>
          <a:p>
            <a:endParaRPr/>
          </a:p>
          <a:p>
            <a:r>
              <a:t>you can see a squirrel reaching for a nut!  Pretty Cool!</a:t>
            </a:r>
          </a:p>
          <a:p>
            <a:r>
              <a:t>It’s pretty low-res, so Parti, adds an upsampler </a:t>
            </a:r>
          </a:p>
          <a:p>
            <a:endParaRPr/>
          </a:p>
          <a:p>
            <a:r>
              <a:t>to convert to a higher res image.</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5" name="Shape 11255"/>
          <p:cNvSpPr>
            <a:spLocks noGrp="1" noRot="1" noChangeAspect="1"/>
          </p:cNvSpPr>
          <p:nvPr>
            <p:ph type="sldImg"/>
          </p:nvPr>
        </p:nvSpPr>
        <p:spPr>
          <a:xfrm>
            <a:off x="381000" y="685800"/>
            <a:ext cx="6096000" cy="3429000"/>
          </a:xfrm>
          <a:prstGeom prst="rect">
            <a:avLst/>
          </a:prstGeom>
        </p:spPr>
        <p:txBody>
          <a:bodyPr/>
          <a:lstStyle/>
          <a:p>
            <a:endParaRPr/>
          </a:p>
        </p:txBody>
      </p:sp>
      <p:sp>
        <p:nvSpPr>
          <p:cNvPr id="11256" name="Shape 11256"/>
          <p:cNvSpPr>
            <a:spLocks noGrp="1"/>
          </p:cNvSpPr>
          <p:nvPr>
            <p:ph type="body" sz="quarter" idx="1"/>
          </p:nvPr>
        </p:nvSpPr>
        <p:spPr>
          <a:prstGeom prst="rect">
            <a:avLst/>
          </a:prstGeom>
        </p:spPr>
        <p:txBody>
          <a:bodyPr/>
          <a:lstStyle/>
          <a:p>
            <a:r>
              <a:t>Next, Parti decodes these visual words into 8x8 image patches.</a:t>
            </a:r>
          </a:p>
          <a:p>
            <a:endParaRPr/>
          </a:p>
          <a:p>
            <a:r>
              <a:t>And if you connect them together, </a:t>
            </a:r>
          </a:p>
          <a:p>
            <a:endParaRPr/>
          </a:p>
          <a:p>
            <a:r>
              <a:t>you can see a squirrel reaching for a nut!  Pretty Cool!</a:t>
            </a:r>
          </a:p>
          <a:p>
            <a:r>
              <a:t>It’s pretty low-res, so Parti, adds an upsampler </a:t>
            </a:r>
          </a:p>
          <a:p>
            <a:endParaRPr/>
          </a:p>
          <a:p>
            <a:r>
              <a:t>to convert to a higher res image.</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0" name="Shape 11260"/>
          <p:cNvSpPr>
            <a:spLocks noGrp="1" noRot="1" noChangeAspect="1"/>
          </p:cNvSpPr>
          <p:nvPr>
            <p:ph type="sldImg"/>
          </p:nvPr>
        </p:nvSpPr>
        <p:spPr>
          <a:xfrm>
            <a:off x="381000" y="685800"/>
            <a:ext cx="6096000" cy="3429000"/>
          </a:xfrm>
          <a:prstGeom prst="rect">
            <a:avLst/>
          </a:prstGeom>
        </p:spPr>
        <p:txBody>
          <a:bodyPr/>
          <a:lstStyle/>
          <a:p>
            <a:endParaRPr/>
          </a:p>
        </p:txBody>
      </p:sp>
      <p:sp>
        <p:nvSpPr>
          <p:cNvPr id="11261" name="Shape 11261"/>
          <p:cNvSpPr>
            <a:spLocks noGrp="1"/>
          </p:cNvSpPr>
          <p:nvPr>
            <p:ph type="body" sz="quarter" idx="1"/>
          </p:nvPr>
        </p:nvSpPr>
        <p:spPr>
          <a:prstGeom prst="rect">
            <a:avLst/>
          </a:prstGeom>
        </p:spPr>
        <p:txBody>
          <a:bodyPr/>
          <a:lstStyle/>
          <a:p>
            <a:r>
              <a:t>Next, Parti decodes these visual words into 8x8 image patches.</a:t>
            </a:r>
          </a:p>
          <a:p>
            <a:endParaRPr/>
          </a:p>
          <a:p>
            <a:r>
              <a:t>And if you connect them together, </a:t>
            </a:r>
          </a:p>
          <a:p>
            <a:endParaRPr/>
          </a:p>
          <a:p>
            <a:r>
              <a:t>you can see a squirrel reaching for a nut!  Pretty Cool!</a:t>
            </a:r>
          </a:p>
          <a:p>
            <a:r>
              <a:t>It’s pretty low-res, so Parti, adds an upsampler </a:t>
            </a:r>
          </a:p>
          <a:p>
            <a:endParaRPr/>
          </a:p>
          <a:p>
            <a:r>
              <a:t>to convert to a higher res image.</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hape 11266"/>
          <p:cNvSpPr>
            <a:spLocks noGrp="1" noRot="1" noChangeAspect="1"/>
          </p:cNvSpPr>
          <p:nvPr>
            <p:ph type="sldImg"/>
          </p:nvPr>
        </p:nvSpPr>
        <p:spPr>
          <a:xfrm>
            <a:off x="381000" y="685800"/>
            <a:ext cx="6096000" cy="3429000"/>
          </a:xfrm>
          <a:prstGeom prst="rect">
            <a:avLst/>
          </a:prstGeom>
        </p:spPr>
        <p:txBody>
          <a:bodyPr/>
          <a:lstStyle/>
          <a:p>
            <a:endParaRPr/>
          </a:p>
        </p:txBody>
      </p:sp>
      <p:sp>
        <p:nvSpPr>
          <p:cNvPr id="11267" name="Shape 11267"/>
          <p:cNvSpPr>
            <a:spLocks noGrp="1"/>
          </p:cNvSpPr>
          <p:nvPr>
            <p:ph type="body" sz="quarter" idx="1"/>
          </p:nvPr>
        </p:nvSpPr>
        <p:spPr>
          <a:prstGeom prst="rect">
            <a:avLst/>
          </a:prstGeom>
        </p:spPr>
        <p:txBody>
          <a:bodyPr/>
          <a:lstStyle/>
          <a:p>
            <a:r>
              <a:t>Next, Parti decodes these visual words into 8x8 image patches.</a:t>
            </a:r>
          </a:p>
          <a:p>
            <a:endParaRPr/>
          </a:p>
          <a:p>
            <a:r>
              <a:t>And if you connect them together, </a:t>
            </a:r>
          </a:p>
          <a:p>
            <a:endParaRPr/>
          </a:p>
          <a:p>
            <a:r>
              <a:t>you can see a squirrel reaching for a nut!  Pretty Cool!</a:t>
            </a:r>
          </a:p>
          <a:p>
            <a:r>
              <a:t>It’s pretty low-res, so Parti, adds an upsampler </a:t>
            </a:r>
          </a:p>
          <a:p>
            <a:endParaRPr/>
          </a:p>
          <a:p>
            <a:r>
              <a:t>to convert to a higher res image.</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Shape 1087"/>
          <p:cNvSpPr>
            <a:spLocks noGrp="1" noRot="1" noChangeAspect="1"/>
          </p:cNvSpPr>
          <p:nvPr>
            <p:ph type="sldImg"/>
          </p:nvPr>
        </p:nvSpPr>
        <p:spPr>
          <a:xfrm>
            <a:off x="381000" y="685800"/>
            <a:ext cx="6096000" cy="3429000"/>
          </a:xfrm>
          <a:prstGeom prst="rect">
            <a:avLst/>
          </a:prstGeom>
        </p:spPr>
        <p:txBody>
          <a:bodyPr/>
          <a:lstStyle/>
          <a:p>
            <a:endParaRPr/>
          </a:p>
        </p:txBody>
      </p:sp>
      <p:sp>
        <p:nvSpPr>
          <p:cNvPr id="1088" name="Shape 1088"/>
          <p:cNvSpPr>
            <a:spLocks noGrp="1"/>
          </p:cNvSpPr>
          <p:nvPr>
            <p:ph type="body" sz="quarter" idx="1"/>
          </p:nvPr>
        </p:nvSpPr>
        <p:spPr>
          <a:prstGeom prst="rect">
            <a:avLst/>
          </a:prstGeom>
        </p:spPr>
        <p:txBody>
          <a:bodyPr/>
          <a:lstStyle/>
          <a:p>
            <a:r>
              <a:t>Let’s merge all three instances into one</a:t>
            </a:r>
          </a:p>
          <a:p>
            <a:r>
              <a:t>This turns our series into a graph</a:t>
            </a:r>
          </a:p>
          <a:p>
            <a:r>
              <a:t>The other word that repeats is “if”</a:t>
            </a:r>
          </a:p>
          <a:p>
            <a:endParaRPr/>
          </a:p>
          <a:p>
            <a:r>
              <a:t>and let’s merge these two as well</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5" name="Shape 11275"/>
          <p:cNvSpPr>
            <a:spLocks noGrp="1" noRot="1" noChangeAspect="1"/>
          </p:cNvSpPr>
          <p:nvPr>
            <p:ph type="sldImg"/>
          </p:nvPr>
        </p:nvSpPr>
        <p:spPr>
          <a:xfrm>
            <a:off x="381000" y="685800"/>
            <a:ext cx="6096000" cy="3429000"/>
          </a:xfrm>
          <a:prstGeom prst="rect">
            <a:avLst/>
          </a:prstGeom>
        </p:spPr>
        <p:txBody>
          <a:bodyPr/>
          <a:lstStyle/>
          <a:p>
            <a:endParaRPr/>
          </a:p>
        </p:txBody>
      </p:sp>
      <p:sp>
        <p:nvSpPr>
          <p:cNvPr id="11276" name="Shape 11276"/>
          <p:cNvSpPr>
            <a:spLocks noGrp="1"/>
          </p:cNvSpPr>
          <p:nvPr>
            <p:ph type="body" sz="quarter" idx="1"/>
          </p:nvPr>
        </p:nvSpPr>
        <p:spPr>
          <a:prstGeom prst="rect">
            <a:avLst/>
          </a:prstGeom>
        </p:spPr>
        <p:txBody>
          <a:bodyPr/>
          <a:lstStyle/>
          <a:p>
            <a:r>
              <a:t>A nice feature of language models is that you can get different results if you run it multiple times with the same input.</a:t>
            </a:r>
          </a:p>
          <a:p>
            <a:r>
              <a:t>Here are a few more examples!</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81" name="Shape 11281"/>
          <p:cNvSpPr>
            <a:spLocks noGrp="1" noRot="1" noChangeAspect="1"/>
          </p:cNvSpPr>
          <p:nvPr>
            <p:ph type="sldImg"/>
          </p:nvPr>
        </p:nvSpPr>
        <p:spPr>
          <a:xfrm>
            <a:off x="381000" y="685800"/>
            <a:ext cx="6096000" cy="3429000"/>
          </a:xfrm>
          <a:prstGeom prst="rect">
            <a:avLst/>
          </a:prstGeom>
        </p:spPr>
        <p:txBody>
          <a:bodyPr/>
          <a:lstStyle/>
          <a:p>
            <a:endParaRPr/>
          </a:p>
        </p:txBody>
      </p:sp>
      <p:sp>
        <p:nvSpPr>
          <p:cNvPr id="11282" name="Shape 11282"/>
          <p:cNvSpPr>
            <a:spLocks noGrp="1"/>
          </p:cNvSpPr>
          <p:nvPr>
            <p:ph type="body" sz="quarter" idx="1"/>
          </p:nvPr>
        </p:nvSpPr>
        <p:spPr>
          <a:prstGeom prst="rect">
            <a:avLst/>
          </a:prstGeom>
        </p:spPr>
        <p:txBody>
          <a:bodyPr/>
          <a:lstStyle/>
          <a:p>
            <a:r>
              <a:t>Now let’s try some more interesting prompts.</a:t>
            </a:r>
          </a:p>
          <a:p>
            <a:r>
              <a:t>Can squirrels swim?  Let’s ask Parti!</a:t>
            </a:r>
          </a:p>
          <a:p>
            <a:endParaRPr/>
          </a:p>
          <a:p>
            <a:r>
              <a:t>I guess they can!</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87" name="Shape 11287"/>
          <p:cNvSpPr>
            <a:spLocks noGrp="1" noRot="1" noChangeAspect="1"/>
          </p:cNvSpPr>
          <p:nvPr>
            <p:ph type="sldImg"/>
          </p:nvPr>
        </p:nvSpPr>
        <p:spPr>
          <a:xfrm>
            <a:off x="381000" y="685800"/>
            <a:ext cx="6096000" cy="3429000"/>
          </a:xfrm>
          <a:prstGeom prst="rect">
            <a:avLst/>
          </a:prstGeom>
        </p:spPr>
        <p:txBody>
          <a:bodyPr/>
          <a:lstStyle/>
          <a:p>
            <a:endParaRPr/>
          </a:p>
        </p:txBody>
      </p:sp>
      <p:sp>
        <p:nvSpPr>
          <p:cNvPr id="11288" name="Shape 11288"/>
          <p:cNvSpPr>
            <a:spLocks noGrp="1"/>
          </p:cNvSpPr>
          <p:nvPr>
            <p:ph type="body" sz="quarter" idx="1"/>
          </p:nvPr>
        </p:nvSpPr>
        <p:spPr>
          <a:prstGeom prst="rect">
            <a:avLst/>
          </a:prstGeom>
        </p:spPr>
        <p:txBody>
          <a:bodyPr/>
          <a:lstStyle/>
          <a:p>
            <a:r>
              <a:t>Did pre-historic squirrels like nuts?  </a:t>
            </a:r>
          </a:p>
          <a:p>
            <a:endParaRPr/>
          </a:p>
          <a:p>
            <a:r>
              <a:t>Of course they did!</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3" name="Shape 11293"/>
          <p:cNvSpPr>
            <a:spLocks noGrp="1" noRot="1" noChangeAspect="1"/>
          </p:cNvSpPr>
          <p:nvPr>
            <p:ph type="sldImg"/>
          </p:nvPr>
        </p:nvSpPr>
        <p:spPr>
          <a:xfrm>
            <a:off x="381000" y="685800"/>
            <a:ext cx="6096000" cy="3429000"/>
          </a:xfrm>
          <a:prstGeom prst="rect">
            <a:avLst/>
          </a:prstGeom>
        </p:spPr>
        <p:txBody>
          <a:bodyPr/>
          <a:lstStyle/>
          <a:p>
            <a:endParaRPr/>
          </a:p>
        </p:txBody>
      </p:sp>
      <p:sp>
        <p:nvSpPr>
          <p:cNvPr id="11294" name="Shape 11294"/>
          <p:cNvSpPr>
            <a:spLocks noGrp="1"/>
          </p:cNvSpPr>
          <p:nvPr>
            <p:ph type="body" sz="quarter" idx="1"/>
          </p:nvPr>
        </p:nvSpPr>
        <p:spPr>
          <a:prstGeom prst="rect">
            <a:avLst/>
          </a:prstGeom>
        </p:spPr>
        <p:txBody>
          <a:bodyPr/>
          <a:lstStyle/>
          <a:p>
            <a:r>
              <a:t>This is pretty fun to play with</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9" name="Shape 11299"/>
          <p:cNvSpPr>
            <a:spLocks noGrp="1" noRot="1" noChangeAspect="1"/>
          </p:cNvSpPr>
          <p:nvPr>
            <p:ph type="sldImg"/>
          </p:nvPr>
        </p:nvSpPr>
        <p:spPr>
          <a:xfrm>
            <a:off x="381000" y="685800"/>
            <a:ext cx="6096000" cy="3429000"/>
          </a:xfrm>
          <a:prstGeom prst="rect">
            <a:avLst/>
          </a:prstGeom>
        </p:spPr>
        <p:txBody>
          <a:bodyPr/>
          <a:lstStyle/>
          <a:p>
            <a:endParaRPr/>
          </a:p>
        </p:txBody>
      </p:sp>
      <p:sp>
        <p:nvSpPr>
          <p:cNvPr id="11300" name="Shape 11300"/>
          <p:cNvSpPr>
            <a:spLocks noGrp="1"/>
          </p:cNvSpPr>
          <p:nvPr>
            <p:ph type="body" sz="quarter" idx="1"/>
          </p:nvPr>
        </p:nvSpPr>
        <p:spPr>
          <a:prstGeom prst="rect">
            <a:avLst/>
          </a:prstGeom>
        </p:spPr>
        <p:txBody>
          <a:bodyPr/>
          <a:lstStyle/>
          <a:p>
            <a:r>
              <a:t>Parti can even make squirrel-shaped houses</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1" name="Shape 11311"/>
          <p:cNvSpPr>
            <a:spLocks noGrp="1" noRot="1" noChangeAspect="1"/>
          </p:cNvSpPr>
          <p:nvPr>
            <p:ph type="sldImg"/>
          </p:nvPr>
        </p:nvSpPr>
        <p:spPr>
          <a:xfrm>
            <a:off x="381000" y="685800"/>
            <a:ext cx="6096000" cy="3429000"/>
          </a:xfrm>
          <a:prstGeom prst="rect">
            <a:avLst/>
          </a:prstGeom>
        </p:spPr>
        <p:txBody>
          <a:bodyPr/>
          <a:lstStyle/>
          <a:p>
            <a:endParaRPr/>
          </a:p>
        </p:txBody>
      </p:sp>
      <p:sp>
        <p:nvSpPr>
          <p:cNvPr id="11312" name="Shape 11312"/>
          <p:cNvSpPr>
            <a:spLocks noGrp="1"/>
          </p:cNvSpPr>
          <p:nvPr>
            <p:ph type="body" sz="quarter" idx="1"/>
          </p:nvPr>
        </p:nvSpPr>
        <p:spPr>
          <a:prstGeom prst="rect">
            <a:avLst/>
          </a:prstGeom>
        </p:spPr>
        <p:txBody>
          <a:bodyPr/>
          <a:lstStyle/>
          <a:p>
            <a:r>
              <a:t>Here is the squirrel rendered by Leonardo da Vinci</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7" name="Shape 11317"/>
          <p:cNvSpPr>
            <a:spLocks noGrp="1" noRot="1" noChangeAspect="1"/>
          </p:cNvSpPr>
          <p:nvPr>
            <p:ph type="sldImg"/>
          </p:nvPr>
        </p:nvSpPr>
        <p:spPr>
          <a:xfrm>
            <a:off x="381000" y="685800"/>
            <a:ext cx="6096000" cy="3429000"/>
          </a:xfrm>
          <a:prstGeom prst="rect">
            <a:avLst/>
          </a:prstGeom>
        </p:spPr>
        <p:txBody>
          <a:bodyPr/>
          <a:lstStyle/>
          <a:p>
            <a:endParaRPr/>
          </a:p>
        </p:txBody>
      </p:sp>
      <p:sp>
        <p:nvSpPr>
          <p:cNvPr id="11318" name="Shape 11318"/>
          <p:cNvSpPr>
            <a:spLocks noGrp="1"/>
          </p:cNvSpPr>
          <p:nvPr>
            <p:ph type="body" sz="quarter" idx="1"/>
          </p:nvPr>
        </p:nvSpPr>
        <p:spPr>
          <a:prstGeom prst="rect">
            <a:avLst/>
          </a:prstGeom>
        </p:spPr>
        <p:txBody>
          <a:bodyPr/>
          <a:lstStyle/>
          <a:p>
            <a:r>
              <a:t>or painted by Van Gogh</a:t>
            </a: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23" name="Shape 11323"/>
          <p:cNvSpPr>
            <a:spLocks noGrp="1" noRot="1" noChangeAspect="1"/>
          </p:cNvSpPr>
          <p:nvPr>
            <p:ph type="sldImg"/>
          </p:nvPr>
        </p:nvSpPr>
        <p:spPr>
          <a:xfrm>
            <a:off x="381000" y="685800"/>
            <a:ext cx="6096000" cy="3429000"/>
          </a:xfrm>
          <a:prstGeom prst="rect">
            <a:avLst/>
          </a:prstGeom>
        </p:spPr>
        <p:txBody>
          <a:bodyPr/>
          <a:lstStyle/>
          <a:p>
            <a:endParaRPr/>
          </a:p>
        </p:txBody>
      </p:sp>
      <p:sp>
        <p:nvSpPr>
          <p:cNvPr id="11324" name="Shape 11324"/>
          <p:cNvSpPr>
            <a:spLocks noGrp="1"/>
          </p:cNvSpPr>
          <p:nvPr>
            <p:ph type="body" sz="quarter" idx="1"/>
          </p:nvPr>
        </p:nvSpPr>
        <p:spPr>
          <a:prstGeom prst="rect">
            <a:avLst/>
          </a:prstGeom>
        </p:spPr>
        <p:txBody>
          <a:bodyPr/>
          <a:lstStyle/>
          <a:p>
            <a:r>
              <a:t>And an intricate wood carving of our squirrel on a cathedral door.  I think these are quite beautiful, and very creative!</a:t>
            </a:r>
          </a:p>
          <a:p>
            <a:endParaRPr/>
          </a:p>
          <a:p>
            <a:r>
              <a:t>Parti can learn almost any form of art.  </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29" name="Shape 11329"/>
          <p:cNvSpPr>
            <a:spLocks noGrp="1" noRot="1" noChangeAspect="1"/>
          </p:cNvSpPr>
          <p:nvPr>
            <p:ph type="sldImg"/>
          </p:nvPr>
        </p:nvSpPr>
        <p:spPr>
          <a:xfrm>
            <a:off x="381000" y="685800"/>
            <a:ext cx="6096000" cy="3429000"/>
          </a:xfrm>
          <a:prstGeom prst="rect">
            <a:avLst/>
          </a:prstGeom>
        </p:spPr>
        <p:txBody>
          <a:bodyPr/>
          <a:lstStyle/>
          <a:p>
            <a:endParaRPr/>
          </a:p>
        </p:txBody>
      </p:sp>
      <p:sp>
        <p:nvSpPr>
          <p:cNvPr id="11330" name="Shape 11330"/>
          <p:cNvSpPr>
            <a:spLocks noGrp="1"/>
          </p:cNvSpPr>
          <p:nvPr>
            <p:ph type="body" sz="quarter" idx="1"/>
          </p:nvPr>
        </p:nvSpPr>
        <p:spPr>
          <a:prstGeom prst="rect">
            <a:avLst/>
          </a:prstGeom>
        </p:spPr>
        <p:txBody>
          <a:bodyPr/>
          <a:lstStyle/>
          <a:p>
            <a:r>
              <a:t>And Picasso, in his Cubist phase.</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 name="Shape 11335"/>
          <p:cNvSpPr>
            <a:spLocks noGrp="1" noRot="1" noChangeAspect="1"/>
          </p:cNvSpPr>
          <p:nvPr>
            <p:ph type="sldImg"/>
          </p:nvPr>
        </p:nvSpPr>
        <p:spPr>
          <a:xfrm>
            <a:off x="381000" y="685800"/>
            <a:ext cx="6096000" cy="3429000"/>
          </a:xfrm>
          <a:prstGeom prst="rect">
            <a:avLst/>
          </a:prstGeom>
        </p:spPr>
        <p:txBody>
          <a:bodyPr/>
          <a:lstStyle/>
          <a:p>
            <a:endParaRPr/>
          </a:p>
        </p:txBody>
      </p:sp>
      <p:sp>
        <p:nvSpPr>
          <p:cNvPr id="11336" name="Shape 11336"/>
          <p:cNvSpPr>
            <a:spLocks noGrp="1"/>
          </p:cNvSpPr>
          <p:nvPr>
            <p:ph type="body" sz="quarter" idx="1"/>
          </p:nvPr>
        </p:nvSpPr>
        <p:spPr>
          <a:prstGeom prst="rect">
            <a:avLst/>
          </a:prstGeom>
        </p:spPr>
        <p:txBody>
          <a:bodyPr/>
          <a:lstStyle/>
          <a:p>
            <a:r>
              <a:t>It can even generate squirrel nut tilings in the style of M.C. Escher — wow!</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1" name="Shape 1141"/>
          <p:cNvSpPr>
            <a:spLocks noGrp="1" noRot="1" noChangeAspect="1"/>
          </p:cNvSpPr>
          <p:nvPr>
            <p:ph type="sldImg"/>
          </p:nvPr>
        </p:nvSpPr>
        <p:spPr>
          <a:xfrm>
            <a:off x="381000" y="685800"/>
            <a:ext cx="6096000" cy="3429000"/>
          </a:xfrm>
          <a:prstGeom prst="rect">
            <a:avLst/>
          </a:prstGeom>
        </p:spPr>
        <p:txBody>
          <a:bodyPr/>
          <a:lstStyle/>
          <a:p>
            <a:endParaRPr/>
          </a:p>
        </p:txBody>
      </p:sp>
      <p:sp>
        <p:nvSpPr>
          <p:cNvPr id="1142" name="Shape 1142"/>
          <p:cNvSpPr>
            <a:spLocks noGrp="1"/>
          </p:cNvSpPr>
          <p:nvPr>
            <p:ph type="body" sz="quarter" idx="1"/>
          </p:nvPr>
        </p:nvSpPr>
        <p:spPr>
          <a:prstGeom prst="rect">
            <a:avLst/>
          </a:prstGeom>
        </p:spPr>
        <p:txBody>
          <a:bodyPr/>
          <a:lstStyle/>
          <a:p>
            <a:r>
              <a:t>If we add probabilities to these edges, it becomes a </a:t>
            </a:r>
          </a:p>
          <a:p>
            <a:endParaRPr/>
          </a:p>
          <a:p>
            <a:r>
              <a:t>Language Model</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41" name="Shape 11341"/>
          <p:cNvSpPr>
            <a:spLocks noGrp="1" noRot="1" noChangeAspect="1"/>
          </p:cNvSpPr>
          <p:nvPr>
            <p:ph type="sldImg"/>
          </p:nvPr>
        </p:nvSpPr>
        <p:spPr>
          <a:xfrm>
            <a:off x="381000" y="685800"/>
            <a:ext cx="6096000" cy="3429000"/>
          </a:xfrm>
          <a:prstGeom prst="rect">
            <a:avLst/>
          </a:prstGeom>
        </p:spPr>
        <p:txBody>
          <a:bodyPr/>
          <a:lstStyle/>
          <a:p>
            <a:endParaRPr/>
          </a:p>
        </p:txBody>
      </p:sp>
      <p:sp>
        <p:nvSpPr>
          <p:cNvPr id="11342" name="Shape 11342"/>
          <p:cNvSpPr>
            <a:spLocks noGrp="1"/>
          </p:cNvSpPr>
          <p:nvPr>
            <p:ph type="body" sz="quarter" idx="1"/>
          </p:nvPr>
        </p:nvSpPr>
        <p:spPr>
          <a:prstGeom prst="rect">
            <a:avLst/>
          </a:prstGeom>
        </p:spPr>
        <p:txBody>
          <a:bodyPr/>
          <a:lstStyle/>
          <a:p>
            <a:r>
              <a:t>Including latte art!</a:t>
            </a:r>
          </a:p>
          <a:p>
            <a:r>
              <a:t>I like how the latte art squirrel on the left is reaching for a real nut just outside the cup.</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501836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1" name="Shape 4151"/>
          <p:cNvSpPr>
            <a:spLocks noGrp="1" noRot="1" noChangeAspect="1"/>
          </p:cNvSpPr>
          <p:nvPr>
            <p:ph type="sldImg"/>
          </p:nvPr>
        </p:nvSpPr>
        <p:spPr>
          <a:xfrm>
            <a:off x="381000" y="685800"/>
            <a:ext cx="6096000" cy="3429000"/>
          </a:xfrm>
          <a:prstGeom prst="rect">
            <a:avLst/>
          </a:prstGeom>
        </p:spPr>
        <p:txBody>
          <a:bodyPr/>
          <a:lstStyle/>
          <a:p>
            <a:endParaRPr/>
          </a:p>
        </p:txBody>
      </p:sp>
      <p:sp>
        <p:nvSpPr>
          <p:cNvPr id="4152" name="Shape 4152"/>
          <p:cNvSpPr>
            <a:spLocks noGrp="1"/>
          </p:cNvSpPr>
          <p:nvPr>
            <p:ph type="body" sz="quarter" idx="1"/>
          </p:nvPr>
        </p:nvSpPr>
        <p:spPr>
          <a:prstGeom prst="rect">
            <a:avLst/>
          </a:prstGeom>
        </p:spPr>
        <p:txBody>
          <a:bodyPr/>
          <a:lstStyle/>
          <a:p>
            <a:r>
              <a:t>the sun was still red</a:t>
            </a:r>
          </a:p>
          <a:p>
            <a:r>
              <a:t>her hair was shining </a:t>
            </a:r>
          </a:p>
          <a:p>
            <a:r>
              <a:t>&lt;not bad!&gt;</a:t>
            </a:r>
          </a:p>
          <a:p>
            <a:r>
              <a:t>the sun was laying in bed</a:t>
            </a:r>
          </a:p>
          <a:p>
            <a:r>
              <a:t>I was shining I was shining I was red</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7" name="Shape 4217"/>
          <p:cNvSpPr>
            <a:spLocks noGrp="1" noRot="1" noChangeAspect="1"/>
          </p:cNvSpPr>
          <p:nvPr>
            <p:ph type="sldImg"/>
          </p:nvPr>
        </p:nvSpPr>
        <p:spPr>
          <a:xfrm>
            <a:off x="381000" y="685800"/>
            <a:ext cx="6096000" cy="3429000"/>
          </a:xfrm>
          <a:prstGeom prst="rect">
            <a:avLst/>
          </a:prstGeom>
        </p:spPr>
        <p:txBody>
          <a:bodyPr/>
          <a:lstStyle/>
          <a:p>
            <a:endParaRPr/>
          </a:p>
        </p:txBody>
      </p:sp>
      <p:sp>
        <p:nvSpPr>
          <p:cNvPr id="4218" name="Shape 4218"/>
          <p:cNvSpPr>
            <a:spLocks noGrp="1"/>
          </p:cNvSpPr>
          <p:nvPr>
            <p:ph type="body" sz="quarter" idx="1"/>
          </p:nvPr>
        </p:nvSpPr>
        <p:spPr>
          <a:prstGeom prst="rect">
            <a:avLst/>
          </a:prstGeom>
        </p:spPr>
        <p:txBody>
          <a:bodyPr/>
          <a:lstStyle/>
          <a:p>
            <a:r>
              <a:t>The real problem here is that our model is too simplistic – </a:t>
            </a:r>
          </a:p>
          <a:p>
            <a:r>
              <a:t>it assumes that each word depends only on the previous word.  </a:t>
            </a:r>
          </a:p>
          <a:p>
            <a:r>
              <a:t>We can write this as a conditional probability</a:t>
            </a:r>
          </a:p>
          <a:p>
            <a:endParaRPr/>
          </a:p>
          <a:p>
            <a:r>
              <a:t>It’s the probability of the current word Xn</a:t>
            </a:r>
          </a:p>
          <a:p>
            <a:endParaRPr/>
          </a:p>
          <a:p>
            <a:r>
              <a:t>conditioned on the previous word Xn-1</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2" name="Shape 4592"/>
          <p:cNvSpPr>
            <a:spLocks noGrp="1" noRot="1" noChangeAspect="1"/>
          </p:cNvSpPr>
          <p:nvPr>
            <p:ph type="sldImg"/>
          </p:nvPr>
        </p:nvSpPr>
        <p:spPr>
          <a:xfrm>
            <a:off x="381000" y="685800"/>
            <a:ext cx="6096000" cy="3429000"/>
          </a:xfrm>
          <a:prstGeom prst="rect">
            <a:avLst/>
          </a:prstGeom>
        </p:spPr>
        <p:txBody>
          <a:bodyPr/>
          <a:lstStyle/>
          <a:p>
            <a:endParaRPr/>
          </a:p>
        </p:txBody>
      </p:sp>
      <p:sp>
        <p:nvSpPr>
          <p:cNvPr id="4593" name="Shape 4593"/>
          <p:cNvSpPr>
            <a:spLocks noGrp="1"/>
          </p:cNvSpPr>
          <p:nvPr>
            <p:ph type="body" sz="quarter" idx="1"/>
          </p:nvPr>
        </p:nvSpPr>
        <p:spPr>
          <a:prstGeom prst="rect">
            <a:avLst/>
          </a:prstGeom>
        </p:spPr>
        <p:txBody>
          <a:bodyPr/>
          <a:lstStyle/>
          <a:p>
            <a:r>
              <a:t>You can use these trigrams to define next word probabilities</a:t>
            </a:r>
          </a:p>
          <a:p>
            <a:r>
              <a:t>based on the two previous words</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a:extLst>
              <a:ext uri="{FF2B5EF4-FFF2-40B4-BE49-F238E27FC236}">
                <a16:creationId xmlns:a16="http://schemas.microsoft.com/office/drawing/2014/main" id="{B3514495-0AAE-4140-89C4-9B675B640E2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54088" rtl="0" eaLnBrk="1" fontAlgn="auto" latinLnBrk="0" hangingPunct="1">
              <a:lnSpc>
                <a:spcPct val="100000"/>
              </a:lnSpc>
              <a:spcBef>
                <a:spcPct val="0"/>
              </a:spcBef>
              <a:spcAft>
                <a:spcPts val="0"/>
              </a:spcAft>
              <a:buClrTx/>
              <a:buSzTx/>
              <a:buFontTx/>
              <a:buNone/>
              <a:tabLst/>
              <a:defRPr/>
            </a:pPr>
            <a:fld id="{BCD6E778-6805-4B6E-BD89-3F0863D0CCEF}" type="slidenum">
              <a:rPr kumimoji="0" lang="en-US" altLang="en-US" sz="1200" b="0" i="0" u="none" strike="noStrike" kern="0" cap="none" spc="0" normalizeH="0" baseline="0" noProof="0" smtClean="0">
                <a:ln>
                  <a:noFill/>
                </a:ln>
                <a:solidFill>
                  <a:srgbClr val="000000"/>
                </a:solidFill>
                <a:effectLst/>
                <a:uLnTx/>
                <a:uFillTx/>
                <a:latin typeface="Times New Roman" panose="02020603050405020304" pitchFamily="18" charset="0"/>
                <a:cs typeface="Arial"/>
                <a:sym typeface="Arial"/>
              </a:rPr>
              <a:pPr marL="0" marR="0" lvl="0" indent="0" algn="l" defTabSz="954088" rtl="0" eaLnBrk="1" fontAlgn="auto" latinLnBrk="0" hangingPunct="1">
                <a:lnSpc>
                  <a:spcPct val="100000"/>
                </a:lnSpc>
                <a:spcBef>
                  <a:spcPct val="0"/>
                </a:spcBef>
                <a:spcAft>
                  <a:spcPts val="0"/>
                </a:spcAft>
                <a:buClrTx/>
                <a:buSzTx/>
                <a:buFontTx/>
                <a:buNone/>
                <a:tabLst/>
                <a:defRPr/>
              </a:pPr>
              <a:t>20</a:t>
            </a:fld>
            <a:endParaRPr kumimoji="0" lang="en-US" altLang="en-US" sz="1200" b="0" i="0" u="none" strike="noStrike" kern="0" cap="none" spc="0" normalizeH="0" baseline="0" noProof="0">
              <a:ln>
                <a:noFill/>
              </a:ln>
              <a:solidFill>
                <a:srgbClr val="000000"/>
              </a:solidFill>
              <a:effectLst/>
              <a:uLnTx/>
              <a:uFillTx/>
              <a:latin typeface="Times New Roman" panose="02020603050405020304" pitchFamily="18" charset="0"/>
              <a:cs typeface="Arial"/>
              <a:sym typeface="Arial"/>
            </a:endParaRPr>
          </a:p>
        </p:txBody>
      </p:sp>
      <p:sp>
        <p:nvSpPr>
          <p:cNvPr id="54275" name="Rectangle 2">
            <a:extLst>
              <a:ext uri="{FF2B5EF4-FFF2-40B4-BE49-F238E27FC236}">
                <a16:creationId xmlns:a16="http://schemas.microsoft.com/office/drawing/2014/main" id="{7A424B0B-EDE4-4F79-9DD8-161611462D36}"/>
              </a:ext>
            </a:extLst>
          </p:cNvPr>
          <p:cNvSpPr>
            <a:spLocks noGrp="1" noRot="1" noChangeAspect="1" noChangeArrowheads="1" noTextEdit="1"/>
          </p:cNvSpPr>
          <p:nvPr>
            <p:ph type="sldImg"/>
          </p:nvPr>
        </p:nvSpPr>
        <p:spPr>
          <a:xfrm>
            <a:off x="139700" y="768350"/>
            <a:ext cx="6818313" cy="3836988"/>
          </a:xfrm>
          <a:ln/>
        </p:spPr>
      </p:sp>
      <p:sp>
        <p:nvSpPr>
          <p:cNvPr id="54276" name="Rectangle 3">
            <a:extLst>
              <a:ext uri="{FF2B5EF4-FFF2-40B4-BE49-F238E27FC236}">
                <a16:creationId xmlns:a16="http://schemas.microsoft.com/office/drawing/2014/main" id="{E7266703-7F5C-40C0-B0FE-51E301C7B2C5}"/>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Hi, video textures is a work that I started last year at Microsoft Research with Richard and David and continued at Georgia Tech with Richard, David and Irfan, my advisor.</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a:extLst>
              <a:ext uri="{FF2B5EF4-FFF2-40B4-BE49-F238E27FC236}">
                <a16:creationId xmlns:a16="http://schemas.microsoft.com/office/drawing/2014/main" id="{C08566E7-696D-44C4-BD8B-046E5E56C82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25BDB2D3-6709-43A8-8A38-8144757F741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44035" name="Rectangle 2">
            <a:extLst>
              <a:ext uri="{FF2B5EF4-FFF2-40B4-BE49-F238E27FC236}">
                <a16:creationId xmlns:a16="http://schemas.microsoft.com/office/drawing/2014/main" id="{91FC10BB-429C-42A4-9731-509E42E12F8D}"/>
              </a:ext>
            </a:extLst>
          </p:cNvPr>
          <p:cNvSpPr>
            <a:spLocks noGrp="1" noRot="1" noChangeAspect="1" noChangeArrowheads="1" noTextEdit="1"/>
          </p:cNvSpPr>
          <p:nvPr>
            <p:ph type="sldImg"/>
          </p:nvPr>
        </p:nvSpPr>
        <p:spPr>
          <a:ln/>
        </p:spPr>
      </p:sp>
      <p:sp>
        <p:nvSpPr>
          <p:cNvPr id="44036" name="Rectangle 3">
            <a:extLst>
              <a:ext uri="{FF2B5EF4-FFF2-40B4-BE49-F238E27FC236}">
                <a16:creationId xmlns:a16="http://schemas.microsoft.com/office/drawing/2014/main" id="{B1115A6D-3B0C-4F7C-A904-0F0017B8A2B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a:extLst>
              <a:ext uri="{FF2B5EF4-FFF2-40B4-BE49-F238E27FC236}">
                <a16:creationId xmlns:a16="http://schemas.microsoft.com/office/drawing/2014/main" id="{F0C936A0-635E-40E8-8142-E17493ABF1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538119F3-3DD5-46E7-8848-455034A823A5}" type="slidenum">
              <a:rPr lang="en-US" altLang="en-US" smtClean="0"/>
              <a:pPr>
                <a:spcBef>
                  <a:spcPct val="0"/>
                </a:spcBef>
              </a:pPr>
              <a:t>21</a:t>
            </a:fld>
            <a:endParaRPr lang="en-US" altLang="en-US"/>
          </a:p>
        </p:txBody>
      </p:sp>
      <p:sp>
        <p:nvSpPr>
          <p:cNvPr id="56323" name="Rectangle 2">
            <a:extLst>
              <a:ext uri="{FF2B5EF4-FFF2-40B4-BE49-F238E27FC236}">
                <a16:creationId xmlns:a16="http://schemas.microsoft.com/office/drawing/2014/main" id="{1C77B1B7-EF5F-4A83-A020-690A1800532A}"/>
              </a:ext>
            </a:extLst>
          </p:cNvPr>
          <p:cNvSpPr>
            <a:spLocks noGrp="1" noRot="1" noChangeAspect="1" noChangeArrowheads="1" noTextEdit="1"/>
          </p:cNvSpPr>
          <p:nvPr>
            <p:ph type="sldImg"/>
          </p:nvPr>
        </p:nvSpPr>
        <p:spPr>
          <a:xfrm>
            <a:off x="990600" y="768350"/>
            <a:ext cx="5116513" cy="3836988"/>
          </a:xfrm>
          <a:ln/>
        </p:spPr>
      </p:sp>
      <p:sp>
        <p:nvSpPr>
          <p:cNvPr id="56324" name="Rectangle 3">
            <a:extLst>
              <a:ext uri="{FF2B5EF4-FFF2-40B4-BE49-F238E27FC236}">
                <a16:creationId xmlns:a16="http://schemas.microsoft.com/office/drawing/2014/main" id="{F76AB3B5-C412-49B5-AFAE-3C300D0989DB}"/>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Everybody knows that a picture is worth a thousand words. Pictures are great, because they are timeless, we can look at them whenever and for as long as we want. But for highly dynamic scenes a single still picture can only hint at the movement involved.</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a:extLst>
              <a:ext uri="{FF2B5EF4-FFF2-40B4-BE49-F238E27FC236}">
                <a16:creationId xmlns:a16="http://schemas.microsoft.com/office/drawing/2014/main" id="{D0DAB867-8956-4D78-95A3-852516B4663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C3149E19-7530-46D3-88B7-7C544C9DF06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22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58371" name="Rectangle 2">
            <a:extLst>
              <a:ext uri="{FF2B5EF4-FFF2-40B4-BE49-F238E27FC236}">
                <a16:creationId xmlns:a16="http://schemas.microsoft.com/office/drawing/2014/main" id="{229D5715-1F84-4BF6-8974-357AA239F932}"/>
              </a:ext>
            </a:extLst>
          </p:cNvPr>
          <p:cNvSpPr>
            <a:spLocks noGrp="1" noRot="1" noChangeAspect="1" noChangeArrowheads="1" noTextEdit="1"/>
          </p:cNvSpPr>
          <p:nvPr>
            <p:ph type="sldImg"/>
          </p:nvPr>
        </p:nvSpPr>
        <p:spPr>
          <a:xfrm>
            <a:off x="139700" y="768350"/>
            <a:ext cx="6818313" cy="3836988"/>
          </a:xfrm>
          <a:ln/>
        </p:spPr>
      </p:sp>
      <p:sp>
        <p:nvSpPr>
          <p:cNvPr id="58372" name="Rectangle 3">
            <a:extLst>
              <a:ext uri="{FF2B5EF4-FFF2-40B4-BE49-F238E27FC236}">
                <a16:creationId xmlns:a16="http://schemas.microsoft.com/office/drawing/2014/main" id="{AF4F80C7-DACD-4AAB-870F-7BFFFB5FEF20}"/>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Videos are better, because they actually show the motion. Unfortunately, video clips have a finite duration, after which they stop, or maybe start over. As you can see here, this causes an ugly discontinuity, which we would like to avoid. </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a:extLst>
              <a:ext uri="{FF2B5EF4-FFF2-40B4-BE49-F238E27FC236}">
                <a16:creationId xmlns:a16="http://schemas.microsoft.com/office/drawing/2014/main" id="{B2CA5EFF-734E-4AD4-BD3E-5D31228C1B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931A79F3-FAFA-450F-8E2C-0B67B4D022A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23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60419" name="Rectangle 2">
            <a:extLst>
              <a:ext uri="{FF2B5EF4-FFF2-40B4-BE49-F238E27FC236}">
                <a16:creationId xmlns:a16="http://schemas.microsoft.com/office/drawing/2014/main" id="{CEB44B4E-FA34-4BB2-B8F5-3DDB547B2E46}"/>
              </a:ext>
            </a:extLst>
          </p:cNvPr>
          <p:cNvSpPr>
            <a:spLocks noGrp="1" noRot="1" noChangeAspect="1" noChangeArrowheads="1" noTextEdit="1"/>
          </p:cNvSpPr>
          <p:nvPr>
            <p:ph type="sldImg"/>
          </p:nvPr>
        </p:nvSpPr>
        <p:spPr>
          <a:xfrm>
            <a:off x="139700" y="768350"/>
            <a:ext cx="6818313" cy="3836988"/>
          </a:xfrm>
          <a:ln/>
        </p:spPr>
      </p:sp>
      <p:sp>
        <p:nvSpPr>
          <p:cNvPr id="60420" name="Rectangle 3">
            <a:extLst>
              <a:ext uri="{FF2B5EF4-FFF2-40B4-BE49-F238E27FC236}">
                <a16:creationId xmlns:a16="http://schemas.microsoft.com/office/drawing/2014/main" id="{5CD81E34-2152-475B-AD4A-BD0865B37270}"/>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In this paper, we want to analyze regular video clips and turn them into video textures that play continuously for as long as you like. They combine the timeless quality of a photograph with the motion of a video. We call them video textures because video textures capture a pattern in time, as regular texture capture a pattern in space. They could be used on web pages, for movie backgrounds, training videos or computer games.</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a:extLst>
              <a:ext uri="{FF2B5EF4-FFF2-40B4-BE49-F238E27FC236}">
                <a16:creationId xmlns:a16="http://schemas.microsoft.com/office/drawing/2014/main" id="{9EDA04AC-445A-4C86-AFED-910353DC89F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BAE7A7DC-C01C-46A6-B5A6-E7EEFE3F116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24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62467" name="Rectangle 2">
            <a:extLst>
              <a:ext uri="{FF2B5EF4-FFF2-40B4-BE49-F238E27FC236}">
                <a16:creationId xmlns:a16="http://schemas.microsoft.com/office/drawing/2014/main" id="{36F74B61-A682-4B5C-9284-7B837EDB0C1A}"/>
              </a:ext>
            </a:extLst>
          </p:cNvPr>
          <p:cNvSpPr>
            <a:spLocks noGrp="1" noRot="1" noChangeAspect="1" noChangeArrowheads="1" noTextEdit="1"/>
          </p:cNvSpPr>
          <p:nvPr>
            <p:ph type="sldImg"/>
          </p:nvPr>
        </p:nvSpPr>
        <p:spPr>
          <a:xfrm>
            <a:off x="152400" y="774700"/>
            <a:ext cx="6794500" cy="3822700"/>
          </a:xfrm>
          <a:ln/>
        </p:spPr>
      </p:sp>
      <p:sp>
        <p:nvSpPr>
          <p:cNvPr id="62468" name="Rectangle 3">
            <a:extLst>
              <a:ext uri="{FF2B5EF4-FFF2-40B4-BE49-F238E27FC236}">
                <a16:creationId xmlns:a16="http://schemas.microsoft.com/office/drawing/2014/main" id="{3BDCFAC5-413F-49EB-B452-C84DE90E6F89}"/>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As a reminder, here is our problem again: We want to turn a video clip of finite duration, that stops and starts over, into an infinitely playing video texture.</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a:extLst>
              <a:ext uri="{FF2B5EF4-FFF2-40B4-BE49-F238E27FC236}">
                <a16:creationId xmlns:a16="http://schemas.microsoft.com/office/drawing/2014/main" id="{C9CBBE9E-B146-4384-B767-031CBB1398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8544022D-5404-4E11-A755-FADB7B2DD64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25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64515" name="Rectangle 2">
            <a:extLst>
              <a:ext uri="{FF2B5EF4-FFF2-40B4-BE49-F238E27FC236}">
                <a16:creationId xmlns:a16="http://schemas.microsoft.com/office/drawing/2014/main" id="{68A93955-3180-40B7-BB99-CAE5ECB13D8E}"/>
              </a:ext>
            </a:extLst>
          </p:cNvPr>
          <p:cNvSpPr>
            <a:spLocks noGrp="1" noRot="1" noChangeAspect="1" noChangeArrowheads="1" noTextEdit="1"/>
          </p:cNvSpPr>
          <p:nvPr>
            <p:ph type="sldImg"/>
          </p:nvPr>
        </p:nvSpPr>
        <p:spPr>
          <a:xfrm>
            <a:off x="990600" y="768350"/>
            <a:ext cx="5116513" cy="3836988"/>
          </a:xfrm>
          <a:ln/>
        </p:spPr>
      </p:sp>
      <p:sp>
        <p:nvSpPr>
          <p:cNvPr id="64516" name="Rectangle 3">
            <a:extLst>
              <a:ext uri="{FF2B5EF4-FFF2-40B4-BE49-F238E27FC236}">
                <a16:creationId xmlns:a16="http://schemas.microsoft.com/office/drawing/2014/main" id="{A8BD1F97-0A14-4D50-89C6-AA874DFA4A72}"/>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How do we solve this problem? Here is an example of a video texture. Instead of playing the video from the beginning to end, we jump around in the sequence and continuously play pieces of the original video. The red bar shows which frames are currently being played. The arcs show the transitions that we are using to jump from one part of the sequence to another. The arc lights up when we are actually taking the transition.</a:t>
            </a:r>
          </a:p>
          <a:p>
            <a:r>
              <a:rPr lang="en-US" altLang="en-US"/>
              <a:t>Of course, we cannot just jump around randomly. This would look as jerky as the original video clip when it starts over. So the question is, how do we find transitions that are not noticeable for the viewer?</a:t>
            </a:r>
          </a:p>
          <a:p>
            <a:endParaRPr lang="en-US"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a:extLst>
              <a:ext uri="{FF2B5EF4-FFF2-40B4-BE49-F238E27FC236}">
                <a16:creationId xmlns:a16="http://schemas.microsoft.com/office/drawing/2014/main" id="{AEA0D1B9-6175-4901-8222-006C4517BAA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C8ADD952-2752-4F73-8E85-EB4672348CA2}"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26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66563" name="Rectangle 2">
            <a:extLst>
              <a:ext uri="{FF2B5EF4-FFF2-40B4-BE49-F238E27FC236}">
                <a16:creationId xmlns:a16="http://schemas.microsoft.com/office/drawing/2014/main" id="{D9E3C1D5-2632-43F1-A921-0E2D011EF76D}"/>
              </a:ext>
            </a:extLst>
          </p:cNvPr>
          <p:cNvSpPr>
            <a:spLocks noGrp="1" noRot="1" noChangeAspect="1" noChangeArrowheads="1" noTextEdit="1"/>
          </p:cNvSpPr>
          <p:nvPr>
            <p:ph type="sldImg"/>
          </p:nvPr>
        </p:nvSpPr>
        <p:spPr>
          <a:xfrm>
            <a:off x="990600" y="768350"/>
            <a:ext cx="5116513" cy="3836988"/>
          </a:xfrm>
          <a:ln/>
        </p:spPr>
      </p:sp>
      <p:sp>
        <p:nvSpPr>
          <p:cNvPr id="66564" name="Rectangle 3">
            <a:extLst>
              <a:ext uri="{FF2B5EF4-FFF2-40B4-BE49-F238E27FC236}">
                <a16:creationId xmlns:a16="http://schemas.microsoft.com/office/drawing/2014/main" id="{DD155F35-03A2-4583-930A-03D119693A83}"/>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When two frames are very similar, we can jump from one to the other without anybody noticing. So let’s compute the similarity between all pairs of frames in our sequence. We chose to use the L2 intensity difference as a metric because it is simple and worked well. </a:t>
            </a:r>
          </a:p>
          <a:p>
            <a:r>
              <a:rPr lang="en-US" altLang="en-US"/>
              <a:t>This matrix shows the difference of every frame against every other frame. The bright diagonal indicates that frames are similar to themselves and also to their neighbors in the sequence. But we also notice that sometimes frames quite far apart in the sequence are also similar to each other. These frame pairs are good candidates for transitions.</a:t>
            </a:r>
          </a:p>
          <a:p>
            <a:endParaRPr lang="en-US"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a:extLst>
              <a:ext uri="{FF2B5EF4-FFF2-40B4-BE49-F238E27FC236}">
                <a16:creationId xmlns:a16="http://schemas.microsoft.com/office/drawing/2014/main" id="{248C57E8-7B6E-4E91-A314-97786293EA8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3200B6A6-1687-48E6-935E-0113038E317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27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68611" name="Rectangle 2">
            <a:extLst>
              <a:ext uri="{FF2B5EF4-FFF2-40B4-BE49-F238E27FC236}">
                <a16:creationId xmlns:a16="http://schemas.microsoft.com/office/drawing/2014/main" id="{36433ABB-E3A0-4E73-8C5B-E522F23DCEC2}"/>
              </a:ext>
            </a:extLst>
          </p:cNvPr>
          <p:cNvSpPr>
            <a:spLocks noGrp="1" noRot="1" noChangeAspect="1" noChangeArrowheads="1" noTextEdit="1"/>
          </p:cNvSpPr>
          <p:nvPr>
            <p:ph type="sldImg"/>
          </p:nvPr>
        </p:nvSpPr>
        <p:spPr>
          <a:xfrm>
            <a:off x="990600" y="768350"/>
            <a:ext cx="5116513" cy="3836988"/>
          </a:xfrm>
          <a:ln/>
        </p:spPr>
      </p:sp>
      <p:sp>
        <p:nvSpPr>
          <p:cNvPr id="68612" name="Rectangle 3">
            <a:extLst>
              <a:ext uri="{FF2B5EF4-FFF2-40B4-BE49-F238E27FC236}">
                <a16:creationId xmlns:a16="http://schemas.microsoft.com/office/drawing/2014/main" id="{C991AFBC-ED99-4ECA-829B-944840D4D0E4}"/>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We now want to turn this matrix into a Markov chain, whose states are frames, and whose transitions are jumps from one frame to another. We want to make transitions more likely if they connect similar frames. We represent these by fatter arrows in the diagram on the right. </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a:extLst>
              <a:ext uri="{FF2B5EF4-FFF2-40B4-BE49-F238E27FC236}">
                <a16:creationId xmlns:a16="http://schemas.microsoft.com/office/drawing/2014/main" id="{AD1CBBB1-1A79-4207-8FF5-916E7290288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505BA9FF-27A6-43EA-8E35-6823935AA48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28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70659" name="Rectangle 2">
            <a:extLst>
              <a:ext uri="{FF2B5EF4-FFF2-40B4-BE49-F238E27FC236}">
                <a16:creationId xmlns:a16="http://schemas.microsoft.com/office/drawing/2014/main" id="{61A7D9A3-9507-440B-B945-43A33DC20D77}"/>
              </a:ext>
            </a:extLst>
          </p:cNvPr>
          <p:cNvSpPr>
            <a:spLocks noGrp="1" noRot="1" noChangeAspect="1" noChangeArrowheads="1" noTextEdit="1"/>
          </p:cNvSpPr>
          <p:nvPr>
            <p:ph type="sldImg"/>
          </p:nvPr>
        </p:nvSpPr>
        <p:spPr>
          <a:xfrm>
            <a:off x="990600" y="768350"/>
            <a:ext cx="5116513" cy="3836988"/>
          </a:xfrm>
          <a:ln/>
        </p:spPr>
      </p:sp>
      <p:sp>
        <p:nvSpPr>
          <p:cNvPr id="70660" name="Rectangle 3">
            <a:extLst>
              <a:ext uri="{FF2B5EF4-FFF2-40B4-BE49-F238E27FC236}">
                <a16:creationId xmlns:a16="http://schemas.microsoft.com/office/drawing/2014/main" id="{562481FC-F42F-4E50-90E6-D85114500407}"/>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More specifically, suppose we have just shown frame i, and now want to transition to frame j. We are in fact replacing the successor of frame i with frame j. So the successor of frame i, frame i+1, should be similar to frame j. We define the cost of the transition from i to j as the difference between those two frames.</a:t>
            </a:r>
          </a:p>
          <a:p>
            <a:endParaRPr lang="en-US"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a:extLst>
              <a:ext uri="{FF2B5EF4-FFF2-40B4-BE49-F238E27FC236}">
                <a16:creationId xmlns:a16="http://schemas.microsoft.com/office/drawing/2014/main" id="{DB7216E2-FB54-4BCC-9754-9606D8E8CC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738BF46E-EFEA-458A-BB3C-ECA965A048CE}"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29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72707" name="Rectangle 2">
            <a:extLst>
              <a:ext uri="{FF2B5EF4-FFF2-40B4-BE49-F238E27FC236}">
                <a16:creationId xmlns:a16="http://schemas.microsoft.com/office/drawing/2014/main" id="{5F9E0B06-41D5-427B-A843-41667A57F862}"/>
              </a:ext>
            </a:extLst>
          </p:cNvPr>
          <p:cNvSpPr>
            <a:spLocks noGrp="1" noRot="1" noChangeAspect="1" noChangeArrowheads="1" noTextEdit="1"/>
          </p:cNvSpPr>
          <p:nvPr>
            <p:ph type="sldImg"/>
          </p:nvPr>
        </p:nvSpPr>
        <p:spPr>
          <a:xfrm>
            <a:off x="990600" y="768350"/>
            <a:ext cx="5116513" cy="3836988"/>
          </a:xfrm>
          <a:ln/>
        </p:spPr>
      </p:sp>
      <p:sp>
        <p:nvSpPr>
          <p:cNvPr id="72708" name="Rectangle 3">
            <a:extLst>
              <a:ext uri="{FF2B5EF4-FFF2-40B4-BE49-F238E27FC236}">
                <a16:creationId xmlns:a16="http://schemas.microsoft.com/office/drawing/2014/main" id="{B30BB922-FFC4-4588-B84B-C9DACB4AA975}"/>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To build the Markov chain, all that is left is turning the cost function into a probability. Low cost should mean high probability and vice versa. We map the cost through an exponential to do that, but any other monotonically decreasing function good be used instead.</a:t>
            </a:r>
          </a:p>
          <a:p>
            <a:r>
              <a:rPr lang="en-US" altLang="en-US"/>
              <a:t>At the bottom you can see the effect of the parameter sigma on the generated video. High sigmas produce a more randomly ordered video, low sigmas use only the best transitions, but run the risk of being too repetitive.</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a:extLst>
              <a:ext uri="{FF2B5EF4-FFF2-40B4-BE49-F238E27FC236}">
                <a16:creationId xmlns:a16="http://schemas.microsoft.com/office/drawing/2014/main" id="{D0426E95-A1C5-48D3-9D15-0E96A71B53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C7B653F5-3E27-4880-9CD9-369F1F729C4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74755" name="Rectangle 2">
            <a:extLst>
              <a:ext uri="{FF2B5EF4-FFF2-40B4-BE49-F238E27FC236}">
                <a16:creationId xmlns:a16="http://schemas.microsoft.com/office/drawing/2014/main" id="{0C72114A-8C33-407D-9266-92305C9C14F1}"/>
              </a:ext>
            </a:extLst>
          </p:cNvPr>
          <p:cNvSpPr>
            <a:spLocks noGrp="1" noRot="1" noChangeAspect="1" noChangeArrowheads="1" noTextEdit="1"/>
          </p:cNvSpPr>
          <p:nvPr>
            <p:ph type="sldImg"/>
          </p:nvPr>
        </p:nvSpPr>
        <p:spPr>
          <a:xfrm>
            <a:off x="990600" y="768350"/>
            <a:ext cx="5116513" cy="3836988"/>
          </a:xfrm>
          <a:ln/>
        </p:spPr>
      </p:sp>
      <p:sp>
        <p:nvSpPr>
          <p:cNvPr id="74756" name="Rectangle 3">
            <a:extLst>
              <a:ext uri="{FF2B5EF4-FFF2-40B4-BE49-F238E27FC236}">
                <a16:creationId xmlns:a16="http://schemas.microsoft.com/office/drawing/2014/main" id="{C9CD97C8-3611-4FEB-8B90-9CB50AAEFEEB}"/>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Let’s look at this example that we generated using the same technique. Something is not working here. The pendulum erratically changes directions. Why is this?</a:t>
            </a:r>
          </a:p>
          <a:p>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a:extLst>
              <a:ext uri="{FF2B5EF4-FFF2-40B4-BE49-F238E27FC236}">
                <a16:creationId xmlns:a16="http://schemas.microsoft.com/office/drawing/2014/main" id="{11A2D50B-2E51-4F7B-BACA-4C026431E0D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39AB67B9-A017-4EB2-A45E-6EB5D49B359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18787" name="Rectangle 2">
            <a:extLst>
              <a:ext uri="{FF2B5EF4-FFF2-40B4-BE49-F238E27FC236}">
                <a16:creationId xmlns:a16="http://schemas.microsoft.com/office/drawing/2014/main" id="{8A910A1F-0221-47B6-8FAD-B870554AF193}"/>
              </a:ext>
            </a:extLst>
          </p:cNvPr>
          <p:cNvSpPr>
            <a:spLocks noGrp="1" noRot="1" noChangeAspect="1" noChangeArrowheads="1" noTextEdit="1"/>
          </p:cNvSpPr>
          <p:nvPr>
            <p:ph type="sldImg"/>
          </p:nvPr>
        </p:nvSpPr>
        <p:spPr>
          <a:xfrm>
            <a:off x="381000" y="685800"/>
            <a:ext cx="6096000" cy="3429000"/>
          </a:xfrm>
          <a:ln/>
        </p:spPr>
      </p:sp>
      <p:sp>
        <p:nvSpPr>
          <p:cNvPr id="118788" name="Rectangle 3">
            <a:extLst>
              <a:ext uri="{FF2B5EF4-FFF2-40B4-BE49-F238E27FC236}">
                <a16:creationId xmlns:a16="http://schemas.microsoft.com/office/drawing/2014/main" id="{F113E938-C883-44CA-ACDF-E6AA21724B1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extLst>
      <p:ext uri="{BB962C8B-B14F-4D97-AF65-F5344CB8AC3E}">
        <p14:creationId xmlns:p14="http://schemas.microsoft.com/office/powerpoint/2010/main" val="14062094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a:extLst>
              <a:ext uri="{FF2B5EF4-FFF2-40B4-BE49-F238E27FC236}">
                <a16:creationId xmlns:a16="http://schemas.microsoft.com/office/drawing/2014/main" id="{72D0D235-F031-4203-A4D5-C2A4095987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AE9B1436-5CA6-49A1-82FD-341366ED31CE}"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76803" name="Rectangle 2">
            <a:extLst>
              <a:ext uri="{FF2B5EF4-FFF2-40B4-BE49-F238E27FC236}">
                <a16:creationId xmlns:a16="http://schemas.microsoft.com/office/drawing/2014/main" id="{412F5887-64DD-4C96-B2F7-BF4C745E5360}"/>
              </a:ext>
            </a:extLst>
          </p:cNvPr>
          <p:cNvSpPr>
            <a:spLocks noGrp="1" noRot="1" noChangeAspect="1" noChangeArrowheads="1" noTextEdit="1"/>
          </p:cNvSpPr>
          <p:nvPr>
            <p:ph type="sldImg"/>
          </p:nvPr>
        </p:nvSpPr>
        <p:spPr>
          <a:xfrm>
            <a:off x="990600" y="768350"/>
            <a:ext cx="5116513" cy="3836988"/>
          </a:xfrm>
          <a:ln/>
        </p:spPr>
      </p:sp>
      <p:sp>
        <p:nvSpPr>
          <p:cNvPr id="76804" name="Rectangle 3">
            <a:extLst>
              <a:ext uri="{FF2B5EF4-FFF2-40B4-BE49-F238E27FC236}">
                <a16:creationId xmlns:a16="http://schemas.microsoft.com/office/drawing/2014/main" id="{4892B8A5-A4F0-43A9-B8F9-B97FA338C24B}"/>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Look at the sequence on the top. The pendulum is swinging from left to right. But the center frame matches to both frames on the bottom. While the red sequence shows the same left to right motion as the orange sequence, the blue sequence shows a pendulum swing from right to left, so the transition suddenly reverses the motion! To prevent that, we could explicitly estimate the motion in the image, but there is a much simpler solution. Instead of single frames we compare small subsequences of frames, because then the orange sequence will be similar to the red, but not to the blue sequence.</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544FFE1F-9A4C-4EB2-830D-305739EED9A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6A3A9643-E3E4-4107-89F0-719449EE7A07}"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78851" name="Rectangle 2">
            <a:extLst>
              <a:ext uri="{FF2B5EF4-FFF2-40B4-BE49-F238E27FC236}">
                <a16:creationId xmlns:a16="http://schemas.microsoft.com/office/drawing/2014/main" id="{C21AFCFC-E9D5-40A3-9F00-50E31EC0E6DB}"/>
              </a:ext>
            </a:extLst>
          </p:cNvPr>
          <p:cNvSpPr>
            <a:spLocks noGrp="1" noRot="1" noChangeAspect="1" noChangeArrowheads="1" noTextEdit="1"/>
          </p:cNvSpPr>
          <p:nvPr>
            <p:ph type="sldImg"/>
          </p:nvPr>
        </p:nvSpPr>
        <p:spPr>
          <a:xfrm>
            <a:off x="990600" y="768350"/>
            <a:ext cx="5116513" cy="3836988"/>
          </a:xfrm>
          <a:ln/>
        </p:spPr>
      </p:sp>
      <p:sp>
        <p:nvSpPr>
          <p:cNvPr id="78852" name="Rectangle 3">
            <a:extLst>
              <a:ext uri="{FF2B5EF4-FFF2-40B4-BE49-F238E27FC236}">
                <a16:creationId xmlns:a16="http://schemas.microsoft.com/office/drawing/2014/main" id="{342A2B20-DA37-4D9A-A123-5CF4920D77B4}"/>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So let’s make the transition cost a weighted sum over a small window of frames. The window is taken symmetrically around the position of the transition.</a:t>
            </a:r>
          </a:p>
          <a:p>
            <a:endParaRPr lang="en-US"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323A6B5B-D1CD-45C0-AB19-BA014E5622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A573DB70-6C45-4951-B4DB-7915988B11C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80899" name="Rectangle 2">
            <a:extLst>
              <a:ext uri="{FF2B5EF4-FFF2-40B4-BE49-F238E27FC236}">
                <a16:creationId xmlns:a16="http://schemas.microsoft.com/office/drawing/2014/main" id="{39094DD2-D248-46D2-9BF2-EB8603C4648E}"/>
              </a:ext>
            </a:extLst>
          </p:cNvPr>
          <p:cNvSpPr>
            <a:spLocks noGrp="1" noRot="1" noChangeAspect="1" noChangeArrowheads="1" noTextEdit="1"/>
          </p:cNvSpPr>
          <p:nvPr>
            <p:ph type="sldImg"/>
          </p:nvPr>
        </p:nvSpPr>
        <p:spPr>
          <a:xfrm>
            <a:off x="990600" y="768350"/>
            <a:ext cx="5116513" cy="3836988"/>
          </a:xfrm>
          <a:ln/>
        </p:spPr>
      </p:sp>
      <p:sp>
        <p:nvSpPr>
          <p:cNvPr id="80900" name="Rectangle 3">
            <a:extLst>
              <a:ext uri="{FF2B5EF4-FFF2-40B4-BE49-F238E27FC236}">
                <a16:creationId xmlns:a16="http://schemas.microsoft.com/office/drawing/2014/main" id="{517E797A-D2A9-431E-A7DE-8E5782C3DEDA}"/>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If we use this new cost function, our pendulum swings correctly.</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a:extLst>
              <a:ext uri="{FF2B5EF4-FFF2-40B4-BE49-F238E27FC236}">
                <a16:creationId xmlns:a16="http://schemas.microsoft.com/office/drawing/2014/main" id="{D3AC7E00-650C-415E-ADE8-BC97F22D0DB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22BD9530-B9BF-44FC-897F-FE09B5C567D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02403" name="Rectangle 2">
            <a:extLst>
              <a:ext uri="{FF2B5EF4-FFF2-40B4-BE49-F238E27FC236}">
                <a16:creationId xmlns:a16="http://schemas.microsoft.com/office/drawing/2014/main" id="{277EF2D9-73B0-4F8A-B6D8-DD1079FA9FF8}"/>
              </a:ext>
            </a:extLst>
          </p:cNvPr>
          <p:cNvSpPr>
            <a:spLocks noGrp="1" noRot="1" noChangeAspect="1" noChangeArrowheads="1" noTextEdit="1"/>
          </p:cNvSpPr>
          <p:nvPr>
            <p:ph type="sldImg"/>
          </p:nvPr>
        </p:nvSpPr>
        <p:spPr>
          <a:xfrm>
            <a:off x="1001713" y="774700"/>
            <a:ext cx="5095875" cy="3822700"/>
          </a:xfrm>
          <a:ln/>
        </p:spPr>
      </p:sp>
      <p:sp>
        <p:nvSpPr>
          <p:cNvPr id="102404" name="Rectangle 3">
            <a:extLst>
              <a:ext uri="{FF2B5EF4-FFF2-40B4-BE49-F238E27FC236}">
                <a16:creationId xmlns:a16="http://schemas.microsoft.com/office/drawing/2014/main" id="{97E2B45A-C1F1-4558-A4E7-C37D1E5BC648}"/>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So far the only criterion for selecting transitions was the smoothness of the transition. By augmenting our error function with external constraints, the user can select which part of the video to play by moving the dark band. &lt;play&gt;</a:t>
            </a:r>
          </a:p>
          <a:p>
            <a:r>
              <a:rPr lang="en-US" altLang="en-US"/>
              <a:t>These videotextures are generated from a video of a runner, who starts slowly and gradually speeds up. In the left video we prefer frames early in the sequence, so the runner is running slowly. In the right video we prefer late frames, so the runner is running fast. In the middle we change between slow and fast pace. Notice that the motion now matches the slow runner on the left, and now the fast runner on the right.</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a:extLst>
              <a:ext uri="{FF2B5EF4-FFF2-40B4-BE49-F238E27FC236}">
                <a16:creationId xmlns:a16="http://schemas.microsoft.com/office/drawing/2014/main" id="{16328AFC-8A13-4EA3-AABB-711CB78E7CE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30FC9A39-62E9-4442-AC19-BA328825400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04451" name="Rectangle 2">
            <a:extLst>
              <a:ext uri="{FF2B5EF4-FFF2-40B4-BE49-F238E27FC236}">
                <a16:creationId xmlns:a16="http://schemas.microsoft.com/office/drawing/2014/main" id="{2E977F3C-97BB-4768-8CEF-4CFF11549CBE}"/>
              </a:ext>
            </a:extLst>
          </p:cNvPr>
          <p:cNvSpPr>
            <a:spLocks noGrp="1" noRot="1" noChangeAspect="1" noChangeArrowheads="1" noTextEdit="1"/>
          </p:cNvSpPr>
          <p:nvPr>
            <p:ph type="sldImg"/>
          </p:nvPr>
        </p:nvSpPr>
        <p:spPr>
          <a:xfrm>
            <a:off x="990600" y="768350"/>
            <a:ext cx="5116513" cy="3836988"/>
          </a:xfrm>
          <a:ln/>
        </p:spPr>
      </p:sp>
      <p:sp>
        <p:nvSpPr>
          <p:cNvPr id="104452" name="Rectangle 3">
            <a:extLst>
              <a:ext uri="{FF2B5EF4-FFF2-40B4-BE49-F238E27FC236}">
                <a16:creationId xmlns:a16="http://schemas.microsoft.com/office/drawing/2014/main" id="{F0BB714A-02A2-4398-8EE3-276A4456FD95}"/>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I now want to talk about video-based animation. In computer games, before the advent of inexpensive 3D graphics cards, sprites were the most popular way to generate character animations. A 2D sprite is moved around the screen, and the appearance of the sprite is changed according to its current action, as you can see here with Mario.</a:t>
            </a:r>
          </a:p>
          <a:p>
            <a:r>
              <a:rPr lang="en-US" altLang="en-US"/>
              <a:t>We want to extract those sprite appearances from video, automatically select the right appearance over time to generate a good animation, and do all that while the sprite is under interactive control.</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a:extLst>
              <a:ext uri="{FF2B5EF4-FFF2-40B4-BE49-F238E27FC236}">
                <a16:creationId xmlns:a16="http://schemas.microsoft.com/office/drawing/2014/main" id="{E14D010C-1F54-4170-9744-EE1C091271E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BFBAA611-B551-44A9-864F-542AE87D1B1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06499" name="Rectangle 2">
            <a:extLst>
              <a:ext uri="{FF2B5EF4-FFF2-40B4-BE49-F238E27FC236}">
                <a16:creationId xmlns:a16="http://schemas.microsoft.com/office/drawing/2014/main" id="{1179ED38-7452-410C-993E-630DD3601A03}"/>
              </a:ext>
            </a:extLst>
          </p:cNvPr>
          <p:cNvSpPr>
            <a:spLocks noGrp="1" noRot="1" noChangeAspect="1" noChangeArrowheads="1" noTextEdit="1"/>
          </p:cNvSpPr>
          <p:nvPr>
            <p:ph type="sldImg"/>
          </p:nvPr>
        </p:nvSpPr>
        <p:spPr>
          <a:xfrm>
            <a:off x="990600" y="768350"/>
            <a:ext cx="5116513" cy="3836988"/>
          </a:xfrm>
          <a:ln/>
        </p:spPr>
      </p:sp>
      <p:sp>
        <p:nvSpPr>
          <p:cNvPr id="106500" name="Rectangle 3">
            <a:extLst>
              <a:ext uri="{FF2B5EF4-FFF2-40B4-BE49-F238E27FC236}">
                <a16:creationId xmlns:a16="http://schemas.microsoft.com/office/drawing/2014/main" id="{69EF5873-AF9B-4DCB-B0D5-6D257BEE161F}"/>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To try it out, we let a fish swim around in front of a blue screen and extracted the fish sprite and also the velocity of the sprite in every frame. </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a:extLst>
              <a:ext uri="{FF2B5EF4-FFF2-40B4-BE49-F238E27FC236}">
                <a16:creationId xmlns:a16="http://schemas.microsoft.com/office/drawing/2014/main" id="{3B1C700A-D181-4CC3-8545-F0C286ACC9A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77F568AD-4C49-4F59-8FEE-A5075D3F89D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08547" name="Rectangle 2">
            <a:extLst>
              <a:ext uri="{FF2B5EF4-FFF2-40B4-BE49-F238E27FC236}">
                <a16:creationId xmlns:a16="http://schemas.microsoft.com/office/drawing/2014/main" id="{C71452C9-5167-423D-89C3-30B3ED70B530}"/>
              </a:ext>
            </a:extLst>
          </p:cNvPr>
          <p:cNvSpPr>
            <a:spLocks noGrp="1" noRot="1" noChangeAspect="1" noChangeArrowheads="1" noTextEdit="1"/>
          </p:cNvSpPr>
          <p:nvPr>
            <p:ph type="sldImg"/>
          </p:nvPr>
        </p:nvSpPr>
        <p:spPr>
          <a:xfrm>
            <a:off x="1001713" y="774700"/>
            <a:ext cx="5095875" cy="3822700"/>
          </a:xfrm>
          <a:ln/>
        </p:spPr>
      </p:sp>
      <p:sp>
        <p:nvSpPr>
          <p:cNvPr id="108548" name="Rectangle 3">
            <a:extLst>
              <a:ext uri="{FF2B5EF4-FFF2-40B4-BE49-F238E27FC236}">
                <a16:creationId xmlns:a16="http://schemas.microsoft.com/office/drawing/2014/main" id="{884A6006-0BA2-41EE-8448-89A6166E57F6}"/>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We then augmented the cost function. The similarity term penalizes visual discontinuities, just like for the other video textures. Here, it not only involves the image intensity difference, but also takes into account the difference in alpha channel and velocity.</a:t>
            </a:r>
          </a:p>
          <a:p>
            <a:r>
              <a:rPr lang="en-US" altLang="en-US"/>
              <a:t>The control term makes the sprite move in the desired direction. We simply penalize the angle between the current sprite velocity and the direction to the goal. We specify the goal interactively by pointing with the mouse.</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EBE5EFC5-E250-415B-A81F-5A37D5A539F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8A40BE0F-4E07-4E9A-B9A1-87DDBF12619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10595" name="Rectangle 2">
            <a:extLst>
              <a:ext uri="{FF2B5EF4-FFF2-40B4-BE49-F238E27FC236}">
                <a16:creationId xmlns:a16="http://schemas.microsoft.com/office/drawing/2014/main" id="{D22DCD8F-37B3-4B06-901B-7BC34DEDDA1D}"/>
              </a:ext>
            </a:extLst>
          </p:cNvPr>
          <p:cNvSpPr>
            <a:spLocks noGrp="1" noRot="1" noChangeAspect="1" noChangeArrowheads="1" noTextEdit="1"/>
          </p:cNvSpPr>
          <p:nvPr>
            <p:ph type="sldImg"/>
          </p:nvPr>
        </p:nvSpPr>
        <p:spPr>
          <a:xfrm>
            <a:off x="990600" y="768350"/>
            <a:ext cx="5116513" cy="3836988"/>
          </a:xfrm>
          <a:ln/>
        </p:spPr>
      </p:sp>
      <p:sp>
        <p:nvSpPr>
          <p:cNvPr id="110596" name="Rectangle 3">
            <a:extLst>
              <a:ext uri="{FF2B5EF4-FFF2-40B4-BE49-F238E27FC236}">
                <a16:creationId xmlns:a16="http://schemas.microsoft.com/office/drawing/2014/main" id="{B5FED934-F1FA-4AAA-8CA9-27610AAAEC4F}"/>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We encountered a problem very similar to the dead-end problem I talked about earlier. Sometimes the fish in the original video changes direction, and the system needs to jump to maintain the prescribed direction. What if there is no good transition available at his point? We have a situation similar to the dead-end.</a:t>
            </a:r>
          </a:p>
          <a:p>
            <a:r>
              <a:rPr lang="en-US" altLang="en-US"/>
              <a:t>As before, we avoid this by computing future cost. Since our error function is different for every swimming direction, we precompute a bunch of future costs for different swimming angles. For interactive control, we then switch between these computed future cost functions, according to the direction that we want the fish to go. </a:t>
            </a:r>
          </a:p>
          <a:p>
            <a:r>
              <a:rPr lang="en-US" altLang="en-US"/>
              <a:t>To really get this to work, there are more details than I have time to discuss here. You can find them in an upcoming paper.</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a:extLst>
              <a:ext uri="{FF2B5EF4-FFF2-40B4-BE49-F238E27FC236}">
                <a16:creationId xmlns:a16="http://schemas.microsoft.com/office/drawing/2014/main" id="{D26D90E6-509C-4743-98DE-DE47E389C3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9BC1C2DF-EE84-4C5F-AFC0-BBE7311643E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12643" name="Rectangle 2">
            <a:extLst>
              <a:ext uri="{FF2B5EF4-FFF2-40B4-BE49-F238E27FC236}">
                <a16:creationId xmlns:a16="http://schemas.microsoft.com/office/drawing/2014/main" id="{22E2EA07-F378-41C6-8B0F-200BF204C3EA}"/>
              </a:ext>
            </a:extLst>
          </p:cNvPr>
          <p:cNvSpPr>
            <a:spLocks noGrp="1" noRot="1" noChangeAspect="1" noChangeArrowheads="1" noTextEdit="1"/>
          </p:cNvSpPr>
          <p:nvPr>
            <p:ph type="sldImg"/>
          </p:nvPr>
        </p:nvSpPr>
        <p:spPr>
          <a:xfrm>
            <a:off x="990600" y="768350"/>
            <a:ext cx="5116513" cy="3836988"/>
          </a:xfrm>
          <a:ln/>
        </p:spPr>
      </p:sp>
      <p:sp>
        <p:nvSpPr>
          <p:cNvPr id="112644" name="Rectangle 3">
            <a:extLst>
              <a:ext uri="{FF2B5EF4-FFF2-40B4-BE49-F238E27FC236}">
                <a16:creationId xmlns:a16="http://schemas.microsoft.com/office/drawing/2014/main" id="{A5660F04-54D3-4D6B-B2E2-47102874C1E8}"/>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This is the result that we get. We processed 8 minutes of fish video to generate the fish animation. The current goal is marked with the red dot, and the bar shows the current frame.</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a:extLst>
              <a:ext uri="{FF2B5EF4-FFF2-40B4-BE49-F238E27FC236}">
                <a16:creationId xmlns:a16="http://schemas.microsoft.com/office/drawing/2014/main" id="{2E2E93FC-6C8C-4239-A50A-9BBFEF39B0E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3F7C1FD6-CC25-4995-9282-915DBB7C909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40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14691" name="Rectangle 2">
            <a:extLst>
              <a:ext uri="{FF2B5EF4-FFF2-40B4-BE49-F238E27FC236}">
                <a16:creationId xmlns:a16="http://schemas.microsoft.com/office/drawing/2014/main" id="{130DE7F2-9895-4AC2-A707-B366B2117C75}"/>
              </a:ext>
            </a:extLst>
          </p:cNvPr>
          <p:cNvSpPr>
            <a:spLocks noGrp="1" noRot="1" noChangeAspect="1" noChangeArrowheads="1" noTextEdit="1"/>
          </p:cNvSpPr>
          <p:nvPr>
            <p:ph type="sldImg"/>
          </p:nvPr>
        </p:nvSpPr>
        <p:spPr>
          <a:xfrm>
            <a:off x="990600" y="768350"/>
            <a:ext cx="5116513" cy="3836988"/>
          </a:xfrm>
          <a:ln/>
        </p:spPr>
      </p:sp>
      <p:sp>
        <p:nvSpPr>
          <p:cNvPr id="114692" name="Rectangle 3">
            <a:extLst>
              <a:ext uri="{FF2B5EF4-FFF2-40B4-BE49-F238E27FC236}">
                <a16:creationId xmlns:a16="http://schemas.microsoft.com/office/drawing/2014/main" id="{D0C8BEB4-B6F5-45B8-BC8A-8DF97F0C8F97}"/>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So, how well does all this work in practice? During our experiments, it turned out that many things were surprisingly easy to loop, for example the flag and the portrait are both potentially very complex movements, but we were lucky enough to find good transitions that even without blending or warping already look pretty good.</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3505918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a:extLst>
              <a:ext uri="{FF2B5EF4-FFF2-40B4-BE49-F238E27FC236}">
                <a16:creationId xmlns:a16="http://schemas.microsoft.com/office/drawing/2014/main" id="{F0A7A18C-CF2F-4335-A574-D492DB36833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18CCAF9-2002-4062-8AC7-E58F8331AEA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41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16739" name="Rectangle 2">
            <a:extLst>
              <a:ext uri="{FF2B5EF4-FFF2-40B4-BE49-F238E27FC236}">
                <a16:creationId xmlns:a16="http://schemas.microsoft.com/office/drawing/2014/main" id="{DC9D97DA-FBED-4B85-91CF-819E2EA3DC30}"/>
              </a:ext>
            </a:extLst>
          </p:cNvPr>
          <p:cNvSpPr>
            <a:spLocks noGrp="1" noRot="1" noChangeAspect="1" noChangeArrowheads="1" noTextEdit="1"/>
          </p:cNvSpPr>
          <p:nvPr>
            <p:ph type="sldImg"/>
          </p:nvPr>
        </p:nvSpPr>
        <p:spPr>
          <a:xfrm>
            <a:off x="990600" y="768350"/>
            <a:ext cx="5116513" cy="3836988"/>
          </a:xfrm>
          <a:ln/>
        </p:spPr>
      </p:sp>
      <p:sp>
        <p:nvSpPr>
          <p:cNvPr id="116740" name="Rectangle 3">
            <a:extLst>
              <a:ext uri="{FF2B5EF4-FFF2-40B4-BE49-F238E27FC236}">
                <a16:creationId xmlns:a16="http://schemas.microsoft.com/office/drawing/2014/main" id="{C3793CF0-0D9C-4174-A782-8FED8ACAAE31}"/>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Other things pose problems, like for example this meadow. It is similar to the waterfall, in that is never repeats exactly. But the individual grass blades are too fine, neither blending nor morphing work well. The best we can do so far is to live with some intermittent blurring.</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4332E1D3-058F-4FD3-8FDE-367DFFE4E5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FFE86312-69CC-467F-AE02-531ACBACD72F}"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42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22883" name="Rectangle 2">
            <a:extLst>
              <a:ext uri="{FF2B5EF4-FFF2-40B4-BE49-F238E27FC236}">
                <a16:creationId xmlns:a16="http://schemas.microsoft.com/office/drawing/2014/main" id="{46D7CC46-B516-47C2-AF77-3BBAB8FFB813}"/>
              </a:ext>
            </a:extLst>
          </p:cNvPr>
          <p:cNvSpPr>
            <a:spLocks noGrp="1" noRot="1" noChangeAspect="1" noChangeArrowheads="1" noTextEdit="1"/>
          </p:cNvSpPr>
          <p:nvPr>
            <p:ph type="sldImg"/>
          </p:nvPr>
        </p:nvSpPr>
        <p:spPr>
          <a:ln/>
        </p:spPr>
      </p:sp>
      <p:sp>
        <p:nvSpPr>
          <p:cNvPr id="122884" name="Rectangle 3">
            <a:extLst>
              <a:ext uri="{FF2B5EF4-FFF2-40B4-BE49-F238E27FC236}">
                <a16:creationId xmlns:a16="http://schemas.microsoft.com/office/drawing/2014/main" id="{6B3AB564-3588-4AC6-80B7-50B68E986A9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15BB72A5-C06F-4E59-901B-A277307F09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1B87090-C611-4424-BDF9-6E60A7FDE146}"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43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24931" name="Rectangle 2">
            <a:extLst>
              <a:ext uri="{FF2B5EF4-FFF2-40B4-BE49-F238E27FC236}">
                <a16:creationId xmlns:a16="http://schemas.microsoft.com/office/drawing/2014/main" id="{4EEE04FA-0511-49A2-AFD6-AA2629B70473}"/>
              </a:ext>
            </a:extLst>
          </p:cNvPr>
          <p:cNvSpPr>
            <a:spLocks noGrp="1" noRot="1" noChangeAspect="1" noChangeArrowheads="1" noTextEdit="1"/>
          </p:cNvSpPr>
          <p:nvPr>
            <p:ph type="sldImg"/>
          </p:nvPr>
        </p:nvSpPr>
        <p:spPr>
          <a:ln/>
        </p:spPr>
      </p:sp>
      <p:sp>
        <p:nvSpPr>
          <p:cNvPr id="124932" name="Rectangle 3">
            <a:extLst>
              <a:ext uri="{FF2B5EF4-FFF2-40B4-BE49-F238E27FC236}">
                <a16:creationId xmlns:a16="http://schemas.microsoft.com/office/drawing/2014/main" id="{515F874D-591C-4359-8AAD-69AA019D8B6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a:extLst>
              <a:ext uri="{FF2B5EF4-FFF2-40B4-BE49-F238E27FC236}">
                <a16:creationId xmlns:a16="http://schemas.microsoft.com/office/drawing/2014/main" id="{D9AA4EA3-38A9-4D59-8081-5947661AA9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94CBC68E-27DE-4163-919D-A11DDC816C86}"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44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26979" name="Rectangle 2">
            <a:extLst>
              <a:ext uri="{FF2B5EF4-FFF2-40B4-BE49-F238E27FC236}">
                <a16:creationId xmlns:a16="http://schemas.microsoft.com/office/drawing/2014/main" id="{B10CDBA0-7EFB-454D-B7B3-A456E1980512}"/>
              </a:ext>
            </a:extLst>
          </p:cNvPr>
          <p:cNvSpPr>
            <a:spLocks noGrp="1" noRot="1" noChangeAspect="1" noChangeArrowheads="1" noTextEdit="1"/>
          </p:cNvSpPr>
          <p:nvPr>
            <p:ph type="sldImg"/>
          </p:nvPr>
        </p:nvSpPr>
        <p:spPr>
          <a:ln/>
        </p:spPr>
      </p:sp>
      <p:sp>
        <p:nvSpPr>
          <p:cNvPr id="126980" name="Rectangle 3">
            <a:extLst>
              <a:ext uri="{FF2B5EF4-FFF2-40B4-BE49-F238E27FC236}">
                <a16:creationId xmlns:a16="http://schemas.microsoft.com/office/drawing/2014/main" id="{EE5429BD-1914-4213-B75A-16375B68282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a:extLst>
              <a:ext uri="{FF2B5EF4-FFF2-40B4-BE49-F238E27FC236}">
                <a16:creationId xmlns:a16="http://schemas.microsoft.com/office/drawing/2014/main" id="{DF64E0AA-7376-413B-8C90-E22A0B8D334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D06F1839-955E-4613-A898-A4664D48540F}"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45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29027" name="Rectangle 2">
            <a:extLst>
              <a:ext uri="{FF2B5EF4-FFF2-40B4-BE49-F238E27FC236}">
                <a16:creationId xmlns:a16="http://schemas.microsoft.com/office/drawing/2014/main" id="{84343B7B-B0AB-4F07-A052-0F1802ECE8F7}"/>
              </a:ext>
            </a:extLst>
          </p:cNvPr>
          <p:cNvSpPr>
            <a:spLocks noGrp="1" noRot="1" noChangeAspect="1" noChangeArrowheads="1" noTextEdit="1"/>
          </p:cNvSpPr>
          <p:nvPr>
            <p:ph type="sldImg"/>
          </p:nvPr>
        </p:nvSpPr>
        <p:spPr>
          <a:xfrm>
            <a:off x="381000" y="685800"/>
            <a:ext cx="6096000" cy="3429000"/>
          </a:xfrm>
          <a:ln/>
        </p:spPr>
      </p:sp>
      <p:sp>
        <p:nvSpPr>
          <p:cNvPr id="129028" name="Rectangle 3">
            <a:extLst>
              <a:ext uri="{FF2B5EF4-FFF2-40B4-BE49-F238E27FC236}">
                <a16:creationId xmlns:a16="http://schemas.microsoft.com/office/drawing/2014/main" id="{366008DD-55A6-4950-864D-DD1454DF429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a:extLst>
              <a:ext uri="{FF2B5EF4-FFF2-40B4-BE49-F238E27FC236}">
                <a16:creationId xmlns:a16="http://schemas.microsoft.com/office/drawing/2014/main" id="{3E2362A9-E507-4DB9-8E2D-8AD1DA8A5F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6FA2F90-9B22-49A5-8FC8-0D0E2B0F978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46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31075" name="Rectangle 2">
            <a:extLst>
              <a:ext uri="{FF2B5EF4-FFF2-40B4-BE49-F238E27FC236}">
                <a16:creationId xmlns:a16="http://schemas.microsoft.com/office/drawing/2014/main" id="{A409E733-D0C7-441F-A92B-68474E90E601}"/>
              </a:ext>
            </a:extLst>
          </p:cNvPr>
          <p:cNvSpPr>
            <a:spLocks noGrp="1" noRot="1" noChangeAspect="1" noChangeArrowheads="1" noTextEdit="1"/>
          </p:cNvSpPr>
          <p:nvPr>
            <p:ph type="sldImg"/>
          </p:nvPr>
        </p:nvSpPr>
        <p:spPr>
          <a:xfrm>
            <a:off x="138113" y="766763"/>
            <a:ext cx="6823075" cy="3838575"/>
          </a:xfrm>
          <a:ln/>
        </p:spPr>
      </p:sp>
      <p:sp>
        <p:nvSpPr>
          <p:cNvPr id="131076" name="Rectangle 3">
            <a:extLst>
              <a:ext uri="{FF2B5EF4-FFF2-40B4-BE49-F238E27FC236}">
                <a16:creationId xmlns:a16="http://schemas.microsoft.com/office/drawing/2014/main" id="{93D62FEF-F172-41F7-A35B-4EDA739DB3FA}"/>
              </a:ext>
            </a:extLst>
          </p:cNvPr>
          <p:cNvSpPr>
            <a:spLocks noGrp="1" noChangeArrowheads="1"/>
          </p:cNvSpPr>
          <p:nvPr>
            <p:ph type="body" idx="1"/>
          </p:nvPr>
        </p:nvSpPr>
        <p:spPr>
          <a:xfrm>
            <a:off x="946150" y="4859338"/>
            <a:ext cx="5207000" cy="46085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a:extLst>
              <a:ext uri="{FF2B5EF4-FFF2-40B4-BE49-F238E27FC236}">
                <a16:creationId xmlns:a16="http://schemas.microsoft.com/office/drawing/2014/main" id="{4ADA1CEF-DDF5-4237-AACA-BAB855FC99F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A7F69B37-FC9F-4984-B52A-D87105A49D9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47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33123" name="Rectangle 2">
            <a:extLst>
              <a:ext uri="{FF2B5EF4-FFF2-40B4-BE49-F238E27FC236}">
                <a16:creationId xmlns:a16="http://schemas.microsoft.com/office/drawing/2014/main" id="{04DE1627-D9F8-4C63-969E-91F5C904B33D}"/>
              </a:ext>
            </a:extLst>
          </p:cNvPr>
          <p:cNvSpPr>
            <a:spLocks noGrp="1" noRot="1" noChangeAspect="1" noChangeArrowheads="1" noTextEdit="1"/>
          </p:cNvSpPr>
          <p:nvPr>
            <p:ph type="sldImg"/>
          </p:nvPr>
        </p:nvSpPr>
        <p:spPr>
          <a:ln/>
        </p:spPr>
      </p:sp>
      <p:sp>
        <p:nvSpPr>
          <p:cNvPr id="133124" name="Rectangle 3">
            <a:extLst>
              <a:ext uri="{FF2B5EF4-FFF2-40B4-BE49-F238E27FC236}">
                <a16:creationId xmlns:a16="http://schemas.microsoft.com/office/drawing/2014/main" id="{1E59F0F7-C72D-4830-B6EE-6CE8518C0EF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id="{82AEB18B-C905-449E-8E27-C8CE8BA618D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71C042AB-BEB4-47E3-BC0C-C2E8D0D6CBA2}"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48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35171" name="Rectangle 2">
            <a:extLst>
              <a:ext uri="{FF2B5EF4-FFF2-40B4-BE49-F238E27FC236}">
                <a16:creationId xmlns:a16="http://schemas.microsoft.com/office/drawing/2014/main" id="{8430D07F-C4E4-4767-9AF0-A58F97F7BF90}"/>
              </a:ext>
            </a:extLst>
          </p:cNvPr>
          <p:cNvSpPr>
            <a:spLocks noGrp="1" noRot="1" noChangeAspect="1" noChangeArrowheads="1" noTextEdit="1"/>
          </p:cNvSpPr>
          <p:nvPr>
            <p:ph type="sldImg"/>
          </p:nvPr>
        </p:nvSpPr>
        <p:spPr>
          <a:xfrm>
            <a:off x="822325" y="339725"/>
            <a:ext cx="5453063" cy="4089400"/>
          </a:xfrm>
          <a:solidFill>
            <a:srgbClr val="FFFFFF"/>
          </a:solidFill>
          <a:ln/>
        </p:spPr>
      </p:sp>
      <p:sp>
        <p:nvSpPr>
          <p:cNvPr id="135172" name="Text Box 3">
            <a:extLst>
              <a:ext uri="{FF2B5EF4-FFF2-40B4-BE49-F238E27FC236}">
                <a16:creationId xmlns:a16="http://schemas.microsoft.com/office/drawing/2014/main" id="{FA62377A-6E94-4E92-954B-430F6DD3255B}"/>
              </a:ext>
            </a:extLst>
          </p:cNvPr>
          <p:cNvSpPr txBox="1">
            <a:spLocks noChangeArrowheads="1"/>
          </p:cNvSpPr>
          <p:nvPr/>
        </p:nvSpPr>
        <p:spPr bwMode="auto">
          <a:xfrm>
            <a:off x="520700" y="4827588"/>
            <a:ext cx="6061075" cy="454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966788">
              <a:spcBef>
                <a:spcPct val="30000"/>
              </a:spcBef>
              <a:defRPr sz="1200">
                <a:solidFill>
                  <a:schemeClr val="tx1"/>
                </a:solidFill>
                <a:latin typeface="Times New Roman" panose="02020603050405020304" pitchFamily="18" charset="0"/>
              </a:defRPr>
            </a:lvl1pPr>
            <a:lvl2pPr marL="742950" indent="-285750" defTabSz="966788">
              <a:spcBef>
                <a:spcPct val="30000"/>
              </a:spcBef>
              <a:defRPr sz="1200">
                <a:solidFill>
                  <a:schemeClr val="tx1"/>
                </a:solidFill>
                <a:latin typeface="Times New Roman" panose="02020603050405020304" pitchFamily="18" charset="0"/>
              </a:defRPr>
            </a:lvl2pPr>
            <a:lvl3pPr marL="1143000" indent="-228600" defTabSz="966788">
              <a:spcBef>
                <a:spcPct val="30000"/>
              </a:spcBef>
              <a:defRPr sz="1200">
                <a:solidFill>
                  <a:schemeClr val="tx1"/>
                </a:solidFill>
                <a:latin typeface="Times New Roman" panose="02020603050405020304" pitchFamily="18" charset="0"/>
              </a:defRPr>
            </a:lvl3pPr>
            <a:lvl4pPr marL="1600200" indent="-228600" defTabSz="966788">
              <a:spcBef>
                <a:spcPct val="30000"/>
              </a:spcBef>
              <a:defRPr sz="1200">
                <a:solidFill>
                  <a:schemeClr val="tx1"/>
                </a:solidFill>
                <a:latin typeface="Times New Roman" panose="02020603050405020304" pitchFamily="18" charset="0"/>
              </a:defRPr>
            </a:lvl4pPr>
            <a:lvl5pPr marL="2057400" indent="-228600" defTabSz="966788">
              <a:spcBef>
                <a:spcPct val="30000"/>
              </a:spcBef>
              <a:defRPr sz="1200">
                <a:solidFill>
                  <a:schemeClr val="tx1"/>
                </a:solidFill>
                <a:latin typeface="Times New Roman" panose="02020603050405020304" pitchFamily="18" charset="0"/>
              </a:defRPr>
            </a:lvl5pPr>
            <a:lvl6pPr marL="2514600" indent="-228600" defTabSz="9667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667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667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667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66788" rtl="0" eaLnBrk="0" fontAlgn="base" latinLnBrk="0" hangingPunct="0">
              <a:lnSpc>
                <a:spcPct val="100000"/>
              </a:lnSpc>
              <a:spcBef>
                <a:spcPct val="0"/>
              </a:spcBef>
              <a:spcAft>
                <a:spcPct val="0"/>
              </a:spcAft>
              <a:buClrTx/>
              <a:buSzTx/>
              <a:buFontTx/>
              <a:buNone/>
              <a:tabLst/>
              <a:defRPr/>
            </a:pPr>
            <a:endParaRPr kumimoji="0" lang="ru-RU" altLang="en-US" sz="25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7218" name="Rectangle 7">
            <a:extLst>
              <a:ext uri="{FF2B5EF4-FFF2-40B4-BE49-F238E27FC236}">
                <a16:creationId xmlns:a16="http://schemas.microsoft.com/office/drawing/2014/main" id="{10EB74E8-98EC-42DE-84F9-F6B19F46249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ACE9810A-B3D1-4D4C-AE1C-5E1251A32D5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49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37219" name="Rectangle 2">
            <a:extLst>
              <a:ext uri="{FF2B5EF4-FFF2-40B4-BE49-F238E27FC236}">
                <a16:creationId xmlns:a16="http://schemas.microsoft.com/office/drawing/2014/main" id="{1F6CD2E8-017D-4CCE-AA01-D3CFEF6BB139}"/>
              </a:ext>
            </a:extLst>
          </p:cNvPr>
          <p:cNvSpPr>
            <a:spLocks noGrp="1" noRot="1" noChangeAspect="1" noChangeArrowheads="1" noTextEdit="1"/>
          </p:cNvSpPr>
          <p:nvPr>
            <p:ph type="sldImg"/>
          </p:nvPr>
        </p:nvSpPr>
        <p:spPr>
          <a:xfrm>
            <a:off x="958850" y="339725"/>
            <a:ext cx="5175250" cy="3881438"/>
          </a:xfrm>
          <a:solidFill>
            <a:srgbClr val="FFFFFF"/>
          </a:solidFill>
          <a:ln/>
        </p:spPr>
      </p:sp>
      <p:sp>
        <p:nvSpPr>
          <p:cNvPr id="137220" name="Text Box 3">
            <a:extLst>
              <a:ext uri="{FF2B5EF4-FFF2-40B4-BE49-F238E27FC236}">
                <a16:creationId xmlns:a16="http://schemas.microsoft.com/office/drawing/2014/main" id="{3B51DAE5-CE23-42BC-BED9-3797C0336DCD}"/>
              </a:ext>
            </a:extLst>
          </p:cNvPr>
          <p:cNvSpPr txBox="1">
            <a:spLocks noChangeArrowheads="1"/>
          </p:cNvSpPr>
          <p:nvPr/>
        </p:nvSpPr>
        <p:spPr bwMode="auto">
          <a:xfrm>
            <a:off x="520700" y="4775200"/>
            <a:ext cx="6057900" cy="454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9266" name="Rectangle 7">
            <a:extLst>
              <a:ext uri="{FF2B5EF4-FFF2-40B4-BE49-F238E27FC236}">
                <a16:creationId xmlns:a16="http://schemas.microsoft.com/office/drawing/2014/main" id="{1796621C-1C25-42F2-8FE9-FEC718914C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06E0F609-40FB-481C-A16B-20551305D38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50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39267" name="Rectangle 2">
            <a:extLst>
              <a:ext uri="{FF2B5EF4-FFF2-40B4-BE49-F238E27FC236}">
                <a16:creationId xmlns:a16="http://schemas.microsoft.com/office/drawing/2014/main" id="{E05C63D0-575E-4303-9899-33327C9AFD39}"/>
              </a:ext>
            </a:extLst>
          </p:cNvPr>
          <p:cNvSpPr>
            <a:spLocks noGrp="1" noRot="1" noChangeAspect="1" noChangeArrowheads="1" noTextEdit="1"/>
          </p:cNvSpPr>
          <p:nvPr>
            <p:ph type="sldImg"/>
          </p:nvPr>
        </p:nvSpPr>
        <p:spPr>
          <a:xfrm>
            <a:off x="958850" y="339725"/>
            <a:ext cx="5175250" cy="3881438"/>
          </a:xfrm>
          <a:solidFill>
            <a:srgbClr val="FFFFFF"/>
          </a:solidFill>
          <a:ln/>
        </p:spPr>
      </p:sp>
      <p:sp>
        <p:nvSpPr>
          <p:cNvPr id="139268" name="Text Box 3">
            <a:extLst>
              <a:ext uri="{FF2B5EF4-FFF2-40B4-BE49-F238E27FC236}">
                <a16:creationId xmlns:a16="http://schemas.microsoft.com/office/drawing/2014/main" id="{25E94DD0-2257-4B46-8AAD-0FBAC7E95667}"/>
              </a:ext>
            </a:extLst>
          </p:cNvPr>
          <p:cNvSpPr txBox="1">
            <a:spLocks noChangeArrowheads="1"/>
          </p:cNvSpPr>
          <p:nvPr/>
        </p:nvSpPr>
        <p:spPr bwMode="auto">
          <a:xfrm>
            <a:off x="520700" y="4775200"/>
            <a:ext cx="6057900" cy="454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a:extLst>
              <a:ext uri="{FF2B5EF4-FFF2-40B4-BE49-F238E27FC236}">
                <a16:creationId xmlns:a16="http://schemas.microsoft.com/office/drawing/2014/main" id="{B4C670EE-C6C8-4F5A-A880-23BFA70581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136497D7-C986-4348-91F5-6507FF3E5AE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46083" name="Rectangle 2">
            <a:extLst>
              <a:ext uri="{FF2B5EF4-FFF2-40B4-BE49-F238E27FC236}">
                <a16:creationId xmlns:a16="http://schemas.microsoft.com/office/drawing/2014/main" id="{83A5FF40-8A70-4B2C-B3E2-8C8088CBF79D}"/>
              </a:ext>
            </a:extLst>
          </p:cNvPr>
          <p:cNvSpPr>
            <a:spLocks noGrp="1" noRot="1" noChangeAspect="1" noChangeArrowheads="1" noTextEdit="1"/>
          </p:cNvSpPr>
          <p:nvPr>
            <p:ph type="sldImg"/>
          </p:nvPr>
        </p:nvSpPr>
        <p:spPr>
          <a:xfrm>
            <a:off x="381000" y="685800"/>
            <a:ext cx="6096000" cy="3429000"/>
          </a:xfrm>
          <a:ln/>
        </p:spPr>
      </p:sp>
      <p:sp>
        <p:nvSpPr>
          <p:cNvPr id="46084" name="Rectangle 3">
            <a:extLst>
              <a:ext uri="{FF2B5EF4-FFF2-40B4-BE49-F238E27FC236}">
                <a16:creationId xmlns:a16="http://schemas.microsoft.com/office/drawing/2014/main" id="{F398A3D4-A481-45D7-954C-E04646B7F6F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1314" name="Rectangle 7">
            <a:extLst>
              <a:ext uri="{FF2B5EF4-FFF2-40B4-BE49-F238E27FC236}">
                <a16:creationId xmlns:a16="http://schemas.microsoft.com/office/drawing/2014/main" id="{4DD02A24-B5A0-4CE3-B8C7-8080C5BC9E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553A089F-09CD-4D9A-9B02-8C64F3E7F05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51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41315" name="Rectangle 2">
            <a:extLst>
              <a:ext uri="{FF2B5EF4-FFF2-40B4-BE49-F238E27FC236}">
                <a16:creationId xmlns:a16="http://schemas.microsoft.com/office/drawing/2014/main" id="{E57D577D-5951-4EE6-B618-468F6F6D3DBF}"/>
              </a:ext>
            </a:extLst>
          </p:cNvPr>
          <p:cNvSpPr>
            <a:spLocks noGrp="1" noRot="1" noChangeAspect="1" noChangeArrowheads="1" noTextEdit="1"/>
          </p:cNvSpPr>
          <p:nvPr>
            <p:ph type="sldImg"/>
          </p:nvPr>
        </p:nvSpPr>
        <p:spPr>
          <a:xfrm>
            <a:off x="820738" y="339725"/>
            <a:ext cx="5454650" cy="4090988"/>
          </a:xfrm>
          <a:solidFill>
            <a:srgbClr val="FFFFFF"/>
          </a:solidFill>
          <a:ln/>
        </p:spPr>
      </p:sp>
      <p:sp>
        <p:nvSpPr>
          <p:cNvPr id="141316" name="Text Box 3">
            <a:extLst>
              <a:ext uri="{FF2B5EF4-FFF2-40B4-BE49-F238E27FC236}">
                <a16:creationId xmlns:a16="http://schemas.microsoft.com/office/drawing/2014/main" id="{079C5843-5D93-47C5-A3C2-33180C019AF5}"/>
              </a:ext>
            </a:extLst>
          </p:cNvPr>
          <p:cNvSpPr txBox="1">
            <a:spLocks noChangeArrowheads="1"/>
          </p:cNvSpPr>
          <p:nvPr/>
        </p:nvSpPr>
        <p:spPr bwMode="auto">
          <a:xfrm>
            <a:off x="520700" y="4827588"/>
            <a:ext cx="6061075" cy="4545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966788">
              <a:spcBef>
                <a:spcPct val="30000"/>
              </a:spcBef>
              <a:defRPr sz="1200">
                <a:solidFill>
                  <a:schemeClr val="tx1"/>
                </a:solidFill>
                <a:latin typeface="Times New Roman" panose="02020603050405020304" pitchFamily="18" charset="0"/>
              </a:defRPr>
            </a:lvl1pPr>
            <a:lvl2pPr marL="742950" indent="-285750" defTabSz="966788">
              <a:spcBef>
                <a:spcPct val="30000"/>
              </a:spcBef>
              <a:defRPr sz="1200">
                <a:solidFill>
                  <a:schemeClr val="tx1"/>
                </a:solidFill>
                <a:latin typeface="Times New Roman" panose="02020603050405020304" pitchFamily="18" charset="0"/>
              </a:defRPr>
            </a:lvl2pPr>
            <a:lvl3pPr marL="1143000" indent="-228600" defTabSz="966788">
              <a:spcBef>
                <a:spcPct val="30000"/>
              </a:spcBef>
              <a:defRPr sz="1200">
                <a:solidFill>
                  <a:schemeClr val="tx1"/>
                </a:solidFill>
                <a:latin typeface="Times New Roman" panose="02020603050405020304" pitchFamily="18" charset="0"/>
              </a:defRPr>
            </a:lvl3pPr>
            <a:lvl4pPr marL="1600200" indent="-228600" defTabSz="966788">
              <a:spcBef>
                <a:spcPct val="30000"/>
              </a:spcBef>
              <a:defRPr sz="1200">
                <a:solidFill>
                  <a:schemeClr val="tx1"/>
                </a:solidFill>
                <a:latin typeface="Times New Roman" panose="02020603050405020304" pitchFamily="18" charset="0"/>
              </a:defRPr>
            </a:lvl4pPr>
            <a:lvl5pPr marL="2057400" indent="-228600" defTabSz="966788">
              <a:spcBef>
                <a:spcPct val="30000"/>
              </a:spcBef>
              <a:defRPr sz="1200">
                <a:solidFill>
                  <a:schemeClr val="tx1"/>
                </a:solidFill>
                <a:latin typeface="Times New Roman" panose="02020603050405020304" pitchFamily="18" charset="0"/>
              </a:defRPr>
            </a:lvl5pPr>
            <a:lvl6pPr marL="2514600" indent="-228600" defTabSz="9667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667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667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667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66788" rtl="0" eaLnBrk="0" fontAlgn="base" latinLnBrk="0" hangingPunct="0">
              <a:lnSpc>
                <a:spcPct val="100000"/>
              </a:lnSpc>
              <a:spcBef>
                <a:spcPct val="0"/>
              </a:spcBef>
              <a:spcAft>
                <a:spcPct val="0"/>
              </a:spcAft>
              <a:buClrTx/>
              <a:buSzTx/>
              <a:buFontTx/>
              <a:buNone/>
              <a:tabLst/>
              <a:defRPr/>
            </a:pPr>
            <a:endParaRPr kumimoji="0" lang="ru-RU" altLang="en-US" sz="25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a:extLst>
              <a:ext uri="{FF2B5EF4-FFF2-40B4-BE49-F238E27FC236}">
                <a16:creationId xmlns:a16="http://schemas.microsoft.com/office/drawing/2014/main" id="{EC3CA806-4BA5-433F-881E-795C1078041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6ACB19BF-FB61-4E73-8D6B-49919CE7B81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52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43363" name="Rectangle 2">
            <a:extLst>
              <a:ext uri="{FF2B5EF4-FFF2-40B4-BE49-F238E27FC236}">
                <a16:creationId xmlns:a16="http://schemas.microsoft.com/office/drawing/2014/main" id="{98E79635-33BD-4ABC-A4D7-D80922152573}"/>
              </a:ext>
            </a:extLst>
          </p:cNvPr>
          <p:cNvSpPr>
            <a:spLocks noGrp="1" noRot="1" noChangeAspect="1" noChangeArrowheads="1" noTextEdit="1"/>
          </p:cNvSpPr>
          <p:nvPr>
            <p:ph type="sldImg"/>
          </p:nvPr>
        </p:nvSpPr>
        <p:spPr>
          <a:ln/>
        </p:spPr>
      </p:sp>
      <p:sp>
        <p:nvSpPr>
          <p:cNvPr id="143364" name="Rectangle 3">
            <a:extLst>
              <a:ext uri="{FF2B5EF4-FFF2-40B4-BE49-F238E27FC236}">
                <a16:creationId xmlns:a16="http://schemas.microsoft.com/office/drawing/2014/main" id="{9B759D7E-F693-42E7-925D-18834BE7EE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5410" name="Rectangle 7">
            <a:extLst>
              <a:ext uri="{FF2B5EF4-FFF2-40B4-BE49-F238E27FC236}">
                <a16:creationId xmlns:a16="http://schemas.microsoft.com/office/drawing/2014/main" id="{59F6EB2A-5D61-463D-9569-20DD73B0A09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CA13E47-1F87-4598-93F7-45A5710631D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53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45411" name="Rectangle 2">
            <a:extLst>
              <a:ext uri="{FF2B5EF4-FFF2-40B4-BE49-F238E27FC236}">
                <a16:creationId xmlns:a16="http://schemas.microsoft.com/office/drawing/2014/main" id="{69D02744-832A-48AD-80D4-64BF433858C3}"/>
              </a:ext>
            </a:extLst>
          </p:cNvPr>
          <p:cNvSpPr>
            <a:spLocks noGrp="1" noRot="1" noChangeAspect="1" noChangeArrowheads="1" noTextEdit="1"/>
          </p:cNvSpPr>
          <p:nvPr>
            <p:ph type="sldImg"/>
          </p:nvPr>
        </p:nvSpPr>
        <p:spPr>
          <a:xfrm>
            <a:off x="822325" y="339725"/>
            <a:ext cx="5453063" cy="4089400"/>
          </a:xfrm>
          <a:solidFill>
            <a:srgbClr val="FFFFFF"/>
          </a:solidFill>
          <a:ln/>
        </p:spPr>
      </p:sp>
      <p:sp>
        <p:nvSpPr>
          <p:cNvPr id="145412" name="Text Box 3">
            <a:extLst>
              <a:ext uri="{FF2B5EF4-FFF2-40B4-BE49-F238E27FC236}">
                <a16:creationId xmlns:a16="http://schemas.microsoft.com/office/drawing/2014/main" id="{2E776F6D-1FB1-4323-A2A1-707597241680}"/>
              </a:ext>
            </a:extLst>
          </p:cNvPr>
          <p:cNvSpPr txBox="1">
            <a:spLocks noChangeArrowheads="1"/>
          </p:cNvSpPr>
          <p:nvPr/>
        </p:nvSpPr>
        <p:spPr bwMode="auto">
          <a:xfrm>
            <a:off x="520700" y="4827588"/>
            <a:ext cx="6061075" cy="454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966788">
              <a:spcBef>
                <a:spcPct val="30000"/>
              </a:spcBef>
              <a:defRPr sz="1200">
                <a:solidFill>
                  <a:schemeClr val="tx1"/>
                </a:solidFill>
                <a:latin typeface="Times New Roman" panose="02020603050405020304" pitchFamily="18" charset="0"/>
              </a:defRPr>
            </a:lvl1pPr>
            <a:lvl2pPr marL="742950" indent="-285750" defTabSz="966788">
              <a:spcBef>
                <a:spcPct val="30000"/>
              </a:spcBef>
              <a:defRPr sz="1200">
                <a:solidFill>
                  <a:schemeClr val="tx1"/>
                </a:solidFill>
                <a:latin typeface="Times New Roman" panose="02020603050405020304" pitchFamily="18" charset="0"/>
              </a:defRPr>
            </a:lvl2pPr>
            <a:lvl3pPr marL="1143000" indent="-228600" defTabSz="966788">
              <a:spcBef>
                <a:spcPct val="30000"/>
              </a:spcBef>
              <a:defRPr sz="1200">
                <a:solidFill>
                  <a:schemeClr val="tx1"/>
                </a:solidFill>
                <a:latin typeface="Times New Roman" panose="02020603050405020304" pitchFamily="18" charset="0"/>
              </a:defRPr>
            </a:lvl3pPr>
            <a:lvl4pPr marL="1600200" indent="-228600" defTabSz="966788">
              <a:spcBef>
                <a:spcPct val="30000"/>
              </a:spcBef>
              <a:defRPr sz="1200">
                <a:solidFill>
                  <a:schemeClr val="tx1"/>
                </a:solidFill>
                <a:latin typeface="Times New Roman" panose="02020603050405020304" pitchFamily="18" charset="0"/>
              </a:defRPr>
            </a:lvl4pPr>
            <a:lvl5pPr marL="2057400" indent="-228600" defTabSz="966788">
              <a:spcBef>
                <a:spcPct val="30000"/>
              </a:spcBef>
              <a:defRPr sz="1200">
                <a:solidFill>
                  <a:schemeClr val="tx1"/>
                </a:solidFill>
                <a:latin typeface="Times New Roman" panose="02020603050405020304" pitchFamily="18" charset="0"/>
              </a:defRPr>
            </a:lvl5pPr>
            <a:lvl6pPr marL="2514600" indent="-228600" defTabSz="9667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667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667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667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66788" rtl="0" eaLnBrk="0" fontAlgn="base" latinLnBrk="0" hangingPunct="0">
              <a:lnSpc>
                <a:spcPct val="100000"/>
              </a:lnSpc>
              <a:spcBef>
                <a:spcPct val="0"/>
              </a:spcBef>
              <a:spcAft>
                <a:spcPct val="0"/>
              </a:spcAft>
              <a:buClrTx/>
              <a:buSzTx/>
              <a:buFontTx/>
              <a:buNone/>
              <a:tabLst/>
              <a:defRPr/>
            </a:pPr>
            <a:endParaRPr kumimoji="0" lang="ru-RU" altLang="en-US" sz="25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a:extLst>
              <a:ext uri="{FF2B5EF4-FFF2-40B4-BE49-F238E27FC236}">
                <a16:creationId xmlns:a16="http://schemas.microsoft.com/office/drawing/2014/main" id="{7539E62B-D5C2-4F35-9D79-C4F9D5ED8E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4F70BF87-6189-4F8B-94A8-A259D10B94E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54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82275" name="Rectangle 2">
            <a:extLst>
              <a:ext uri="{FF2B5EF4-FFF2-40B4-BE49-F238E27FC236}">
                <a16:creationId xmlns:a16="http://schemas.microsoft.com/office/drawing/2014/main" id="{0EAE538E-5647-4DC2-927F-58A845ECAD34}"/>
              </a:ext>
            </a:extLst>
          </p:cNvPr>
          <p:cNvSpPr>
            <a:spLocks noGrp="1" noRot="1" noChangeAspect="1" noChangeArrowheads="1" noTextEdit="1"/>
          </p:cNvSpPr>
          <p:nvPr>
            <p:ph type="sldImg"/>
          </p:nvPr>
        </p:nvSpPr>
        <p:spPr>
          <a:xfrm>
            <a:off x="381000" y="685800"/>
            <a:ext cx="6096000" cy="3429000"/>
          </a:xfrm>
          <a:ln/>
        </p:spPr>
      </p:sp>
      <p:sp>
        <p:nvSpPr>
          <p:cNvPr id="182276" name="Rectangle 3">
            <a:extLst>
              <a:ext uri="{FF2B5EF4-FFF2-40B4-BE49-F238E27FC236}">
                <a16:creationId xmlns:a16="http://schemas.microsoft.com/office/drawing/2014/main" id="{BE258883-4F30-4C11-AFCA-F9E3692169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a:extLst>
              <a:ext uri="{FF2B5EF4-FFF2-40B4-BE49-F238E27FC236}">
                <a16:creationId xmlns:a16="http://schemas.microsoft.com/office/drawing/2014/main" id="{B3FE58C0-CB41-44D5-84A2-D69093D8183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82D74C62-1831-4498-9A08-26E5286F48F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55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84323" name="Rectangle 2">
            <a:extLst>
              <a:ext uri="{FF2B5EF4-FFF2-40B4-BE49-F238E27FC236}">
                <a16:creationId xmlns:a16="http://schemas.microsoft.com/office/drawing/2014/main" id="{37A1EF01-1AD3-4FF4-A8E3-82AECB8EA036}"/>
              </a:ext>
            </a:extLst>
          </p:cNvPr>
          <p:cNvSpPr>
            <a:spLocks noGrp="1" noRot="1" noChangeAspect="1" noChangeArrowheads="1" noTextEdit="1"/>
          </p:cNvSpPr>
          <p:nvPr>
            <p:ph type="sldImg"/>
          </p:nvPr>
        </p:nvSpPr>
        <p:spPr>
          <a:xfrm>
            <a:off x="989013" y="765175"/>
            <a:ext cx="5092700" cy="3819525"/>
          </a:xfrm>
          <a:ln/>
        </p:spPr>
      </p:sp>
      <p:sp>
        <p:nvSpPr>
          <p:cNvPr id="184324" name="Rectangle 3">
            <a:extLst>
              <a:ext uri="{FF2B5EF4-FFF2-40B4-BE49-F238E27FC236}">
                <a16:creationId xmlns:a16="http://schemas.microsoft.com/office/drawing/2014/main" id="{1E426D6E-E548-49CB-878C-77FF200A430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a:extLst>
              <a:ext uri="{FF2B5EF4-FFF2-40B4-BE49-F238E27FC236}">
                <a16:creationId xmlns:a16="http://schemas.microsoft.com/office/drawing/2014/main" id="{A19D9DC6-A72F-4250-A698-7124473BB24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FEB11021-8447-4221-B4A6-A38CF338493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56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86371" name="Rectangle 2">
            <a:extLst>
              <a:ext uri="{FF2B5EF4-FFF2-40B4-BE49-F238E27FC236}">
                <a16:creationId xmlns:a16="http://schemas.microsoft.com/office/drawing/2014/main" id="{E7DF1BF5-9D08-4B69-B834-2BDFD12DB1EA}"/>
              </a:ext>
            </a:extLst>
          </p:cNvPr>
          <p:cNvSpPr>
            <a:spLocks noGrp="1" noRot="1" noChangeAspect="1" noChangeArrowheads="1" noTextEdit="1"/>
          </p:cNvSpPr>
          <p:nvPr>
            <p:ph type="sldImg"/>
          </p:nvPr>
        </p:nvSpPr>
        <p:spPr>
          <a:ln/>
        </p:spPr>
      </p:sp>
      <p:sp>
        <p:nvSpPr>
          <p:cNvPr id="186372" name="Rectangle 3">
            <a:extLst>
              <a:ext uri="{FF2B5EF4-FFF2-40B4-BE49-F238E27FC236}">
                <a16:creationId xmlns:a16="http://schemas.microsoft.com/office/drawing/2014/main" id="{9AC9CD9E-FFD8-46C8-8520-44231DB374D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a:extLst>
              <a:ext uri="{FF2B5EF4-FFF2-40B4-BE49-F238E27FC236}">
                <a16:creationId xmlns:a16="http://schemas.microsoft.com/office/drawing/2014/main" id="{2DFBE6EF-2387-49DF-A023-09D52520C35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073CA93-DDD3-46F9-ACB6-A4002E66FDC6}"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61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92515" name="Rectangle 2">
            <a:extLst>
              <a:ext uri="{FF2B5EF4-FFF2-40B4-BE49-F238E27FC236}">
                <a16:creationId xmlns:a16="http://schemas.microsoft.com/office/drawing/2014/main" id="{D037EBA9-DA1E-407D-AC38-E97D74C27106}"/>
              </a:ext>
            </a:extLst>
          </p:cNvPr>
          <p:cNvSpPr>
            <a:spLocks noGrp="1" noRot="1" noChangeAspect="1" noChangeArrowheads="1" noTextEdit="1"/>
          </p:cNvSpPr>
          <p:nvPr>
            <p:ph type="sldImg"/>
          </p:nvPr>
        </p:nvSpPr>
        <p:spPr>
          <a:ln/>
        </p:spPr>
      </p:sp>
      <p:sp>
        <p:nvSpPr>
          <p:cNvPr id="192516" name="Rectangle 3">
            <a:extLst>
              <a:ext uri="{FF2B5EF4-FFF2-40B4-BE49-F238E27FC236}">
                <a16:creationId xmlns:a16="http://schemas.microsoft.com/office/drawing/2014/main" id="{A107B7F7-D852-417F-A983-580F800A7D6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a:extLst>
              <a:ext uri="{FF2B5EF4-FFF2-40B4-BE49-F238E27FC236}">
                <a16:creationId xmlns:a16="http://schemas.microsoft.com/office/drawing/2014/main" id="{D02484D2-F5DC-4A3D-928A-EBD0809DAB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67918A04-E931-44F9-AF78-D4BF684EBBA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62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94563" name="Rectangle 2">
            <a:extLst>
              <a:ext uri="{FF2B5EF4-FFF2-40B4-BE49-F238E27FC236}">
                <a16:creationId xmlns:a16="http://schemas.microsoft.com/office/drawing/2014/main" id="{33424237-7F49-455B-8C60-9D5C3FE718A0}"/>
              </a:ext>
            </a:extLst>
          </p:cNvPr>
          <p:cNvSpPr>
            <a:spLocks noGrp="1" noRot="1" noChangeAspect="1" noChangeArrowheads="1" noTextEdit="1"/>
          </p:cNvSpPr>
          <p:nvPr>
            <p:ph type="sldImg"/>
          </p:nvPr>
        </p:nvSpPr>
        <p:spPr>
          <a:ln/>
        </p:spPr>
      </p:sp>
      <p:sp>
        <p:nvSpPr>
          <p:cNvPr id="194564" name="Rectangle 3">
            <a:extLst>
              <a:ext uri="{FF2B5EF4-FFF2-40B4-BE49-F238E27FC236}">
                <a16:creationId xmlns:a16="http://schemas.microsoft.com/office/drawing/2014/main" id="{8B3AFEFF-52AF-41C1-950A-9583A605279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a:extLst>
              <a:ext uri="{FF2B5EF4-FFF2-40B4-BE49-F238E27FC236}">
                <a16:creationId xmlns:a16="http://schemas.microsoft.com/office/drawing/2014/main" id="{B883238E-6A22-4E88-B6A8-D49D4259CF5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EE817DD-7A4E-41CB-A2A0-835A7F6B3D1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63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96611" name="Rectangle 2">
            <a:extLst>
              <a:ext uri="{FF2B5EF4-FFF2-40B4-BE49-F238E27FC236}">
                <a16:creationId xmlns:a16="http://schemas.microsoft.com/office/drawing/2014/main" id="{20628CD0-66D0-42DF-B458-F8E19F195B5F}"/>
              </a:ext>
            </a:extLst>
          </p:cNvPr>
          <p:cNvSpPr>
            <a:spLocks noGrp="1" noRot="1" noChangeAspect="1" noChangeArrowheads="1" noTextEdit="1"/>
          </p:cNvSpPr>
          <p:nvPr>
            <p:ph type="sldImg"/>
          </p:nvPr>
        </p:nvSpPr>
        <p:spPr>
          <a:xfrm>
            <a:off x="989013" y="765175"/>
            <a:ext cx="5092700" cy="3819525"/>
          </a:xfrm>
          <a:ln/>
        </p:spPr>
      </p:sp>
      <p:sp>
        <p:nvSpPr>
          <p:cNvPr id="196612" name="Rectangle 3">
            <a:extLst>
              <a:ext uri="{FF2B5EF4-FFF2-40B4-BE49-F238E27FC236}">
                <a16:creationId xmlns:a16="http://schemas.microsoft.com/office/drawing/2014/main" id="{B6CB4552-C66D-4E64-9BBA-C923ED9F4CE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a:extLst>
              <a:ext uri="{FF2B5EF4-FFF2-40B4-BE49-F238E27FC236}">
                <a16:creationId xmlns:a16="http://schemas.microsoft.com/office/drawing/2014/main" id="{E17EE350-04C4-4419-AE74-6370EF58348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B0D62614-21E8-4743-A2DF-C94A19F1373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64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98659" name="Rectangle 2">
            <a:extLst>
              <a:ext uri="{FF2B5EF4-FFF2-40B4-BE49-F238E27FC236}">
                <a16:creationId xmlns:a16="http://schemas.microsoft.com/office/drawing/2014/main" id="{B99FD8BF-0C44-44FE-87F1-02933251A36E}"/>
              </a:ext>
            </a:extLst>
          </p:cNvPr>
          <p:cNvSpPr>
            <a:spLocks noGrp="1" noRot="1" noChangeAspect="1" noChangeArrowheads="1" noTextEdit="1"/>
          </p:cNvSpPr>
          <p:nvPr>
            <p:ph type="sldImg"/>
          </p:nvPr>
        </p:nvSpPr>
        <p:spPr>
          <a:ln/>
        </p:spPr>
      </p:sp>
      <p:sp>
        <p:nvSpPr>
          <p:cNvPr id="198660" name="Rectangle 3">
            <a:extLst>
              <a:ext uri="{FF2B5EF4-FFF2-40B4-BE49-F238E27FC236}">
                <a16:creationId xmlns:a16="http://schemas.microsoft.com/office/drawing/2014/main" id="{F55C2C7C-D424-4E73-B26A-780E70AC29E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6036178F-58A1-4828-84CC-0D5C288EA6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77269C6C-4119-4DB2-AF3C-44FDDB19BD6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48131" name="Rectangle 2">
            <a:extLst>
              <a:ext uri="{FF2B5EF4-FFF2-40B4-BE49-F238E27FC236}">
                <a16:creationId xmlns:a16="http://schemas.microsoft.com/office/drawing/2014/main" id="{72177C1D-694E-4400-884B-961C34BAFBE0}"/>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60A41B64-461A-4227-ABE8-6B521D95716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a:extLst>
              <a:ext uri="{FF2B5EF4-FFF2-40B4-BE49-F238E27FC236}">
                <a16:creationId xmlns:a16="http://schemas.microsoft.com/office/drawing/2014/main" id="{482D2EFC-EF2C-4BD2-8E1F-11A160AA72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F9D74E12-2BB8-4AE7-B0F0-5F387AD9492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65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200707" name="Rectangle 2">
            <a:extLst>
              <a:ext uri="{FF2B5EF4-FFF2-40B4-BE49-F238E27FC236}">
                <a16:creationId xmlns:a16="http://schemas.microsoft.com/office/drawing/2014/main" id="{E28C818D-C717-44F3-A6EF-54E30E2E11CF}"/>
              </a:ext>
            </a:extLst>
          </p:cNvPr>
          <p:cNvSpPr>
            <a:spLocks noGrp="1" noRot="1" noChangeAspect="1" noChangeArrowheads="1" noTextEdit="1"/>
          </p:cNvSpPr>
          <p:nvPr>
            <p:ph type="sldImg"/>
          </p:nvPr>
        </p:nvSpPr>
        <p:spPr>
          <a:xfrm>
            <a:off x="989013" y="765175"/>
            <a:ext cx="5092700" cy="3819525"/>
          </a:xfrm>
          <a:ln/>
        </p:spPr>
      </p:sp>
      <p:sp>
        <p:nvSpPr>
          <p:cNvPr id="200708" name="Rectangle 3">
            <a:extLst>
              <a:ext uri="{FF2B5EF4-FFF2-40B4-BE49-F238E27FC236}">
                <a16:creationId xmlns:a16="http://schemas.microsoft.com/office/drawing/2014/main" id="{E29F7BF6-CADC-4908-B066-92E501ABED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1" latinLnBrk="0" hangingPunct="1"/>
            <a:r>
              <a:rPr lang="en-US" dirty="0"/>
              <a:t>Hi everyone and thank you for joining our talk about Visual Prompting via Image Inpainting.</a:t>
            </a:r>
          </a:p>
          <a:p>
            <a:pPr marL="0" algn="l" defTabSz="914400" rtl="0" eaLnBrk="1" latinLnBrk="0" hangingPunct="1"/>
            <a:endParaRPr lang="en-US" dirty="0"/>
          </a:p>
          <a:p>
            <a:pPr marL="0" algn="l" defTabSz="914400" rtl="0"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BC5378-D47C-E942-915B-7D91C913C8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sym typeface="Helvetica Neue"/>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184909227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1" latinLnBrk="0" hangingPunct="1"/>
            <a:endParaRPr lang="he-IL" dirty="0"/>
          </a:p>
          <a:p>
            <a:pPr marL="0" algn="l" defTabSz="914400" rtl="0" eaLnBrk="1" latinLnBrk="0" hangingPunct="1"/>
            <a:r>
              <a:rPr lang="he-IL" dirty="0" err="1"/>
              <a:t>In</a:t>
            </a:r>
            <a:r>
              <a:rPr lang="he-IL" dirty="0"/>
              <a:t> </a:t>
            </a:r>
            <a:r>
              <a:rPr lang="he-IL" dirty="0" err="1"/>
              <a:t>this</a:t>
            </a:r>
            <a:r>
              <a:rPr lang="he-IL" dirty="0"/>
              <a:t> </a:t>
            </a:r>
            <a:r>
              <a:rPr lang="he-IL" dirty="0" err="1"/>
              <a:t>work</a:t>
            </a:r>
            <a:r>
              <a:rPr lang="he-IL" dirty="0"/>
              <a:t> </a:t>
            </a:r>
            <a:r>
              <a:rPr lang="he-IL" dirty="0" err="1"/>
              <a:t>we</a:t>
            </a:r>
            <a:r>
              <a:rPr lang="he-IL" dirty="0"/>
              <a:t> </a:t>
            </a:r>
            <a:r>
              <a:rPr lang="he-IL" dirty="0" err="1"/>
              <a:t>propose</a:t>
            </a:r>
            <a:r>
              <a:rPr lang="he-IL" dirty="0"/>
              <a:t> </a:t>
            </a:r>
            <a:r>
              <a:rPr lang="he-IL" dirty="0" err="1"/>
              <a:t>Visual</a:t>
            </a:r>
            <a:r>
              <a:rPr lang="he-IL" dirty="0"/>
              <a:t>  </a:t>
            </a:r>
            <a:r>
              <a:rPr lang="he-IL" dirty="0" err="1"/>
              <a:t>Prompting</a:t>
            </a:r>
            <a:r>
              <a:rPr lang="he-IL" dirty="0"/>
              <a:t>. </a:t>
            </a:r>
            <a:r>
              <a:rPr lang="he-IL" dirty="0" err="1"/>
              <a:t>Like</a:t>
            </a:r>
            <a:r>
              <a:rPr lang="he-IL" dirty="0"/>
              <a:t> </a:t>
            </a:r>
            <a:r>
              <a:rPr lang="he-IL" dirty="0" err="1"/>
              <a:t>in</a:t>
            </a:r>
            <a:r>
              <a:rPr lang="he-IL" dirty="0"/>
              <a:t> NLP, </a:t>
            </a:r>
            <a:r>
              <a:rPr lang="en-US" dirty="0"/>
              <a:t>w</a:t>
            </a:r>
            <a:r>
              <a:rPr lang="he-IL" dirty="0" err="1"/>
              <a:t>e</a:t>
            </a:r>
            <a:r>
              <a:rPr lang="en-US" dirty="0"/>
              <a:t> want to </a:t>
            </a:r>
            <a:r>
              <a:rPr lang="he-IL" dirty="0" err="1"/>
              <a:t>prompt</a:t>
            </a:r>
            <a:r>
              <a:rPr lang="he-IL" dirty="0"/>
              <a:t> </a:t>
            </a:r>
            <a:r>
              <a:rPr lang="en-US" dirty="0"/>
              <a:t>a vision model </a:t>
            </a:r>
            <a:r>
              <a:rPr lang="he-IL" dirty="0" err="1"/>
              <a:t>with</a:t>
            </a:r>
            <a:r>
              <a:rPr lang="he-IL" dirty="0"/>
              <a:t> </a:t>
            </a:r>
            <a:r>
              <a:rPr lang="en-US" dirty="0"/>
              <a:t>an input-output example, and a new input query. It’s goal is then to complete the output result. This </a:t>
            </a:r>
            <a:r>
              <a:rPr lang="he-IL" dirty="0" err="1"/>
              <a:t>can</a:t>
            </a:r>
            <a:r>
              <a:rPr lang="he-IL" dirty="0"/>
              <a:t> </a:t>
            </a:r>
            <a:r>
              <a:rPr lang="he-IL" dirty="0" err="1"/>
              <a:t>be</a:t>
            </a:r>
            <a:r>
              <a:rPr lang="he-IL" dirty="0"/>
              <a:t> </a:t>
            </a:r>
            <a:r>
              <a:rPr lang="he-IL" dirty="0" err="1"/>
              <a:t>viewed</a:t>
            </a:r>
            <a:r>
              <a:rPr lang="he-IL" dirty="0"/>
              <a:t> </a:t>
            </a:r>
            <a:r>
              <a:rPr lang="he-IL" dirty="0" err="1"/>
              <a:t>as</a:t>
            </a:r>
            <a:r>
              <a:rPr lang="he-IL" dirty="0"/>
              <a:t> </a:t>
            </a:r>
            <a:r>
              <a:rPr lang="he-IL" dirty="0" err="1"/>
              <a:t>completing</a:t>
            </a:r>
            <a:r>
              <a:rPr lang="he-IL" dirty="0"/>
              <a:t> </a:t>
            </a:r>
            <a:r>
              <a:rPr lang="he-IL" dirty="0" err="1"/>
              <a:t>an</a:t>
            </a:r>
            <a:r>
              <a:rPr lang="he-IL" dirty="0"/>
              <a:t> </a:t>
            </a:r>
            <a:r>
              <a:rPr lang="he-IL" dirty="0" err="1"/>
              <a:t>analogy</a:t>
            </a:r>
            <a:r>
              <a:rPr lang="he-IL" dirty="0"/>
              <a:t>. </a:t>
            </a:r>
          </a:p>
          <a:p>
            <a:pPr marL="0" algn="l" defTabSz="914400" rtl="0" eaLnBrk="1" latinLnBrk="0" hangingPunct="1"/>
            <a:endParaRPr lang="he-IL"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BC5378-D47C-E942-915B-7D91C913C8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sym typeface="Helvetica Neue"/>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38578236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1" latinLnBrk="0" hangingPunct="1"/>
            <a:r>
              <a:rPr lang="en-US" dirty="0"/>
              <a:t>Ideally, </a:t>
            </a:r>
            <a:r>
              <a:rPr lang="he-IL" dirty="0" err="1"/>
              <a:t>we</a:t>
            </a:r>
            <a:r>
              <a:rPr lang="he-IL" dirty="0"/>
              <a:t> </a:t>
            </a:r>
            <a:r>
              <a:rPr lang="he-IL" dirty="0" err="1"/>
              <a:t>want</a:t>
            </a:r>
            <a:r>
              <a:rPr lang="he-IL" dirty="0"/>
              <a:t> </a:t>
            </a:r>
            <a:r>
              <a:rPr lang="he-IL" dirty="0" err="1"/>
              <a:t>this</a:t>
            </a:r>
            <a:r>
              <a:rPr lang="he-IL" dirty="0"/>
              <a:t> </a:t>
            </a:r>
            <a:r>
              <a:rPr lang="he-IL" dirty="0" err="1"/>
              <a:t>to</a:t>
            </a:r>
            <a:r>
              <a:rPr lang="he-IL" dirty="0"/>
              <a:t> </a:t>
            </a:r>
            <a:r>
              <a:rPr lang="he-IL" dirty="0" err="1"/>
              <a:t>work</a:t>
            </a:r>
            <a:r>
              <a:rPr lang="he-IL" dirty="0"/>
              <a:t> </a:t>
            </a:r>
            <a:r>
              <a:rPr lang="he-IL" dirty="0" err="1"/>
              <a:t>in</a:t>
            </a:r>
            <a:r>
              <a:rPr lang="he-IL" dirty="0"/>
              <a:t> </a:t>
            </a:r>
            <a:r>
              <a:rPr lang="he-IL" dirty="0" err="1"/>
              <a:t>any</a:t>
            </a:r>
            <a:r>
              <a:rPr lang="he-IL" dirty="0"/>
              <a:t> </a:t>
            </a:r>
            <a:r>
              <a:rPr lang="he-IL" dirty="0" err="1"/>
              <a:t>settings</a:t>
            </a:r>
            <a:r>
              <a:rPr lang="he-IL" dirty="0"/>
              <a:t> </a:t>
            </a:r>
            <a:r>
              <a:rPr lang="he-IL" dirty="0" err="1"/>
              <a:t>that</a:t>
            </a:r>
            <a:r>
              <a:rPr lang="he-IL" dirty="0"/>
              <a:t> </a:t>
            </a:r>
            <a:r>
              <a:rPr lang="he-IL" dirty="0" err="1"/>
              <a:t>can</a:t>
            </a:r>
            <a:r>
              <a:rPr lang="he-IL" dirty="0"/>
              <a:t> </a:t>
            </a:r>
            <a:r>
              <a:rPr lang="he-IL" dirty="0" err="1"/>
              <a:t>be</a:t>
            </a:r>
            <a:r>
              <a:rPr lang="he-IL" dirty="0"/>
              <a:t> </a:t>
            </a:r>
            <a:r>
              <a:rPr lang="he-IL" dirty="0" err="1"/>
              <a:t>defined</a:t>
            </a:r>
            <a:r>
              <a:rPr lang="he-IL" dirty="0"/>
              <a:t> </a:t>
            </a:r>
            <a:r>
              <a:rPr lang="he-IL" dirty="0" err="1"/>
              <a:t>as</a:t>
            </a:r>
            <a:r>
              <a:rPr lang="he-IL" dirty="0"/>
              <a:t> </a:t>
            </a:r>
            <a:r>
              <a:rPr lang="he-IL" dirty="0" err="1"/>
              <a:t>analogies</a:t>
            </a:r>
            <a:r>
              <a:rPr lang="he-IL" dirty="0"/>
              <a: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BC5378-D47C-E942-915B-7D91C913C8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sym typeface="Helvetica Neue"/>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145730314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he-IL" dirty="0" err="1"/>
              <a:t>How</a:t>
            </a:r>
            <a:r>
              <a:rPr lang="he-IL" dirty="0"/>
              <a:t> </a:t>
            </a:r>
            <a:r>
              <a:rPr lang="he-IL" dirty="0" err="1"/>
              <a:t>do</a:t>
            </a:r>
            <a:r>
              <a:rPr lang="he-IL" dirty="0"/>
              <a:t> </a:t>
            </a:r>
            <a:r>
              <a:rPr lang="he-IL" dirty="0" err="1"/>
              <a:t>we</a:t>
            </a:r>
            <a:r>
              <a:rPr lang="he-IL" dirty="0"/>
              <a:t> </a:t>
            </a:r>
            <a:r>
              <a:rPr lang="he-IL" dirty="0" err="1"/>
              <a:t>go</a:t>
            </a:r>
            <a:r>
              <a:rPr lang="he-IL" dirty="0"/>
              <a:t> </a:t>
            </a:r>
            <a:r>
              <a:rPr lang="he-IL" dirty="0" err="1"/>
              <a:t>about</a:t>
            </a:r>
            <a:r>
              <a:rPr lang="he-IL" dirty="0"/>
              <a:t> </a:t>
            </a:r>
            <a:r>
              <a:rPr lang="he-IL" dirty="0" err="1"/>
              <a:t>solving</a:t>
            </a:r>
            <a:r>
              <a:rPr lang="he-IL" dirty="0"/>
              <a:t> </a:t>
            </a:r>
            <a:r>
              <a:rPr lang="he-IL" dirty="0" err="1"/>
              <a:t>this</a:t>
            </a:r>
            <a:r>
              <a:rPr lang="he-IL" dirty="0"/>
              <a:t> </a:t>
            </a:r>
            <a:r>
              <a:rPr lang="he-IL" dirty="0" err="1"/>
              <a:t>problem</a:t>
            </a:r>
            <a:r>
              <a:rPr lang="en-US" dirty="0"/>
              <a:t>?</a:t>
            </a:r>
            <a:r>
              <a:rPr lang="he-IL" dirty="0"/>
              <a:t>,</a:t>
            </a:r>
            <a:r>
              <a:rPr lang="he-IL" dirty="0" err="1"/>
              <a:t>we</a:t>
            </a:r>
            <a:r>
              <a:rPr lang="he-IL" dirty="0"/>
              <a:t> </a:t>
            </a:r>
            <a:r>
              <a:rPr lang="he-IL" dirty="0" err="1"/>
              <a:t>find</a:t>
            </a:r>
            <a:r>
              <a:rPr lang="en-US" dirty="0"/>
              <a:t> that by simply placing the input-output example and query in a grid like-image and inpainting the missing part, works surprisingly well.</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BC5378-D47C-E942-915B-7D91C913C8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sym typeface="Helvetica Neue"/>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391847263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few inpainting results for a variety of different visual prompts.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BC5378-D47C-E942-915B-7D91C913C8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sym typeface="Helvetica Neue"/>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164404574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2" name="Shape 4642"/>
          <p:cNvSpPr>
            <a:spLocks noGrp="1" noRot="1" noChangeAspect="1"/>
          </p:cNvSpPr>
          <p:nvPr>
            <p:ph type="sldImg"/>
          </p:nvPr>
        </p:nvSpPr>
        <p:spPr>
          <a:xfrm>
            <a:off x="381000" y="685800"/>
            <a:ext cx="6096000" cy="3429000"/>
          </a:xfrm>
          <a:prstGeom prst="rect">
            <a:avLst/>
          </a:prstGeom>
        </p:spPr>
        <p:txBody>
          <a:bodyPr/>
          <a:lstStyle/>
          <a:p>
            <a:endParaRPr/>
          </a:p>
        </p:txBody>
      </p:sp>
      <p:sp>
        <p:nvSpPr>
          <p:cNvPr id="4643" name="Shape 4643"/>
          <p:cNvSpPr>
            <a:spLocks noGrp="1"/>
          </p:cNvSpPr>
          <p:nvPr>
            <p:ph type="body" sz="quarter" idx="1"/>
          </p:nvPr>
        </p:nvSpPr>
        <p:spPr>
          <a:prstGeom prst="rect">
            <a:avLst/>
          </a:prstGeom>
        </p:spPr>
        <p:txBody>
          <a:bodyPr/>
          <a:lstStyle/>
          <a:p>
            <a:r>
              <a:t>The text generation results are slightly better, but still not great</a:t>
            </a:r>
          </a:p>
          <a:p>
            <a:endParaRPr/>
          </a:p>
          <a:p>
            <a:r>
              <a:t>The problem is that words can have pretty long range dependencies.</a:t>
            </a:r>
          </a:p>
          <a:p>
            <a:r>
              <a:t>For example, the word “red”, relates to “hair” </a:t>
            </a:r>
          </a:p>
          <a:p>
            <a:endParaRPr/>
          </a:p>
          <a:p>
            <a:r>
              <a:t>which is three words back</a:t>
            </a:r>
          </a:p>
          <a:p>
            <a:r>
              <a:t>but it also rhymes with “bed”, </a:t>
            </a:r>
          </a:p>
          <a:p>
            <a:endParaRPr/>
          </a:p>
          <a:p>
            <a:r>
              <a:t>which is 13 words back</a:t>
            </a:r>
          </a:p>
          <a:p>
            <a:r>
              <a:t>If you ignored those rhymes, the song wouldn’t work at all!</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5" name="Shape 4705"/>
          <p:cNvSpPr>
            <a:spLocks noGrp="1" noRot="1" noChangeAspect="1"/>
          </p:cNvSpPr>
          <p:nvPr>
            <p:ph type="sldImg"/>
          </p:nvPr>
        </p:nvSpPr>
        <p:spPr>
          <a:xfrm>
            <a:off x="381000" y="685800"/>
            <a:ext cx="6096000" cy="3429000"/>
          </a:xfrm>
          <a:prstGeom prst="rect">
            <a:avLst/>
          </a:prstGeom>
        </p:spPr>
        <p:txBody>
          <a:bodyPr/>
          <a:lstStyle/>
          <a:p>
            <a:endParaRPr/>
          </a:p>
        </p:txBody>
      </p:sp>
      <p:sp>
        <p:nvSpPr>
          <p:cNvPr id="4706" name="Shape 4706"/>
          <p:cNvSpPr>
            <a:spLocks noGrp="1"/>
          </p:cNvSpPr>
          <p:nvPr>
            <p:ph type="body" sz="quarter" idx="1"/>
          </p:nvPr>
        </p:nvSpPr>
        <p:spPr>
          <a:prstGeom prst="rect">
            <a:avLst/>
          </a:prstGeom>
        </p:spPr>
        <p:txBody>
          <a:bodyPr/>
          <a:lstStyle/>
          <a:p>
            <a:r>
              <a:t>So we need to model functions like this — or even longer — to accurately represent language</a:t>
            </a:r>
          </a:p>
          <a:p>
            <a:endParaRPr/>
          </a:p>
          <a:p>
            <a:r>
              <a:t>And these functions are exceedingly complex</a:t>
            </a:r>
          </a:p>
          <a:p>
            <a:r>
              <a:t>There’s no way we can model this exactly. </a:t>
            </a:r>
          </a:p>
          <a:p>
            <a:r>
              <a:t>But we can try to approximate it</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9" name="Shape 4859"/>
          <p:cNvSpPr>
            <a:spLocks noGrp="1" noRot="1" noChangeAspect="1"/>
          </p:cNvSpPr>
          <p:nvPr>
            <p:ph type="sldImg"/>
          </p:nvPr>
        </p:nvSpPr>
        <p:spPr>
          <a:xfrm>
            <a:off x="381000" y="685800"/>
            <a:ext cx="6096000" cy="3429000"/>
          </a:xfrm>
          <a:prstGeom prst="rect">
            <a:avLst/>
          </a:prstGeom>
        </p:spPr>
        <p:txBody>
          <a:bodyPr/>
          <a:lstStyle/>
          <a:p>
            <a:endParaRPr/>
          </a:p>
        </p:txBody>
      </p:sp>
      <p:sp>
        <p:nvSpPr>
          <p:cNvPr id="4860" name="Shape 4860"/>
          <p:cNvSpPr>
            <a:spLocks noGrp="1"/>
          </p:cNvSpPr>
          <p:nvPr>
            <p:ph type="body" sz="quarter" idx="1"/>
          </p:nvPr>
        </p:nvSpPr>
        <p:spPr>
          <a:prstGeom prst="rect">
            <a:avLst/>
          </a:prstGeom>
        </p:spPr>
        <p:txBody>
          <a:bodyPr/>
          <a:lstStyle/>
          <a:p>
            <a:r>
              <a:t>There are a number of ways to approximate a function</a:t>
            </a:r>
          </a:p>
          <a:p>
            <a:r>
              <a:t>You may have heard of Fourier series</a:t>
            </a:r>
          </a:p>
          <a:p>
            <a:endParaRPr/>
          </a:p>
          <a:p>
            <a:r>
              <a:t>which approximates a function using sines and cosines</a:t>
            </a:r>
          </a:p>
          <a:p>
            <a:r>
              <a:t>or Taylor Series, </a:t>
            </a:r>
          </a:p>
          <a:p>
            <a:endParaRPr/>
          </a:p>
          <a:p>
            <a:r>
              <a:t>which is a sum of polynomials</a:t>
            </a:r>
          </a:p>
          <a:p>
            <a:r>
              <a:t>These are both universal approximators – they can approximate almost any function.</a:t>
            </a:r>
          </a:p>
          <a:p>
            <a:r>
              <a:t>Another example of a universal approximator is neural networks.</a:t>
            </a:r>
          </a:p>
          <a:p>
            <a:endParaRPr/>
          </a:p>
          <a:p>
            <a:r>
              <a:t>An advantage of neural networks is that you don’t need to know anything about the function you’re trying to approximate.  Just input and output pairs.</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 name="Shape 4864"/>
          <p:cNvSpPr>
            <a:spLocks noGrp="1" noRot="1" noChangeAspect="1"/>
          </p:cNvSpPr>
          <p:nvPr>
            <p:ph type="sldImg"/>
          </p:nvPr>
        </p:nvSpPr>
        <p:spPr>
          <a:xfrm>
            <a:off x="381000" y="685800"/>
            <a:ext cx="6096000" cy="3429000"/>
          </a:xfrm>
          <a:prstGeom prst="rect">
            <a:avLst/>
          </a:prstGeom>
        </p:spPr>
        <p:txBody>
          <a:bodyPr/>
          <a:lstStyle/>
          <a:p>
            <a:endParaRPr/>
          </a:p>
        </p:txBody>
      </p:sp>
      <p:sp>
        <p:nvSpPr>
          <p:cNvPr id="4865" name="Shape 4865"/>
          <p:cNvSpPr>
            <a:spLocks noGrp="1"/>
          </p:cNvSpPr>
          <p:nvPr>
            <p:ph type="body" sz="quarter" idx="1"/>
          </p:nvPr>
        </p:nvSpPr>
        <p:spPr>
          <a:prstGeom prst="rect">
            <a:avLst/>
          </a:prstGeom>
        </p:spPr>
        <p:txBody>
          <a:bodyPr/>
          <a:lstStyle/>
          <a:p>
            <a:r>
              <a:t>Let’s try an example</a:t>
            </a:r>
          </a:p>
          <a:p>
            <a:r>
              <a:t>This function is kind of interesting </a:t>
            </a:r>
          </a:p>
          <a:p>
            <a:r>
              <a:t>Let’s approximate it with a neural network</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36824825-4CA0-4440-A402-6AFE1A7C96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FD14C9F0-AEA3-487C-A15B-C1F0437F8ED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50179" name="Rectangle 2">
            <a:extLst>
              <a:ext uri="{FF2B5EF4-FFF2-40B4-BE49-F238E27FC236}">
                <a16:creationId xmlns:a16="http://schemas.microsoft.com/office/drawing/2014/main" id="{E9D44B64-4A10-4093-9D65-CEEB2CBEEF1F}"/>
              </a:ext>
            </a:extLst>
          </p:cNvPr>
          <p:cNvSpPr>
            <a:spLocks noGrp="1" noRot="1" noChangeAspect="1" noChangeArrowheads="1" noTextEdit="1"/>
          </p:cNvSpPr>
          <p:nvPr>
            <p:ph type="sldImg"/>
          </p:nvPr>
        </p:nvSpPr>
        <p:spPr>
          <a:xfrm>
            <a:off x="381000" y="685800"/>
            <a:ext cx="6096000" cy="3429000"/>
          </a:xfrm>
          <a:ln/>
        </p:spPr>
      </p:sp>
      <p:sp>
        <p:nvSpPr>
          <p:cNvPr id="50180" name="Rectangle 3">
            <a:extLst>
              <a:ext uri="{FF2B5EF4-FFF2-40B4-BE49-F238E27FC236}">
                <a16:creationId xmlns:a16="http://schemas.microsoft.com/office/drawing/2014/main" id="{ADC1F86C-8823-41A2-9E44-F827A2785D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1" name="Shape 5521"/>
          <p:cNvSpPr>
            <a:spLocks noGrp="1" noRot="1" noChangeAspect="1"/>
          </p:cNvSpPr>
          <p:nvPr>
            <p:ph type="sldImg"/>
          </p:nvPr>
        </p:nvSpPr>
        <p:spPr>
          <a:xfrm>
            <a:off x="381000" y="685800"/>
            <a:ext cx="6096000" cy="3429000"/>
          </a:xfrm>
          <a:prstGeom prst="rect">
            <a:avLst/>
          </a:prstGeom>
        </p:spPr>
        <p:txBody>
          <a:bodyPr/>
          <a:lstStyle/>
          <a:p>
            <a:endParaRPr/>
          </a:p>
        </p:txBody>
      </p:sp>
      <p:sp>
        <p:nvSpPr>
          <p:cNvPr id="5522" name="Shape 5522"/>
          <p:cNvSpPr>
            <a:spLocks noGrp="1"/>
          </p:cNvSpPr>
          <p:nvPr>
            <p:ph type="body" sz="quarter" idx="1"/>
          </p:nvPr>
        </p:nvSpPr>
        <p:spPr>
          <a:prstGeom prst="rect">
            <a:avLst/>
          </a:prstGeom>
        </p:spPr>
        <p:txBody>
          <a:bodyPr/>
          <a:lstStyle/>
          <a:p>
            <a:r>
              <a:t>This is our error</a:t>
            </a:r>
          </a:p>
          <a:p>
            <a:r>
              <a:t>you can see it’s pretty big</a:t>
            </a:r>
          </a:p>
          <a:p>
            <a:r>
              <a:t>that’s because I generated the weights randomly.</a:t>
            </a:r>
          </a:p>
          <a:p>
            <a:r>
              <a:t>&lt;pause&gt;</a:t>
            </a:r>
          </a:p>
          <a:p>
            <a:r>
              <a:t>So, this is just one data point. </a:t>
            </a:r>
          </a:p>
          <a:p>
            <a:r>
              <a:t>We can send many x values through our network</a:t>
            </a:r>
          </a:p>
          <a:p>
            <a:r>
              <a:t>to generate this red curve</a:t>
            </a:r>
          </a:p>
          <a:p>
            <a:endParaRPr/>
          </a:p>
          <a:p>
            <a:r>
              <a:t>And let’s define an error function </a:t>
            </a:r>
          </a:p>
          <a:p>
            <a:endParaRPr/>
          </a:p>
          <a:p>
            <a:r>
              <a:t>that adds up all of these differences between red and blue curve values</a:t>
            </a:r>
          </a:p>
          <a:p>
            <a:r>
              <a:t>We’ll use these errors to update the weights</a:t>
            </a:r>
          </a:p>
          <a:p>
            <a:endParaRPr/>
          </a:p>
          <a:p>
            <a:r>
              <a:t>This is called “training” the network.</a:t>
            </a:r>
          </a:p>
          <a:p>
            <a:r>
              <a:t>And if we repeat these update steps </a:t>
            </a:r>
          </a:p>
          <a:p>
            <a:endParaRPr/>
          </a:p>
          <a:p>
            <a:r>
              <a:t>thousands of times, &lt;…&gt;</a:t>
            </a:r>
          </a:p>
          <a:p>
            <a:r>
              <a:t>we get a pretty good fit.</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 name="Shape 5529"/>
          <p:cNvSpPr>
            <a:spLocks noGrp="1" noRot="1" noChangeAspect="1"/>
          </p:cNvSpPr>
          <p:nvPr>
            <p:ph type="sldImg"/>
          </p:nvPr>
        </p:nvSpPr>
        <p:spPr>
          <a:xfrm>
            <a:off x="381000" y="685800"/>
            <a:ext cx="6096000" cy="3429000"/>
          </a:xfrm>
          <a:prstGeom prst="rect">
            <a:avLst/>
          </a:prstGeom>
        </p:spPr>
        <p:txBody>
          <a:bodyPr/>
          <a:lstStyle/>
          <a:p>
            <a:endParaRPr/>
          </a:p>
        </p:txBody>
      </p:sp>
      <p:sp>
        <p:nvSpPr>
          <p:cNvPr id="5530" name="Shape 5530"/>
          <p:cNvSpPr>
            <a:spLocks noGrp="1"/>
          </p:cNvSpPr>
          <p:nvPr>
            <p:ph type="body" sz="quarter" idx="1"/>
          </p:nvPr>
        </p:nvSpPr>
        <p:spPr>
          <a:prstGeom prst="rect">
            <a:avLst/>
          </a:prstGeom>
        </p:spPr>
        <p:txBody>
          <a:bodyPr/>
          <a:lstStyle/>
          <a:p>
            <a:r>
              <a:t>This is our error</a:t>
            </a:r>
          </a:p>
          <a:p>
            <a:r>
              <a:t>you can see it’s pretty big</a:t>
            </a:r>
          </a:p>
          <a:p>
            <a:r>
              <a:t>that’s because I generated the weights randomly.</a:t>
            </a:r>
          </a:p>
          <a:p>
            <a:r>
              <a:t>&lt;pause&gt;</a:t>
            </a:r>
          </a:p>
          <a:p>
            <a:r>
              <a:t>So, this is just one data point. </a:t>
            </a:r>
          </a:p>
          <a:p>
            <a:r>
              <a:t>We can send many x values through our network</a:t>
            </a:r>
          </a:p>
          <a:p>
            <a:r>
              <a:t>to generate this red curve</a:t>
            </a:r>
          </a:p>
          <a:p>
            <a:endParaRPr/>
          </a:p>
          <a:p>
            <a:r>
              <a:t>And let’s define an error function </a:t>
            </a:r>
          </a:p>
          <a:p>
            <a:endParaRPr/>
          </a:p>
          <a:p>
            <a:r>
              <a:t>that adds up all of these differences between red and blue curve values</a:t>
            </a:r>
          </a:p>
          <a:p>
            <a:r>
              <a:t>We’ll use these errors to update the weights</a:t>
            </a:r>
          </a:p>
          <a:p>
            <a:endParaRPr/>
          </a:p>
          <a:p>
            <a:r>
              <a:t>This is called “training” the network.</a:t>
            </a:r>
          </a:p>
          <a:p>
            <a:r>
              <a:t>And if we repeat these update steps </a:t>
            </a:r>
          </a:p>
          <a:p>
            <a:endParaRPr/>
          </a:p>
          <a:p>
            <a:r>
              <a:t>thousands of times, &lt;…&gt;</a:t>
            </a:r>
          </a:p>
          <a:p>
            <a:r>
              <a:t>we get a pretty good fit.</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 name="Shape 199"/>
          <p:cNvSpPr>
            <a:spLocks noGrp="1" noRot="1" noChangeAspect="1"/>
          </p:cNvSpPr>
          <p:nvPr>
            <p:ph type="sldImg"/>
          </p:nvPr>
        </p:nvSpPr>
        <p:spPr>
          <a:xfrm>
            <a:off x="381000" y="685800"/>
            <a:ext cx="6096000" cy="3429000"/>
          </a:xfrm>
          <a:prstGeom prst="rect">
            <a:avLst/>
          </a:prstGeom>
        </p:spPr>
        <p:txBody>
          <a:bodyPr/>
          <a:lstStyle/>
          <a:p>
            <a:endParaRPr/>
          </a:p>
        </p:txBody>
      </p:sp>
      <p:sp>
        <p:nvSpPr>
          <p:cNvPr id="200" name="Shape 200"/>
          <p:cNvSpPr>
            <a:spLocks noGrp="1"/>
          </p:cNvSpPr>
          <p:nvPr>
            <p:ph type="body" sz="quarter" idx="1"/>
          </p:nvPr>
        </p:nvSpPr>
        <p:spPr>
          <a:prstGeom prst="rect">
            <a:avLst/>
          </a:prstGeom>
        </p:spPr>
        <p:txBody>
          <a:bodyPr/>
          <a:lstStyle/>
          <a:p>
            <a:r>
              <a:t>Welcome back!</a:t>
            </a:r>
          </a:p>
          <a:p>
            <a:endParaRPr/>
          </a:p>
          <a:p>
            <a:r>
              <a:t>Last time we introduced neural networks</a:t>
            </a:r>
          </a:p>
          <a:p>
            <a:endParaRPr/>
          </a:p>
          <a:p>
            <a:r>
              <a:t>and showed how you could use them to approximate any function</a:t>
            </a:r>
          </a:p>
          <a:p>
            <a:r>
              <a:t>Now we’ll apply them to model Language</a:t>
            </a:r>
          </a:p>
          <a:p>
            <a:endParaRPr/>
          </a:p>
          <a:p>
            <a:r>
              <a:t>which involves fitting this type of function</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 name="Shape 227"/>
          <p:cNvSpPr>
            <a:spLocks noGrp="1" noRot="1" noChangeAspect="1"/>
          </p:cNvSpPr>
          <p:nvPr>
            <p:ph type="sldImg"/>
          </p:nvPr>
        </p:nvSpPr>
        <p:spPr>
          <a:xfrm>
            <a:off x="381000" y="685800"/>
            <a:ext cx="6096000" cy="3429000"/>
          </a:xfrm>
          <a:prstGeom prst="rect">
            <a:avLst/>
          </a:prstGeom>
        </p:spPr>
        <p:txBody>
          <a:bodyPr/>
          <a:lstStyle/>
          <a:p>
            <a:endParaRPr/>
          </a:p>
        </p:txBody>
      </p:sp>
      <p:sp>
        <p:nvSpPr>
          <p:cNvPr id="228" name="Shape 228"/>
          <p:cNvSpPr>
            <a:spLocks noGrp="1"/>
          </p:cNvSpPr>
          <p:nvPr>
            <p:ph type="body" sz="quarter" idx="1"/>
          </p:nvPr>
        </p:nvSpPr>
        <p:spPr>
          <a:prstGeom prst="rect">
            <a:avLst/>
          </a:prstGeom>
        </p:spPr>
        <p:txBody>
          <a:bodyPr/>
          <a:lstStyle/>
          <a:p>
            <a:r>
              <a:t>Given some text like this</a:t>
            </a:r>
          </a:p>
          <a:p>
            <a:r>
              <a:t>We’d like to predict </a:t>
            </a:r>
          </a:p>
          <a:p>
            <a:endParaRPr/>
          </a:p>
          <a:p>
            <a:r>
              <a:t>the last word</a:t>
            </a:r>
          </a:p>
          <a:p>
            <a:r>
              <a:t>we’ll use some kind of neural network</a:t>
            </a:r>
          </a:p>
          <a:p>
            <a:endParaRPr/>
          </a:p>
          <a:p>
            <a:r>
              <a:t>We first need to turn our words into numbers, so the neural network can understand them</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 name="Shape 256"/>
          <p:cNvSpPr>
            <a:spLocks noGrp="1" noRot="1" noChangeAspect="1"/>
          </p:cNvSpPr>
          <p:nvPr>
            <p:ph type="sldImg"/>
          </p:nvPr>
        </p:nvSpPr>
        <p:spPr>
          <a:xfrm>
            <a:off x="381000" y="685800"/>
            <a:ext cx="6096000" cy="3429000"/>
          </a:xfrm>
          <a:prstGeom prst="rect">
            <a:avLst/>
          </a:prstGeom>
        </p:spPr>
        <p:txBody>
          <a:bodyPr/>
          <a:lstStyle/>
          <a:p>
            <a:endParaRPr/>
          </a:p>
        </p:txBody>
      </p:sp>
      <p:sp>
        <p:nvSpPr>
          <p:cNvPr id="257" name="Shape 257"/>
          <p:cNvSpPr>
            <a:spLocks noGrp="1"/>
          </p:cNvSpPr>
          <p:nvPr>
            <p:ph type="body" sz="quarter" idx="1"/>
          </p:nvPr>
        </p:nvSpPr>
        <p:spPr>
          <a:prstGeom prst="rect">
            <a:avLst/>
          </a:prstGeom>
        </p:spPr>
        <p:txBody>
          <a:bodyPr/>
          <a:lstStyle/>
          <a:p>
            <a:r>
              <a:t>Given some text like this</a:t>
            </a:r>
          </a:p>
          <a:p>
            <a:r>
              <a:t>We’d like to predict </a:t>
            </a:r>
          </a:p>
          <a:p>
            <a:endParaRPr/>
          </a:p>
          <a:p>
            <a:r>
              <a:t>the last word</a:t>
            </a:r>
          </a:p>
          <a:p>
            <a:r>
              <a:t>we’ll use some kind of neural network</a:t>
            </a:r>
          </a:p>
          <a:p>
            <a:endParaRPr/>
          </a:p>
          <a:p>
            <a:r>
              <a:t>We first need to turn our words into numbers, so the neural network can understand them</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 name="Shape 334"/>
          <p:cNvSpPr>
            <a:spLocks noGrp="1" noRot="1" noChangeAspect="1"/>
          </p:cNvSpPr>
          <p:nvPr>
            <p:ph type="sldImg"/>
          </p:nvPr>
        </p:nvSpPr>
        <p:spPr>
          <a:xfrm>
            <a:off x="381000" y="685800"/>
            <a:ext cx="6096000" cy="3429000"/>
          </a:xfrm>
          <a:prstGeom prst="rect">
            <a:avLst/>
          </a:prstGeom>
        </p:spPr>
        <p:txBody>
          <a:bodyPr/>
          <a:lstStyle/>
          <a:p>
            <a:endParaRPr/>
          </a:p>
        </p:txBody>
      </p:sp>
      <p:sp>
        <p:nvSpPr>
          <p:cNvPr id="335" name="Shape 335"/>
          <p:cNvSpPr>
            <a:spLocks noGrp="1"/>
          </p:cNvSpPr>
          <p:nvPr>
            <p:ph type="body" sz="quarter" idx="1"/>
          </p:nvPr>
        </p:nvSpPr>
        <p:spPr>
          <a:prstGeom prst="rect">
            <a:avLst/>
          </a:prstGeom>
        </p:spPr>
        <p:txBody>
          <a:bodyPr/>
          <a:lstStyle/>
          <a:p>
            <a:r>
              <a:t>Given some text like this</a:t>
            </a:r>
          </a:p>
          <a:p>
            <a:r>
              <a:t>We’d like to predict </a:t>
            </a:r>
          </a:p>
          <a:p>
            <a:endParaRPr/>
          </a:p>
          <a:p>
            <a:r>
              <a:t>the last word</a:t>
            </a:r>
          </a:p>
          <a:p>
            <a:r>
              <a:t>we’ll use some kind of neural network</a:t>
            </a:r>
          </a:p>
          <a:p>
            <a:endParaRPr/>
          </a:p>
          <a:p>
            <a:r>
              <a:t>We first need to turn our words into numbers, so the neural network can understand them</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 name="Shape 348"/>
          <p:cNvSpPr>
            <a:spLocks noGrp="1" noRot="1" noChangeAspect="1"/>
          </p:cNvSpPr>
          <p:nvPr>
            <p:ph type="sldImg"/>
          </p:nvPr>
        </p:nvSpPr>
        <p:spPr>
          <a:xfrm>
            <a:off x="381000" y="685800"/>
            <a:ext cx="6096000" cy="3429000"/>
          </a:xfrm>
          <a:prstGeom prst="rect">
            <a:avLst/>
          </a:prstGeom>
        </p:spPr>
        <p:txBody>
          <a:bodyPr/>
          <a:lstStyle/>
          <a:p>
            <a:endParaRPr/>
          </a:p>
        </p:txBody>
      </p:sp>
      <p:sp>
        <p:nvSpPr>
          <p:cNvPr id="349" name="Shape 349"/>
          <p:cNvSpPr>
            <a:spLocks noGrp="1"/>
          </p:cNvSpPr>
          <p:nvPr>
            <p:ph type="body" sz="quarter" idx="1"/>
          </p:nvPr>
        </p:nvSpPr>
        <p:spPr>
          <a:prstGeom prst="rect">
            <a:avLst/>
          </a:prstGeom>
        </p:spPr>
        <p:txBody>
          <a:bodyPr/>
          <a:lstStyle/>
          <a:p>
            <a:r>
              <a:t>You could just number every word alphabetically</a:t>
            </a:r>
          </a:p>
          <a:p>
            <a:r>
              <a:t>But then synonyms like apex and zygote</a:t>
            </a:r>
          </a:p>
          <a:p>
            <a:endParaRPr/>
          </a:p>
          <a:p>
            <a:r>
              <a:t>would have very different numbers.</a:t>
            </a:r>
          </a:p>
          <a:p>
            <a:endParaRPr/>
          </a:p>
          <a:p>
            <a:r>
              <a:t>It words better to use word embeddings that map semantically similar words to similar numbers</a:t>
            </a:r>
          </a:p>
          <a:p>
            <a:endParaRPr/>
          </a:p>
          <a:p>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 name="Shape 375"/>
          <p:cNvSpPr>
            <a:spLocks noGrp="1" noRot="1" noChangeAspect="1"/>
          </p:cNvSpPr>
          <p:nvPr>
            <p:ph type="sldImg"/>
          </p:nvPr>
        </p:nvSpPr>
        <p:spPr>
          <a:xfrm>
            <a:off x="381000" y="685800"/>
            <a:ext cx="6096000" cy="3429000"/>
          </a:xfrm>
          <a:prstGeom prst="rect">
            <a:avLst/>
          </a:prstGeom>
        </p:spPr>
        <p:txBody>
          <a:bodyPr/>
          <a:lstStyle/>
          <a:p>
            <a:endParaRPr/>
          </a:p>
        </p:txBody>
      </p:sp>
      <p:sp>
        <p:nvSpPr>
          <p:cNvPr id="376" name="Shape 376"/>
          <p:cNvSpPr>
            <a:spLocks noGrp="1"/>
          </p:cNvSpPr>
          <p:nvPr>
            <p:ph type="body" sz="quarter" idx="1"/>
          </p:nvPr>
        </p:nvSpPr>
        <p:spPr>
          <a:prstGeom prst="rect">
            <a:avLst/>
          </a:prstGeom>
        </p:spPr>
        <p:txBody>
          <a:bodyPr/>
          <a:lstStyle/>
          <a:p>
            <a:r>
              <a:t>You could just number every word alphabetically</a:t>
            </a:r>
          </a:p>
          <a:p>
            <a:r>
              <a:t>But then synonyms like apex and zenith</a:t>
            </a:r>
          </a:p>
          <a:p>
            <a:endParaRPr/>
          </a:p>
          <a:p>
            <a:r>
              <a:t>would have very different numbers.</a:t>
            </a:r>
          </a:p>
          <a:p>
            <a:r>
              <a:t>It’s better to map semantically similar words like this </a:t>
            </a:r>
          </a:p>
          <a:p>
            <a:endParaRPr/>
          </a:p>
          <a:p>
            <a:r>
              <a:t>to numbers, or vectors in this case, that are similar</a:t>
            </a:r>
          </a:p>
          <a:p>
            <a:r>
              <a:t>Methods that do this are called </a:t>
            </a:r>
          </a:p>
          <a:p>
            <a:endParaRPr/>
          </a:p>
          <a:p>
            <a:r>
              <a:t>word embeddings</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 name="Shape 392"/>
          <p:cNvSpPr>
            <a:spLocks noGrp="1" noRot="1" noChangeAspect="1"/>
          </p:cNvSpPr>
          <p:nvPr>
            <p:ph type="sldImg"/>
          </p:nvPr>
        </p:nvSpPr>
        <p:spPr>
          <a:xfrm>
            <a:off x="381000" y="685800"/>
            <a:ext cx="6096000" cy="3429000"/>
          </a:xfrm>
          <a:prstGeom prst="rect">
            <a:avLst/>
          </a:prstGeom>
        </p:spPr>
        <p:txBody>
          <a:bodyPr/>
          <a:lstStyle/>
          <a:p>
            <a:endParaRPr/>
          </a:p>
        </p:txBody>
      </p:sp>
      <p:sp>
        <p:nvSpPr>
          <p:cNvPr id="393" name="Shape 393"/>
          <p:cNvSpPr>
            <a:spLocks noGrp="1"/>
          </p:cNvSpPr>
          <p:nvPr>
            <p:ph type="body" sz="quarter" idx="1"/>
          </p:nvPr>
        </p:nvSpPr>
        <p:spPr>
          <a:prstGeom prst="rect">
            <a:avLst/>
          </a:prstGeom>
        </p:spPr>
        <p:txBody>
          <a:bodyPr/>
          <a:lstStyle/>
          <a:p>
            <a:r>
              <a:t>We first need to turn our words into numbers, so the neural network can understand them</a:t>
            </a:r>
          </a:p>
          <a:p>
            <a:r>
              <a:t>You could just number every word alphabetically</a:t>
            </a:r>
          </a:p>
          <a:p>
            <a:endParaRPr/>
          </a:p>
          <a:p>
            <a:r>
              <a:t>But then synonyms like apex and zygote</a:t>
            </a:r>
          </a:p>
          <a:p>
            <a:r>
              <a:t>would have very different numbers.</a:t>
            </a:r>
          </a:p>
          <a:p>
            <a:endParaRPr/>
          </a:p>
          <a:p>
            <a:r>
              <a:t>It words better to use word embeddings that map semantically similar words to similar numbers</a:t>
            </a:r>
          </a:p>
          <a:p>
            <a:endParaRPr/>
          </a:p>
          <a:p>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 there’s already evidence that context can serve as a</a:t>
            </a:r>
            <a:r>
              <a:rPr lang="en-US" baseline="0" dirty="0"/>
              <a:t> pretext task in the text domain</a:t>
            </a:r>
            <a:endParaRPr lang="en-US" dirty="0"/>
          </a:p>
          <a:p>
            <a:r>
              <a:rPr lang="en-US" dirty="0"/>
              <a:t>- However, doing this with pixels is hard because each pixel has so little semantic information.</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5E09B76-0FB8-4CFA-ACAF-41C9690F1255}" type="slidenum">
              <a:rPr kumimoji="0" lang="en-US" sz="1200" b="0" i="0" u="none" strike="noStrike" kern="1200" cap="none" spc="0" normalizeH="0" baseline="0" noProof="0" smtClean="0">
                <a:ln>
                  <a:noFill/>
                </a:ln>
                <a:solidFill>
                  <a:prstClr val="black"/>
                </a:solidFill>
                <a:effectLst/>
                <a:uLnTx/>
                <a:uFillTx/>
                <a:latin typeface="Gill Sans"/>
                <a:ea typeface="+mn-ea"/>
                <a:cs typeface="+mn-cs"/>
                <a:sym typeface="Gill Sans"/>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Gill Sans"/>
              <a:ea typeface="+mn-ea"/>
              <a:cs typeface="+mn-cs"/>
              <a:sym typeface="Gill Sans"/>
            </a:endParaRPr>
          </a:p>
        </p:txBody>
      </p:sp>
    </p:spTree>
    <p:extLst>
      <p:ext uri="{BB962C8B-B14F-4D97-AF65-F5344CB8AC3E}">
        <p14:creationId xmlns:p14="http://schemas.microsoft.com/office/powerpoint/2010/main" val="1203958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a:extLst>
              <a:ext uri="{FF2B5EF4-FFF2-40B4-BE49-F238E27FC236}">
                <a16:creationId xmlns:a16="http://schemas.microsoft.com/office/drawing/2014/main" id="{21EF1B08-6187-4898-A21A-6F550CC63CB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00601AB4-AFD5-45E8-B657-B3CA79BE9EF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52227" name="Rectangle 2">
            <a:extLst>
              <a:ext uri="{FF2B5EF4-FFF2-40B4-BE49-F238E27FC236}">
                <a16:creationId xmlns:a16="http://schemas.microsoft.com/office/drawing/2014/main" id="{4AAEE8E1-D114-4918-8E85-D93D96135A43}"/>
              </a:ext>
            </a:extLst>
          </p:cNvPr>
          <p:cNvSpPr>
            <a:spLocks noGrp="1" noRot="1" noChangeAspect="1" noChangeArrowheads="1" noTextEdit="1"/>
          </p:cNvSpPr>
          <p:nvPr>
            <p:ph type="sldImg"/>
          </p:nvPr>
        </p:nvSpPr>
        <p:spPr>
          <a:ln/>
        </p:spPr>
      </p:sp>
      <p:sp>
        <p:nvSpPr>
          <p:cNvPr id="52228" name="Rectangle 3">
            <a:extLst>
              <a:ext uri="{FF2B5EF4-FFF2-40B4-BE49-F238E27FC236}">
                <a16:creationId xmlns:a16="http://schemas.microsoft.com/office/drawing/2014/main" id="{0F921655-66C1-49C2-A5D4-993505073E1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 name="Shape 410"/>
          <p:cNvSpPr>
            <a:spLocks noGrp="1" noRot="1" noChangeAspect="1"/>
          </p:cNvSpPr>
          <p:nvPr>
            <p:ph type="sldImg"/>
          </p:nvPr>
        </p:nvSpPr>
        <p:spPr>
          <a:xfrm>
            <a:off x="381000" y="685800"/>
            <a:ext cx="6096000" cy="3429000"/>
          </a:xfrm>
          <a:prstGeom prst="rect">
            <a:avLst/>
          </a:prstGeom>
        </p:spPr>
        <p:txBody>
          <a:bodyPr/>
          <a:lstStyle/>
          <a:p>
            <a:endParaRPr/>
          </a:p>
        </p:txBody>
      </p:sp>
      <p:sp>
        <p:nvSpPr>
          <p:cNvPr id="411" name="Shape 411"/>
          <p:cNvSpPr>
            <a:spLocks noGrp="1"/>
          </p:cNvSpPr>
          <p:nvPr>
            <p:ph type="body" sz="quarter" idx="1"/>
          </p:nvPr>
        </p:nvSpPr>
        <p:spPr>
          <a:prstGeom prst="rect">
            <a:avLst/>
          </a:prstGeom>
        </p:spPr>
        <p:txBody>
          <a:bodyPr/>
          <a:lstStyle/>
          <a:p>
            <a:r>
              <a:t>You could just number every word alphabetically</a:t>
            </a:r>
          </a:p>
          <a:p>
            <a:r>
              <a:t>But then synonyms like apex and zenith</a:t>
            </a:r>
          </a:p>
          <a:p>
            <a:endParaRPr/>
          </a:p>
          <a:p>
            <a:r>
              <a:t>would have very different numbers.</a:t>
            </a:r>
          </a:p>
          <a:p>
            <a:r>
              <a:t>It’s better to map semantically similar words like this </a:t>
            </a:r>
          </a:p>
          <a:p>
            <a:endParaRPr/>
          </a:p>
          <a:p>
            <a:r>
              <a:t>to numbers, or vectors in this case, that are similar</a:t>
            </a:r>
          </a:p>
          <a:p>
            <a:r>
              <a:t>Methods that do this are called </a:t>
            </a:r>
          </a:p>
          <a:p>
            <a:endParaRPr/>
          </a:p>
          <a:p>
            <a:r>
              <a:t>word embeddings.  And they’re readily available online</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 name="Shape 488"/>
          <p:cNvSpPr>
            <a:spLocks noGrp="1" noRot="1" noChangeAspect="1"/>
          </p:cNvSpPr>
          <p:nvPr>
            <p:ph type="sldImg"/>
          </p:nvPr>
        </p:nvSpPr>
        <p:spPr>
          <a:xfrm>
            <a:off x="381000" y="685800"/>
            <a:ext cx="6096000" cy="3429000"/>
          </a:xfrm>
          <a:prstGeom prst="rect">
            <a:avLst/>
          </a:prstGeom>
        </p:spPr>
        <p:txBody>
          <a:bodyPr/>
          <a:lstStyle/>
          <a:p>
            <a:endParaRPr/>
          </a:p>
        </p:txBody>
      </p:sp>
      <p:sp>
        <p:nvSpPr>
          <p:cNvPr id="489" name="Shape 489"/>
          <p:cNvSpPr>
            <a:spLocks noGrp="1"/>
          </p:cNvSpPr>
          <p:nvPr>
            <p:ph type="body" sz="quarter" idx="1"/>
          </p:nvPr>
        </p:nvSpPr>
        <p:spPr>
          <a:prstGeom prst="rect">
            <a:avLst/>
          </a:prstGeom>
        </p:spPr>
        <p:txBody>
          <a:bodyPr/>
          <a:lstStyle/>
          <a:p>
            <a:r>
              <a:t>Okay, now we’re ready to design our big language neural network!</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1" name="Shape 1191"/>
          <p:cNvSpPr>
            <a:spLocks noGrp="1" noRot="1" noChangeAspect="1"/>
          </p:cNvSpPr>
          <p:nvPr>
            <p:ph type="sldImg"/>
          </p:nvPr>
        </p:nvSpPr>
        <p:spPr>
          <a:xfrm>
            <a:off x="381000" y="685800"/>
            <a:ext cx="6096000" cy="3429000"/>
          </a:xfrm>
          <a:prstGeom prst="rect">
            <a:avLst/>
          </a:prstGeom>
        </p:spPr>
        <p:txBody>
          <a:bodyPr/>
          <a:lstStyle/>
          <a:p>
            <a:endParaRPr/>
          </a:p>
        </p:txBody>
      </p:sp>
      <p:sp>
        <p:nvSpPr>
          <p:cNvPr id="1192" name="Shape 1192"/>
          <p:cNvSpPr>
            <a:spLocks noGrp="1"/>
          </p:cNvSpPr>
          <p:nvPr>
            <p:ph type="body" sz="quarter" idx="1"/>
          </p:nvPr>
        </p:nvSpPr>
        <p:spPr>
          <a:prstGeom prst="rect">
            <a:avLst/>
          </a:prstGeom>
        </p:spPr>
        <p:txBody>
          <a:bodyPr/>
          <a:lstStyle/>
          <a:p>
            <a:r>
              <a:t>perhaps something like this</a:t>
            </a:r>
          </a:p>
          <a:p>
            <a:r>
              <a:t>And you can add even more layers, neurons, and weights to increase capacity</a:t>
            </a:r>
          </a:p>
          <a:p>
            <a:r>
              <a:t>But it’s still not going to work very well.</a:t>
            </a:r>
          </a:p>
          <a:p>
            <a:r>
              <a:t>The problem is just too hard.</a:t>
            </a:r>
          </a:p>
          <a:p>
            <a:r>
              <a:t>We need to give the network a bit more help</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 name="Shape 1221"/>
          <p:cNvSpPr>
            <a:spLocks noGrp="1" noRot="1" noChangeAspect="1"/>
          </p:cNvSpPr>
          <p:nvPr>
            <p:ph type="sldImg"/>
          </p:nvPr>
        </p:nvSpPr>
        <p:spPr>
          <a:xfrm>
            <a:off x="381000" y="685800"/>
            <a:ext cx="6096000" cy="3429000"/>
          </a:xfrm>
          <a:prstGeom prst="rect">
            <a:avLst/>
          </a:prstGeom>
        </p:spPr>
        <p:txBody>
          <a:bodyPr/>
          <a:lstStyle/>
          <a:p>
            <a:endParaRPr/>
          </a:p>
        </p:txBody>
      </p:sp>
      <p:sp>
        <p:nvSpPr>
          <p:cNvPr id="1222" name="Shape 1222"/>
          <p:cNvSpPr>
            <a:spLocks noGrp="1"/>
          </p:cNvSpPr>
          <p:nvPr>
            <p:ph type="body" sz="quarter" idx="1"/>
          </p:nvPr>
        </p:nvSpPr>
        <p:spPr>
          <a:prstGeom prst="rect">
            <a:avLst/>
          </a:prstGeom>
        </p:spPr>
        <p:txBody>
          <a:bodyPr/>
          <a:lstStyle/>
          <a:p>
            <a:r>
              <a:t>Let’s go back to our favorite example</a:t>
            </a:r>
          </a:p>
          <a:p>
            <a:r>
              <a:t>Suppose I left out the last word</a:t>
            </a:r>
          </a:p>
          <a:p>
            <a:r>
              <a:t>Could you guess it?  </a:t>
            </a:r>
          </a:p>
          <a:p>
            <a:r>
              <a:t>I bet you could.</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1" name="Shape 1251"/>
          <p:cNvSpPr>
            <a:spLocks noGrp="1" noRot="1" noChangeAspect="1"/>
          </p:cNvSpPr>
          <p:nvPr>
            <p:ph type="sldImg"/>
          </p:nvPr>
        </p:nvSpPr>
        <p:spPr>
          <a:xfrm>
            <a:off x="381000" y="685800"/>
            <a:ext cx="6096000" cy="3429000"/>
          </a:xfrm>
          <a:prstGeom prst="rect">
            <a:avLst/>
          </a:prstGeom>
        </p:spPr>
        <p:txBody>
          <a:bodyPr/>
          <a:lstStyle/>
          <a:p>
            <a:endParaRPr/>
          </a:p>
        </p:txBody>
      </p:sp>
      <p:sp>
        <p:nvSpPr>
          <p:cNvPr id="1252" name="Shape 1252"/>
          <p:cNvSpPr>
            <a:spLocks noGrp="1"/>
          </p:cNvSpPr>
          <p:nvPr>
            <p:ph type="body" sz="quarter" idx="1"/>
          </p:nvPr>
        </p:nvSpPr>
        <p:spPr>
          <a:prstGeom prst="rect">
            <a:avLst/>
          </a:prstGeom>
        </p:spPr>
        <p:txBody>
          <a:bodyPr/>
          <a:lstStyle/>
          <a:p>
            <a:r>
              <a:t>You can tell it’s going to be an adjective,</a:t>
            </a:r>
          </a:p>
          <a:p>
            <a:r>
              <a:t>associated with the verb “was”</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1" name="Shape 1281"/>
          <p:cNvSpPr>
            <a:spLocks noGrp="1" noRot="1" noChangeAspect="1"/>
          </p:cNvSpPr>
          <p:nvPr>
            <p:ph type="sldImg"/>
          </p:nvPr>
        </p:nvSpPr>
        <p:spPr>
          <a:xfrm>
            <a:off x="381000" y="685800"/>
            <a:ext cx="6096000" cy="3429000"/>
          </a:xfrm>
          <a:prstGeom prst="rect">
            <a:avLst/>
          </a:prstGeom>
        </p:spPr>
        <p:txBody>
          <a:bodyPr/>
          <a:lstStyle/>
          <a:p>
            <a:endParaRPr/>
          </a:p>
        </p:txBody>
      </p:sp>
      <p:sp>
        <p:nvSpPr>
          <p:cNvPr id="1282" name="Shape 1282"/>
          <p:cNvSpPr>
            <a:spLocks noGrp="1"/>
          </p:cNvSpPr>
          <p:nvPr>
            <p:ph type="body" sz="quarter" idx="1"/>
          </p:nvPr>
        </p:nvSpPr>
        <p:spPr>
          <a:prstGeom prst="rect">
            <a:avLst/>
          </a:prstGeom>
        </p:spPr>
        <p:txBody>
          <a:bodyPr/>
          <a:lstStyle/>
          <a:p>
            <a:r>
              <a:t>And it has something to do with hair — that’s the noun</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1" name="Shape 1311"/>
          <p:cNvSpPr>
            <a:spLocks noGrp="1" noRot="1" noChangeAspect="1"/>
          </p:cNvSpPr>
          <p:nvPr>
            <p:ph type="sldImg"/>
          </p:nvPr>
        </p:nvSpPr>
        <p:spPr>
          <a:xfrm>
            <a:off x="381000" y="685800"/>
            <a:ext cx="6096000" cy="3429000"/>
          </a:xfrm>
          <a:prstGeom prst="rect">
            <a:avLst/>
          </a:prstGeom>
        </p:spPr>
        <p:txBody>
          <a:bodyPr/>
          <a:lstStyle/>
          <a:p>
            <a:endParaRPr/>
          </a:p>
        </p:txBody>
      </p:sp>
      <p:sp>
        <p:nvSpPr>
          <p:cNvPr id="1312" name="Shape 1312"/>
          <p:cNvSpPr>
            <a:spLocks noGrp="1"/>
          </p:cNvSpPr>
          <p:nvPr>
            <p:ph type="body" sz="quarter" idx="1"/>
          </p:nvPr>
        </p:nvSpPr>
        <p:spPr>
          <a:prstGeom prst="rect">
            <a:avLst/>
          </a:prstGeom>
        </p:spPr>
        <p:txBody>
          <a:bodyPr/>
          <a:lstStyle/>
          <a:p>
            <a:r>
              <a:t>And it rhymes with bed</a:t>
            </a:r>
          </a:p>
          <a:p>
            <a:endParaRPr/>
          </a:p>
          <a:p>
            <a:r>
              <a:t>What’s kind of hair that rhymes with bed?</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0" name="Shape 1340"/>
          <p:cNvSpPr>
            <a:spLocks noGrp="1" noRot="1" noChangeAspect="1"/>
          </p:cNvSpPr>
          <p:nvPr>
            <p:ph type="sldImg"/>
          </p:nvPr>
        </p:nvSpPr>
        <p:spPr>
          <a:xfrm>
            <a:off x="381000" y="685800"/>
            <a:ext cx="6096000" cy="3429000"/>
          </a:xfrm>
          <a:prstGeom prst="rect">
            <a:avLst/>
          </a:prstGeom>
        </p:spPr>
        <p:txBody>
          <a:bodyPr/>
          <a:lstStyle/>
          <a:p>
            <a:endParaRPr/>
          </a:p>
        </p:txBody>
      </p:sp>
      <p:sp>
        <p:nvSpPr>
          <p:cNvPr id="1341" name="Shape 1341"/>
          <p:cNvSpPr>
            <a:spLocks noGrp="1"/>
          </p:cNvSpPr>
          <p:nvPr>
            <p:ph type="body" sz="quarter" idx="1"/>
          </p:nvPr>
        </p:nvSpPr>
        <p:spPr>
          <a:prstGeom prst="rect">
            <a:avLst/>
          </a:prstGeom>
        </p:spPr>
        <p:txBody>
          <a:bodyPr/>
          <a:lstStyle/>
          <a:p>
            <a:r>
              <a:t>In fact, I bet you could do it with only these four words</a:t>
            </a:r>
          </a:p>
          <a:p>
            <a:r>
              <a:t>A kind of hair that rhymes with bed?</a:t>
            </a:r>
          </a:p>
          <a:p>
            <a:endParaRPr/>
          </a:p>
          <a:p>
            <a:r>
              <a:t>This is a key insight — you just need to pay attention to a </a:t>
            </a:r>
            <a:r>
              <a:rPr b="1"/>
              <a:t>subset</a:t>
            </a:r>
            <a:r>
              <a:t> of the words</a:t>
            </a:r>
          </a:p>
          <a:p>
            <a:r>
              <a:t>What if we could train a neural network to solve this attention problem</a:t>
            </a:r>
          </a:p>
          <a:p>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3" name="Shape 1403"/>
          <p:cNvSpPr>
            <a:spLocks noGrp="1" noRot="1" noChangeAspect="1"/>
          </p:cNvSpPr>
          <p:nvPr>
            <p:ph type="sldImg"/>
          </p:nvPr>
        </p:nvSpPr>
        <p:spPr>
          <a:xfrm>
            <a:off x="381000" y="685800"/>
            <a:ext cx="6096000" cy="3429000"/>
          </a:xfrm>
          <a:prstGeom prst="rect">
            <a:avLst/>
          </a:prstGeom>
        </p:spPr>
        <p:txBody>
          <a:bodyPr/>
          <a:lstStyle/>
          <a:p>
            <a:endParaRPr/>
          </a:p>
        </p:txBody>
      </p:sp>
      <p:sp>
        <p:nvSpPr>
          <p:cNvPr id="1404" name="Shape 1404"/>
          <p:cNvSpPr>
            <a:spLocks noGrp="1"/>
          </p:cNvSpPr>
          <p:nvPr>
            <p:ph type="body" sz="quarter" idx="1"/>
          </p:nvPr>
        </p:nvSpPr>
        <p:spPr>
          <a:prstGeom prst="rect">
            <a:avLst/>
          </a:prstGeom>
        </p:spPr>
        <p:txBody>
          <a:bodyPr/>
          <a:lstStyle/>
          <a:p>
            <a:r>
              <a:t>We’ll do this with an attention network that takes the input words, </a:t>
            </a:r>
          </a:p>
          <a:p>
            <a:endParaRPr/>
          </a:p>
          <a:p>
            <a:r>
              <a:t>And outputs attention weights between 0 and 1.</a:t>
            </a:r>
          </a:p>
          <a:p>
            <a:endParaRPr/>
          </a:p>
          <a:p>
            <a:r>
              <a:t>We’ll multiply these weights by the words themselves</a:t>
            </a:r>
          </a:p>
          <a:p>
            <a:endParaRPr/>
          </a:p>
          <a:p>
            <a:r>
              <a:t>and feed the results into the next word predictor network</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5" name="Shape 1485"/>
          <p:cNvSpPr>
            <a:spLocks noGrp="1" noRot="1" noChangeAspect="1"/>
          </p:cNvSpPr>
          <p:nvPr>
            <p:ph type="sldImg"/>
          </p:nvPr>
        </p:nvSpPr>
        <p:spPr>
          <a:xfrm>
            <a:off x="381000" y="685800"/>
            <a:ext cx="6096000" cy="3429000"/>
          </a:xfrm>
          <a:prstGeom prst="rect">
            <a:avLst/>
          </a:prstGeom>
        </p:spPr>
        <p:txBody>
          <a:bodyPr/>
          <a:lstStyle/>
          <a:p>
            <a:endParaRPr/>
          </a:p>
        </p:txBody>
      </p:sp>
      <p:sp>
        <p:nvSpPr>
          <p:cNvPr id="1486" name="Shape 1486"/>
          <p:cNvSpPr>
            <a:spLocks noGrp="1"/>
          </p:cNvSpPr>
          <p:nvPr>
            <p:ph type="body" sz="quarter" idx="1"/>
          </p:nvPr>
        </p:nvSpPr>
        <p:spPr>
          <a:prstGeom prst="rect">
            <a:avLst/>
          </a:prstGeom>
        </p:spPr>
        <p:txBody>
          <a:bodyPr/>
          <a:lstStyle/>
          <a:p>
            <a:r>
              <a:t>We’ll do this with an attention network that takes the input words, </a:t>
            </a:r>
          </a:p>
          <a:p>
            <a:endParaRPr/>
          </a:p>
          <a:p>
            <a:r>
              <a:t>And outputs attention weights between 0 and 1.</a:t>
            </a:r>
          </a:p>
          <a:p>
            <a:endParaRPr/>
          </a:p>
          <a:p>
            <a:r>
              <a:t>We’ll multiply these weights by the words themselves</a:t>
            </a:r>
          </a:p>
          <a:p>
            <a:endParaRPr/>
          </a:p>
          <a:p>
            <a:r>
              <a:t>and feed the results into the next word predictor network</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 name="Shape 821"/>
          <p:cNvSpPr>
            <a:spLocks noGrp="1" noRot="1" noChangeAspect="1"/>
          </p:cNvSpPr>
          <p:nvPr>
            <p:ph type="sldImg"/>
          </p:nvPr>
        </p:nvSpPr>
        <p:spPr>
          <a:xfrm>
            <a:off x="381000" y="685800"/>
            <a:ext cx="6096000" cy="3429000"/>
          </a:xfrm>
          <a:prstGeom prst="rect">
            <a:avLst/>
          </a:prstGeom>
        </p:spPr>
        <p:txBody>
          <a:bodyPr/>
          <a:lstStyle/>
          <a:p>
            <a:endParaRPr/>
          </a:p>
        </p:txBody>
      </p:sp>
      <p:sp>
        <p:nvSpPr>
          <p:cNvPr id="822" name="Shape 822"/>
          <p:cNvSpPr>
            <a:spLocks noGrp="1"/>
          </p:cNvSpPr>
          <p:nvPr>
            <p:ph type="body" sz="quarter" idx="1"/>
          </p:nvPr>
        </p:nvSpPr>
        <p:spPr>
          <a:prstGeom prst="rect">
            <a:avLst/>
          </a:prstGeom>
        </p:spPr>
        <p:txBody>
          <a:bodyPr/>
          <a:lstStyle/>
          <a:p>
            <a:r>
              <a:t>Here’s an example from a Nobel Prize winning poet</a:t>
            </a:r>
          </a:p>
          <a:p>
            <a:r>
              <a:t>Let’s try to build a language model that can write like Bob Dylan.</a:t>
            </a:r>
          </a:p>
          <a:p>
            <a:r>
              <a:t>We’ll start by thinking of this text as a time series.</a:t>
            </a:r>
          </a:p>
          <a:p>
            <a:endParaRPr/>
          </a:p>
          <a:p>
            <a:r>
              <a:t>where each word depends on the previous one</a:t>
            </a:r>
          </a:p>
          <a:p>
            <a:r>
              <a:t>Notice that the word “was” appears three times</a:t>
            </a:r>
          </a:p>
          <a:p>
            <a:endParaRPr/>
          </a:p>
          <a:p>
            <a:r>
              <a:t>Let’s merge all three instances into one</a:t>
            </a:r>
          </a:p>
          <a:p>
            <a:endParaRPr/>
          </a:p>
          <a:p>
            <a:r>
              <a:t>This gives us a new graph</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0" name="Shape 1550"/>
          <p:cNvSpPr>
            <a:spLocks noGrp="1" noRot="1" noChangeAspect="1"/>
          </p:cNvSpPr>
          <p:nvPr>
            <p:ph type="sldImg"/>
          </p:nvPr>
        </p:nvSpPr>
        <p:spPr>
          <a:xfrm>
            <a:off x="381000" y="685800"/>
            <a:ext cx="6096000" cy="3429000"/>
          </a:xfrm>
          <a:prstGeom prst="rect">
            <a:avLst/>
          </a:prstGeom>
        </p:spPr>
        <p:txBody>
          <a:bodyPr/>
          <a:lstStyle/>
          <a:p>
            <a:endParaRPr/>
          </a:p>
        </p:txBody>
      </p:sp>
      <p:sp>
        <p:nvSpPr>
          <p:cNvPr id="1551" name="Shape 1551"/>
          <p:cNvSpPr>
            <a:spLocks noGrp="1"/>
          </p:cNvSpPr>
          <p:nvPr>
            <p:ph type="body" sz="quarter" idx="1"/>
          </p:nvPr>
        </p:nvSpPr>
        <p:spPr>
          <a:prstGeom prst="rect">
            <a:avLst/>
          </a:prstGeom>
        </p:spPr>
        <p:txBody>
          <a:bodyPr/>
          <a:lstStyle/>
          <a:p>
            <a:r>
              <a:t>So how do you train the attention network?  </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5" name="Shape 1555"/>
          <p:cNvSpPr>
            <a:spLocks noGrp="1" noRot="1" noChangeAspect="1"/>
          </p:cNvSpPr>
          <p:nvPr>
            <p:ph type="sldImg"/>
          </p:nvPr>
        </p:nvSpPr>
        <p:spPr>
          <a:xfrm>
            <a:off x="381000" y="685800"/>
            <a:ext cx="6096000" cy="3429000"/>
          </a:xfrm>
          <a:prstGeom prst="rect">
            <a:avLst/>
          </a:prstGeom>
        </p:spPr>
        <p:txBody>
          <a:bodyPr/>
          <a:lstStyle/>
          <a:p>
            <a:endParaRPr/>
          </a:p>
        </p:txBody>
      </p:sp>
      <p:sp>
        <p:nvSpPr>
          <p:cNvPr id="1556" name="Shape 1556"/>
          <p:cNvSpPr>
            <a:spLocks noGrp="1"/>
          </p:cNvSpPr>
          <p:nvPr>
            <p:ph type="body" sz="quarter" idx="1"/>
          </p:nvPr>
        </p:nvSpPr>
        <p:spPr>
          <a:prstGeom prst="rect">
            <a:avLst/>
          </a:prstGeom>
        </p:spPr>
        <p:txBody>
          <a:bodyPr/>
          <a:lstStyle/>
          <a:p>
            <a:r>
              <a:t>Well, you could hire people to annotate rhymes and other word </a:t>
            </a:r>
          </a:p>
          <a:p>
            <a:r>
              <a:t>associations in lots and lots of text, </a:t>
            </a:r>
          </a:p>
          <a:p>
            <a:r>
              <a:t>and use this as training data</a:t>
            </a:r>
          </a:p>
          <a:p>
            <a:r>
              <a:t>But that sounds like a pain.</a:t>
            </a:r>
          </a:p>
          <a:p>
            <a:r>
              <a:t>And it turns out there’s a much better way.</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1" name="Shape 1641"/>
          <p:cNvSpPr>
            <a:spLocks noGrp="1" noRot="1" noChangeAspect="1"/>
          </p:cNvSpPr>
          <p:nvPr>
            <p:ph type="sldImg"/>
          </p:nvPr>
        </p:nvSpPr>
        <p:spPr>
          <a:xfrm>
            <a:off x="381000" y="685800"/>
            <a:ext cx="6096000" cy="3429000"/>
          </a:xfrm>
          <a:prstGeom prst="rect">
            <a:avLst/>
          </a:prstGeom>
        </p:spPr>
        <p:txBody>
          <a:bodyPr/>
          <a:lstStyle/>
          <a:p>
            <a:endParaRPr/>
          </a:p>
        </p:txBody>
      </p:sp>
      <p:sp>
        <p:nvSpPr>
          <p:cNvPr id="1642" name="Shape 1642"/>
          <p:cNvSpPr>
            <a:spLocks noGrp="1"/>
          </p:cNvSpPr>
          <p:nvPr>
            <p:ph type="body" sz="quarter" idx="1"/>
          </p:nvPr>
        </p:nvSpPr>
        <p:spPr>
          <a:prstGeom prst="rect">
            <a:avLst/>
          </a:prstGeom>
        </p:spPr>
        <p:txBody>
          <a:bodyPr/>
          <a:lstStyle/>
          <a:p>
            <a:r>
              <a:t>Let’s train both of these networks together!</a:t>
            </a:r>
          </a:p>
          <a:p>
            <a:r>
              <a:t>Here, the prediction network is telling the attention network </a:t>
            </a:r>
          </a:p>
          <a:p>
            <a:r>
              <a:t>what it needs to learn so it can predict next words better.</a:t>
            </a:r>
          </a:p>
          <a:p>
            <a:r>
              <a:t>For example, say the network predicts “brown” instead of red</a:t>
            </a:r>
          </a:p>
          <a:p>
            <a:endParaRPr/>
          </a:p>
          <a:p>
            <a:r>
              <a:t>brown doesn’t rhyme with bed.</a:t>
            </a:r>
          </a:p>
          <a:p>
            <a:r>
              <a:t>So the backpropagation algorithm might try to increase the attention on “bed”</a:t>
            </a:r>
          </a:p>
          <a:p>
            <a:endParaRPr/>
          </a:p>
          <a:p>
            <a:r>
              <a:t>And decrease weights that led to the selection of brown</a:t>
            </a:r>
          </a:p>
          <a:p>
            <a:endParaRPr/>
          </a:p>
          <a:p>
            <a:r>
              <a:t>This works really well.</a:t>
            </a:r>
          </a:p>
          <a:p>
            <a:r>
              <a:t>and this combined network is called a transformer.</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7" name="Shape 1727"/>
          <p:cNvSpPr>
            <a:spLocks noGrp="1" noRot="1" noChangeAspect="1"/>
          </p:cNvSpPr>
          <p:nvPr>
            <p:ph type="sldImg"/>
          </p:nvPr>
        </p:nvSpPr>
        <p:spPr>
          <a:xfrm>
            <a:off x="381000" y="685800"/>
            <a:ext cx="6096000" cy="3429000"/>
          </a:xfrm>
          <a:prstGeom prst="rect">
            <a:avLst/>
          </a:prstGeom>
        </p:spPr>
        <p:txBody>
          <a:bodyPr/>
          <a:lstStyle/>
          <a:p>
            <a:endParaRPr/>
          </a:p>
        </p:txBody>
      </p:sp>
      <p:sp>
        <p:nvSpPr>
          <p:cNvPr id="1728" name="Shape 1728"/>
          <p:cNvSpPr>
            <a:spLocks noGrp="1"/>
          </p:cNvSpPr>
          <p:nvPr>
            <p:ph type="body" sz="quarter" idx="1"/>
          </p:nvPr>
        </p:nvSpPr>
        <p:spPr>
          <a:prstGeom prst="rect">
            <a:avLst/>
          </a:prstGeom>
        </p:spPr>
        <p:txBody>
          <a:bodyPr/>
          <a:lstStyle/>
          <a:p>
            <a:r>
              <a:t>Let’s train both of these networks together!</a:t>
            </a:r>
          </a:p>
          <a:p>
            <a:r>
              <a:t>Here, the prediction network is telling the attention network </a:t>
            </a:r>
          </a:p>
          <a:p>
            <a:r>
              <a:t>what it needs to learn so it can predict next words better.</a:t>
            </a:r>
          </a:p>
          <a:p>
            <a:r>
              <a:t>For example, say the network predicts “brown” instead of red</a:t>
            </a:r>
          </a:p>
          <a:p>
            <a:endParaRPr/>
          </a:p>
          <a:p>
            <a:r>
              <a:t>brown doesn’t rhyme with bed.</a:t>
            </a:r>
          </a:p>
          <a:p>
            <a:r>
              <a:t>So the backpropagation algorithm might try to increase the attention on “bed”</a:t>
            </a:r>
          </a:p>
          <a:p>
            <a:endParaRPr/>
          </a:p>
          <a:p>
            <a:r>
              <a:t>And decrease weights that led to the selection of brown</a:t>
            </a:r>
          </a:p>
          <a:p>
            <a:endParaRPr/>
          </a:p>
          <a:p>
            <a:r>
              <a:t>This works really well.</a:t>
            </a:r>
          </a:p>
          <a:p>
            <a:r>
              <a:t>and this combined network is called a transformer.</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7" name="Shape 1817"/>
          <p:cNvSpPr>
            <a:spLocks noGrp="1" noRot="1" noChangeAspect="1"/>
          </p:cNvSpPr>
          <p:nvPr>
            <p:ph type="sldImg"/>
          </p:nvPr>
        </p:nvSpPr>
        <p:spPr>
          <a:xfrm>
            <a:off x="381000" y="685800"/>
            <a:ext cx="6096000" cy="3429000"/>
          </a:xfrm>
          <a:prstGeom prst="rect">
            <a:avLst/>
          </a:prstGeom>
        </p:spPr>
        <p:txBody>
          <a:bodyPr/>
          <a:lstStyle/>
          <a:p>
            <a:endParaRPr/>
          </a:p>
        </p:txBody>
      </p:sp>
      <p:sp>
        <p:nvSpPr>
          <p:cNvPr id="1818" name="Shape 1818"/>
          <p:cNvSpPr>
            <a:spLocks noGrp="1"/>
          </p:cNvSpPr>
          <p:nvPr>
            <p:ph type="body" sz="quarter" idx="1"/>
          </p:nvPr>
        </p:nvSpPr>
        <p:spPr>
          <a:prstGeom prst="rect">
            <a:avLst/>
          </a:prstGeom>
        </p:spPr>
        <p:txBody>
          <a:bodyPr/>
          <a:lstStyle/>
          <a:p>
            <a:r>
              <a:t>Let’s train both of these networks together!</a:t>
            </a:r>
          </a:p>
          <a:p>
            <a:r>
              <a:t>Here, the prediction network is telling the attention network </a:t>
            </a:r>
          </a:p>
          <a:p>
            <a:r>
              <a:t>what it needs to learn so it can predict next words better.</a:t>
            </a:r>
          </a:p>
          <a:p>
            <a:r>
              <a:t>For example, say the network predicts “brown” instead of red</a:t>
            </a:r>
          </a:p>
          <a:p>
            <a:endParaRPr/>
          </a:p>
          <a:p>
            <a:r>
              <a:t>brown doesn’t rhyme with bed.</a:t>
            </a:r>
          </a:p>
          <a:p>
            <a:r>
              <a:t>So the backpropagation algorithm might try to increase the attention on “bed”</a:t>
            </a:r>
          </a:p>
          <a:p>
            <a:endParaRPr/>
          </a:p>
          <a:p>
            <a:r>
              <a:t>And decrease weights that led to the selection of brown</a:t>
            </a:r>
          </a:p>
          <a:p>
            <a:endParaRPr/>
          </a:p>
          <a:p>
            <a:r>
              <a:t>This works really well.</a:t>
            </a:r>
          </a:p>
          <a:p>
            <a:r>
              <a:t>and this combined network is called a transformer.</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9" name="Shape 1939"/>
          <p:cNvSpPr>
            <a:spLocks noGrp="1" noRot="1" noChangeAspect="1"/>
          </p:cNvSpPr>
          <p:nvPr>
            <p:ph type="sldImg"/>
          </p:nvPr>
        </p:nvSpPr>
        <p:spPr>
          <a:xfrm>
            <a:off x="381000" y="685800"/>
            <a:ext cx="6096000" cy="3429000"/>
          </a:xfrm>
          <a:prstGeom prst="rect">
            <a:avLst/>
          </a:prstGeom>
        </p:spPr>
        <p:txBody>
          <a:bodyPr/>
          <a:lstStyle/>
          <a:p>
            <a:endParaRPr/>
          </a:p>
        </p:txBody>
      </p:sp>
      <p:sp>
        <p:nvSpPr>
          <p:cNvPr id="1940" name="Shape 1940"/>
          <p:cNvSpPr>
            <a:spLocks noGrp="1"/>
          </p:cNvSpPr>
          <p:nvPr>
            <p:ph type="body" sz="quarter" idx="1"/>
          </p:nvPr>
        </p:nvSpPr>
        <p:spPr>
          <a:prstGeom prst="rect">
            <a:avLst/>
          </a:prstGeom>
        </p:spPr>
        <p:txBody>
          <a:bodyPr/>
          <a:lstStyle/>
          <a:p>
            <a:r>
              <a:t>And while the full architecture is pretty complex, </a:t>
            </a:r>
          </a:p>
          <a:p>
            <a:r>
              <a:t>I’ll take you through the basics</a:t>
            </a: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9" name="Shape 3489"/>
          <p:cNvSpPr>
            <a:spLocks noGrp="1" noRot="1" noChangeAspect="1"/>
          </p:cNvSpPr>
          <p:nvPr>
            <p:ph type="sldImg"/>
          </p:nvPr>
        </p:nvSpPr>
        <p:spPr>
          <a:xfrm>
            <a:off x="381000" y="685800"/>
            <a:ext cx="6096000" cy="3429000"/>
          </a:xfrm>
          <a:prstGeom prst="rect">
            <a:avLst/>
          </a:prstGeom>
        </p:spPr>
        <p:txBody>
          <a:bodyPr/>
          <a:lstStyle/>
          <a:p>
            <a:endParaRPr/>
          </a:p>
        </p:txBody>
      </p:sp>
      <p:sp>
        <p:nvSpPr>
          <p:cNvPr id="3490" name="Shape 3490"/>
          <p:cNvSpPr>
            <a:spLocks noGrp="1"/>
          </p:cNvSpPr>
          <p:nvPr>
            <p:ph type="body" sz="quarter" idx="1"/>
          </p:nvPr>
        </p:nvSpPr>
        <p:spPr>
          <a:prstGeom prst="rect">
            <a:avLst/>
          </a:prstGeom>
        </p:spPr>
        <p:txBody>
          <a:bodyPr/>
          <a:lstStyle/>
          <a:p>
            <a:r>
              <a:t>We can do this by stacking many of these prediction-attention layers</a:t>
            </a:r>
          </a:p>
          <a:p>
            <a:r>
              <a:t>How many?</a:t>
            </a:r>
          </a:p>
          <a:p>
            <a:r>
              <a:t>Well GPT-3 has 96 of these — </a:t>
            </a:r>
          </a:p>
          <a:p>
            <a:endParaRPr/>
          </a:p>
          <a:p>
            <a:r>
              <a:t>GPT-3 is a popular model from OpenAI</a:t>
            </a:r>
          </a:p>
          <a:p>
            <a:r>
              <a:t>And the Palm model </a:t>
            </a:r>
          </a:p>
          <a:p>
            <a:endParaRPr/>
          </a:p>
          <a:p>
            <a:r>
              <a:t>from Google has a similar number</a:t>
            </a:r>
          </a:p>
          <a:p>
            <a:r>
              <a:t>These models have hundreds of billions of parameters</a:t>
            </a:r>
          </a:p>
          <a:p>
            <a:r>
              <a:t>That’s enough capacity to do some pretty impressive things</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5" name="Shape 3515"/>
          <p:cNvSpPr>
            <a:spLocks noGrp="1" noRot="1" noChangeAspect="1"/>
          </p:cNvSpPr>
          <p:nvPr>
            <p:ph type="sldImg"/>
          </p:nvPr>
        </p:nvSpPr>
        <p:spPr>
          <a:xfrm>
            <a:off x="381000" y="685800"/>
            <a:ext cx="6096000" cy="3429000"/>
          </a:xfrm>
          <a:prstGeom prst="rect">
            <a:avLst/>
          </a:prstGeom>
        </p:spPr>
        <p:txBody>
          <a:bodyPr/>
          <a:lstStyle/>
          <a:p>
            <a:endParaRPr/>
          </a:p>
        </p:txBody>
      </p:sp>
      <p:sp>
        <p:nvSpPr>
          <p:cNvPr id="3516" name="Shape 3516"/>
          <p:cNvSpPr>
            <a:spLocks noGrp="1"/>
          </p:cNvSpPr>
          <p:nvPr>
            <p:ph type="body" sz="quarter" idx="1"/>
          </p:nvPr>
        </p:nvSpPr>
        <p:spPr>
          <a:prstGeom prst="rect">
            <a:avLst/>
          </a:prstGeom>
        </p:spPr>
        <p:txBody>
          <a:bodyPr/>
          <a:lstStyle/>
          <a:p>
            <a:r>
              <a:t>Remember how increasing the capacity of this little network</a:t>
            </a:r>
          </a:p>
          <a:p>
            <a:r>
              <a:t>Allowed it to do a better job approximating the blue function?</a:t>
            </a:r>
          </a:p>
          <a:p>
            <a:endParaRPr/>
          </a:p>
          <a:p>
            <a:r>
              <a:t>Just think what it could do if it had a hundred of billion weights!</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1" name="Shape 3651"/>
          <p:cNvSpPr>
            <a:spLocks noGrp="1" noRot="1" noChangeAspect="1"/>
          </p:cNvSpPr>
          <p:nvPr>
            <p:ph type="sldImg"/>
          </p:nvPr>
        </p:nvSpPr>
        <p:spPr>
          <a:xfrm>
            <a:off x="381000" y="685800"/>
            <a:ext cx="6096000" cy="3429000"/>
          </a:xfrm>
          <a:prstGeom prst="rect">
            <a:avLst/>
          </a:prstGeom>
        </p:spPr>
        <p:txBody>
          <a:bodyPr/>
          <a:lstStyle/>
          <a:p>
            <a:endParaRPr/>
          </a:p>
        </p:txBody>
      </p:sp>
      <p:sp>
        <p:nvSpPr>
          <p:cNvPr id="3652" name="Shape 3652"/>
          <p:cNvSpPr>
            <a:spLocks noGrp="1"/>
          </p:cNvSpPr>
          <p:nvPr>
            <p:ph type="body" sz="quarter" idx="1"/>
          </p:nvPr>
        </p:nvSpPr>
        <p:spPr>
          <a:prstGeom prst="rect">
            <a:avLst/>
          </a:prstGeom>
        </p:spPr>
        <p:txBody>
          <a:bodyPr/>
          <a:lstStyle/>
          <a:p>
            <a:r>
              <a:t>Stacking these attention models also allows for higher level reasoning</a:t>
            </a:r>
          </a:p>
          <a:p>
            <a:r>
              <a:t>Whereas the lower layers </a:t>
            </a:r>
          </a:p>
          <a:p>
            <a:endParaRPr/>
          </a:p>
          <a:p>
            <a:r>
              <a:t>focus on word relationships and syntax</a:t>
            </a:r>
          </a:p>
          <a:p>
            <a:endParaRPr/>
          </a:p>
          <a:p>
            <a:r>
              <a:t>The higher layers can encode more complex relationships that encode semantics</a:t>
            </a:r>
          </a:p>
          <a:p>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 name="Shape 3788"/>
          <p:cNvSpPr>
            <a:spLocks noGrp="1" noRot="1" noChangeAspect="1"/>
          </p:cNvSpPr>
          <p:nvPr>
            <p:ph type="sldImg"/>
          </p:nvPr>
        </p:nvSpPr>
        <p:spPr>
          <a:xfrm>
            <a:off x="381000" y="685800"/>
            <a:ext cx="6096000" cy="3429000"/>
          </a:xfrm>
          <a:prstGeom prst="rect">
            <a:avLst/>
          </a:prstGeom>
        </p:spPr>
        <p:txBody>
          <a:bodyPr/>
          <a:lstStyle/>
          <a:p>
            <a:endParaRPr/>
          </a:p>
        </p:txBody>
      </p:sp>
      <p:sp>
        <p:nvSpPr>
          <p:cNvPr id="3789" name="Shape 3789"/>
          <p:cNvSpPr>
            <a:spLocks noGrp="1"/>
          </p:cNvSpPr>
          <p:nvPr>
            <p:ph type="body" sz="quarter" idx="1"/>
          </p:nvPr>
        </p:nvSpPr>
        <p:spPr>
          <a:prstGeom prst="rect">
            <a:avLst/>
          </a:prstGeom>
        </p:spPr>
        <p:txBody>
          <a:bodyPr/>
          <a:lstStyle/>
          <a:p>
            <a:r>
              <a:t>Stacking these attention models also allows for higher level reasoning</a:t>
            </a:r>
          </a:p>
          <a:p>
            <a:r>
              <a:t>Whereas the lower layers </a:t>
            </a:r>
          </a:p>
          <a:p>
            <a:endParaRPr/>
          </a:p>
          <a:p>
            <a:r>
              <a:t>focus on word relationships and syntax</a:t>
            </a:r>
          </a:p>
          <a:p>
            <a:endParaRPr/>
          </a:p>
          <a:p>
            <a:r>
              <a:t>The higher layers can encode more complex relationships that encode semantics</a:t>
            </a:r>
          </a:p>
          <a:p>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mp; Photo">
    <p:spTree>
      <p:nvGrpSpPr>
        <p:cNvPr id="1" name=""/>
        <p:cNvGrpSpPr/>
        <p:nvPr/>
      </p:nvGrpSpPr>
      <p:grpSpPr>
        <a:xfrm>
          <a:off x="0" y="0"/>
          <a:ext cx="0" cy="0"/>
          <a:chOff x="0" y="0"/>
          <a:chExt cx="0" cy="0"/>
        </a:xfrm>
      </p:grpSpPr>
      <p:sp>
        <p:nvSpPr>
          <p:cNvPr id="21" name="666699290_02_crop_3159x1892.jpg"/>
          <p:cNvSpPr>
            <a:spLocks noGrp="1"/>
          </p:cNvSpPr>
          <p:nvPr>
            <p:ph type="pic" idx="21"/>
          </p:nvPr>
        </p:nvSpPr>
        <p:spPr>
          <a:xfrm>
            <a:off x="-1155700" y="-1295400"/>
            <a:ext cx="26746200" cy="16018933"/>
          </a:xfrm>
          <a:prstGeom prst="rect">
            <a:avLst/>
          </a:prstGeom>
        </p:spPr>
        <p:txBody>
          <a:bodyPr lIns="91439" tIns="45719" rIns="91439" bIns="45719">
            <a:noAutofit/>
          </a:bodyPr>
          <a:lstStyle/>
          <a:p>
            <a:endParaRPr/>
          </a:p>
        </p:txBody>
      </p:sp>
      <p:sp>
        <p:nvSpPr>
          <p:cNvPr id="22" name="Presentation Title"/>
          <p:cNvSpPr txBox="1">
            <a:spLocks noGrp="1"/>
          </p:cNvSpPr>
          <p:nvPr>
            <p:ph type="title" hasCustomPrompt="1"/>
          </p:nvPr>
        </p:nvSpPr>
        <p:spPr>
          <a:xfrm>
            <a:off x="1206500" y="7124700"/>
            <a:ext cx="21971000" cy="4648200"/>
          </a:xfrm>
          <a:prstGeom prst="rect">
            <a:avLst/>
          </a:prstGeom>
        </p:spPr>
        <p:txBody>
          <a:bodyPr anchor="b"/>
          <a:lstStyle>
            <a:lvl1pPr>
              <a:defRPr sz="11600" spc="-232"/>
            </a:lvl1pPr>
          </a:lstStyle>
          <a:p>
            <a:r>
              <a:t>Presentation Title</a:t>
            </a:r>
          </a:p>
        </p:txBody>
      </p:sp>
      <p:sp>
        <p:nvSpPr>
          <p:cNvPr id="23" name="Author and Date"/>
          <p:cNvSpPr txBox="1">
            <a:spLocks noGrp="1"/>
          </p:cNvSpPr>
          <p:nvPr>
            <p:ph type="body" sz="quarter" idx="22" hasCustomPrompt="1"/>
          </p:nvPr>
        </p:nvSpPr>
        <p:spPr>
          <a:xfrm>
            <a:off x="1207690" y="1106137"/>
            <a:ext cx="21968621" cy="636979"/>
          </a:xfrm>
          <a:prstGeom prst="rect">
            <a:avLst/>
          </a:prstGeom>
        </p:spPr>
        <p:txBody>
          <a:bodyPr lIns="45719" tIns="45719" rIns="45719" bIns="45719"/>
          <a:lstStyle>
            <a:lvl1pPr marL="0" indent="0" defTabSz="825500">
              <a:lnSpc>
                <a:spcPct val="100000"/>
              </a:lnSpc>
              <a:spcBef>
                <a:spcPts val="0"/>
              </a:spcBef>
              <a:buSzTx/>
              <a:buNone/>
              <a:defRPr sz="3600" b="1"/>
            </a:lvl1pPr>
          </a:lstStyle>
          <a:p>
            <a:r>
              <a:t>Author and Date</a:t>
            </a:r>
          </a:p>
        </p:txBody>
      </p:sp>
      <p:sp>
        <p:nvSpPr>
          <p:cNvPr id="24" name="Body Level One…"/>
          <p:cNvSpPr txBox="1">
            <a:spLocks noGrp="1"/>
          </p:cNvSpPr>
          <p:nvPr>
            <p:ph type="body" sz="quarter" idx="1" hasCustomPrompt="1"/>
          </p:nvPr>
        </p:nvSpPr>
        <p:spPr>
          <a:xfrm>
            <a:off x="1206500" y="11609910"/>
            <a:ext cx="21971000" cy="1116952"/>
          </a:xfrm>
          <a:prstGeom prst="rect">
            <a:avLst/>
          </a:prstGeom>
        </p:spPr>
        <p:txBody>
          <a:bodyPr/>
          <a:lstStyle>
            <a:lvl1pPr marL="0" indent="0" defTabSz="825500">
              <a:lnSpc>
                <a:spcPct val="100000"/>
              </a:lnSpc>
              <a:spcBef>
                <a:spcPts val="0"/>
              </a:spcBef>
              <a:buSzTx/>
              <a:buNone/>
              <a:defRPr sz="5500" b="1"/>
            </a:lvl1pPr>
            <a:lvl2pPr marL="0" indent="457200" defTabSz="825500">
              <a:lnSpc>
                <a:spcPct val="100000"/>
              </a:lnSpc>
              <a:spcBef>
                <a:spcPts val="0"/>
              </a:spcBef>
              <a:buSzTx/>
              <a:buNone/>
              <a:defRPr sz="5500" b="1"/>
            </a:lvl2pPr>
            <a:lvl3pPr marL="0" indent="914400" defTabSz="825500">
              <a:lnSpc>
                <a:spcPct val="100000"/>
              </a:lnSpc>
              <a:spcBef>
                <a:spcPts val="0"/>
              </a:spcBef>
              <a:buSzTx/>
              <a:buNone/>
              <a:defRPr sz="5500" b="1"/>
            </a:lvl3pPr>
            <a:lvl4pPr marL="0" indent="1371600" defTabSz="825500">
              <a:lnSpc>
                <a:spcPct val="100000"/>
              </a:lnSpc>
              <a:spcBef>
                <a:spcPts val="0"/>
              </a:spcBef>
              <a:buSzTx/>
              <a:buNone/>
              <a:defRPr sz="5500" b="1"/>
            </a:lvl4pPr>
            <a:lvl5pPr marL="0" indent="1828800" defTabSz="825500">
              <a:lnSpc>
                <a:spcPct val="100000"/>
              </a:lnSpc>
              <a:spcBef>
                <a:spcPts val="0"/>
              </a:spcBef>
              <a:buSzTx/>
              <a:buNone/>
              <a:defRPr sz="5500" b="1"/>
            </a:lvl5pPr>
          </a:lstStyle>
          <a:p>
            <a:r>
              <a:t>Presentation Subtitle</a:t>
            </a:r>
          </a:p>
          <a:p>
            <a:pPr lvl="1"/>
            <a:endParaRPr/>
          </a:p>
          <a:p>
            <a:pPr lvl="2"/>
            <a:endParaRPr/>
          </a:p>
          <a:p>
            <a:pPr lvl="3"/>
            <a:endParaRPr/>
          </a:p>
          <a:p>
            <a:pPr lvl="4"/>
            <a:endParaRPr/>
          </a:p>
        </p:txBody>
      </p:sp>
      <p:sp>
        <p:nvSpPr>
          <p:cNvPr id="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115" name="Attribution"/>
          <p:cNvSpPr txBox="1">
            <a:spLocks noGrp="1"/>
          </p:cNvSpPr>
          <p:nvPr>
            <p:ph type="body" sz="quarter" idx="21" hasCustomPrompt="1"/>
          </p:nvPr>
        </p:nvSpPr>
        <p:spPr>
          <a:xfrm>
            <a:off x="2430025" y="10675453"/>
            <a:ext cx="20200052" cy="636979"/>
          </a:xfrm>
          <a:prstGeom prst="rect">
            <a:avLst/>
          </a:prstGeom>
        </p:spPr>
        <p:txBody>
          <a:bodyPr lIns="45719" tIns="45719" rIns="45719" bIns="45719"/>
          <a:lstStyle>
            <a:lvl1pPr marL="0" indent="0" defTabSz="825500">
              <a:lnSpc>
                <a:spcPct val="100000"/>
              </a:lnSpc>
              <a:spcBef>
                <a:spcPts val="0"/>
              </a:spcBef>
              <a:buSzTx/>
              <a:buNone/>
              <a:defRPr sz="3600" b="1"/>
            </a:lvl1pPr>
          </a:lstStyle>
          <a:p>
            <a:r>
              <a:t>Attribution</a:t>
            </a:r>
          </a:p>
        </p:txBody>
      </p:sp>
      <p:sp>
        <p:nvSpPr>
          <p:cNvPr id="116" name="Body Level One…"/>
          <p:cNvSpPr txBox="1">
            <a:spLocks noGrp="1"/>
          </p:cNvSpPr>
          <p:nvPr>
            <p:ph type="body" sz="half" idx="1" hasCustomPrompt="1"/>
          </p:nvPr>
        </p:nvSpPr>
        <p:spPr>
          <a:xfrm>
            <a:off x="1753923" y="4939860"/>
            <a:ext cx="20876154" cy="3836280"/>
          </a:xfrm>
          <a:prstGeom prst="rect">
            <a:avLst/>
          </a:prstGeom>
        </p:spPr>
        <p:txBody>
          <a:bodyPr/>
          <a:lstStyle>
            <a:lvl1pPr marL="638923" indent="-469900">
              <a:spcBef>
                <a:spcPts val="0"/>
              </a:spcBef>
              <a:buSzTx/>
              <a:buNone/>
              <a:defRPr sz="8500" spc="-170">
                <a:latin typeface="Helvetica Neue Medium"/>
                <a:ea typeface="Helvetica Neue Medium"/>
                <a:cs typeface="Helvetica Neue Medium"/>
                <a:sym typeface="Helvetica Neue Medium"/>
              </a:defRPr>
            </a:lvl1pPr>
            <a:lvl2pPr marL="638923" indent="-12700">
              <a:spcBef>
                <a:spcPts val="0"/>
              </a:spcBef>
              <a:buSzTx/>
              <a:buNone/>
              <a:defRPr sz="8500" spc="-170">
                <a:latin typeface="Helvetica Neue Medium"/>
                <a:ea typeface="Helvetica Neue Medium"/>
                <a:cs typeface="Helvetica Neue Medium"/>
                <a:sym typeface="Helvetica Neue Medium"/>
              </a:defRPr>
            </a:lvl2pPr>
            <a:lvl3pPr marL="638923" indent="444500">
              <a:spcBef>
                <a:spcPts val="0"/>
              </a:spcBef>
              <a:buSzTx/>
              <a:buNone/>
              <a:defRPr sz="8500" spc="-170">
                <a:latin typeface="Helvetica Neue Medium"/>
                <a:ea typeface="Helvetica Neue Medium"/>
                <a:cs typeface="Helvetica Neue Medium"/>
                <a:sym typeface="Helvetica Neue Medium"/>
              </a:defRPr>
            </a:lvl3pPr>
            <a:lvl4pPr marL="638923" indent="901700">
              <a:spcBef>
                <a:spcPts val="0"/>
              </a:spcBef>
              <a:buSzTx/>
              <a:buNone/>
              <a:defRPr sz="8500" spc="-170">
                <a:latin typeface="Helvetica Neue Medium"/>
                <a:ea typeface="Helvetica Neue Medium"/>
                <a:cs typeface="Helvetica Neue Medium"/>
                <a:sym typeface="Helvetica Neue Medium"/>
              </a:defRPr>
            </a:lvl4pPr>
            <a:lvl5pPr marL="638923" indent="1358900">
              <a:spcBef>
                <a:spcPts val="0"/>
              </a:spcBef>
              <a:buSzTx/>
              <a:buNone/>
              <a:defRPr sz="8500" spc="-170">
                <a:latin typeface="Helvetica Neue Medium"/>
                <a:ea typeface="Helvetica Neue Medium"/>
                <a:cs typeface="Helvetica Neue Medium"/>
                <a:sym typeface="Helvetica Neue Medium"/>
              </a:defRPr>
            </a:lvl5pPr>
          </a:lstStyle>
          <a:p>
            <a:r>
              <a:t>“Notable Quote”</a:t>
            </a:r>
          </a:p>
          <a:p>
            <a:pPr lvl="1"/>
            <a:endParaRPr/>
          </a:p>
          <a:p>
            <a:pPr lvl="2"/>
            <a:endParaRPr/>
          </a:p>
          <a:p>
            <a:pPr lvl="3"/>
            <a:endParaRPr/>
          </a:p>
          <a:p>
            <a:pPr lvl="4"/>
            <a:endParaRPr/>
          </a:p>
        </p:txBody>
      </p:sp>
      <p:sp>
        <p:nvSpPr>
          <p:cNvPr id="1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124" name="Image"/>
          <p:cNvSpPr>
            <a:spLocks noGrp="1"/>
          </p:cNvSpPr>
          <p:nvPr>
            <p:ph type="pic" sz="quarter" idx="21"/>
          </p:nvPr>
        </p:nvSpPr>
        <p:spPr>
          <a:xfrm>
            <a:off x="15760700" y="1016000"/>
            <a:ext cx="7439099" cy="5949678"/>
          </a:xfrm>
          <a:prstGeom prst="rect">
            <a:avLst/>
          </a:prstGeom>
        </p:spPr>
        <p:txBody>
          <a:bodyPr lIns="91439" tIns="45719" rIns="91439" bIns="45719">
            <a:noAutofit/>
          </a:bodyPr>
          <a:lstStyle/>
          <a:p>
            <a:endParaRPr/>
          </a:p>
        </p:txBody>
      </p:sp>
      <p:sp>
        <p:nvSpPr>
          <p:cNvPr id="125" name="Image"/>
          <p:cNvSpPr>
            <a:spLocks noGrp="1"/>
          </p:cNvSpPr>
          <p:nvPr>
            <p:ph type="pic" sz="half" idx="22"/>
          </p:nvPr>
        </p:nvSpPr>
        <p:spPr>
          <a:xfrm>
            <a:off x="13500100" y="3978275"/>
            <a:ext cx="10439400" cy="12150181"/>
          </a:xfrm>
          <a:prstGeom prst="rect">
            <a:avLst/>
          </a:prstGeom>
        </p:spPr>
        <p:txBody>
          <a:bodyPr lIns="91439" tIns="45719" rIns="91439" bIns="45719">
            <a:noAutofit/>
          </a:bodyPr>
          <a:lstStyle/>
          <a:p>
            <a:endParaRPr/>
          </a:p>
        </p:txBody>
      </p:sp>
      <p:sp>
        <p:nvSpPr>
          <p:cNvPr id="126" name="Image"/>
          <p:cNvSpPr>
            <a:spLocks noGrp="1"/>
          </p:cNvSpPr>
          <p:nvPr>
            <p:ph type="pic" idx="23"/>
          </p:nvPr>
        </p:nvSpPr>
        <p:spPr>
          <a:xfrm>
            <a:off x="-139700" y="495300"/>
            <a:ext cx="16611600" cy="12458700"/>
          </a:xfrm>
          <a:prstGeom prst="rect">
            <a:avLst/>
          </a:prstGeom>
        </p:spPr>
        <p:txBody>
          <a:bodyPr lIns="91439" tIns="45719" rIns="91439" bIns="45719">
            <a:noAutofit/>
          </a:bodyPr>
          <a:lstStyle/>
          <a:p>
            <a:endParaRPr/>
          </a:p>
        </p:txBody>
      </p:sp>
      <p:sp>
        <p:nvSpPr>
          <p:cNvPr id="12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134" name="Image"/>
          <p:cNvSpPr>
            <a:spLocks noGrp="1"/>
          </p:cNvSpPr>
          <p:nvPr>
            <p:ph type="pic" idx="21"/>
          </p:nvPr>
        </p:nvSpPr>
        <p:spPr>
          <a:xfrm>
            <a:off x="-1333500" y="-5524500"/>
            <a:ext cx="27051000" cy="21640800"/>
          </a:xfrm>
          <a:prstGeom prst="rect">
            <a:avLst/>
          </a:prstGeom>
        </p:spPr>
        <p:txBody>
          <a:bodyPr lIns="91439" tIns="45719" rIns="91439" bIns="45719">
            <a:noAutofit/>
          </a:bodyPr>
          <a:lstStyle/>
          <a:p>
            <a:endParaRPr/>
          </a:p>
        </p:txBody>
      </p:sp>
      <p:sp>
        <p:nvSpPr>
          <p:cNvPr id="135"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828800" y="4260855"/>
            <a:ext cx="20726400" cy="2940051"/>
          </a:xfrm>
        </p:spPr>
        <p:txBody>
          <a:bodyPr/>
          <a:lstStyle/>
          <a:p>
            <a:r>
              <a:rPr lang="en-US"/>
              <a:t>Click to edit Master title style</a:t>
            </a:r>
          </a:p>
        </p:txBody>
      </p:sp>
      <p:sp>
        <p:nvSpPr>
          <p:cNvPr id="3" name="Subtitle 2"/>
          <p:cNvSpPr>
            <a:spLocks noGrp="1"/>
          </p:cNvSpPr>
          <p:nvPr>
            <p:ph type="subTitle" idx="1"/>
          </p:nvPr>
        </p:nvSpPr>
        <p:spPr>
          <a:xfrm>
            <a:off x="3657600" y="7772400"/>
            <a:ext cx="17068800" cy="3505200"/>
          </a:xfrm>
        </p:spPr>
        <p:txBody>
          <a:bodyPr/>
          <a:lstStyle>
            <a:lvl1pPr marL="0" indent="0" algn="ctr">
              <a:buNone/>
              <a:defRPr/>
            </a:lvl1pPr>
            <a:lvl2pPr marL="914366" indent="0" algn="ctr">
              <a:buNone/>
              <a:defRPr/>
            </a:lvl2pPr>
            <a:lvl3pPr marL="1828730" indent="0" algn="ctr">
              <a:buNone/>
              <a:defRPr/>
            </a:lvl3pPr>
            <a:lvl4pPr marL="2743096" indent="0" algn="ctr">
              <a:buNone/>
              <a:defRPr/>
            </a:lvl4pPr>
            <a:lvl5pPr marL="3657459" indent="0" algn="ctr">
              <a:buNone/>
              <a:defRPr/>
            </a:lvl5pPr>
            <a:lvl6pPr marL="4571822" indent="0" algn="ctr">
              <a:buNone/>
              <a:defRPr/>
            </a:lvl6pPr>
            <a:lvl7pPr marL="5486189" indent="0" algn="ctr">
              <a:buNone/>
              <a:defRPr/>
            </a:lvl7pPr>
            <a:lvl8pPr marL="6400552" indent="0" algn="ctr">
              <a:buNone/>
              <a:defRPr/>
            </a:lvl8pPr>
            <a:lvl9pPr marL="7314918"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854ECAC-0CE0-4A63-9433-30D08C49DC3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65057C0-5F5A-46FC-A6E5-4F53815FB0B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2315C26-BA22-4F53-96D0-C4B4C5543F00}"/>
              </a:ext>
            </a:extLst>
          </p:cNvPr>
          <p:cNvSpPr>
            <a:spLocks noGrp="1" noChangeArrowheads="1"/>
          </p:cNvSpPr>
          <p:nvPr>
            <p:ph type="sldNum" sz="quarter" idx="12"/>
          </p:nvPr>
        </p:nvSpPr>
        <p:spPr>
          <a:ln/>
        </p:spPr>
        <p:txBody>
          <a:bodyPr/>
          <a:lstStyle>
            <a:lvl1pPr>
              <a:defRPr/>
            </a:lvl1pPr>
          </a:lstStyle>
          <a:p>
            <a:pPr>
              <a:defRPr/>
            </a:pPr>
            <a:fld id="{E4EFFE1B-46AB-4B17-9FC5-BCC91E9034F8}" type="slidenum">
              <a:rPr lang="en-US" altLang="en-US"/>
              <a:pPr>
                <a:defRPr/>
              </a:pPr>
              <a:t>‹#›</a:t>
            </a:fld>
            <a:endParaRPr lang="en-US" altLang="en-US"/>
          </a:p>
        </p:txBody>
      </p:sp>
    </p:spTree>
    <p:extLst>
      <p:ext uri="{BB962C8B-B14F-4D97-AF65-F5344CB8AC3E}">
        <p14:creationId xmlns:p14="http://schemas.microsoft.com/office/powerpoint/2010/main" val="139236920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E5FDE6D-37CD-451C-91AC-0EC4134D100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7402014-6C67-44C2-B3D2-679A6F545AB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18C215C-AA8D-492B-8480-1B566D442A95}"/>
              </a:ext>
            </a:extLst>
          </p:cNvPr>
          <p:cNvSpPr>
            <a:spLocks noGrp="1" noChangeArrowheads="1"/>
          </p:cNvSpPr>
          <p:nvPr>
            <p:ph type="sldNum" sz="quarter" idx="12"/>
          </p:nvPr>
        </p:nvSpPr>
        <p:spPr>
          <a:ln/>
        </p:spPr>
        <p:txBody>
          <a:bodyPr/>
          <a:lstStyle>
            <a:lvl1pPr>
              <a:defRPr/>
            </a:lvl1pPr>
          </a:lstStyle>
          <a:p>
            <a:pPr>
              <a:defRPr/>
            </a:pPr>
            <a:fld id="{6ECA3301-B6A8-4307-B62B-4BE1D54EF1C5}" type="slidenum">
              <a:rPr lang="en-US" altLang="en-US"/>
              <a:pPr>
                <a:defRPr/>
              </a:pPr>
              <a:t>‹#›</a:t>
            </a:fld>
            <a:endParaRPr lang="en-US" altLang="en-US"/>
          </a:p>
        </p:txBody>
      </p:sp>
    </p:spTree>
    <p:extLst>
      <p:ext uri="{BB962C8B-B14F-4D97-AF65-F5344CB8AC3E}">
        <p14:creationId xmlns:p14="http://schemas.microsoft.com/office/powerpoint/2010/main" val="9050359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926168" y="8813803"/>
            <a:ext cx="20726400" cy="2724149"/>
          </a:xfrm>
        </p:spPr>
        <p:txBody>
          <a:bodyPr anchor="t"/>
          <a:lstStyle>
            <a:lvl1pPr algn="l">
              <a:defRPr sz="8000" b="1" cap="all"/>
            </a:lvl1pPr>
          </a:lstStyle>
          <a:p>
            <a:r>
              <a:rPr lang="en-US"/>
              <a:t>Click to edit Master title style</a:t>
            </a:r>
          </a:p>
        </p:txBody>
      </p:sp>
      <p:sp>
        <p:nvSpPr>
          <p:cNvPr id="3" name="Text Placeholder 2"/>
          <p:cNvSpPr>
            <a:spLocks noGrp="1"/>
          </p:cNvSpPr>
          <p:nvPr>
            <p:ph type="body" idx="1"/>
          </p:nvPr>
        </p:nvSpPr>
        <p:spPr>
          <a:xfrm>
            <a:off x="1926168" y="5813430"/>
            <a:ext cx="20726400" cy="3000373"/>
          </a:xfrm>
        </p:spPr>
        <p:txBody>
          <a:bodyPr anchor="b"/>
          <a:lstStyle>
            <a:lvl1pPr marL="0" indent="0">
              <a:buNone/>
              <a:defRPr sz="4000"/>
            </a:lvl1pPr>
            <a:lvl2pPr marL="914366" indent="0">
              <a:buNone/>
              <a:defRPr sz="3600"/>
            </a:lvl2pPr>
            <a:lvl3pPr marL="1828730" indent="0">
              <a:buNone/>
              <a:defRPr sz="3200"/>
            </a:lvl3pPr>
            <a:lvl4pPr marL="2743096" indent="0">
              <a:buNone/>
              <a:defRPr sz="2800"/>
            </a:lvl4pPr>
            <a:lvl5pPr marL="3657459" indent="0">
              <a:buNone/>
              <a:defRPr sz="2800"/>
            </a:lvl5pPr>
            <a:lvl6pPr marL="4571822" indent="0">
              <a:buNone/>
              <a:defRPr sz="2800"/>
            </a:lvl6pPr>
            <a:lvl7pPr marL="5486189" indent="0">
              <a:buNone/>
              <a:defRPr sz="2800"/>
            </a:lvl7pPr>
            <a:lvl8pPr marL="6400552" indent="0">
              <a:buNone/>
              <a:defRPr sz="2800"/>
            </a:lvl8pPr>
            <a:lvl9pPr marL="7314918" indent="0">
              <a:buNone/>
              <a:defRPr sz="2800"/>
            </a:lvl9pPr>
          </a:lstStyle>
          <a:p>
            <a:pPr lvl="0"/>
            <a:r>
              <a:rPr lang="en-US"/>
              <a:t>Click to edit Master text styles</a:t>
            </a:r>
          </a:p>
        </p:txBody>
      </p:sp>
      <p:sp>
        <p:nvSpPr>
          <p:cNvPr id="4" name="Rectangle 4">
            <a:extLst>
              <a:ext uri="{FF2B5EF4-FFF2-40B4-BE49-F238E27FC236}">
                <a16:creationId xmlns:a16="http://schemas.microsoft.com/office/drawing/2014/main" id="{8E12C4AA-EDA4-4268-A68A-D2427634E7D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4223545-0098-4D8C-974A-862986F61B0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10A3CB3-5F70-4E50-B379-D6F6025A5980}"/>
              </a:ext>
            </a:extLst>
          </p:cNvPr>
          <p:cNvSpPr>
            <a:spLocks noGrp="1" noChangeArrowheads="1"/>
          </p:cNvSpPr>
          <p:nvPr>
            <p:ph type="sldNum" sz="quarter" idx="12"/>
          </p:nvPr>
        </p:nvSpPr>
        <p:spPr>
          <a:ln/>
        </p:spPr>
        <p:txBody>
          <a:bodyPr/>
          <a:lstStyle>
            <a:lvl1pPr>
              <a:defRPr/>
            </a:lvl1pPr>
          </a:lstStyle>
          <a:p>
            <a:pPr>
              <a:defRPr/>
            </a:pPr>
            <a:fld id="{1B3405E9-8EDB-4738-BD6B-6D742C800FCC}" type="slidenum">
              <a:rPr lang="en-US" altLang="en-US"/>
              <a:pPr>
                <a:defRPr/>
              </a:pPr>
              <a:t>‹#›</a:t>
            </a:fld>
            <a:endParaRPr lang="en-US" altLang="en-US"/>
          </a:p>
        </p:txBody>
      </p:sp>
    </p:spTree>
    <p:extLst>
      <p:ext uri="{BB962C8B-B14F-4D97-AF65-F5344CB8AC3E}">
        <p14:creationId xmlns:p14="http://schemas.microsoft.com/office/powerpoint/2010/main" val="246564410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828800" y="1828800"/>
            <a:ext cx="10160000" cy="105156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2395200" y="1828800"/>
            <a:ext cx="10160000" cy="105156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2D390F12-DFC1-4A97-B9D5-5955BCAF1CB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7876622-F40E-490E-9432-BA7596F5DAC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F6FB1ED-74D9-4153-8AEB-4D8CF27BC0C8}"/>
              </a:ext>
            </a:extLst>
          </p:cNvPr>
          <p:cNvSpPr>
            <a:spLocks noGrp="1" noChangeArrowheads="1"/>
          </p:cNvSpPr>
          <p:nvPr>
            <p:ph type="sldNum" sz="quarter" idx="12"/>
          </p:nvPr>
        </p:nvSpPr>
        <p:spPr>
          <a:ln/>
        </p:spPr>
        <p:txBody>
          <a:bodyPr/>
          <a:lstStyle>
            <a:lvl1pPr>
              <a:defRPr/>
            </a:lvl1pPr>
          </a:lstStyle>
          <a:p>
            <a:pPr>
              <a:defRPr/>
            </a:pPr>
            <a:fld id="{90389203-0A7F-475E-A80D-FF021BC6EE7C}" type="slidenum">
              <a:rPr lang="en-US" altLang="en-US"/>
              <a:pPr>
                <a:defRPr/>
              </a:pPr>
              <a:t>‹#›</a:t>
            </a:fld>
            <a:endParaRPr lang="en-US" altLang="en-US"/>
          </a:p>
        </p:txBody>
      </p:sp>
    </p:spTree>
    <p:extLst>
      <p:ext uri="{BB962C8B-B14F-4D97-AF65-F5344CB8AC3E}">
        <p14:creationId xmlns:p14="http://schemas.microsoft.com/office/powerpoint/2010/main" val="245431676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219200" y="549277"/>
            <a:ext cx="21945600" cy="2286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219200" y="3070227"/>
            <a:ext cx="10773835"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4" name="Content Placeholder 3"/>
          <p:cNvSpPr>
            <a:spLocks noGrp="1"/>
          </p:cNvSpPr>
          <p:nvPr>
            <p:ph sz="half" idx="2"/>
          </p:nvPr>
        </p:nvSpPr>
        <p:spPr>
          <a:xfrm>
            <a:off x="1219200" y="4349749"/>
            <a:ext cx="10773835"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12386740" y="3070227"/>
            <a:ext cx="10778067"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6" name="Content Placeholder 5"/>
          <p:cNvSpPr>
            <a:spLocks noGrp="1"/>
          </p:cNvSpPr>
          <p:nvPr>
            <p:ph sz="quarter" idx="4"/>
          </p:nvPr>
        </p:nvSpPr>
        <p:spPr>
          <a:xfrm>
            <a:off x="12386740" y="4349749"/>
            <a:ext cx="10778067"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2084D60A-D572-42D7-ADEB-B4273AC07AF1}"/>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30F48661-820C-4F6E-992E-49141AF6297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AB0B2C56-A0D8-4122-B2D5-79D74A20DF45}"/>
              </a:ext>
            </a:extLst>
          </p:cNvPr>
          <p:cNvSpPr>
            <a:spLocks noGrp="1" noChangeArrowheads="1"/>
          </p:cNvSpPr>
          <p:nvPr>
            <p:ph type="sldNum" sz="quarter" idx="12"/>
          </p:nvPr>
        </p:nvSpPr>
        <p:spPr>
          <a:ln/>
        </p:spPr>
        <p:txBody>
          <a:bodyPr/>
          <a:lstStyle>
            <a:lvl1pPr>
              <a:defRPr/>
            </a:lvl1pPr>
          </a:lstStyle>
          <a:p>
            <a:pPr>
              <a:defRPr/>
            </a:pPr>
            <a:fld id="{C61E5979-6B8C-4C5C-98C1-F2606C9AE090}" type="slidenum">
              <a:rPr lang="en-US" altLang="en-US"/>
              <a:pPr>
                <a:defRPr/>
              </a:pPr>
              <a:t>‹#›</a:t>
            </a:fld>
            <a:endParaRPr lang="en-US" altLang="en-US"/>
          </a:p>
        </p:txBody>
      </p:sp>
    </p:spTree>
    <p:extLst>
      <p:ext uri="{BB962C8B-B14F-4D97-AF65-F5344CB8AC3E}">
        <p14:creationId xmlns:p14="http://schemas.microsoft.com/office/powerpoint/2010/main" val="3837290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D96C5C35-D659-46A9-ABAC-BCA264F36896}"/>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37D9CACE-F0D3-4AC1-8663-1DE1363886A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EDA66FE-B049-4316-9891-E842A44DF567}"/>
              </a:ext>
            </a:extLst>
          </p:cNvPr>
          <p:cNvSpPr>
            <a:spLocks noGrp="1" noChangeArrowheads="1"/>
          </p:cNvSpPr>
          <p:nvPr>
            <p:ph type="sldNum" sz="quarter" idx="12"/>
          </p:nvPr>
        </p:nvSpPr>
        <p:spPr>
          <a:ln/>
        </p:spPr>
        <p:txBody>
          <a:bodyPr/>
          <a:lstStyle>
            <a:lvl1pPr>
              <a:defRPr/>
            </a:lvl1pPr>
          </a:lstStyle>
          <a:p>
            <a:pPr>
              <a:defRPr/>
            </a:pPr>
            <a:fld id="{4E9F6BAB-6268-4337-B538-CC59886F8035}" type="slidenum">
              <a:rPr lang="en-US" altLang="en-US"/>
              <a:pPr>
                <a:defRPr/>
              </a:pPr>
              <a:t>‹#›</a:t>
            </a:fld>
            <a:endParaRPr lang="en-US" altLang="en-US"/>
          </a:p>
        </p:txBody>
      </p:sp>
    </p:spTree>
    <p:extLst>
      <p:ext uri="{BB962C8B-B14F-4D97-AF65-F5344CB8AC3E}">
        <p14:creationId xmlns:p14="http://schemas.microsoft.com/office/powerpoint/2010/main" val="605245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Title &amp; Photo Alt">
    <p:spTree>
      <p:nvGrpSpPr>
        <p:cNvPr id="1" name=""/>
        <p:cNvGrpSpPr/>
        <p:nvPr/>
      </p:nvGrpSpPr>
      <p:grpSpPr>
        <a:xfrm>
          <a:off x="0" y="0"/>
          <a:ext cx="0" cy="0"/>
          <a:chOff x="0" y="0"/>
          <a:chExt cx="0" cy="0"/>
        </a:xfrm>
      </p:grpSpPr>
      <p:sp>
        <p:nvSpPr>
          <p:cNvPr id="32" name="910457886_1434x1669.jpg"/>
          <p:cNvSpPr>
            <a:spLocks noGrp="1"/>
          </p:cNvSpPr>
          <p:nvPr>
            <p:ph type="pic" idx="21"/>
          </p:nvPr>
        </p:nvSpPr>
        <p:spPr>
          <a:xfrm>
            <a:off x="10972800" y="-203200"/>
            <a:ext cx="12144837" cy="14135100"/>
          </a:xfrm>
          <a:prstGeom prst="rect">
            <a:avLst/>
          </a:prstGeom>
        </p:spPr>
        <p:txBody>
          <a:bodyPr lIns="91439" tIns="45719" rIns="91439" bIns="45719">
            <a:noAutofit/>
          </a:bodyPr>
          <a:lstStyle/>
          <a:p>
            <a:endParaRPr/>
          </a:p>
        </p:txBody>
      </p:sp>
      <p:sp>
        <p:nvSpPr>
          <p:cNvPr id="33" name="Slide Title"/>
          <p:cNvSpPr txBox="1">
            <a:spLocks noGrp="1"/>
          </p:cNvSpPr>
          <p:nvPr>
            <p:ph type="title" hasCustomPrompt="1"/>
          </p:nvPr>
        </p:nvSpPr>
        <p:spPr>
          <a:xfrm>
            <a:off x="1206500" y="1270000"/>
            <a:ext cx="9779000" cy="5882273"/>
          </a:xfrm>
          <a:prstGeom prst="rect">
            <a:avLst/>
          </a:prstGeom>
        </p:spPr>
        <p:txBody>
          <a:bodyPr anchor="b"/>
          <a:lstStyle/>
          <a:p>
            <a:r>
              <a:t>Slide Title</a:t>
            </a:r>
          </a:p>
        </p:txBody>
      </p:sp>
      <p:sp>
        <p:nvSpPr>
          <p:cNvPr id="34" name="Body Level One…"/>
          <p:cNvSpPr txBox="1">
            <a:spLocks noGrp="1"/>
          </p:cNvSpPr>
          <p:nvPr>
            <p:ph type="body" sz="quarter" idx="1" hasCustomPrompt="1"/>
          </p:nvPr>
        </p:nvSpPr>
        <p:spPr>
          <a:xfrm>
            <a:off x="1206500" y="7060576"/>
            <a:ext cx="9779000" cy="5385424"/>
          </a:xfrm>
          <a:prstGeom prst="rect">
            <a:avLst/>
          </a:prstGeom>
        </p:spPr>
        <p:txBody>
          <a:bodyPr/>
          <a:lstStyle>
            <a:lvl1pPr marL="0" indent="0" defTabSz="825500">
              <a:lnSpc>
                <a:spcPct val="100000"/>
              </a:lnSpc>
              <a:spcBef>
                <a:spcPts val="0"/>
              </a:spcBef>
              <a:buSzTx/>
              <a:buNone/>
              <a:defRPr sz="5500" b="1"/>
            </a:lvl1pPr>
            <a:lvl2pPr marL="0" indent="457200" defTabSz="825500">
              <a:lnSpc>
                <a:spcPct val="100000"/>
              </a:lnSpc>
              <a:spcBef>
                <a:spcPts val="0"/>
              </a:spcBef>
              <a:buSzTx/>
              <a:buNone/>
              <a:defRPr sz="5500" b="1"/>
            </a:lvl2pPr>
            <a:lvl3pPr marL="0" indent="914400" defTabSz="825500">
              <a:lnSpc>
                <a:spcPct val="100000"/>
              </a:lnSpc>
              <a:spcBef>
                <a:spcPts val="0"/>
              </a:spcBef>
              <a:buSzTx/>
              <a:buNone/>
              <a:defRPr sz="5500" b="1"/>
            </a:lvl3pPr>
            <a:lvl4pPr marL="0" indent="1371600" defTabSz="825500">
              <a:lnSpc>
                <a:spcPct val="100000"/>
              </a:lnSpc>
              <a:spcBef>
                <a:spcPts val="0"/>
              </a:spcBef>
              <a:buSzTx/>
              <a:buNone/>
              <a:defRPr sz="5500" b="1"/>
            </a:lvl4pPr>
            <a:lvl5pPr marL="0" indent="1828800" defTabSz="825500">
              <a:lnSpc>
                <a:spcPct val="100000"/>
              </a:lnSpc>
              <a:spcBef>
                <a:spcPts val="0"/>
              </a:spcBef>
              <a:buSzTx/>
              <a:buNone/>
              <a:defRPr sz="5500" b="1"/>
            </a:lvl5pPr>
          </a:lstStyle>
          <a:p>
            <a:r>
              <a:t>Slide Subtitle</a:t>
            </a:r>
          </a:p>
          <a:p>
            <a:pPr lvl="1"/>
            <a:endParaRPr/>
          </a:p>
          <a:p>
            <a:pPr lvl="2"/>
            <a:endParaRPr/>
          </a:p>
          <a:p>
            <a:pPr lvl="3"/>
            <a:endParaRPr/>
          </a:p>
          <a:p>
            <a:pPr lvl="4"/>
            <a:endParaRPr/>
          </a:p>
        </p:txBody>
      </p:sp>
      <p:sp>
        <p:nvSpPr>
          <p:cNvPr id="35" name="Slide Number"/>
          <p:cNvSpPr txBox="1">
            <a:spLocks noGrp="1"/>
          </p:cNvSpPr>
          <p:nvPr>
            <p:ph type="sldNum" sz="quarter" idx="2"/>
          </p:nvPr>
        </p:nvSpPr>
        <p:spPr>
          <a:xfrm>
            <a:off x="12001499" y="13085233"/>
            <a:ext cx="368505" cy="3746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6FEDB40E-121E-4365-95F8-5D8FC2C74805}"/>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D147623E-FABB-4B28-A59B-C0DF31D09C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0CF8D60-AEE6-491F-ADE8-1A9A70A72036}"/>
              </a:ext>
            </a:extLst>
          </p:cNvPr>
          <p:cNvSpPr>
            <a:spLocks noGrp="1" noChangeArrowheads="1"/>
          </p:cNvSpPr>
          <p:nvPr>
            <p:ph type="sldNum" sz="quarter" idx="12"/>
          </p:nvPr>
        </p:nvSpPr>
        <p:spPr>
          <a:ln/>
        </p:spPr>
        <p:txBody>
          <a:bodyPr/>
          <a:lstStyle>
            <a:lvl1pPr>
              <a:defRPr/>
            </a:lvl1pPr>
          </a:lstStyle>
          <a:p>
            <a:pPr>
              <a:defRPr/>
            </a:pPr>
            <a:fld id="{5C9A8738-09B1-426B-BDB6-301E891F1F83}" type="slidenum">
              <a:rPr lang="en-US" altLang="en-US"/>
              <a:pPr>
                <a:defRPr/>
              </a:pPr>
              <a:t>‹#›</a:t>
            </a:fld>
            <a:endParaRPr lang="en-US" altLang="en-US"/>
          </a:p>
        </p:txBody>
      </p:sp>
    </p:spTree>
    <p:extLst>
      <p:ext uri="{BB962C8B-B14F-4D97-AF65-F5344CB8AC3E}">
        <p14:creationId xmlns:p14="http://schemas.microsoft.com/office/powerpoint/2010/main" val="11235033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19207" y="546099"/>
            <a:ext cx="8022168" cy="2324101"/>
          </a:xfrm>
        </p:spPr>
        <p:txBody>
          <a:bodyPr anchor="b"/>
          <a:lstStyle>
            <a:lvl1pPr algn="l">
              <a:defRPr sz="4000" b="1"/>
            </a:lvl1pPr>
          </a:lstStyle>
          <a:p>
            <a:r>
              <a:rPr lang="en-US"/>
              <a:t>Click to edit Master title style</a:t>
            </a:r>
          </a:p>
        </p:txBody>
      </p:sp>
      <p:sp>
        <p:nvSpPr>
          <p:cNvPr id="3" name="Content Placeholder 2"/>
          <p:cNvSpPr>
            <a:spLocks noGrp="1"/>
          </p:cNvSpPr>
          <p:nvPr>
            <p:ph idx="1"/>
          </p:nvPr>
        </p:nvSpPr>
        <p:spPr>
          <a:xfrm>
            <a:off x="9533467" y="546105"/>
            <a:ext cx="13631333" cy="11706227"/>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219207" y="2870204"/>
            <a:ext cx="8022168" cy="93821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1C31CC0B-14EF-49F0-9D01-775F1B50E8D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9447AA3-1F35-4F35-9C73-4D6374D67B3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45D45B3-5D9C-4592-B809-53D0D51157FF}"/>
              </a:ext>
            </a:extLst>
          </p:cNvPr>
          <p:cNvSpPr>
            <a:spLocks noGrp="1" noChangeArrowheads="1"/>
          </p:cNvSpPr>
          <p:nvPr>
            <p:ph type="sldNum" sz="quarter" idx="12"/>
          </p:nvPr>
        </p:nvSpPr>
        <p:spPr>
          <a:ln/>
        </p:spPr>
        <p:txBody>
          <a:bodyPr/>
          <a:lstStyle>
            <a:lvl1pPr>
              <a:defRPr/>
            </a:lvl1pPr>
          </a:lstStyle>
          <a:p>
            <a:pPr>
              <a:defRPr/>
            </a:pPr>
            <a:fld id="{5A804987-0F50-4DA8-8CFF-8559BB538E33}" type="slidenum">
              <a:rPr lang="en-US" altLang="en-US"/>
              <a:pPr>
                <a:defRPr/>
              </a:pPr>
              <a:t>‹#›</a:t>
            </a:fld>
            <a:endParaRPr lang="en-US" altLang="en-US"/>
          </a:p>
        </p:txBody>
      </p:sp>
    </p:spTree>
    <p:extLst>
      <p:ext uri="{BB962C8B-B14F-4D97-AF65-F5344CB8AC3E}">
        <p14:creationId xmlns:p14="http://schemas.microsoft.com/office/powerpoint/2010/main" val="21258283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79435" y="9601200"/>
            <a:ext cx="14630400" cy="1133477"/>
          </a:xfrm>
        </p:spPr>
        <p:txBody>
          <a:bodyPr anchor="b"/>
          <a:lstStyle>
            <a:lvl1pPr algn="l">
              <a:defRPr sz="4000" b="1"/>
            </a:lvl1pPr>
          </a:lstStyle>
          <a:p>
            <a:r>
              <a:rPr lang="en-US"/>
              <a:t>Click to edit Master title style</a:t>
            </a:r>
          </a:p>
        </p:txBody>
      </p:sp>
      <p:sp>
        <p:nvSpPr>
          <p:cNvPr id="3" name="Picture Placeholder 2"/>
          <p:cNvSpPr>
            <a:spLocks noGrp="1"/>
          </p:cNvSpPr>
          <p:nvPr>
            <p:ph type="pic" idx="1"/>
          </p:nvPr>
        </p:nvSpPr>
        <p:spPr>
          <a:xfrm>
            <a:off x="4779435" y="1225549"/>
            <a:ext cx="14630400" cy="8229600"/>
          </a:xfrm>
        </p:spPr>
        <p:txBody>
          <a:bodyPr/>
          <a:lstStyle>
            <a:lvl1pPr marL="0" indent="0">
              <a:buNone/>
              <a:defRPr sz="6400"/>
            </a:lvl1pPr>
            <a:lvl2pPr marL="914366" indent="0">
              <a:buNone/>
              <a:defRPr sz="5600"/>
            </a:lvl2pPr>
            <a:lvl3pPr marL="1828730" indent="0">
              <a:buNone/>
              <a:defRPr sz="4800"/>
            </a:lvl3pPr>
            <a:lvl4pPr marL="2743096" indent="0">
              <a:buNone/>
              <a:defRPr sz="4000"/>
            </a:lvl4pPr>
            <a:lvl5pPr marL="3657459" indent="0">
              <a:buNone/>
              <a:defRPr sz="4000"/>
            </a:lvl5pPr>
            <a:lvl6pPr marL="4571822" indent="0">
              <a:buNone/>
              <a:defRPr sz="4000"/>
            </a:lvl6pPr>
            <a:lvl7pPr marL="5486189" indent="0">
              <a:buNone/>
              <a:defRPr sz="4000"/>
            </a:lvl7pPr>
            <a:lvl8pPr marL="6400552" indent="0">
              <a:buNone/>
              <a:defRPr sz="4000"/>
            </a:lvl8pPr>
            <a:lvl9pPr marL="7314918" indent="0">
              <a:buNone/>
              <a:defRPr sz="4000"/>
            </a:lvl9pPr>
          </a:lstStyle>
          <a:p>
            <a:pPr lvl="0"/>
            <a:endParaRPr lang="en-US" noProof="0"/>
          </a:p>
        </p:txBody>
      </p:sp>
      <p:sp>
        <p:nvSpPr>
          <p:cNvPr id="4" name="Text Placeholder 3"/>
          <p:cNvSpPr>
            <a:spLocks noGrp="1"/>
          </p:cNvSpPr>
          <p:nvPr>
            <p:ph type="body" sz="half" idx="2"/>
          </p:nvPr>
        </p:nvSpPr>
        <p:spPr>
          <a:xfrm>
            <a:off x="4779435" y="10734676"/>
            <a:ext cx="14630400" cy="16097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3EBF8F1B-2787-4877-9A95-1687E8D253E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0A9746A-E31A-48D6-AC94-35E8EFD0EEA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15B531E-8452-4253-B725-CF747F4A4171}"/>
              </a:ext>
            </a:extLst>
          </p:cNvPr>
          <p:cNvSpPr>
            <a:spLocks noGrp="1" noChangeArrowheads="1"/>
          </p:cNvSpPr>
          <p:nvPr>
            <p:ph type="sldNum" sz="quarter" idx="12"/>
          </p:nvPr>
        </p:nvSpPr>
        <p:spPr>
          <a:ln/>
        </p:spPr>
        <p:txBody>
          <a:bodyPr/>
          <a:lstStyle>
            <a:lvl1pPr>
              <a:defRPr/>
            </a:lvl1pPr>
          </a:lstStyle>
          <a:p>
            <a:pPr>
              <a:defRPr/>
            </a:pPr>
            <a:fld id="{7FDD8E2D-A413-414E-8D3C-BC070FD26DBE}" type="slidenum">
              <a:rPr lang="en-US" altLang="en-US"/>
              <a:pPr>
                <a:defRPr/>
              </a:pPr>
              <a:t>‹#›</a:t>
            </a:fld>
            <a:endParaRPr lang="en-US" altLang="en-US"/>
          </a:p>
        </p:txBody>
      </p:sp>
    </p:spTree>
    <p:extLst>
      <p:ext uri="{BB962C8B-B14F-4D97-AF65-F5344CB8AC3E}">
        <p14:creationId xmlns:p14="http://schemas.microsoft.com/office/powerpoint/2010/main" val="40047424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219D1345-9B44-48AA-AB2F-ED72A5158DF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6E51D67-2F4C-481E-B44B-FB4E379F5DB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DA6B0EA-40F4-498D-8459-D46B8E8EE439}"/>
              </a:ext>
            </a:extLst>
          </p:cNvPr>
          <p:cNvSpPr>
            <a:spLocks noGrp="1" noChangeArrowheads="1"/>
          </p:cNvSpPr>
          <p:nvPr>
            <p:ph type="sldNum" sz="quarter" idx="12"/>
          </p:nvPr>
        </p:nvSpPr>
        <p:spPr>
          <a:ln/>
        </p:spPr>
        <p:txBody>
          <a:bodyPr/>
          <a:lstStyle>
            <a:lvl1pPr>
              <a:defRPr/>
            </a:lvl1pPr>
          </a:lstStyle>
          <a:p>
            <a:pPr>
              <a:defRPr/>
            </a:pPr>
            <a:fld id="{2A18C8BE-E0AC-472F-A991-174C5259B3CC}" type="slidenum">
              <a:rPr lang="en-US" altLang="en-US"/>
              <a:pPr>
                <a:defRPr/>
              </a:pPr>
              <a:t>‹#›</a:t>
            </a:fld>
            <a:endParaRPr lang="en-US" altLang="en-US"/>
          </a:p>
        </p:txBody>
      </p:sp>
    </p:spTree>
    <p:extLst>
      <p:ext uri="{BB962C8B-B14F-4D97-AF65-F5344CB8AC3E}">
        <p14:creationId xmlns:p14="http://schemas.microsoft.com/office/powerpoint/2010/main" val="343029353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373600" y="152400"/>
            <a:ext cx="5181600" cy="12192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828800" y="152400"/>
            <a:ext cx="15138400" cy="12192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5010761-4BC5-4FE4-9DDC-AA8D5E2F6D0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459EBD8-1107-4E5E-BB12-39812955B4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C7FB3B6-23B7-4152-8B2E-07BDC43F3968}"/>
              </a:ext>
            </a:extLst>
          </p:cNvPr>
          <p:cNvSpPr>
            <a:spLocks noGrp="1" noChangeArrowheads="1"/>
          </p:cNvSpPr>
          <p:nvPr>
            <p:ph type="sldNum" sz="quarter" idx="12"/>
          </p:nvPr>
        </p:nvSpPr>
        <p:spPr>
          <a:ln/>
        </p:spPr>
        <p:txBody>
          <a:bodyPr/>
          <a:lstStyle>
            <a:lvl1pPr>
              <a:defRPr/>
            </a:lvl1pPr>
          </a:lstStyle>
          <a:p>
            <a:pPr>
              <a:defRPr/>
            </a:pPr>
            <a:fld id="{9642EA8B-58A8-4DE3-A7CE-D8D13B3C935F}" type="slidenum">
              <a:rPr lang="en-US" altLang="en-US"/>
              <a:pPr>
                <a:defRPr/>
              </a:pPr>
              <a:t>‹#›</a:t>
            </a:fld>
            <a:endParaRPr lang="en-US" altLang="en-US"/>
          </a:p>
        </p:txBody>
      </p:sp>
    </p:spTree>
    <p:extLst>
      <p:ext uri="{BB962C8B-B14F-4D97-AF65-F5344CB8AC3E}">
        <p14:creationId xmlns:p14="http://schemas.microsoft.com/office/powerpoint/2010/main" val="38142550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828800" y="4260855"/>
            <a:ext cx="20726400" cy="2940051"/>
          </a:xfrm>
        </p:spPr>
        <p:txBody>
          <a:bodyPr/>
          <a:lstStyle/>
          <a:p>
            <a:r>
              <a:rPr lang="en-US"/>
              <a:t>Click to edit Master title style</a:t>
            </a:r>
          </a:p>
        </p:txBody>
      </p:sp>
      <p:sp>
        <p:nvSpPr>
          <p:cNvPr id="3" name="Subtitle 2"/>
          <p:cNvSpPr>
            <a:spLocks noGrp="1"/>
          </p:cNvSpPr>
          <p:nvPr>
            <p:ph type="subTitle" idx="1"/>
          </p:nvPr>
        </p:nvSpPr>
        <p:spPr>
          <a:xfrm>
            <a:off x="3657600" y="7772400"/>
            <a:ext cx="17068800" cy="3505200"/>
          </a:xfrm>
        </p:spPr>
        <p:txBody>
          <a:bodyPr/>
          <a:lstStyle>
            <a:lvl1pPr marL="0" indent="0" algn="ctr">
              <a:buNone/>
              <a:defRPr/>
            </a:lvl1pPr>
            <a:lvl2pPr marL="914366" indent="0" algn="ctr">
              <a:buNone/>
              <a:defRPr/>
            </a:lvl2pPr>
            <a:lvl3pPr marL="1828730" indent="0" algn="ctr">
              <a:buNone/>
              <a:defRPr/>
            </a:lvl3pPr>
            <a:lvl4pPr marL="2743096" indent="0" algn="ctr">
              <a:buNone/>
              <a:defRPr/>
            </a:lvl4pPr>
            <a:lvl5pPr marL="3657459" indent="0" algn="ctr">
              <a:buNone/>
              <a:defRPr/>
            </a:lvl5pPr>
            <a:lvl6pPr marL="4571822" indent="0" algn="ctr">
              <a:buNone/>
              <a:defRPr/>
            </a:lvl6pPr>
            <a:lvl7pPr marL="5486189" indent="0" algn="ctr">
              <a:buNone/>
              <a:defRPr/>
            </a:lvl7pPr>
            <a:lvl8pPr marL="6400552" indent="0" algn="ctr">
              <a:buNone/>
              <a:defRPr/>
            </a:lvl8pPr>
            <a:lvl9pPr marL="7314918"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B6BD7E4C-2878-4126-9D79-323EA62EF247}"/>
              </a:ext>
            </a:extLst>
          </p:cNvPr>
          <p:cNvSpPr>
            <a:spLocks noGrp="1" noChangeArrowheads="1"/>
          </p:cNvSpPr>
          <p:nvPr>
            <p:ph type="sldNum" sz="quarter" idx="10"/>
          </p:nvPr>
        </p:nvSpPr>
        <p:spPr>
          <a:ln/>
        </p:spPr>
        <p:txBody>
          <a:bodyPr/>
          <a:lstStyle>
            <a:lvl1pPr>
              <a:defRPr/>
            </a:lvl1pPr>
          </a:lstStyle>
          <a:p>
            <a:pPr>
              <a:defRPr/>
            </a:pPr>
            <a:fld id="{3DC68FFB-9C3E-40AB-9292-76B79BDE8780}" type="slidenum">
              <a:rPr lang="en-US" altLang="en-US"/>
              <a:pPr>
                <a:defRPr/>
              </a:pPr>
              <a:t>‹#›</a:t>
            </a:fld>
            <a:endParaRPr lang="en-US" altLang="en-US"/>
          </a:p>
        </p:txBody>
      </p:sp>
    </p:spTree>
    <p:extLst>
      <p:ext uri="{BB962C8B-B14F-4D97-AF65-F5344CB8AC3E}">
        <p14:creationId xmlns:p14="http://schemas.microsoft.com/office/powerpoint/2010/main" val="288627626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9B18EDF-C478-47B0-A0D8-9215C99108AB}"/>
              </a:ext>
            </a:extLst>
          </p:cNvPr>
          <p:cNvSpPr>
            <a:spLocks noGrp="1" noChangeArrowheads="1"/>
          </p:cNvSpPr>
          <p:nvPr>
            <p:ph type="sldNum" sz="quarter" idx="10"/>
          </p:nvPr>
        </p:nvSpPr>
        <p:spPr>
          <a:ln/>
        </p:spPr>
        <p:txBody>
          <a:bodyPr/>
          <a:lstStyle>
            <a:lvl1pPr>
              <a:defRPr/>
            </a:lvl1pPr>
          </a:lstStyle>
          <a:p>
            <a:pPr>
              <a:defRPr/>
            </a:pPr>
            <a:fld id="{48B44E2D-C1F4-4164-BD13-16CA1FF568B7}" type="slidenum">
              <a:rPr lang="en-US" altLang="en-US"/>
              <a:pPr>
                <a:defRPr/>
              </a:pPr>
              <a:t>‹#›</a:t>
            </a:fld>
            <a:endParaRPr lang="en-US" altLang="en-US"/>
          </a:p>
        </p:txBody>
      </p:sp>
    </p:spTree>
    <p:extLst>
      <p:ext uri="{BB962C8B-B14F-4D97-AF65-F5344CB8AC3E}">
        <p14:creationId xmlns:p14="http://schemas.microsoft.com/office/powerpoint/2010/main" val="359958144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926168" y="8813803"/>
            <a:ext cx="20726400" cy="2724149"/>
          </a:xfrm>
        </p:spPr>
        <p:txBody>
          <a:bodyPr anchor="t"/>
          <a:lstStyle>
            <a:lvl1pPr algn="l">
              <a:defRPr sz="8000" b="1" cap="all"/>
            </a:lvl1pPr>
          </a:lstStyle>
          <a:p>
            <a:r>
              <a:rPr lang="en-US"/>
              <a:t>Click to edit Master title style</a:t>
            </a:r>
          </a:p>
        </p:txBody>
      </p:sp>
      <p:sp>
        <p:nvSpPr>
          <p:cNvPr id="3" name="Text Placeholder 2"/>
          <p:cNvSpPr>
            <a:spLocks noGrp="1"/>
          </p:cNvSpPr>
          <p:nvPr>
            <p:ph type="body" idx="1"/>
          </p:nvPr>
        </p:nvSpPr>
        <p:spPr>
          <a:xfrm>
            <a:off x="1926168" y="5813430"/>
            <a:ext cx="20726400" cy="3000373"/>
          </a:xfrm>
        </p:spPr>
        <p:txBody>
          <a:bodyPr anchor="b"/>
          <a:lstStyle>
            <a:lvl1pPr marL="0" indent="0">
              <a:buNone/>
              <a:defRPr sz="4000"/>
            </a:lvl1pPr>
            <a:lvl2pPr marL="914366" indent="0">
              <a:buNone/>
              <a:defRPr sz="3600"/>
            </a:lvl2pPr>
            <a:lvl3pPr marL="1828730" indent="0">
              <a:buNone/>
              <a:defRPr sz="3200"/>
            </a:lvl3pPr>
            <a:lvl4pPr marL="2743096" indent="0">
              <a:buNone/>
              <a:defRPr sz="2800"/>
            </a:lvl4pPr>
            <a:lvl5pPr marL="3657459" indent="0">
              <a:buNone/>
              <a:defRPr sz="2800"/>
            </a:lvl5pPr>
            <a:lvl6pPr marL="4571822" indent="0">
              <a:buNone/>
              <a:defRPr sz="2800"/>
            </a:lvl6pPr>
            <a:lvl7pPr marL="5486189" indent="0">
              <a:buNone/>
              <a:defRPr sz="2800"/>
            </a:lvl7pPr>
            <a:lvl8pPr marL="6400552" indent="0">
              <a:buNone/>
              <a:defRPr sz="2800"/>
            </a:lvl8pPr>
            <a:lvl9pPr marL="7314918" indent="0">
              <a:buNone/>
              <a:defRPr sz="2800"/>
            </a:lvl9pPr>
          </a:lstStyle>
          <a:p>
            <a:pPr lvl="0"/>
            <a:r>
              <a:rPr lang="en-US"/>
              <a:t>Click to edit Master text styles</a:t>
            </a:r>
          </a:p>
        </p:txBody>
      </p:sp>
      <p:sp>
        <p:nvSpPr>
          <p:cNvPr id="4" name="Rectangle 4">
            <a:extLst>
              <a:ext uri="{FF2B5EF4-FFF2-40B4-BE49-F238E27FC236}">
                <a16:creationId xmlns:a16="http://schemas.microsoft.com/office/drawing/2014/main" id="{D1B3D4AF-09C8-4FB6-AC31-F5413CA75AC5}"/>
              </a:ext>
            </a:extLst>
          </p:cNvPr>
          <p:cNvSpPr>
            <a:spLocks noGrp="1" noChangeArrowheads="1"/>
          </p:cNvSpPr>
          <p:nvPr>
            <p:ph type="sldNum" sz="quarter" idx="10"/>
          </p:nvPr>
        </p:nvSpPr>
        <p:spPr>
          <a:ln/>
        </p:spPr>
        <p:txBody>
          <a:bodyPr/>
          <a:lstStyle>
            <a:lvl1pPr>
              <a:defRPr/>
            </a:lvl1pPr>
          </a:lstStyle>
          <a:p>
            <a:pPr>
              <a:defRPr/>
            </a:pPr>
            <a:fld id="{C784AB9D-DE0E-456A-AEB1-2364E1683A75}" type="slidenum">
              <a:rPr lang="en-US" altLang="en-US"/>
              <a:pPr>
                <a:defRPr/>
              </a:pPr>
              <a:t>‹#›</a:t>
            </a:fld>
            <a:endParaRPr lang="en-US" altLang="en-US"/>
          </a:p>
        </p:txBody>
      </p:sp>
    </p:spTree>
    <p:extLst>
      <p:ext uri="{BB962C8B-B14F-4D97-AF65-F5344CB8AC3E}">
        <p14:creationId xmlns:p14="http://schemas.microsoft.com/office/powerpoint/2010/main" val="345851827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49301" y="2590800"/>
            <a:ext cx="11205632" cy="96012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2361333" y="2590800"/>
            <a:ext cx="11209867" cy="96012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138CD46C-7CBE-45C5-B93A-E35193EED92D}"/>
              </a:ext>
            </a:extLst>
          </p:cNvPr>
          <p:cNvSpPr>
            <a:spLocks noGrp="1" noChangeArrowheads="1"/>
          </p:cNvSpPr>
          <p:nvPr>
            <p:ph type="sldNum" sz="quarter" idx="10"/>
          </p:nvPr>
        </p:nvSpPr>
        <p:spPr>
          <a:ln/>
        </p:spPr>
        <p:txBody>
          <a:bodyPr/>
          <a:lstStyle>
            <a:lvl1pPr>
              <a:defRPr/>
            </a:lvl1pPr>
          </a:lstStyle>
          <a:p>
            <a:pPr>
              <a:defRPr/>
            </a:pPr>
            <a:fld id="{CC42B9E5-AEB8-4F1A-8657-AC923FBAB664}" type="slidenum">
              <a:rPr lang="en-US" altLang="en-US"/>
              <a:pPr>
                <a:defRPr/>
              </a:pPr>
              <a:t>‹#›</a:t>
            </a:fld>
            <a:endParaRPr lang="en-US" altLang="en-US"/>
          </a:p>
        </p:txBody>
      </p:sp>
    </p:spTree>
    <p:extLst>
      <p:ext uri="{BB962C8B-B14F-4D97-AF65-F5344CB8AC3E}">
        <p14:creationId xmlns:p14="http://schemas.microsoft.com/office/powerpoint/2010/main" val="198346974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219200" y="549277"/>
            <a:ext cx="21945600" cy="2286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219200" y="3070227"/>
            <a:ext cx="10773835"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4" name="Content Placeholder 3"/>
          <p:cNvSpPr>
            <a:spLocks noGrp="1"/>
          </p:cNvSpPr>
          <p:nvPr>
            <p:ph sz="half" idx="2"/>
          </p:nvPr>
        </p:nvSpPr>
        <p:spPr>
          <a:xfrm>
            <a:off x="1219200" y="4349749"/>
            <a:ext cx="10773835"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12386740" y="3070227"/>
            <a:ext cx="10778067"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6" name="Content Placeholder 5"/>
          <p:cNvSpPr>
            <a:spLocks noGrp="1"/>
          </p:cNvSpPr>
          <p:nvPr>
            <p:ph sz="quarter" idx="4"/>
          </p:nvPr>
        </p:nvSpPr>
        <p:spPr>
          <a:xfrm>
            <a:off x="12386740" y="4349749"/>
            <a:ext cx="10778067"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B196474-6924-404D-B03E-C370122D8CC5}"/>
              </a:ext>
            </a:extLst>
          </p:cNvPr>
          <p:cNvSpPr>
            <a:spLocks noGrp="1" noChangeArrowheads="1"/>
          </p:cNvSpPr>
          <p:nvPr>
            <p:ph type="sldNum" sz="quarter" idx="10"/>
          </p:nvPr>
        </p:nvSpPr>
        <p:spPr>
          <a:ln/>
        </p:spPr>
        <p:txBody>
          <a:bodyPr/>
          <a:lstStyle>
            <a:lvl1pPr>
              <a:defRPr/>
            </a:lvl1pPr>
          </a:lstStyle>
          <a:p>
            <a:pPr>
              <a:defRPr/>
            </a:pPr>
            <a:fld id="{F2562558-07A1-4DFB-A12F-7E81FB9A45CA}" type="slidenum">
              <a:rPr lang="en-US" altLang="en-US"/>
              <a:pPr>
                <a:defRPr/>
              </a:pPr>
              <a:t>‹#›</a:t>
            </a:fld>
            <a:endParaRPr lang="en-US" altLang="en-US"/>
          </a:p>
        </p:txBody>
      </p:sp>
    </p:spTree>
    <p:extLst>
      <p:ext uri="{BB962C8B-B14F-4D97-AF65-F5344CB8AC3E}">
        <p14:creationId xmlns:p14="http://schemas.microsoft.com/office/powerpoint/2010/main" val="34456396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42" name="Slide Title"/>
          <p:cNvSpPr txBox="1">
            <a:spLocks noGrp="1"/>
          </p:cNvSpPr>
          <p:nvPr>
            <p:ph type="title" hasCustomPrompt="1"/>
          </p:nvPr>
        </p:nvSpPr>
        <p:spPr>
          <a:prstGeom prst="rect">
            <a:avLst/>
          </a:prstGeom>
        </p:spPr>
        <p:txBody>
          <a:bodyPr/>
          <a:lstStyle/>
          <a:p>
            <a:r>
              <a:t>Slide Title</a:t>
            </a:r>
          </a:p>
        </p:txBody>
      </p:sp>
      <p:sp>
        <p:nvSpPr>
          <p:cNvPr id="43" name="Slide Subtitle"/>
          <p:cNvSpPr txBox="1">
            <a:spLocks noGrp="1"/>
          </p:cNvSpPr>
          <p:nvPr>
            <p:ph type="body" sz="quarter" idx="21" hasCustomPrompt="1"/>
          </p:nvPr>
        </p:nvSpPr>
        <p:spPr>
          <a:xfrm>
            <a:off x="1206500" y="2372962"/>
            <a:ext cx="21971000" cy="934780"/>
          </a:xfrm>
          <a:prstGeom prst="rect">
            <a:avLst/>
          </a:prstGeom>
        </p:spPr>
        <p:txBody>
          <a:bodyPr lIns="45719" tIns="45719" rIns="45719" bIns="45719"/>
          <a:lstStyle>
            <a:lvl1pPr marL="0" indent="0" defTabSz="825500">
              <a:lnSpc>
                <a:spcPct val="100000"/>
              </a:lnSpc>
              <a:spcBef>
                <a:spcPts val="0"/>
              </a:spcBef>
              <a:buSzTx/>
              <a:buNone/>
              <a:defRPr sz="5500" b="1"/>
            </a:lvl1pPr>
          </a:lstStyle>
          <a:p>
            <a:r>
              <a:t>Slide Subtitle</a:t>
            </a:r>
          </a:p>
        </p:txBody>
      </p:sp>
      <p:sp>
        <p:nvSpPr>
          <p:cNvPr id="44" name="Body Level One…"/>
          <p:cNvSpPr txBox="1">
            <a:spLocks noGrp="1"/>
          </p:cNvSpPr>
          <p:nvPr>
            <p:ph type="body" idx="1" hasCustomPrompt="1"/>
          </p:nvPr>
        </p:nvSpPr>
        <p:spPr>
          <a:prstGeom prst="rect">
            <a:avLst/>
          </a:prstGeom>
        </p:spPr>
        <p:txBody>
          <a:bodyPr/>
          <a:lstStyle/>
          <a:p>
            <a:r>
              <a:t>Slide bullet text</a:t>
            </a:r>
          </a:p>
          <a:p>
            <a:pPr lvl="1"/>
            <a:endParaRPr/>
          </a:p>
          <a:p>
            <a:pPr lvl="2"/>
            <a:endParaRPr/>
          </a:p>
          <a:p>
            <a:pPr lvl="3"/>
            <a:endParaRPr/>
          </a:p>
          <a:p>
            <a:pPr lvl="4"/>
            <a:endParaRPr/>
          </a:p>
        </p:txBody>
      </p:sp>
      <p:sp>
        <p:nvSpPr>
          <p:cNvPr id="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075B8AEB-C7E2-4F35-9487-86A15A8D19F9}"/>
              </a:ext>
            </a:extLst>
          </p:cNvPr>
          <p:cNvSpPr>
            <a:spLocks noGrp="1" noChangeArrowheads="1"/>
          </p:cNvSpPr>
          <p:nvPr>
            <p:ph type="sldNum" sz="quarter" idx="10"/>
          </p:nvPr>
        </p:nvSpPr>
        <p:spPr>
          <a:ln/>
        </p:spPr>
        <p:txBody>
          <a:bodyPr/>
          <a:lstStyle>
            <a:lvl1pPr>
              <a:defRPr/>
            </a:lvl1pPr>
          </a:lstStyle>
          <a:p>
            <a:pPr>
              <a:defRPr/>
            </a:pPr>
            <a:fld id="{CBF52FD0-69A9-421D-8D97-544AF3A4A663}" type="slidenum">
              <a:rPr lang="en-US" altLang="en-US"/>
              <a:pPr>
                <a:defRPr/>
              </a:pPr>
              <a:t>‹#›</a:t>
            </a:fld>
            <a:endParaRPr lang="en-US" altLang="en-US"/>
          </a:p>
        </p:txBody>
      </p:sp>
    </p:spTree>
    <p:extLst>
      <p:ext uri="{BB962C8B-B14F-4D97-AF65-F5344CB8AC3E}">
        <p14:creationId xmlns:p14="http://schemas.microsoft.com/office/powerpoint/2010/main" val="71369129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59DF6BDF-2E97-4C70-AB20-AB8930943C70}"/>
              </a:ext>
            </a:extLst>
          </p:cNvPr>
          <p:cNvSpPr>
            <a:spLocks noGrp="1" noChangeArrowheads="1"/>
          </p:cNvSpPr>
          <p:nvPr>
            <p:ph type="sldNum" sz="quarter" idx="10"/>
          </p:nvPr>
        </p:nvSpPr>
        <p:spPr>
          <a:ln/>
        </p:spPr>
        <p:txBody>
          <a:bodyPr/>
          <a:lstStyle>
            <a:lvl1pPr>
              <a:defRPr/>
            </a:lvl1pPr>
          </a:lstStyle>
          <a:p>
            <a:pPr>
              <a:defRPr/>
            </a:pPr>
            <a:fld id="{010D0BD5-5F1F-4534-A40A-D87F72B40AF2}" type="slidenum">
              <a:rPr lang="en-US" altLang="en-US"/>
              <a:pPr>
                <a:defRPr/>
              </a:pPr>
              <a:t>‹#›</a:t>
            </a:fld>
            <a:endParaRPr lang="en-US" altLang="en-US"/>
          </a:p>
        </p:txBody>
      </p:sp>
    </p:spTree>
    <p:extLst>
      <p:ext uri="{BB962C8B-B14F-4D97-AF65-F5344CB8AC3E}">
        <p14:creationId xmlns:p14="http://schemas.microsoft.com/office/powerpoint/2010/main" val="255481455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19207" y="546099"/>
            <a:ext cx="8022168" cy="2324101"/>
          </a:xfrm>
        </p:spPr>
        <p:txBody>
          <a:bodyPr anchor="b"/>
          <a:lstStyle>
            <a:lvl1pPr algn="l">
              <a:defRPr sz="4000" b="1"/>
            </a:lvl1pPr>
          </a:lstStyle>
          <a:p>
            <a:r>
              <a:rPr lang="en-US"/>
              <a:t>Click to edit Master title style</a:t>
            </a:r>
          </a:p>
        </p:txBody>
      </p:sp>
      <p:sp>
        <p:nvSpPr>
          <p:cNvPr id="3" name="Content Placeholder 2"/>
          <p:cNvSpPr>
            <a:spLocks noGrp="1"/>
          </p:cNvSpPr>
          <p:nvPr>
            <p:ph idx="1"/>
          </p:nvPr>
        </p:nvSpPr>
        <p:spPr>
          <a:xfrm>
            <a:off x="9533467" y="546105"/>
            <a:ext cx="13631333" cy="11706227"/>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219207" y="2870204"/>
            <a:ext cx="8022168" cy="93821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F6038ABB-3FF7-4E9F-A533-BFF82DEA48B0}"/>
              </a:ext>
            </a:extLst>
          </p:cNvPr>
          <p:cNvSpPr>
            <a:spLocks noGrp="1" noChangeArrowheads="1"/>
          </p:cNvSpPr>
          <p:nvPr>
            <p:ph type="sldNum" sz="quarter" idx="10"/>
          </p:nvPr>
        </p:nvSpPr>
        <p:spPr>
          <a:ln/>
        </p:spPr>
        <p:txBody>
          <a:bodyPr/>
          <a:lstStyle>
            <a:lvl1pPr>
              <a:defRPr/>
            </a:lvl1pPr>
          </a:lstStyle>
          <a:p>
            <a:pPr>
              <a:defRPr/>
            </a:pPr>
            <a:fld id="{8073BCAC-A30E-418A-A457-253479973677}" type="slidenum">
              <a:rPr lang="en-US" altLang="en-US"/>
              <a:pPr>
                <a:defRPr/>
              </a:pPr>
              <a:t>‹#›</a:t>
            </a:fld>
            <a:endParaRPr lang="en-US" altLang="en-US"/>
          </a:p>
        </p:txBody>
      </p:sp>
    </p:spTree>
    <p:extLst>
      <p:ext uri="{BB962C8B-B14F-4D97-AF65-F5344CB8AC3E}">
        <p14:creationId xmlns:p14="http://schemas.microsoft.com/office/powerpoint/2010/main" val="233093247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79435" y="9601200"/>
            <a:ext cx="14630400" cy="1133477"/>
          </a:xfrm>
        </p:spPr>
        <p:txBody>
          <a:bodyPr anchor="b"/>
          <a:lstStyle>
            <a:lvl1pPr algn="l">
              <a:defRPr sz="4000" b="1"/>
            </a:lvl1pPr>
          </a:lstStyle>
          <a:p>
            <a:r>
              <a:rPr lang="en-US"/>
              <a:t>Click to edit Master title style</a:t>
            </a:r>
          </a:p>
        </p:txBody>
      </p:sp>
      <p:sp>
        <p:nvSpPr>
          <p:cNvPr id="3" name="Picture Placeholder 2"/>
          <p:cNvSpPr>
            <a:spLocks noGrp="1"/>
          </p:cNvSpPr>
          <p:nvPr>
            <p:ph type="pic" idx="1"/>
          </p:nvPr>
        </p:nvSpPr>
        <p:spPr>
          <a:xfrm>
            <a:off x="4779435" y="1225549"/>
            <a:ext cx="14630400" cy="8229600"/>
          </a:xfrm>
        </p:spPr>
        <p:txBody>
          <a:bodyPr/>
          <a:lstStyle>
            <a:lvl1pPr marL="0" indent="0">
              <a:buNone/>
              <a:defRPr sz="6400"/>
            </a:lvl1pPr>
            <a:lvl2pPr marL="914366" indent="0">
              <a:buNone/>
              <a:defRPr sz="5600"/>
            </a:lvl2pPr>
            <a:lvl3pPr marL="1828730" indent="0">
              <a:buNone/>
              <a:defRPr sz="4800"/>
            </a:lvl3pPr>
            <a:lvl4pPr marL="2743096" indent="0">
              <a:buNone/>
              <a:defRPr sz="4000"/>
            </a:lvl4pPr>
            <a:lvl5pPr marL="3657459" indent="0">
              <a:buNone/>
              <a:defRPr sz="4000"/>
            </a:lvl5pPr>
            <a:lvl6pPr marL="4571822" indent="0">
              <a:buNone/>
              <a:defRPr sz="4000"/>
            </a:lvl6pPr>
            <a:lvl7pPr marL="5486189" indent="0">
              <a:buNone/>
              <a:defRPr sz="4000"/>
            </a:lvl7pPr>
            <a:lvl8pPr marL="6400552" indent="0">
              <a:buNone/>
              <a:defRPr sz="4000"/>
            </a:lvl8pPr>
            <a:lvl9pPr marL="7314918" indent="0">
              <a:buNone/>
              <a:defRPr sz="4000"/>
            </a:lvl9pPr>
          </a:lstStyle>
          <a:p>
            <a:pPr lvl="0"/>
            <a:endParaRPr lang="en-US" noProof="0"/>
          </a:p>
        </p:txBody>
      </p:sp>
      <p:sp>
        <p:nvSpPr>
          <p:cNvPr id="4" name="Text Placeholder 3"/>
          <p:cNvSpPr>
            <a:spLocks noGrp="1"/>
          </p:cNvSpPr>
          <p:nvPr>
            <p:ph type="body" sz="half" idx="2"/>
          </p:nvPr>
        </p:nvSpPr>
        <p:spPr>
          <a:xfrm>
            <a:off x="4779435" y="10734676"/>
            <a:ext cx="14630400" cy="16097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2EB54CA3-3254-460B-9CAC-E90DF31B95A8}"/>
              </a:ext>
            </a:extLst>
          </p:cNvPr>
          <p:cNvSpPr>
            <a:spLocks noGrp="1" noChangeArrowheads="1"/>
          </p:cNvSpPr>
          <p:nvPr>
            <p:ph type="sldNum" sz="quarter" idx="10"/>
          </p:nvPr>
        </p:nvSpPr>
        <p:spPr>
          <a:ln/>
        </p:spPr>
        <p:txBody>
          <a:bodyPr/>
          <a:lstStyle>
            <a:lvl1pPr>
              <a:defRPr/>
            </a:lvl1pPr>
          </a:lstStyle>
          <a:p>
            <a:pPr>
              <a:defRPr/>
            </a:pPr>
            <a:fld id="{844E020C-8B3F-4EFA-89E9-C52F4C953839}" type="slidenum">
              <a:rPr lang="en-US" altLang="en-US"/>
              <a:pPr>
                <a:defRPr/>
              </a:pPr>
              <a:t>‹#›</a:t>
            </a:fld>
            <a:endParaRPr lang="en-US" altLang="en-US"/>
          </a:p>
        </p:txBody>
      </p:sp>
    </p:spTree>
    <p:extLst>
      <p:ext uri="{BB962C8B-B14F-4D97-AF65-F5344CB8AC3E}">
        <p14:creationId xmlns:p14="http://schemas.microsoft.com/office/powerpoint/2010/main" val="400806863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FF06AD03-BA26-4B1F-A78F-D5672C088410}"/>
              </a:ext>
            </a:extLst>
          </p:cNvPr>
          <p:cNvSpPr>
            <a:spLocks noGrp="1" noChangeArrowheads="1"/>
          </p:cNvSpPr>
          <p:nvPr>
            <p:ph type="sldNum" sz="quarter" idx="10"/>
          </p:nvPr>
        </p:nvSpPr>
        <p:spPr>
          <a:ln/>
        </p:spPr>
        <p:txBody>
          <a:bodyPr/>
          <a:lstStyle>
            <a:lvl1pPr>
              <a:defRPr/>
            </a:lvl1pPr>
          </a:lstStyle>
          <a:p>
            <a:pPr>
              <a:defRPr/>
            </a:pPr>
            <a:fld id="{B75AF80F-62E9-4C5F-8BBD-DF7D5333EA59}" type="slidenum">
              <a:rPr lang="en-US" altLang="en-US"/>
              <a:pPr>
                <a:defRPr/>
              </a:pPr>
              <a:t>‹#›</a:t>
            </a:fld>
            <a:endParaRPr lang="en-US" altLang="en-US"/>
          </a:p>
        </p:txBody>
      </p:sp>
    </p:spTree>
    <p:extLst>
      <p:ext uri="{BB962C8B-B14F-4D97-AF65-F5344CB8AC3E}">
        <p14:creationId xmlns:p14="http://schemas.microsoft.com/office/powerpoint/2010/main" val="61312724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864667" y="590552"/>
            <a:ext cx="5706533" cy="116014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745069" y="590552"/>
            <a:ext cx="16713200" cy="116014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DF2B2BF-630F-41BD-A2D9-C55744D1CC0A}"/>
              </a:ext>
            </a:extLst>
          </p:cNvPr>
          <p:cNvSpPr>
            <a:spLocks noGrp="1" noChangeArrowheads="1"/>
          </p:cNvSpPr>
          <p:nvPr>
            <p:ph type="sldNum" sz="quarter" idx="10"/>
          </p:nvPr>
        </p:nvSpPr>
        <p:spPr>
          <a:ln/>
        </p:spPr>
        <p:txBody>
          <a:bodyPr/>
          <a:lstStyle>
            <a:lvl1pPr>
              <a:defRPr/>
            </a:lvl1pPr>
          </a:lstStyle>
          <a:p>
            <a:pPr>
              <a:defRPr/>
            </a:pPr>
            <a:fld id="{13108A17-71DE-4E8E-B1C6-0F78994A0601}" type="slidenum">
              <a:rPr lang="en-US" altLang="en-US"/>
              <a:pPr>
                <a:defRPr/>
              </a:pPr>
              <a:t>‹#›</a:t>
            </a:fld>
            <a:endParaRPr lang="en-US" altLang="en-US"/>
          </a:p>
        </p:txBody>
      </p:sp>
    </p:spTree>
    <p:extLst>
      <p:ext uri="{BB962C8B-B14F-4D97-AF65-F5344CB8AC3E}">
        <p14:creationId xmlns:p14="http://schemas.microsoft.com/office/powerpoint/2010/main" val="169550925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828800" y="4260855"/>
            <a:ext cx="20726400" cy="2940051"/>
          </a:xfrm>
        </p:spPr>
        <p:txBody>
          <a:bodyPr/>
          <a:lstStyle/>
          <a:p>
            <a:r>
              <a:rPr lang="en-US"/>
              <a:t>Click to edit Master title style</a:t>
            </a:r>
          </a:p>
        </p:txBody>
      </p:sp>
      <p:sp>
        <p:nvSpPr>
          <p:cNvPr id="3" name="Subtitle 2"/>
          <p:cNvSpPr>
            <a:spLocks noGrp="1"/>
          </p:cNvSpPr>
          <p:nvPr>
            <p:ph type="subTitle" idx="1"/>
          </p:nvPr>
        </p:nvSpPr>
        <p:spPr>
          <a:xfrm>
            <a:off x="3657600" y="7772400"/>
            <a:ext cx="17068800" cy="3505200"/>
          </a:xfrm>
        </p:spPr>
        <p:txBody>
          <a:bodyPr/>
          <a:lstStyle>
            <a:lvl1pPr marL="0" indent="0" algn="ctr">
              <a:buNone/>
              <a:defRPr/>
            </a:lvl1pPr>
            <a:lvl2pPr marL="914366" indent="0" algn="ctr">
              <a:buNone/>
              <a:defRPr/>
            </a:lvl2pPr>
            <a:lvl3pPr marL="1828730" indent="0" algn="ctr">
              <a:buNone/>
              <a:defRPr/>
            </a:lvl3pPr>
            <a:lvl4pPr marL="2743096" indent="0" algn="ctr">
              <a:buNone/>
              <a:defRPr/>
            </a:lvl4pPr>
            <a:lvl5pPr marL="3657459" indent="0" algn="ctr">
              <a:buNone/>
              <a:defRPr/>
            </a:lvl5pPr>
            <a:lvl6pPr marL="4571822" indent="0" algn="ctr">
              <a:buNone/>
              <a:defRPr/>
            </a:lvl6pPr>
            <a:lvl7pPr marL="5486189" indent="0" algn="ctr">
              <a:buNone/>
              <a:defRPr/>
            </a:lvl7pPr>
            <a:lvl8pPr marL="6400552" indent="0" algn="ctr">
              <a:buNone/>
              <a:defRPr/>
            </a:lvl8pPr>
            <a:lvl9pPr marL="7314918"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AC187B6-2E7B-466E-889E-F3B8ED02676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F37816C-EFE0-447E-96E3-2DD4D843194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E4A8C6D-08AE-488C-8600-89CE8B84B89A}"/>
              </a:ext>
            </a:extLst>
          </p:cNvPr>
          <p:cNvSpPr>
            <a:spLocks noGrp="1" noChangeArrowheads="1"/>
          </p:cNvSpPr>
          <p:nvPr>
            <p:ph type="sldNum" sz="quarter" idx="12"/>
          </p:nvPr>
        </p:nvSpPr>
        <p:spPr>
          <a:ln/>
        </p:spPr>
        <p:txBody>
          <a:bodyPr/>
          <a:lstStyle>
            <a:lvl1pPr>
              <a:defRPr/>
            </a:lvl1pPr>
          </a:lstStyle>
          <a:p>
            <a:pPr>
              <a:defRPr/>
            </a:pPr>
            <a:fld id="{DECCEC40-CE06-4FBB-BDDB-61C2DA7C91A3}" type="slidenum">
              <a:rPr lang="en-US" altLang="en-US"/>
              <a:pPr>
                <a:defRPr/>
              </a:pPr>
              <a:t>‹#›</a:t>
            </a:fld>
            <a:endParaRPr lang="en-US" altLang="en-US"/>
          </a:p>
        </p:txBody>
      </p:sp>
    </p:spTree>
    <p:extLst>
      <p:ext uri="{BB962C8B-B14F-4D97-AF65-F5344CB8AC3E}">
        <p14:creationId xmlns:p14="http://schemas.microsoft.com/office/powerpoint/2010/main" val="1683763156"/>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FADBE5DB-CB8D-4AAE-9879-7377003A22B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591B18F-6BA7-4C86-901A-C2225F9D7D9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C9FAB5D-1EDA-41CA-AA90-F108D0CD7E85}"/>
              </a:ext>
            </a:extLst>
          </p:cNvPr>
          <p:cNvSpPr>
            <a:spLocks noGrp="1" noChangeArrowheads="1"/>
          </p:cNvSpPr>
          <p:nvPr>
            <p:ph type="sldNum" sz="quarter" idx="12"/>
          </p:nvPr>
        </p:nvSpPr>
        <p:spPr>
          <a:ln/>
        </p:spPr>
        <p:txBody>
          <a:bodyPr/>
          <a:lstStyle>
            <a:lvl1pPr>
              <a:defRPr/>
            </a:lvl1pPr>
          </a:lstStyle>
          <a:p>
            <a:pPr>
              <a:defRPr/>
            </a:pPr>
            <a:fld id="{7F67CF6A-CCC6-4E14-AD62-3F339DD4F88F}" type="slidenum">
              <a:rPr lang="en-US" altLang="en-US"/>
              <a:pPr>
                <a:defRPr/>
              </a:pPr>
              <a:t>‹#›</a:t>
            </a:fld>
            <a:endParaRPr lang="en-US" altLang="en-US"/>
          </a:p>
        </p:txBody>
      </p:sp>
    </p:spTree>
    <p:extLst>
      <p:ext uri="{BB962C8B-B14F-4D97-AF65-F5344CB8AC3E}">
        <p14:creationId xmlns:p14="http://schemas.microsoft.com/office/powerpoint/2010/main" val="1448575805"/>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926168" y="8813803"/>
            <a:ext cx="20726400" cy="2724149"/>
          </a:xfrm>
        </p:spPr>
        <p:txBody>
          <a:bodyPr anchor="t"/>
          <a:lstStyle>
            <a:lvl1pPr algn="l">
              <a:defRPr sz="8000" b="1" cap="all"/>
            </a:lvl1pPr>
          </a:lstStyle>
          <a:p>
            <a:r>
              <a:rPr lang="en-US"/>
              <a:t>Click to edit Master title style</a:t>
            </a:r>
          </a:p>
        </p:txBody>
      </p:sp>
      <p:sp>
        <p:nvSpPr>
          <p:cNvPr id="3" name="Text Placeholder 2"/>
          <p:cNvSpPr>
            <a:spLocks noGrp="1"/>
          </p:cNvSpPr>
          <p:nvPr>
            <p:ph type="body" idx="1"/>
          </p:nvPr>
        </p:nvSpPr>
        <p:spPr>
          <a:xfrm>
            <a:off x="1926168" y="5813430"/>
            <a:ext cx="20726400" cy="3000373"/>
          </a:xfrm>
        </p:spPr>
        <p:txBody>
          <a:bodyPr anchor="b"/>
          <a:lstStyle>
            <a:lvl1pPr marL="0" indent="0">
              <a:buNone/>
              <a:defRPr sz="4000"/>
            </a:lvl1pPr>
            <a:lvl2pPr marL="914366" indent="0">
              <a:buNone/>
              <a:defRPr sz="3600"/>
            </a:lvl2pPr>
            <a:lvl3pPr marL="1828730" indent="0">
              <a:buNone/>
              <a:defRPr sz="3200"/>
            </a:lvl3pPr>
            <a:lvl4pPr marL="2743096" indent="0">
              <a:buNone/>
              <a:defRPr sz="2800"/>
            </a:lvl4pPr>
            <a:lvl5pPr marL="3657459" indent="0">
              <a:buNone/>
              <a:defRPr sz="2800"/>
            </a:lvl5pPr>
            <a:lvl6pPr marL="4571822" indent="0">
              <a:buNone/>
              <a:defRPr sz="2800"/>
            </a:lvl6pPr>
            <a:lvl7pPr marL="5486189" indent="0">
              <a:buNone/>
              <a:defRPr sz="2800"/>
            </a:lvl7pPr>
            <a:lvl8pPr marL="6400552" indent="0">
              <a:buNone/>
              <a:defRPr sz="2800"/>
            </a:lvl8pPr>
            <a:lvl9pPr marL="7314918" indent="0">
              <a:buNone/>
              <a:defRPr sz="2800"/>
            </a:lvl9pPr>
          </a:lstStyle>
          <a:p>
            <a:pPr lvl="0"/>
            <a:r>
              <a:rPr lang="en-US"/>
              <a:t>Click to edit Master text styles</a:t>
            </a:r>
          </a:p>
        </p:txBody>
      </p:sp>
      <p:sp>
        <p:nvSpPr>
          <p:cNvPr id="4" name="Rectangle 4">
            <a:extLst>
              <a:ext uri="{FF2B5EF4-FFF2-40B4-BE49-F238E27FC236}">
                <a16:creationId xmlns:a16="http://schemas.microsoft.com/office/drawing/2014/main" id="{481709FA-5059-4258-B78E-A1BF22ACD1B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195EC67-AE2A-47E6-B2EA-2F8FFB19190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719D985-E3F8-41A3-B2DE-87C746CFA7C4}"/>
              </a:ext>
            </a:extLst>
          </p:cNvPr>
          <p:cNvSpPr>
            <a:spLocks noGrp="1" noChangeArrowheads="1"/>
          </p:cNvSpPr>
          <p:nvPr>
            <p:ph type="sldNum" sz="quarter" idx="12"/>
          </p:nvPr>
        </p:nvSpPr>
        <p:spPr>
          <a:ln/>
        </p:spPr>
        <p:txBody>
          <a:bodyPr/>
          <a:lstStyle>
            <a:lvl1pPr>
              <a:defRPr/>
            </a:lvl1pPr>
          </a:lstStyle>
          <a:p>
            <a:pPr>
              <a:defRPr/>
            </a:pPr>
            <a:fld id="{9434D1ED-645D-4B78-AE91-951DEADAB844}" type="slidenum">
              <a:rPr lang="en-US" altLang="en-US"/>
              <a:pPr>
                <a:defRPr/>
              </a:pPr>
              <a:t>‹#›</a:t>
            </a:fld>
            <a:endParaRPr lang="en-US" altLang="en-US"/>
          </a:p>
        </p:txBody>
      </p:sp>
    </p:spTree>
    <p:extLst>
      <p:ext uri="{BB962C8B-B14F-4D97-AF65-F5344CB8AC3E}">
        <p14:creationId xmlns:p14="http://schemas.microsoft.com/office/powerpoint/2010/main" val="822668305"/>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828800" y="2590800"/>
            <a:ext cx="10160000" cy="96012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2395200" y="2590800"/>
            <a:ext cx="10160000" cy="96012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3CE3F096-2980-4538-A6E8-B59871CC840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B2D6D13D-1A73-4A33-BF92-AC58F508D14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17AC7EA-5806-432F-846D-9F590C189CE4}"/>
              </a:ext>
            </a:extLst>
          </p:cNvPr>
          <p:cNvSpPr>
            <a:spLocks noGrp="1" noChangeArrowheads="1"/>
          </p:cNvSpPr>
          <p:nvPr>
            <p:ph type="sldNum" sz="quarter" idx="12"/>
          </p:nvPr>
        </p:nvSpPr>
        <p:spPr>
          <a:ln/>
        </p:spPr>
        <p:txBody>
          <a:bodyPr/>
          <a:lstStyle>
            <a:lvl1pPr>
              <a:defRPr/>
            </a:lvl1pPr>
          </a:lstStyle>
          <a:p>
            <a:pPr>
              <a:defRPr/>
            </a:pPr>
            <a:fld id="{F7EFEFFF-9956-4AE3-B651-D54BC5A21106}" type="slidenum">
              <a:rPr lang="en-US" altLang="en-US"/>
              <a:pPr>
                <a:defRPr/>
              </a:pPr>
              <a:t>‹#›</a:t>
            </a:fld>
            <a:endParaRPr lang="en-US" altLang="en-US"/>
          </a:p>
        </p:txBody>
      </p:sp>
    </p:spTree>
    <p:extLst>
      <p:ext uri="{BB962C8B-B14F-4D97-AF65-F5344CB8AC3E}">
        <p14:creationId xmlns:p14="http://schemas.microsoft.com/office/powerpoint/2010/main" val="299163902"/>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52" name="Body Level One…"/>
          <p:cNvSpPr txBox="1">
            <a:spLocks noGrp="1"/>
          </p:cNvSpPr>
          <p:nvPr>
            <p:ph type="body" idx="1" hasCustomPrompt="1"/>
          </p:nvPr>
        </p:nvSpPr>
        <p:spPr>
          <a:prstGeom prst="rect">
            <a:avLst/>
          </a:prstGeom>
        </p:spPr>
        <p:txBody>
          <a:bodyPr numCol="2" spcCol="1098550"/>
          <a:lstStyle/>
          <a:p>
            <a:r>
              <a:t>Slide bullet text</a:t>
            </a:r>
          </a:p>
          <a:p>
            <a:pPr lvl="1"/>
            <a:endParaRPr/>
          </a:p>
          <a:p>
            <a:pPr lvl="2"/>
            <a:endParaRPr/>
          </a:p>
          <a:p>
            <a:pPr lvl="3"/>
            <a:endParaRPr/>
          </a:p>
          <a:p>
            <a:pPr lvl="4"/>
            <a:endParaRPr/>
          </a:p>
        </p:txBody>
      </p:sp>
      <p:sp>
        <p:nvSpPr>
          <p:cNvPr id="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219200" y="549277"/>
            <a:ext cx="21945600" cy="2286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219200" y="3070227"/>
            <a:ext cx="10773835"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4" name="Content Placeholder 3"/>
          <p:cNvSpPr>
            <a:spLocks noGrp="1"/>
          </p:cNvSpPr>
          <p:nvPr>
            <p:ph sz="half" idx="2"/>
          </p:nvPr>
        </p:nvSpPr>
        <p:spPr>
          <a:xfrm>
            <a:off x="1219200" y="4349749"/>
            <a:ext cx="10773835"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12386740" y="3070227"/>
            <a:ext cx="10778067"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6" name="Content Placeholder 5"/>
          <p:cNvSpPr>
            <a:spLocks noGrp="1"/>
          </p:cNvSpPr>
          <p:nvPr>
            <p:ph sz="quarter" idx="4"/>
          </p:nvPr>
        </p:nvSpPr>
        <p:spPr>
          <a:xfrm>
            <a:off x="12386740" y="4349749"/>
            <a:ext cx="10778067"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C5D31002-DC0A-4757-8AE7-8BEC2AF7D790}"/>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878C5744-8896-45A8-9CC6-E9A3914001A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1C427BC6-8E7D-4CAE-9349-58E9ABE0E604}"/>
              </a:ext>
            </a:extLst>
          </p:cNvPr>
          <p:cNvSpPr>
            <a:spLocks noGrp="1" noChangeArrowheads="1"/>
          </p:cNvSpPr>
          <p:nvPr>
            <p:ph type="sldNum" sz="quarter" idx="12"/>
          </p:nvPr>
        </p:nvSpPr>
        <p:spPr>
          <a:ln/>
        </p:spPr>
        <p:txBody>
          <a:bodyPr/>
          <a:lstStyle>
            <a:lvl1pPr>
              <a:defRPr/>
            </a:lvl1pPr>
          </a:lstStyle>
          <a:p>
            <a:pPr>
              <a:defRPr/>
            </a:pPr>
            <a:fld id="{51D47726-8754-4E67-BD2A-86F1E88D7A5E}" type="slidenum">
              <a:rPr lang="en-US" altLang="en-US"/>
              <a:pPr>
                <a:defRPr/>
              </a:pPr>
              <a:t>‹#›</a:t>
            </a:fld>
            <a:endParaRPr lang="en-US" altLang="en-US"/>
          </a:p>
        </p:txBody>
      </p:sp>
    </p:spTree>
    <p:extLst>
      <p:ext uri="{BB962C8B-B14F-4D97-AF65-F5344CB8AC3E}">
        <p14:creationId xmlns:p14="http://schemas.microsoft.com/office/powerpoint/2010/main" val="2456295535"/>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402C2DE-0726-4931-99EF-F5F49B26F5A2}"/>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CCDDE0F5-58D6-4FF0-A0D8-F776F579D39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CE5A9120-2682-49AC-AC4D-E30BCF1F7DCF}"/>
              </a:ext>
            </a:extLst>
          </p:cNvPr>
          <p:cNvSpPr>
            <a:spLocks noGrp="1" noChangeArrowheads="1"/>
          </p:cNvSpPr>
          <p:nvPr>
            <p:ph type="sldNum" sz="quarter" idx="12"/>
          </p:nvPr>
        </p:nvSpPr>
        <p:spPr>
          <a:ln/>
        </p:spPr>
        <p:txBody>
          <a:bodyPr/>
          <a:lstStyle>
            <a:lvl1pPr>
              <a:defRPr/>
            </a:lvl1pPr>
          </a:lstStyle>
          <a:p>
            <a:pPr>
              <a:defRPr/>
            </a:pPr>
            <a:fld id="{D248FC7C-1C6C-48FC-969F-04EFA95CCA2D}" type="slidenum">
              <a:rPr lang="en-US" altLang="en-US"/>
              <a:pPr>
                <a:defRPr/>
              </a:pPr>
              <a:t>‹#›</a:t>
            </a:fld>
            <a:endParaRPr lang="en-US" altLang="en-US"/>
          </a:p>
        </p:txBody>
      </p:sp>
    </p:spTree>
    <p:extLst>
      <p:ext uri="{BB962C8B-B14F-4D97-AF65-F5344CB8AC3E}">
        <p14:creationId xmlns:p14="http://schemas.microsoft.com/office/powerpoint/2010/main" val="1354932719"/>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6F3D925A-2528-4059-BE0D-30A2035E7EFA}"/>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0BBAE45C-7314-4FBC-B383-9CE5593B21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65C46CDF-C36E-411B-AC6E-22A50A9586B6}"/>
              </a:ext>
            </a:extLst>
          </p:cNvPr>
          <p:cNvSpPr>
            <a:spLocks noGrp="1" noChangeArrowheads="1"/>
          </p:cNvSpPr>
          <p:nvPr>
            <p:ph type="sldNum" sz="quarter" idx="12"/>
          </p:nvPr>
        </p:nvSpPr>
        <p:spPr>
          <a:ln/>
        </p:spPr>
        <p:txBody>
          <a:bodyPr/>
          <a:lstStyle>
            <a:lvl1pPr>
              <a:defRPr/>
            </a:lvl1pPr>
          </a:lstStyle>
          <a:p>
            <a:pPr>
              <a:defRPr/>
            </a:pPr>
            <a:fld id="{6630FB28-96E6-4569-851C-98B29252D154}" type="slidenum">
              <a:rPr lang="en-US" altLang="en-US"/>
              <a:pPr>
                <a:defRPr/>
              </a:pPr>
              <a:t>‹#›</a:t>
            </a:fld>
            <a:endParaRPr lang="en-US" altLang="en-US"/>
          </a:p>
        </p:txBody>
      </p:sp>
    </p:spTree>
    <p:extLst>
      <p:ext uri="{BB962C8B-B14F-4D97-AF65-F5344CB8AC3E}">
        <p14:creationId xmlns:p14="http://schemas.microsoft.com/office/powerpoint/2010/main" val="3924935086"/>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19207" y="546099"/>
            <a:ext cx="8022168" cy="2324101"/>
          </a:xfrm>
        </p:spPr>
        <p:txBody>
          <a:bodyPr anchor="b"/>
          <a:lstStyle>
            <a:lvl1pPr algn="l">
              <a:defRPr sz="4000" b="1"/>
            </a:lvl1pPr>
          </a:lstStyle>
          <a:p>
            <a:r>
              <a:rPr lang="en-US"/>
              <a:t>Click to edit Master title style</a:t>
            </a:r>
          </a:p>
        </p:txBody>
      </p:sp>
      <p:sp>
        <p:nvSpPr>
          <p:cNvPr id="3" name="Content Placeholder 2"/>
          <p:cNvSpPr>
            <a:spLocks noGrp="1"/>
          </p:cNvSpPr>
          <p:nvPr>
            <p:ph idx="1"/>
          </p:nvPr>
        </p:nvSpPr>
        <p:spPr>
          <a:xfrm>
            <a:off x="9533467" y="546105"/>
            <a:ext cx="13631333" cy="11706227"/>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219207" y="2870204"/>
            <a:ext cx="8022168" cy="93821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6BFC3E1C-4262-4EFA-83F6-AF2ACB476E7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941C080-29D0-4F90-8A3E-DE0CC6AF99C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F43A76B-976A-46D9-97FF-53877BB9BAC4}"/>
              </a:ext>
            </a:extLst>
          </p:cNvPr>
          <p:cNvSpPr>
            <a:spLocks noGrp="1" noChangeArrowheads="1"/>
          </p:cNvSpPr>
          <p:nvPr>
            <p:ph type="sldNum" sz="quarter" idx="12"/>
          </p:nvPr>
        </p:nvSpPr>
        <p:spPr>
          <a:ln/>
        </p:spPr>
        <p:txBody>
          <a:bodyPr/>
          <a:lstStyle>
            <a:lvl1pPr>
              <a:defRPr/>
            </a:lvl1pPr>
          </a:lstStyle>
          <a:p>
            <a:pPr>
              <a:defRPr/>
            </a:pPr>
            <a:fld id="{FA91ABC0-24C3-4A96-8779-E9AF95965CD6}" type="slidenum">
              <a:rPr lang="en-US" altLang="en-US"/>
              <a:pPr>
                <a:defRPr/>
              </a:pPr>
              <a:t>‹#›</a:t>
            </a:fld>
            <a:endParaRPr lang="en-US" altLang="en-US"/>
          </a:p>
        </p:txBody>
      </p:sp>
    </p:spTree>
    <p:extLst>
      <p:ext uri="{BB962C8B-B14F-4D97-AF65-F5344CB8AC3E}">
        <p14:creationId xmlns:p14="http://schemas.microsoft.com/office/powerpoint/2010/main" val="59398834"/>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79435" y="9601200"/>
            <a:ext cx="14630400" cy="1133477"/>
          </a:xfrm>
        </p:spPr>
        <p:txBody>
          <a:bodyPr anchor="b"/>
          <a:lstStyle>
            <a:lvl1pPr algn="l">
              <a:defRPr sz="4000" b="1"/>
            </a:lvl1pPr>
          </a:lstStyle>
          <a:p>
            <a:r>
              <a:rPr lang="en-US"/>
              <a:t>Click to edit Master title style</a:t>
            </a:r>
          </a:p>
        </p:txBody>
      </p:sp>
      <p:sp>
        <p:nvSpPr>
          <p:cNvPr id="3" name="Picture Placeholder 2"/>
          <p:cNvSpPr>
            <a:spLocks noGrp="1"/>
          </p:cNvSpPr>
          <p:nvPr>
            <p:ph type="pic" idx="1"/>
          </p:nvPr>
        </p:nvSpPr>
        <p:spPr>
          <a:xfrm>
            <a:off x="4779435" y="1225549"/>
            <a:ext cx="14630400" cy="8229600"/>
          </a:xfrm>
        </p:spPr>
        <p:txBody>
          <a:bodyPr/>
          <a:lstStyle>
            <a:lvl1pPr marL="0" indent="0">
              <a:buNone/>
              <a:defRPr sz="6400"/>
            </a:lvl1pPr>
            <a:lvl2pPr marL="914366" indent="0">
              <a:buNone/>
              <a:defRPr sz="5600"/>
            </a:lvl2pPr>
            <a:lvl3pPr marL="1828730" indent="0">
              <a:buNone/>
              <a:defRPr sz="4800"/>
            </a:lvl3pPr>
            <a:lvl4pPr marL="2743096" indent="0">
              <a:buNone/>
              <a:defRPr sz="4000"/>
            </a:lvl4pPr>
            <a:lvl5pPr marL="3657459" indent="0">
              <a:buNone/>
              <a:defRPr sz="4000"/>
            </a:lvl5pPr>
            <a:lvl6pPr marL="4571822" indent="0">
              <a:buNone/>
              <a:defRPr sz="4000"/>
            </a:lvl6pPr>
            <a:lvl7pPr marL="5486189" indent="0">
              <a:buNone/>
              <a:defRPr sz="4000"/>
            </a:lvl7pPr>
            <a:lvl8pPr marL="6400552" indent="0">
              <a:buNone/>
              <a:defRPr sz="4000"/>
            </a:lvl8pPr>
            <a:lvl9pPr marL="7314918" indent="0">
              <a:buNone/>
              <a:defRPr sz="4000"/>
            </a:lvl9pPr>
          </a:lstStyle>
          <a:p>
            <a:pPr lvl="0"/>
            <a:endParaRPr lang="en-US" noProof="0"/>
          </a:p>
        </p:txBody>
      </p:sp>
      <p:sp>
        <p:nvSpPr>
          <p:cNvPr id="4" name="Text Placeholder 3"/>
          <p:cNvSpPr>
            <a:spLocks noGrp="1"/>
          </p:cNvSpPr>
          <p:nvPr>
            <p:ph type="body" sz="half" idx="2"/>
          </p:nvPr>
        </p:nvSpPr>
        <p:spPr>
          <a:xfrm>
            <a:off x="4779435" y="10734676"/>
            <a:ext cx="14630400" cy="16097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9B22713B-A992-4EDF-8D9E-B49AACE9FE6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B9B402C-191A-4379-B049-B7F1D24A5B6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A882929-FB8B-4FA7-B3D7-7FA732C9108F}"/>
              </a:ext>
            </a:extLst>
          </p:cNvPr>
          <p:cNvSpPr>
            <a:spLocks noGrp="1" noChangeArrowheads="1"/>
          </p:cNvSpPr>
          <p:nvPr>
            <p:ph type="sldNum" sz="quarter" idx="12"/>
          </p:nvPr>
        </p:nvSpPr>
        <p:spPr>
          <a:ln/>
        </p:spPr>
        <p:txBody>
          <a:bodyPr/>
          <a:lstStyle>
            <a:lvl1pPr>
              <a:defRPr/>
            </a:lvl1pPr>
          </a:lstStyle>
          <a:p>
            <a:pPr>
              <a:defRPr/>
            </a:pPr>
            <a:fld id="{5FDFA645-0F2A-4F3F-8872-2E3D2CE4E5EB}" type="slidenum">
              <a:rPr lang="en-US" altLang="en-US"/>
              <a:pPr>
                <a:defRPr/>
              </a:pPr>
              <a:t>‹#›</a:t>
            </a:fld>
            <a:endParaRPr lang="en-US" altLang="en-US"/>
          </a:p>
        </p:txBody>
      </p:sp>
    </p:spTree>
    <p:extLst>
      <p:ext uri="{BB962C8B-B14F-4D97-AF65-F5344CB8AC3E}">
        <p14:creationId xmlns:p14="http://schemas.microsoft.com/office/powerpoint/2010/main" val="2596290127"/>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FA07F5C-95EA-40BD-9419-E51CFD2F57B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D0A0832-03C2-4C80-A7D9-028B42C9195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FF51320-F259-461A-9B1B-15D6173DFF9F}"/>
              </a:ext>
            </a:extLst>
          </p:cNvPr>
          <p:cNvSpPr>
            <a:spLocks noGrp="1" noChangeArrowheads="1"/>
          </p:cNvSpPr>
          <p:nvPr>
            <p:ph type="sldNum" sz="quarter" idx="12"/>
          </p:nvPr>
        </p:nvSpPr>
        <p:spPr>
          <a:ln/>
        </p:spPr>
        <p:txBody>
          <a:bodyPr/>
          <a:lstStyle>
            <a:lvl1pPr>
              <a:defRPr/>
            </a:lvl1pPr>
          </a:lstStyle>
          <a:p>
            <a:pPr>
              <a:defRPr/>
            </a:pPr>
            <a:fld id="{3FE60D97-C4F1-487C-8C9C-670629D96B3C}" type="slidenum">
              <a:rPr lang="en-US" altLang="en-US"/>
              <a:pPr>
                <a:defRPr/>
              </a:pPr>
              <a:t>‹#›</a:t>
            </a:fld>
            <a:endParaRPr lang="en-US" altLang="en-US"/>
          </a:p>
        </p:txBody>
      </p:sp>
    </p:spTree>
    <p:extLst>
      <p:ext uri="{BB962C8B-B14F-4D97-AF65-F5344CB8AC3E}">
        <p14:creationId xmlns:p14="http://schemas.microsoft.com/office/powerpoint/2010/main" val="744424273"/>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322800" y="0"/>
            <a:ext cx="5232400" cy="12192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25600" y="0"/>
            <a:ext cx="15290800" cy="12192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EB528278-4D4B-44E4-BD87-A2BDCE66A8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0DEF6E2-41AC-41FD-9DBA-05CA1C521A8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02F6C21-EF3B-4142-98E6-09D3B45B88D4}"/>
              </a:ext>
            </a:extLst>
          </p:cNvPr>
          <p:cNvSpPr>
            <a:spLocks noGrp="1" noChangeArrowheads="1"/>
          </p:cNvSpPr>
          <p:nvPr>
            <p:ph type="sldNum" sz="quarter" idx="12"/>
          </p:nvPr>
        </p:nvSpPr>
        <p:spPr>
          <a:ln/>
        </p:spPr>
        <p:txBody>
          <a:bodyPr/>
          <a:lstStyle>
            <a:lvl1pPr>
              <a:defRPr/>
            </a:lvl1pPr>
          </a:lstStyle>
          <a:p>
            <a:pPr>
              <a:defRPr/>
            </a:pPr>
            <a:fld id="{A8C83FCA-A8D8-42CC-86B5-99378E6BDFAC}" type="slidenum">
              <a:rPr lang="en-US" altLang="en-US"/>
              <a:pPr>
                <a:defRPr/>
              </a:pPr>
              <a:t>‹#›</a:t>
            </a:fld>
            <a:endParaRPr lang="en-US" altLang="en-US"/>
          </a:p>
        </p:txBody>
      </p:sp>
    </p:spTree>
    <p:extLst>
      <p:ext uri="{BB962C8B-B14F-4D97-AF65-F5344CB8AC3E}">
        <p14:creationId xmlns:p14="http://schemas.microsoft.com/office/powerpoint/2010/main" val="1380015465"/>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tx">
  <p:cSld name="Title &amp; Bullets copy 2">
    <p:bg>
      <p:bgPr>
        <a:solidFill>
          <a:srgbClr val="FFFFFF"/>
        </a:solidFill>
        <a:effectLst/>
      </p:bgPr>
    </p:bg>
    <p:spTree>
      <p:nvGrpSpPr>
        <p:cNvPr id="1" name=""/>
        <p:cNvGrpSpPr/>
        <p:nvPr/>
      </p:nvGrpSpPr>
      <p:grpSpPr>
        <a:xfrm>
          <a:off x="0" y="0"/>
          <a:ext cx="0" cy="0"/>
          <a:chOff x="0" y="0"/>
          <a:chExt cx="0" cy="0"/>
        </a:xfrm>
      </p:grpSpPr>
      <p:sp>
        <p:nvSpPr>
          <p:cNvPr id="39" name="Title Text"/>
          <p:cNvSpPr>
            <a:spLocks noGrp="1"/>
          </p:cNvSpPr>
          <p:nvPr>
            <p:ph type="title"/>
          </p:nvPr>
        </p:nvSpPr>
        <p:spPr>
          <a:xfrm>
            <a:off x="523875" y="357190"/>
            <a:ext cx="23502939" cy="1982389"/>
          </a:xfrm>
          <a:prstGeom prst="rect">
            <a:avLst/>
          </a:prstGeom>
          <a:effectLst/>
        </p:spPr>
        <p:txBody>
          <a:bodyPr lIns="35717" tIns="35717" rIns="35717" bIns="35717"/>
          <a:lstStyle>
            <a:lvl1pPr algn="ctr" defTabSz="821512">
              <a:lnSpc>
                <a:spcPct val="100000"/>
              </a:lnSpc>
              <a:buClr>
                <a:srgbClr val="000000"/>
              </a:buClr>
              <a:defRPr sz="11800" b="0">
                <a:solidFill>
                  <a:srgbClr val="000000"/>
                </a:solidFill>
                <a:latin typeface="Avenir Light"/>
                <a:ea typeface="Avenir Light"/>
                <a:cs typeface="Avenir Light"/>
                <a:sym typeface="Avenir Light"/>
              </a:defRPr>
            </a:lvl1pPr>
          </a:lstStyle>
          <a:p>
            <a:r>
              <a:t>Title Text</a:t>
            </a:r>
          </a:p>
        </p:txBody>
      </p:sp>
      <p:sp>
        <p:nvSpPr>
          <p:cNvPr id="40" name="Body Level One…"/>
          <p:cNvSpPr>
            <a:spLocks noGrp="1"/>
          </p:cNvSpPr>
          <p:nvPr>
            <p:ph type="body" idx="1"/>
          </p:nvPr>
        </p:nvSpPr>
        <p:spPr>
          <a:xfrm>
            <a:off x="2381255" y="2518173"/>
            <a:ext cx="19621501" cy="9394032"/>
          </a:xfrm>
          <a:prstGeom prst="rect">
            <a:avLst/>
          </a:prstGeom>
        </p:spPr>
        <p:txBody>
          <a:bodyPr lIns="35717" tIns="35717" rIns="35717" bIns="35717" anchor="ctr"/>
          <a:lstStyle>
            <a:lvl1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1pPr>
            <a:lvl2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2pPr>
            <a:lvl3pPr marL="323692" indent="0" defTabSz="821512">
              <a:spcBef>
                <a:spcPts val="1829"/>
              </a:spcBef>
              <a:buClr>
                <a:srgbClr val="000000"/>
              </a:buClr>
              <a:buSzPct val="100000"/>
              <a:buChar char="–"/>
              <a:defRPr sz="5800" b="0">
                <a:solidFill>
                  <a:srgbClr val="000000"/>
                </a:solidFill>
                <a:latin typeface="Avenir Book"/>
                <a:ea typeface="Avenir Book"/>
                <a:cs typeface="Avenir Book"/>
                <a:sym typeface="Avenir Book"/>
              </a:defRPr>
            </a:lvl3pPr>
            <a:lvl4pPr marL="649619" indent="0" defTabSz="821512">
              <a:spcBef>
                <a:spcPts val="1829"/>
              </a:spcBef>
              <a:buClr>
                <a:srgbClr val="000000"/>
              </a:buClr>
              <a:buChar char="•"/>
              <a:defRPr sz="5800" b="0">
                <a:solidFill>
                  <a:srgbClr val="000000"/>
                </a:solidFill>
                <a:latin typeface="Avenir Book"/>
                <a:ea typeface="Avenir Book"/>
                <a:cs typeface="Avenir Book"/>
                <a:sym typeface="Avenir Book"/>
              </a:defRPr>
            </a:lvl4pPr>
            <a:lvl5pPr marL="884019" indent="0" defTabSz="821512">
              <a:spcBef>
                <a:spcPts val="1829"/>
              </a:spcBef>
              <a:buClr>
                <a:srgbClr val="000000"/>
              </a:buClr>
              <a:buChar char="–"/>
              <a:defRPr sz="5800" b="0">
                <a:solidFill>
                  <a:srgbClr val="000000"/>
                </a:solidFill>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29C66547-2C4B-415D-A8A0-F78989009CBB}"/>
              </a:ext>
            </a:extLst>
          </p:cNvPr>
          <p:cNvSpPr>
            <a:spLocks noGrp="1"/>
          </p:cNvSpPr>
          <p:nvPr>
            <p:ph type="sldNum" sz="quarter" idx="10"/>
          </p:nvPr>
        </p:nvSpPr>
        <p:spPr>
          <a:xfrm>
            <a:off x="11857568" y="13109576"/>
            <a:ext cx="643467" cy="517525"/>
          </a:xfrm>
          <a:ln w="12700">
            <a:miter lim="400000"/>
          </a:ln>
        </p:spPr>
        <p:txBody>
          <a:bodyPr lIns="35717" tIns="35717" rIns="35717" bIns="35717">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3CE3A71A-32D1-4F10-A245-F14F81934147}" type="slidenum">
              <a:rPr lang="en-US" altLang="en-US"/>
              <a:pPr>
                <a:defRPr/>
              </a:pPr>
              <a:t>‹#›</a:t>
            </a:fld>
            <a:endParaRPr lang="en-US" altLang="en-US"/>
          </a:p>
        </p:txBody>
      </p:sp>
    </p:spTree>
    <p:extLst>
      <p:ext uri="{BB962C8B-B14F-4D97-AF65-F5344CB8AC3E}">
        <p14:creationId xmlns:p14="http://schemas.microsoft.com/office/powerpoint/2010/main" val="2390771860"/>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cSld name="Title &amp; Subtitle copy 1">
    <p:bg>
      <p:bgPr>
        <a:solidFill>
          <a:srgbClr val="FFFFFF"/>
        </a:solidFill>
        <a:effectLst/>
      </p:bgPr>
    </p:bg>
    <p:spTree>
      <p:nvGrpSpPr>
        <p:cNvPr id="1" name=""/>
        <p:cNvGrpSpPr/>
        <p:nvPr/>
      </p:nvGrpSpPr>
      <p:grpSpPr>
        <a:xfrm>
          <a:off x="0" y="0"/>
          <a:ext cx="0" cy="0"/>
          <a:chOff x="0" y="0"/>
          <a:chExt cx="0" cy="0"/>
        </a:xfrm>
      </p:grpSpPr>
      <p:sp>
        <p:nvSpPr>
          <p:cNvPr id="14" name="Title Text"/>
          <p:cNvSpPr>
            <a:spLocks noGrp="1"/>
          </p:cNvSpPr>
          <p:nvPr>
            <p:ph type="title"/>
          </p:nvPr>
        </p:nvSpPr>
        <p:spPr>
          <a:xfrm>
            <a:off x="2381255" y="2303863"/>
            <a:ext cx="19621501" cy="4643437"/>
          </a:xfrm>
          <a:prstGeom prst="rect">
            <a:avLst/>
          </a:prstGeom>
          <a:effectLst/>
        </p:spPr>
        <p:txBody>
          <a:bodyPr lIns="35717" tIns="35717" rIns="35717" bIns="35717" anchor="b"/>
          <a:lstStyle>
            <a:lvl1pPr algn="ctr" defTabSz="821512">
              <a:lnSpc>
                <a:spcPct val="100000"/>
              </a:lnSpc>
              <a:defRPr sz="11800" b="0">
                <a:solidFill>
                  <a:srgbClr val="000000"/>
                </a:solidFill>
                <a:latin typeface="Avenir Book"/>
                <a:ea typeface="Avenir Book"/>
                <a:cs typeface="Avenir Book"/>
                <a:sym typeface="Avenir Book"/>
              </a:defRPr>
            </a:lvl1pPr>
          </a:lstStyle>
          <a:p>
            <a:r>
              <a:t>Title Text</a:t>
            </a:r>
          </a:p>
        </p:txBody>
      </p:sp>
      <p:sp>
        <p:nvSpPr>
          <p:cNvPr id="15" name="Body Level One…"/>
          <p:cNvSpPr>
            <a:spLocks noGrp="1"/>
          </p:cNvSpPr>
          <p:nvPr>
            <p:ph type="body" sz="quarter" idx="1"/>
          </p:nvPr>
        </p:nvSpPr>
        <p:spPr>
          <a:xfrm>
            <a:off x="2381255" y="7072314"/>
            <a:ext cx="19621501" cy="1589485"/>
          </a:xfrm>
          <a:prstGeom prst="rect">
            <a:avLst/>
          </a:prstGeom>
        </p:spPr>
        <p:txBody>
          <a:bodyPr lIns="35717" tIns="35717" rIns="35717" bIns="35717"/>
          <a:lstStyle>
            <a:lvl1pPr marL="0" indent="0" algn="ctr" defTabSz="821512">
              <a:spcBef>
                <a:spcPts val="0"/>
              </a:spcBef>
              <a:buClrTx/>
              <a:buSzTx/>
              <a:buNone/>
              <a:defRPr sz="7600" b="0">
                <a:solidFill>
                  <a:srgbClr val="000000"/>
                </a:solidFill>
                <a:latin typeface="Avenir Light"/>
                <a:ea typeface="Avenir Light"/>
                <a:cs typeface="Avenir Light"/>
                <a:sym typeface="Avenir Light"/>
              </a:defRPr>
            </a:lvl1pPr>
            <a:lvl2pPr marL="0" indent="0" algn="ctr" defTabSz="821512">
              <a:spcBef>
                <a:spcPts val="0"/>
              </a:spcBef>
              <a:buClrTx/>
              <a:buSzTx/>
              <a:buNone/>
              <a:defRPr sz="7600" b="0">
                <a:solidFill>
                  <a:srgbClr val="000000"/>
                </a:solidFill>
                <a:latin typeface="Avenir Light"/>
                <a:ea typeface="Avenir Light"/>
                <a:cs typeface="Avenir Light"/>
                <a:sym typeface="Avenir Light"/>
              </a:defRPr>
            </a:lvl2pPr>
            <a:lvl3pPr marL="0" indent="0" algn="ctr" defTabSz="821512">
              <a:spcBef>
                <a:spcPts val="0"/>
              </a:spcBef>
              <a:buClrTx/>
              <a:buSzTx/>
              <a:buNone/>
              <a:defRPr sz="7600" b="0">
                <a:solidFill>
                  <a:srgbClr val="000000"/>
                </a:solidFill>
                <a:latin typeface="Avenir Light"/>
                <a:ea typeface="Avenir Light"/>
                <a:cs typeface="Avenir Light"/>
                <a:sym typeface="Avenir Light"/>
              </a:defRPr>
            </a:lvl3pPr>
            <a:lvl4pPr marL="0" indent="0" algn="ctr" defTabSz="821512">
              <a:spcBef>
                <a:spcPts val="0"/>
              </a:spcBef>
              <a:buClrTx/>
              <a:buSzTx/>
              <a:buNone/>
              <a:defRPr sz="7600" b="0">
                <a:solidFill>
                  <a:srgbClr val="000000"/>
                </a:solidFill>
                <a:latin typeface="Avenir Light"/>
                <a:ea typeface="Avenir Light"/>
                <a:cs typeface="Avenir Light"/>
                <a:sym typeface="Avenir Light"/>
              </a:defRPr>
            </a:lvl4pPr>
            <a:lvl5pPr marL="0" indent="0" algn="ctr" defTabSz="821512">
              <a:spcBef>
                <a:spcPts val="0"/>
              </a:spcBef>
              <a:buClrTx/>
              <a:buSzTx/>
              <a:buNone/>
              <a:defRPr sz="7600" b="0">
                <a:solidFill>
                  <a:srgbClr val="000000"/>
                </a:solidFill>
                <a:latin typeface="Avenir Light"/>
                <a:ea typeface="Avenir Light"/>
                <a:cs typeface="Avenir Light"/>
                <a:sym typeface="Avenir Light"/>
              </a:defRPr>
            </a:lvl5p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AE83933F-DC66-49D2-A120-A106B2A0226C}"/>
              </a:ext>
            </a:extLst>
          </p:cNvPr>
          <p:cNvSpPr>
            <a:spLocks noGrp="1"/>
          </p:cNvSpPr>
          <p:nvPr>
            <p:ph type="sldNum" sz="quarter" idx="10"/>
          </p:nvPr>
        </p:nvSpPr>
        <p:spPr>
          <a:xfrm>
            <a:off x="11857568" y="13020675"/>
            <a:ext cx="643467" cy="517525"/>
          </a:xfrm>
          <a:ln w="12700">
            <a:miter lim="400000"/>
          </a:ln>
        </p:spPr>
        <p:txBody>
          <a:bodyPr lIns="35717" tIns="35717" rIns="35717" bIns="35717" anchor="t">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48A2DDC0-4CD0-4B61-8AF4-D22D474CD72A}" type="slidenum">
              <a:rPr lang="en-US" altLang="en-US"/>
              <a:pPr>
                <a:defRPr/>
              </a:pPr>
              <a:t>‹#›</a:t>
            </a:fld>
            <a:endParaRPr lang="en-US" altLang="en-US"/>
          </a:p>
        </p:txBody>
      </p:sp>
    </p:spTree>
    <p:extLst>
      <p:ext uri="{BB962C8B-B14F-4D97-AF65-F5344CB8AC3E}">
        <p14:creationId xmlns:p14="http://schemas.microsoft.com/office/powerpoint/2010/main" val="3852616862"/>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big point copy">
    <p:bg>
      <p:bgPr>
        <a:solidFill>
          <a:srgbClr val="FFFFFF"/>
        </a:solidFill>
        <a:effectLst/>
      </p:bgPr>
    </p:bg>
    <p:spTree>
      <p:nvGrpSpPr>
        <p:cNvPr id="1" name=""/>
        <p:cNvGrpSpPr/>
        <p:nvPr/>
      </p:nvGrpSpPr>
      <p:grpSpPr>
        <a:xfrm>
          <a:off x="0" y="0"/>
          <a:ext cx="0" cy="0"/>
          <a:chOff x="0" y="0"/>
          <a:chExt cx="0" cy="0"/>
        </a:xfrm>
      </p:grpSpPr>
      <p:sp>
        <p:nvSpPr>
          <p:cNvPr id="23" name="Title Text"/>
          <p:cNvSpPr>
            <a:spLocks noGrp="1"/>
          </p:cNvSpPr>
          <p:nvPr>
            <p:ph type="title"/>
          </p:nvPr>
        </p:nvSpPr>
        <p:spPr>
          <a:xfrm>
            <a:off x="2381255" y="4536284"/>
            <a:ext cx="19621501" cy="4643437"/>
          </a:xfrm>
          <a:prstGeom prst="rect">
            <a:avLst/>
          </a:prstGeom>
          <a:effectLst/>
        </p:spPr>
        <p:txBody>
          <a:bodyPr lIns="35717" tIns="35717" rIns="35717" bIns="35717"/>
          <a:lstStyle>
            <a:lvl1pPr algn="ctr" defTabSz="821512">
              <a:lnSpc>
                <a:spcPct val="100000"/>
              </a:lnSpc>
              <a:buClr>
                <a:srgbClr val="000000"/>
              </a:buClr>
              <a:defRPr sz="11800" b="0">
                <a:solidFill>
                  <a:srgbClr val="000000"/>
                </a:solidFill>
                <a:latin typeface="Avenir Light"/>
                <a:ea typeface="Avenir Light"/>
                <a:cs typeface="Avenir Light"/>
                <a:sym typeface="Avenir Light"/>
              </a:defRPr>
            </a:lvl1pPr>
          </a:lstStyle>
          <a:p>
            <a:r>
              <a:t>Title Text</a:t>
            </a:r>
          </a:p>
        </p:txBody>
      </p:sp>
      <p:sp>
        <p:nvSpPr>
          <p:cNvPr id="3" name="Slide Number">
            <a:extLst>
              <a:ext uri="{FF2B5EF4-FFF2-40B4-BE49-F238E27FC236}">
                <a16:creationId xmlns:a16="http://schemas.microsoft.com/office/drawing/2014/main" id="{4D4B092A-E45E-461E-8E84-6EE131607402}"/>
              </a:ext>
            </a:extLst>
          </p:cNvPr>
          <p:cNvSpPr>
            <a:spLocks noGrp="1"/>
          </p:cNvSpPr>
          <p:nvPr>
            <p:ph type="sldNum" sz="quarter" idx="10"/>
          </p:nvPr>
        </p:nvSpPr>
        <p:spPr>
          <a:xfrm>
            <a:off x="11857568" y="13020675"/>
            <a:ext cx="643467" cy="517525"/>
          </a:xfrm>
          <a:ln w="12700">
            <a:miter lim="400000"/>
          </a:ln>
        </p:spPr>
        <p:txBody>
          <a:bodyPr lIns="35717" tIns="35717" rIns="35717" bIns="35717" anchor="t">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F572CAC1-157E-4580-961E-E1CD906769D9}" type="slidenum">
              <a:rPr lang="en-US" altLang="en-US"/>
              <a:pPr>
                <a:defRPr/>
              </a:pPr>
              <a:t>‹#›</a:t>
            </a:fld>
            <a:endParaRPr lang="en-US" altLang="en-US"/>
          </a:p>
        </p:txBody>
      </p:sp>
    </p:spTree>
    <p:extLst>
      <p:ext uri="{BB962C8B-B14F-4D97-AF65-F5344CB8AC3E}">
        <p14:creationId xmlns:p14="http://schemas.microsoft.com/office/powerpoint/2010/main" val="900302354"/>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60" name="Slide Subtitle"/>
          <p:cNvSpPr txBox="1">
            <a:spLocks noGrp="1"/>
          </p:cNvSpPr>
          <p:nvPr>
            <p:ph type="body" sz="quarter" idx="21" hasCustomPrompt="1"/>
          </p:nvPr>
        </p:nvSpPr>
        <p:spPr>
          <a:xfrm>
            <a:off x="1206500" y="2372962"/>
            <a:ext cx="9779000" cy="934780"/>
          </a:xfrm>
          <a:prstGeom prst="rect">
            <a:avLst/>
          </a:prstGeom>
        </p:spPr>
        <p:txBody>
          <a:bodyPr lIns="45719" tIns="45719" rIns="45719" bIns="45719"/>
          <a:lstStyle>
            <a:lvl1pPr marL="0" indent="0" defTabSz="825500">
              <a:lnSpc>
                <a:spcPct val="100000"/>
              </a:lnSpc>
              <a:spcBef>
                <a:spcPts val="0"/>
              </a:spcBef>
              <a:buSzTx/>
              <a:buNone/>
              <a:defRPr sz="5500" b="1"/>
            </a:lvl1pPr>
          </a:lstStyle>
          <a:p>
            <a:r>
              <a:t>Slide Subtitle</a:t>
            </a:r>
          </a:p>
        </p:txBody>
      </p:sp>
      <p:sp>
        <p:nvSpPr>
          <p:cNvPr id="61" name="Body Level One…"/>
          <p:cNvSpPr txBox="1">
            <a:spLocks noGrp="1"/>
          </p:cNvSpPr>
          <p:nvPr>
            <p:ph type="body" sz="half" idx="1" hasCustomPrompt="1"/>
          </p:nvPr>
        </p:nvSpPr>
        <p:spPr>
          <a:xfrm>
            <a:off x="1206500" y="4248504"/>
            <a:ext cx="9779000" cy="8256630"/>
          </a:xfrm>
          <a:prstGeom prst="rect">
            <a:avLst/>
          </a:prstGeom>
        </p:spPr>
        <p:txBody>
          <a:bodyPr/>
          <a:lstStyle/>
          <a:p>
            <a:r>
              <a:t>Slide bullet text</a:t>
            </a:r>
          </a:p>
          <a:p>
            <a:pPr lvl="1"/>
            <a:endParaRPr/>
          </a:p>
          <a:p>
            <a:pPr lvl="2"/>
            <a:endParaRPr/>
          </a:p>
          <a:p>
            <a:pPr lvl="3"/>
            <a:endParaRPr/>
          </a:p>
          <a:p>
            <a:pPr lvl="4"/>
            <a:endParaRPr/>
          </a:p>
        </p:txBody>
      </p:sp>
      <p:sp>
        <p:nvSpPr>
          <p:cNvPr id="62" name="660384004_1290x1720.jpg"/>
          <p:cNvSpPr>
            <a:spLocks noGrp="1"/>
          </p:cNvSpPr>
          <p:nvPr>
            <p:ph type="pic" idx="22"/>
          </p:nvPr>
        </p:nvSpPr>
        <p:spPr>
          <a:xfrm>
            <a:off x="12192000" y="-407266"/>
            <a:ext cx="10916874" cy="14555832"/>
          </a:xfrm>
          <a:prstGeom prst="rect">
            <a:avLst/>
          </a:prstGeom>
        </p:spPr>
        <p:txBody>
          <a:bodyPr lIns="91439" tIns="45719" rIns="91439" bIns="45719">
            <a:noAutofit/>
          </a:bodyPr>
          <a:lstStyle/>
          <a:p>
            <a:endParaRPr/>
          </a:p>
        </p:txBody>
      </p:sp>
      <p:sp>
        <p:nvSpPr>
          <p:cNvPr id="63" name="Slide Title"/>
          <p:cNvSpPr txBox="1">
            <a:spLocks noGrp="1"/>
          </p:cNvSpPr>
          <p:nvPr>
            <p:ph type="title" hasCustomPrompt="1"/>
          </p:nvPr>
        </p:nvSpPr>
        <p:spPr>
          <a:xfrm>
            <a:off x="1206500" y="1079500"/>
            <a:ext cx="9779000" cy="1435100"/>
          </a:xfrm>
          <a:prstGeom prst="rect">
            <a:avLst/>
          </a:prstGeom>
        </p:spPr>
        <p:txBody>
          <a:bodyPr/>
          <a:lstStyle/>
          <a:p>
            <a:r>
              <a:t>Slide Title</a:t>
            </a: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Title only copy">
    <p:bg>
      <p:bgPr>
        <a:solidFill>
          <a:srgbClr val="FFFFFF"/>
        </a:solidFill>
        <a:effectLst/>
      </p:bgPr>
    </p:bg>
    <p:spTree>
      <p:nvGrpSpPr>
        <p:cNvPr id="1" name=""/>
        <p:cNvGrpSpPr/>
        <p:nvPr/>
      </p:nvGrpSpPr>
      <p:grpSpPr>
        <a:xfrm>
          <a:off x="0" y="0"/>
          <a:ext cx="0" cy="0"/>
          <a:chOff x="0" y="0"/>
          <a:chExt cx="0" cy="0"/>
        </a:xfrm>
      </p:grpSpPr>
      <p:sp>
        <p:nvSpPr>
          <p:cNvPr id="31" name="Title Text"/>
          <p:cNvSpPr>
            <a:spLocks noGrp="1"/>
          </p:cNvSpPr>
          <p:nvPr>
            <p:ph type="title"/>
          </p:nvPr>
        </p:nvSpPr>
        <p:spPr>
          <a:xfrm>
            <a:off x="523875" y="357190"/>
            <a:ext cx="23502939" cy="1982389"/>
          </a:xfrm>
          <a:prstGeom prst="rect">
            <a:avLst/>
          </a:prstGeom>
          <a:effectLst/>
        </p:spPr>
        <p:txBody>
          <a:bodyPr lIns="35717" tIns="35717" rIns="35717" bIns="35717"/>
          <a:lstStyle>
            <a:lvl1pPr algn="ctr" defTabSz="821512">
              <a:lnSpc>
                <a:spcPct val="100000"/>
              </a:lnSpc>
              <a:buClr>
                <a:srgbClr val="000000"/>
              </a:buClr>
              <a:defRPr sz="11800" b="0">
                <a:solidFill>
                  <a:srgbClr val="000000"/>
                </a:solidFill>
                <a:latin typeface="Avenir Light"/>
                <a:ea typeface="Avenir Light"/>
                <a:cs typeface="Avenir Light"/>
                <a:sym typeface="Avenir Light"/>
              </a:defRPr>
            </a:lvl1pPr>
          </a:lstStyle>
          <a:p>
            <a:r>
              <a:t>Title Text</a:t>
            </a:r>
          </a:p>
        </p:txBody>
      </p:sp>
      <p:sp>
        <p:nvSpPr>
          <p:cNvPr id="3" name="Slide Number">
            <a:extLst>
              <a:ext uri="{FF2B5EF4-FFF2-40B4-BE49-F238E27FC236}">
                <a16:creationId xmlns:a16="http://schemas.microsoft.com/office/drawing/2014/main" id="{0E268D0E-A775-49A2-911F-2489847D169F}"/>
              </a:ext>
            </a:extLst>
          </p:cNvPr>
          <p:cNvSpPr>
            <a:spLocks noGrp="1"/>
          </p:cNvSpPr>
          <p:nvPr>
            <p:ph type="sldNum" sz="quarter" idx="10"/>
          </p:nvPr>
        </p:nvSpPr>
        <p:spPr>
          <a:xfrm>
            <a:off x="11857568" y="13109576"/>
            <a:ext cx="643467" cy="517525"/>
          </a:xfrm>
          <a:ln w="12700">
            <a:miter lim="400000"/>
          </a:ln>
        </p:spPr>
        <p:txBody>
          <a:bodyPr lIns="35717" tIns="35717" rIns="35717" bIns="35717" anchor="t">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B1B711F4-95A3-42A0-805E-A037E96A16AC}" type="slidenum">
              <a:rPr lang="en-US" altLang="en-US"/>
              <a:pPr>
                <a:defRPr/>
              </a:pPr>
              <a:t>‹#›</a:t>
            </a:fld>
            <a:endParaRPr lang="en-US" altLang="en-US"/>
          </a:p>
        </p:txBody>
      </p:sp>
    </p:spTree>
    <p:extLst>
      <p:ext uri="{BB962C8B-B14F-4D97-AF65-F5344CB8AC3E}">
        <p14:creationId xmlns:p14="http://schemas.microsoft.com/office/powerpoint/2010/main" val="532606669"/>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Title &amp; Bullets copy 2">
    <p:bg>
      <p:bgPr>
        <a:solidFill>
          <a:srgbClr val="FFFFFF"/>
        </a:solidFill>
        <a:effectLst/>
      </p:bgPr>
    </p:bg>
    <p:spTree>
      <p:nvGrpSpPr>
        <p:cNvPr id="1" name=""/>
        <p:cNvGrpSpPr/>
        <p:nvPr/>
      </p:nvGrpSpPr>
      <p:grpSpPr>
        <a:xfrm>
          <a:off x="0" y="0"/>
          <a:ext cx="0" cy="0"/>
          <a:chOff x="0" y="0"/>
          <a:chExt cx="0" cy="0"/>
        </a:xfrm>
      </p:grpSpPr>
      <p:sp>
        <p:nvSpPr>
          <p:cNvPr id="39" name="Title Text"/>
          <p:cNvSpPr>
            <a:spLocks noGrp="1"/>
          </p:cNvSpPr>
          <p:nvPr>
            <p:ph type="title"/>
          </p:nvPr>
        </p:nvSpPr>
        <p:spPr>
          <a:xfrm>
            <a:off x="523875" y="357190"/>
            <a:ext cx="23502939" cy="1982389"/>
          </a:xfrm>
          <a:prstGeom prst="rect">
            <a:avLst/>
          </a:prstGeom>
          <a:effectLst/>
        </p:spPr>
        <p:txBody>
          <a:bodyPr lIns="35717" tIns="35717" rIns="35717" bIns="35717"/>
          <a:lstStyle>
            <a:lvl1pPr algn="ctr" defTabSz="821512">
              <a:lnSpc>
                <a:spcPct val="100000"/>
              </a:lnSpc>
              <a:buClr>
                <a:srgbClr val="000000"/>
              </a:buClr>
              <a:defRPr sz="11800" b="0">
                <a:solidFill>
                  <a:srgbClr val="000000"/>
                </a:solidFill>
                <a:latin typeface="Avenir Light"/>
                <a:ea typeface="Avenir Light"/>
                <a:cs typeface="Avenir Light"/>
                <a:sym typeface="Avenir Light"/>
              </a:defRPr>
            </a:lvl1pPr>
          </a:lstStyle>
          <a:p>
            <a:r>
              <a:t>Title Text</a:t>
            </a:r>
          </a:p>
        </p:txBody>
      </p:sp>
      <p:sp>
        <p:nvSpPr>
          <p:cNvPr id="40" name="Body Level One…"/>
          <p:cNvSpPr>
            <a:spLocks noGrp="1"/>
          </p:cNvSpPr>
          <p:nvPr>
            <p:ph type="body" idx="1"/>
          </p:nvPr>
        </p:nvSpPr>
        <p:spPr>
          <a:xfrm>
            <a:off x="2381255" y="2518173"/>
            <a:ext cx="19621501" cy="9394032"/>
          </a:xfrm>
          <a:prstGeom prst="rect">
            <a:avLst/>
          </a:prstGeom>
        </p:spPr>
        <p:txBody>
          <a:bodyPr lIns="35717" tIns="35717" rIns="35717" bIns="35717" anchor="ctr"/>
          <a:lstStyle>
            <a:lvl1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1pPr>
            <a:lvl2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2pPr>
            <a:lvl3pPr marL="323692" indent="0" defTabSz="821512">
              <a:spcBef>
                <a:spcPts val="1829"/>
              </a:spcBef>
              <a:buClr>
                <a:srgbClr val="000000"/>
              </a:buClr>
              <a:buSzPct val="100000"/>
              <a:buChar char="–"/>
              <a:defRPr sz="5800" b="0">
                <a:solidFill>
                  <a:srgbClr val="000000"/>
                </a:solidFill>
                <a:latin typeface="Avenir Book"/>
                <a:ea typeface="Avenir Book"/>
                <a:cs typeface="Avenir Book"/>
                <a:sym typeface="Avenir Book"/>
              </a:defRPr>
            </a:lvl3pPr>
            <a:lvl4pPr marL="649619" indent="0" defTabSz="821512">
              <a:spcBef>
                <a:spcPts val="1829"/>
              </a:spcBef>
              <a:buClr>
                <a:srgbClr val="000000"/>
              </a:buClr>
              <a:buChar char="•"/>
              <a:defRPr sz="5800" b="0">
                <a:solidFill>
                  <a:srgbClr val="000000"/>
                </a:solidFill>
                <a:latin typeface="Avenir Book"/>
                <a:ea typeface="Avenir Book"/>
                <a:cs typeface="Avenir Book"/>
                <a:sym typeface="Avenir Book"/>
              </a:defRPr>
            </a:lvl4pPr>
            <a:lvl5pPr marL="884019" indent="0" defTabSz="821512">
              <a:spcBef>
                <a:spcPts val="1829"/>
              </a:spcBef>
              <a:buClr>
                <a:srgbClr val="000000"/>
              </a:buClr>
              <a:buChar char="–"/>
              <a:defRPr sz="5800" b="0">
                <a:solidFill>
                  <a:srgbClr val="000000"/>
                </a:solidFill>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70F43906-3DD5-4DA9-83A6-E87041DC4275}"/>
              </a:ext>
            </a:extLst>
          </p:cNvPr>
          <p:cNvSpPr>
            <a:spLocks noGrp="1"/>
          </p:cNvSpPr>
          <p:nvPr>
            <p:ph type="sldNum" sz="quarter" idx="10"/>
          </p:nvPr>
        </p:nvSpPr>
        <p:spPr>
          <a:xfrm>
            <a:off x="11857568" y="13109576"/>
            <a:ext cx="643467" cy="517525"/>
          </a:xfrm>
          <a:ln w="12700">
            <a:miter lim="400000"/>
          </a:ln>
        </p:spPr>
        <p:txBody>
          <a:bodyPr lIns="35717" tIns="35717" rIns="35717" bIns="35717" anchor="t">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6C452F7F-9058-4214-945B-B4586F6E1E11}" type="slidenum">
              <a:rPr lang="en-US" altLang="en-US"/>
              <a:pPr>
                <a:defRPr/>
              </a:pPr>
              <a:t>‹#›</a:t>
            </a:fld>
            <a:endParaRPr lang="en-US" altLang="en-US"/>
          </a:p>
        </p:txBody>
      </p:sp>
    </p:spTree>
    <p:extLst>
      <p:ext uri="{BB962C8B-B14F-4D97-AF65-F5344CB8AC3E}">
        <p14:creationId xmlns:p14="http://schemas.microsoft.com/office/powerpoint/2010/main" val="684121206"/>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Bullets only copy">
    <p:bg>
      <p:bgPr>
        <a:solidFill>
          <a:srgbClr val="FFFFFF"/>
        </a:solidFill>
        <a:effectLst/>
      </p:bgPr>
    </p:bg>
    <p:spTree>
      <p:nvGrpSpPr>
        <p:cNvPr id="1" name=""/>
        <p:cNvGrpSpPr/>
        <p:nvPr/>
      </p:nvGrpSpPr>
      <p:grpSpPr>
        <a:xfrm>
          <a:off x="0" y="0"/>
          <a:ext cx="0" cy="0"/>
          <a:chOff x="0" y="0"/>
          <a:chExt cx="0" cy="0"/>
        </a:xfrm>
      </p:grpSpPr>
      <p:sp>
        <p:nvSpPr>
          <p:cNvPr id="48" name="Body Level One…"/>
          <p:cNvSpPr>
            <a:spLocks noGrp="1"/>
          </p:cNvSpPr>
          <p:nvPr>
            <p:ph type="body" idx="1"/>
          </p:nvPr>
        </p:nvSpPr>
        <p:spPr>
          <a:xfrm>
            <a:off x="2381255" y="2071688"/>
            <a:ext cx="19621501" cy="9394032"/>
          </a:xfrm>
          <a:prstGeom prst="rect">
            <a:avLst/>
          </a:prstGeom>
        </p:spPr>
        <p:txBody>
          <a:bodyPr lIns="35717" tIns="35717" rIns="35717" bIns="35717" anchor="ctr"/>
          <a:lstStyle>
            <a:lvl1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1pPr>
            <a:lvl2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2pPr>
            <a:lvl3pPr marL="323692" indent="0" defTabSz="821512">
              <a:spcBef>
                <a:spcPts val="1829"/>
              </a:spcBef>
              <a:buClr>
                <a:srgbClr val="000000"/>
              </a:buClr>
              <a:buSzPct val="100000"/>
              <a:buChar char="–"/>
              <a:defRPr sz="5800" b="0">
                <a:solidFill>
                  <a:srgbClr val="000000"/>
                </a:solidFill>
                <a:latin typeface="Avenir Book"/>
                <a:ea typeface="Avenir Book"/>
                <a:cs typeface="Avenir Book"/>
                <a:sym typeface="Avenir Book"/>
              </a:defRPr>
            </a:lvl3pPr>
            <a:lvl4pPr marL="649619" indent="0" defTabSz="821512">
              <a:spcBef>
                <a:spcPts val="1829"/>
              </a:spcBef>
              <a:buClr>
                <a:srgbClr val="000000"/>
              </a:buClr>
              <a:buChar char="•"/>
              <a:defRPr sz="5800" b="0">
                <a:solidFill>
                  <a:srgbClr val="000000"/>
                </a:solidFill>
                <a:latin typeface="Avenir Book"/>
                <a:ea typeface="Avenir Book"/>
                <a:cs typeface="Avenir Book"/>
                <a:sym typeface="Avenir Book"/>
              </a:defRPr>
            </a:lvl4pPr>
            <a:lvl5pPr marL="884019" indent="0" defTabSz="821512">
              <a:spcBef>
                <a:spcPts val="1829"/>
              </a:spcBef>
              <a:buClr>
                <a:srgbClr val="000000"/>
              </a:buClr>
              <a:buChar char="–"/>
              <a:defRPr sz="5800" b="0">
                <a:solidFill>
                  <a:srgbClr val="000000"/>
                </a:solidFill>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3" name="Slide Number">
            <a:extLst>
              <a:ext uri="{FF2B5EF4-FFF2-40B4-BE49-F238E27FC236}">
                <a16:creationId xmlns:a16="http://schemas.microsoft.com/office/drawing/2014/main" id="{FD5CD85F-A33F-46E5-8A83-9185067F7A9D}"/>
              </a:ext>
            </a:extLst>
          </p:cNvPr>
          <p:cNvSpPr>
            <a:spLocks noGrp="1"/>
          </p:cNvSpPr>
          <p:nvPr>
            <p:ph type="sldNum" sz="quarter" idx="10"/>
          </p:nvPr>
        </p:nvSpPr>
        <p:spPr>
          <a:xfrm>
            <a:off x="11857568" y="13109576"/>
            <a:ext cx="643467" cy="517525"/>
          </a:xfrm>
          <a:ln w="12700">
            <a:miter lim="400000"/>
          </a:ln>
        </p:spPr>
        <p:txBody>
          <a:bodyPr lIns="35717" tIns="35717" rIns="35717" bIns="35717" anchor="t">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BB277398-60C3-4B7C-9D94-971A5070AB69}" type="slidenum">
              <a:rPr lang="en-US" altLang="en-US"/>
              <a:pPr>
                <a:defRPr/>
              </a:pPr>
              <a:t>‹#›</a:t>
            </a:fld>
            <a:endParaRPr lang="en-US" altLang="en-US"/>
          </a:p>
        </p:txBody>
      </p:sp>
    </p:spTree>
    <p:extLst>
      <p:ext uri="{BB962C8B-B14F-4D97-AF65-F5344CB8AC3E}">
        <p14:creationId xmlns:p14="http://schemas.microsoft.com/office/powerpoint/2010/main" val="1841766564"/>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 name="Slide Number">
            <a:extLst>
              <a:ext uri="{FF2B5EF4-FFF2-40B4-BE49-F238E27FC236}">
                <a16:creationId xmlns:a16="http://schemas.microsoft.com/office/drawing/2014/main" id="{1BD7B24A-81F2-489A-9B6B-2B50BA1E513A}"/>
              </a:ext>
            </a:extLst>
          </p:cNvPr>
          <p:cNvSpPr>
            <a:spLocks noGrp="1"/>
          </p:cNvSpPr>
          <p:nvPr>
            <p:ph type="sldNum" sz="quarter" idx="10"/>
          </p:nvPr>
        </p:nvSpPr>
        <p:spPr>
          <a:xfrm>
            <a:off x="11955457" y="12979403"/>
            <a:ext cx="439219" cy="441142"/>
          </a:xfrm>
          <a:ln w="12700">
            <a:miter lim="400000"/>
          </a:ln>
        </p:spPr>
        <p:txBody>
          <a:bodyPr lIns="50798" tIns="50798" rIns="50798" bIns="50798" anchor="t"/>
          <a:lstStyle>
            <a:lvl1pPr algn="ctr" defTabSz="809637" hangingPunct="1">
              <a:defRPr>
                <a:solidFill>
                  <a:srgbClr val="000000"/>
                </a:solidFill>
                <a:latin typeface="Gill Sans"/>
                <a:ea typeface="Gill Sans"/>
                <a:cs typeface="Gill Sans"/>
                <a:sym typeface="Gill Sans"/>
              </a:defRPr>
            </a:lvl1pPr>
          </a:lstStyle>
          <a:p>
            <a:pPr>
              <a:defRPr/>
            </a:pPr>
            <a:fld id="{3468C212-C8C5-4AEF-9B30-128A424521C9}" type="slidenum">
              <a:rPr lang="en-US" altLang="en-US"/>
              <a:pPr>
                <a:defRPr/>
              </a:pPr>
              <a:t>‹#›</a:t>
            </a:fld>
            <a:endParaRPr lang="en-US" altLang="en-US"/>
          </a:p>
        </p:txBody>
      </p:sp>
    </p:spTree>
    <p:extLst>
      <p:ext uri="{BB962C8B-B14F-4D97-AF65-F5344CB8AC3E}">
        <p14:creationId xmlns:p14="http://schemas.microsoft.com/office/powerpoint/2010/main" val="1551302362"/>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63" name="Title Text"/>
          <p:cNvSpPr>
            <a:spLocks noGrp="1"/>
          </p:cNvSpPr>
          <p:nvPr>
            <p:ph type="title"/>
          </p:nvPr>
        </p:nvSpPr>
        <p:spPr>
          <a:prstGeom prst="rect">
            <a:avLst/>
          </a:prstGeom>
        </p:spPr>
        <p:txBody>
          <a:bodyPr/>
          <a:lstStyle/>
          <a:p>
            <a:r>
              <a:t>Title Text</a:t>
            </a:r>
          </a:p>
        </p:txBody>
      </p:sp>
      <p:sp>
        <p:nvSpPr>
          <p:cNvPr id="64" name="Body Level One…"/>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EFA0CD3C-CD71-4B6A-987B-A432D1A49036}"/>
              </a:ext>
            </a:extLst>
          </p:cNvPr>
          <p:cNvSpPr>
            <a:spLocks noGrp="1"/>
          </p:cNvSpPr>
          <p:nvPr>
            <p:ph type="sldNum" sz="quarter" idx="10"/>
          </p:nvPr>
        </p:nvSpPr>
        <p:spPr>
          <a:ln w="12700">
            <a:miter lim="400000"/>
          </a:ln>
        </p:spPr>
        <p:txBody>
          <a:bodyPr/>
          <a:lstStyle>
            <a:lvl1pPr hangingPunct="1">
              <a:defRPr/>
            </a:lvl1pPr>
          </a:lstStyle>
          <a:p>
            <a:pPr>
              <a:defRPr/>
            </a:pPr>
            <a:fld id="{226B6FC3-AE41-42AB-B8BA-B36CF295ACF4}" type="slidenum">
              <a:rPr lang="en-US" altLang="en-US"/>
              <a:pPr>
                <a:defRPr/>
              </a:pPr>
              <a:t>‹#›</a:t>
            </a:fld>
            <a:endParaRPr lang="en-US" altLang="en-US"/>
          </a:p>
        </p:txBody>
      </p:sp>
    </p:spTree>
    <p:extLst>
      <p:ext uri="{BB962C8B-B14F-4D97-AF65-F5344CB8AC3E}">
        <p14:creationId xmlns:p14="http://schemas.microsoft.com/office/powerpoint/2010/main" val="1628556422"/>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72" name="Title Text"/>
          <p:cNvSpPr>
            <a:spLocks noGrp="1"/>
          </p:cNvSpPr>
          <p:nvPr>
            <p:ph type="title"/>
          </p:nvPr>
        </p:nvSpPr>
        <p:spPr>
          <a:xfrm>
            <a:off x="3048004" y="3398047"/>
            <a:ext cx="18288003" cy="3581400"/>
          </a:xfrm>
          <a:prstGeom prst="rect">
            <a:avLst/>
          </a:prstGeom>
          <a:effectLst/>
        </p:spPr>
        <p:txBody>
          <a:bodyPr lIns="34288" tIns="34288" rIns="34288" bIns="34288" anchor="b"/>
          <a:lstStyle>
            <a:lvl1pPr algn="ctr">
              <a:lnSpc>
                <a:spcPct val="90000"/>
              </a:lnSpc>
              <a:defRPr sz="11800" b="0">
                <a:latin typeface="Calibri"/>
                <a:ea typeface="Calibri"/>
                <a:cs typeface="Calibri"/>
                <a:sym typeface="Calibri"/>
              </a:defRPr>
            </a:lvl1pPr>
          </a:lstStyle>
          <a:p>
            <a:r>
              <a:t>Title Text</a:t>
            </a:r>
          </a:p>
        </p:txBody>
      </p:sp>
      <p:sp>
        <p:nvSpPr>
          <p:cNvPr id="73" name="Body Level One…"/>
          <p:cNvSpPr>
            <a:spLocks noGrp="1"/>
          </p:cNvSpPr>
          <p:nvPr>
            <p:ph type="body" sz="quarter" idx="1"/>
          </p:nvPr>
        </p:nvSpPr>
        <p:spPr>
          <a:xfrm>
            <a:off x="3048004" y="7117556"/>
            <a:ext cx="18288003" cy="2483645"/>
          </a:xfrm>
          <a:prstGeom prst="rect">
            <a:avLst/>
          </a:prstGeom>
        </p:spPr>
        <p:txBody>
          <a:bodyPr lIns="34288" tIns="34288" rIns="34288" bIns="34288"/>
          <a:lstStyle>
            <a:lvl1pPr marL="0" indent="0" algn="ctr">
              <a:lnSpc>
                <a:spcPct val="90000"/>
              </a:lnSpc>
              <a:spcBef>
                <a:spcPts val="1968"/>
              </a:spcBef>
              <a:buClrTx/>
              <a:buSzTx/>
              <a:buNone/>
              <a:defRPr sz="4800" b="0">
                <a:latin typeface="Calibri"/>
                <a:ea typeface="Calibri"/>
                <a:cs typeface="Calibri"/>
                <a:sym typeface="Calibri"/>
              </a:defRPr>
            </a:lvl1pPr>
            <a:lvl2pPr marL="0" indent="642923" algn="ctr">
              <a:lnSpc>
                <a:spcPct val="90000"/>
              </a:lnSpc>
              <a:spcBef>
                <a:spcPts val="1968"/>
              </a:spcBef>
              <a:buClrTx/>
              <a:buSzTx/>
              <a:buNone/>
              <a:defRPr sz="4800" b="0">
                <a:latin typeface="Calibri"/>
                <a:ea typeface="Calibri"/>
                <a:cs typeface="Calibri"/>
                <a:sym typeface="Calibri"/>
              </a:defRPr>
            </a:lvl2pPr>
            <a:lvl3pPr marL="0" indent="1285845" algn="ctr">
              <a:lnSpc>
                <a:spcPct val="90000"/>
              </a:lnSpc>
              <a:spcBef>
                <a:spcPts val="1968"/>
              </a:spcBef>
              <a:buClrTx/>
              <a:buSzTx/>
              <a:buNone/>
              <a:defRPr sz="4800" b="0">
                <a:latin typeface="Calibri"/>
                <a:ea typeface="Calibri"/>
                <a:cs typeface="Calibri"/>
                <a:sym typeface="Calibri"/>
              </a:defRPr>
            </a:lvl3pPr>
            <a:lvl4pPr marL="0" indent="1928768" algn="ctr">
              <a:lnSpc>
                <a:spcPct val="90000"/>
              </a:lnSpc>
              <a:spcBef>
                <a:spcPts val="1968"/>
              </a:spcBef>
              <a:buClrTx/>
              <a:buSzTx/>
              <a:buNone/>
              <a:defRPr sz="4800" b="0">
                <a:latin typeface="Calibri"/>
                <a:ea typeface="Calibri"/>
                <a:cs typeface="Calibri"/>
                <a:sym typeface="Calibri"/>
              </a:defRPr>
            </a:lvl4pPr>
            <a:lvl5pPr marL="0" indent="2571691" algn="ctr">
              <a:lnSpc>
                <a:spcPct val="90000"/>
              </a:lnSpc>
              <a:spcBef>
                <a:spcPts val="1968"/>
              </a:spcBef>
              <a:buClrTx/>
              <a:buSzTx/>
              <a:buNone/>
              <a:defRPr sz="4800" b="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4C8192B9-7B5E-4D2A-BA94-0596DE654328}"/>
              </a:ext>
            </a:extLst>
          </p:cNvPr>
          <p:cNvSpPr>
            <a:spLocks noGrp="1"/>
          </p:cNvSpPr>
          <p:nvPr>
            <p:ph type="sldNum" sz="quarter" idx="10"/>
          </p:nvPr>
        </p:nvSpPr>
        <p:spPr>
          <a:xfrm>
            <a:off x="22301728" y="11318177"/>
            <a:ext cx="405876" cy="407800"/>
          </a:xfrm>
          <a:ln w="12700">
            <a:miter lim="400000"/>
          </a:ln>
        </p:spPr>
        <p:txBody>
          <a:bodyPr lIns="34288" tIns="34288" rIns="34288" bIns="34288"/>
          <a:lstStyle>
            <a:lvl1pPr hangingPunct="1">
              <a:defRPr>
                <a:latin typeface="Calibri" panose="020F0502020204030204" pitchFamily="34" charset="0"/>
                <a:cs typeface="Calibri" panose="020F0502020204030204" pitchFamily="34" charset="0"/>
                <a:sym typeface="Calibri" panose="020F0502020204030204" pitchFamily="34" charset="0"/>
              </a:defRPr>
            </a:lvl1pPr>
          </a:lstStyle>
          <a:p>
            <a:pPr>
              <a:defRPr/>
            </a:pPr>
            <a:fld id="{C2DC35B2-D6AB-4D4C-98C2-04C74A10FA3D}" type="slidenum">
              <a:rPr lang="en-US" altLang="en-US"/>
              <a:pPr>
                <a:defRPr/>
              </a:pPr>
              <a:t>‹#›</a:t>
            </a:fld>
            <a:endParaRPr lang="en-US" altLang="en-US"/>
          </a:p>
        </p:txBody>
      </p:sp>
    </p:spTree>
    <p:extLst>
      <p:ext uri="{BB962C8B-B14F-4D97-AF65-F5344CB8AC3E}">
        <p14:creationId xmlns:p14="http://schemas.microsoft.com/office/powerpoint/2010/main" val="2359022834"/>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81" name="Title Text"/>
          <p:cNvSpPr>
            <a:spLocks noGrp="1"/>
          </p:cNvSpPr>
          <p:nvPr>
            <p:ph type="title"/>
          </p:nvPr>
        </p:nvSpPr>
        <p:spPr>
          <a:xfrm>
            <a:off x="1676404" y="2262189"/>
            <a:ext cx="21031203" cy="1988347"/>
          </a:xfrm>
          <a:prstGeom prst="rect">
            <a:avLst/>
          </a:prstGeom>
          <a:effectLst/>
        </p:spPr>
        <p:txBody>
          <a:bodyPr lIns="34288" tIns="34288" rIns="34288" bIns="34288"/>
          <a:lstStyle>
            <a:lvl1pPr>
              <a:lnSpc>
                <a:spcPct val="90000"/>
              </a:lnSpc>
              <a:defRPr sz="8800" b="0">
                <a:latin typeface="Calibri"/>
                <a:ea typeface="Calibri"/>
                <a:cs typeface="Calibri"/>
                <a:sym typeface="Calibri"/>
              </a:defRPr>
            </a:lvl1pPr>
          </a:lstStyle>
          <a:p>
            <a:r>
              <a:t>Title Text</a:t>
            </a:r>
          </a:p>
        </p:txBody>
      </p:sp>
      <p:sp>
        <p:nvSpPr>
          <p:cNvPr id="82" name="Body Level One…"/>
          <p:cNvSpPr>
            <a:spLocks noGrp="1"/>
          </p:cNvSpPr>
          <p:nvPr>
            <p:ph type="body" idx="1"/>
          </p:nvPr>
        </p:nvSpPr>
        <p:spPr>
          <a:xfrm>
            <a:off x="1676404" y="4452939"/>
            <a:ext cx="21031203" cy="6527008"/>
          </a:xfrm>
          <a:prstGeom prst="rect">
            <a:avLst/>
          </a:prstGeom>
        </p:spPr>
        <p:txBody>
          <a:bodyPr lIns="34288" tIns="34288" rIns="34288" bIns="34288"/>
          <a:lstStyle>
            <a:lvl1pPr marL="436267" indent="-436267">
              <a:lnSpc>
                <a:spcPct val="90000"/>
              </a:lnSpc>
              <a:spcBef>
                <a:spcPts val="1968"/>
              </a:spcBef>
              <a:buClrTx/>
              <a:buSzPct val="100000"/>
              <a:buFont typeface="Arial"/>
              <a:buChar char="•"/>
              <a:defRPr sz="5400" b="0">
                <a:latin typeface="Calibri"/>
                <a:ea typeface="Calibri"/>
                <a:cs typeface="Calibri"/>
                <a:sym typeface="Calibri"/>
              </a:defRPr>
            </a:lvl1pPr>
            <a:lvl2pPr marL="1151902" indent="-508980">
              <a:lnSpc>
                <a:spcPct val="90000"/>
              </a:lnSpc>
              <a:spcBef>
                <a:spcPts val="1968"/>
              </a:spcBef>
              <a:buClrTx/>
              <a:buSzPct val="100000"/>
              <a:buFont typeface="Arial"/>
              <a:defRPr sz="5400" b="0">
                <a:latin typeface="Calibri"/>
                <a:ea typeface="Calibri"/>
                <a:cs typeface="Calibri"/>
                <a:sym typeface="Calibri"/>
              </a:defRPr>
            </a:lvl2pPr>
            <a:lvl3pPr marL="1896621" indent="-610776">
              <a:lnSpc>
                <a:spcPct val="90000"/>
              </a:lnSpc>
              <a:spcBef>
                <a:spcPts val="1968"/>
              </a:spcBef>
              <a:buClrTx/>
              <a:buSzPct val="100000"/>
              <a:buFont typeface="Arial"/>
              <a:defRPr sz="5400" b="0">
                <a:latin typeface="Calibri"/>
                <a:ea typeface="Calibri"/>
                <a:cs typeface="Calibri"/>
                <a:sym typeface="Calibri"/>
              </a:defRPr>
            </a:lvl3pPr>
            <a:lvl4pPr marL="2607409" indent="-678640">
              <a:lnSpc>
                <a:spcPct val="90000"/>
              </a:lnSpc>
              <a:spcBef>
                <a:spcPts val="1968"/>
              </a:spcBef>
              <a:buClrTx/>
              <a:buFont typeface="Arial"/>
              <a:buChar char="•"/>
              <a:defRPr sz="5400" b="0">
                <a:latin typeface="Calibri"/>
                <a:ea typeface="Calibri"/>
                <a:cs typeface="Calibri"/>
                <a:sym typeface="Calibri"/>
              </a:defRPr>
            </a:lvl4pPr>
            <a:lvl5pPr marL="3250331" indent="-678640">
              <a:lnSpc>
                <a:spcPct val="90000"/>
              </a:lnSpc>
              <a:spcBef>
                <a:spcPts val="1968"/>
              </a:spcBef>
              <a:buClrTx/>
              <a:buFont typeface="Arial"/>
              <a:buChar char="•"/>
              <a:defRPr sz="5400" b="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047E8AFD-5A05-41F5-AE83-C820A52E2143}"/>
              </a:ext>
            </a:extLst>
          </p:cNvPr>
          <p:cNvSpPr>
            <a:spLocks noGrp="1"/>
          </p:cNvSpPr>
          <p:nvPr>
            <p:ph type="sldNum" sz="quarter" idx="10"/>
          </p:nvPr>
        </p:nvSpPr>
        <p:spPr>
          <a:xfrm>
            <a:off x="22301728" y="11318177"/>
            <a:ext cx="405876" cy="407800"/>
          </a:xfrm>
          <a:ln w="12700">
            <a:miter lim="400000"/>
          </a:ln>
        </p:spPr>
        <p:txBody>
          <a:bodyPr lIns="34288" tIns="34288" rIns="34288" bIns="34288"/>
          <a:lstStyle>
            <a:lvl1pPr hangingPunct="1">
              <a:defRPr>
                <a:latin typeface="Calibri" panose="020F0502020204030204" pitchFamily="34" charset="0"/>
                <a:cs typeface="Calibri" panose="020F0502020204030204" pitchFamily="34" charset="0"/>
                <a:sym typeface="Calibri" panose="020F0502020204030204" pitchFamily="34" charset="0"/>
              </a:defRPr>
            </a:lvl1pPr>
          </a:lstStyle>
          <a:p>
            <a:pPr>
              <a:defRPr/>
            </a:pPr>
            <a:fld id="{59CB0034-218D-49C2-BF18-AED6FC0D1501}" type="slidenum">
              <a:rPr lang="en-US" altLang="en-US"/>
              <a:pPr>
                <a:defRPr/>
              </a:pPr>
              <a:t>‹#›</a:t>
            </a:fld>
            <a:endParaRPr lang="en-US" altLang="en-US"/>
          </a:p>
        </p:txBody>
      </p:sp>
    </p:spTree>
    <p:extLst>
      <p:ext uri="{BB962C8B-B14F-4D97-AF65-F5344CB8AC3E}">
        <p14:creationId xmlns:p14="http://schemas.microsoft.com/office/powerpoint/2010/main" val="756460635"/>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59DDC7-7748-34D8-3357-1953B4076944}"/>
              </a:ext>
            </a:extLst>
          </p:cNvPr>
          <p:cNvSpPr>
            <a:spLocks noGrp="1"/>
          </p:cNvSpPr>
          <p:nvPr>
            <p:ph type="ctrTitle"/>
          </p:nvPr>
        </p:nvSpPr>
        <p:spPr>
          <a:xfrm>
            <a:off x="3048000" y="2244726"/>
            <a:ext cx="18288000" cy="4775200"/>
          </a:xfrm>
        </p:spPr>
        <p:txBody>
          <a:bodyPr anchor="b"/>
          <a:lstStyle>
            <a:lvl1pPr algn="ctr">
              <a:defRPr sz="12000"/>
            </a:lvl1pPr>
          </a:lstStyle>
          <a:p>
            <a:r>
              <a:rPr lang="en-US"/>
              <a:t>Click to edit Master title style</a:t>
            </a:r>
          </a:p>
        </p:txBody>
      </p:sp>
      <p:sp>
        <p:nvSpPr>
          <p:cNvPr id="3" name="Subtitle 2">
            <a:extLst>
              <a:ext uri="{FF2B5EF4-FFF2-40B4-BE49-F238E27FC236}">
                <a16:creationId xmlns:a16="http://schemas.microsoft.com/office/drawing/2014/main" id="{4EF65ABD-7398-894F-2C1B-D1C2A73F3635}"/>
              </a:ext>
            </a:extLst>
          </p:cNvPr>
          <p:cNvSpPr>
            <a:spLocks noGrp="1"/>
          </p:cNvSpPr>
          <p:nvPr>
            <p:ph type="subTitle" idx="1"/>
          </p:nvPr>
        </p:nvSpPr>
        <p:spPr>
          <a:xfrm>
            <a:off x="3048000" y="7204076"/>
            <a:ext cx="18288000" cy="3311524"/>
          </a:xfrm>
        </p:spPr>
        <p:txBody>
          <a:bodyPr/>
          <a:lstStyle>
            <a:lvl1pPr marL="0" indent="0" algn="ctr">
              <a:buNone/>
              <a:defRPr sz="4800"/>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r>
              <a:rPr lang="en-US"/>
              <a:t>Click to edit Master subtitle style</a:t>
            </a:r>
          </a:p>
        </p:txBody>
      </p:sp>
      <p:sp>
        <p:nvSpPr>
          <p:cNvPr id="4" name="Date Placeholder 3">
            <a:extLst>
              <a:ext uri="{FF2B5EF4-FFF2-40B4-BE49-F238E27FC236}">
                <a16:creationId xmlns:a16="http://schemas.microsoft.com/office/drawing/2014/main" id="{835396C1-2A54-A05F-66EC-52FC458815E9}"/>
              </a:ext>
            </a:extLst>
          </p:cNvPr>
          <p:cNvSpPr>
            <a:spLocks noGrp="1"/>
          </p:cNvSpPr>
          <p:nvPr>
            <p:ph type="dt" sz="half" idx="10"/>
          </p:nvPr>
        </p:nvSpPr>
        <p:spPr/>
        <p:txBody>
          <a:bodyPr/>
          <a:lstStyle/>
          <a:p>
            <a:fld id="{D8DBCB15-1E83-0141-B6C9-3A026E3996E5}" type="datetimeFigureOut">
              <a:rPr lang="en-US" smtClean="0"/>
              <a:t>11/6/2024</a:t>
            </a:fld>
            <a:endParaRPr lang="en-US"/>
          </a:p>
        </p:txBody>
      </p:sp>
      <p:sp>
        <p:nvSpPr>
          <p:cNvPr id="5" name="Footer Placeholder 4">
            <a:extLst>
              <a:ext uri="{FF2B5EF4-FFF2-40B4-BE49-F238E27FC236}">
                <a16:creationId xmlns:a16="http://schemas.microsoft.com/office/drawing/2014/main" id="{7A79C2CF-BAD0-030E-CBAB-558DE51571C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B3C2FBB-9965-3A26-363C-CAAAF081D73B}"/>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59501266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95C80E-E4D1-5467-3F32-2E495F3F632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AA45C16-974E-3E1B-D840-CB93DE45CA9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7A37D17-0F6E-08BC-22CD-EFAD70C0A5CA}"/>
              </a:ext>
            </a:extLst>
          </p:cNvPr>
          <p:cNvSpPr>
            <a:spLocks noGrp="1"/>
          </p:cNvSpPr>
          <p:nvPr>
            <p:ph type="dt" sz="half" idx="10"/>
          </p:nvPr>
        </p:nvSpPr>
        <p:spPr/>
        <p:txBody>
          <a:bodyPr/>
          <a:lstStyle/>
          <a:p>
            <a:fld id="{D8DBCB15-1E83-0141-B6C9-3A026E3996E5}" type="datetimeFigureOut">
              <a:rPr lang="en-US" smtClean="0"/>
              <a:t>11/6/2024</a:t>
            </a:fld>
            <a:endParaRPr lang="en-US"/>
          </a:p>
        </p:txBody>
      </p:sp>
      <p:sp>
        <p:nvSpPr>
          <p:cNvPr id="5" name="Footer Placeholder 4">
            <a:extLst>
              <a:ext uri="{FF2B5EF4-FFF2-40B4-BE49-F238E27FC236}">
                <a16:creationId xmlns:a16="http://schemas.microsoft.com/office/drawing/2014/main" id="{BB94BD8A-45F5-E3C9-349F-EA7A32A86BD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4A143C4-1BF3-6F66-5F8E-0344565B7D10}"/>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69681202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5BBFC4-50DA-C67A-C976-1E6AE7D4D7AC}"/>
              </a:ext>
            </a:extLst>
          </p:cNvPr>
          <p:cNvSpPr>
            <a:spLocks noGrp="1"/>
          </p:cNvSpPr>
          <p:nvPr>
            <p:ph type="title"/>
          </p:nvPr>
        </p:nvSpPr>
        <p:spPr>
          <a:xfrm>
            <a:off x="1663700" y="3419477"/>
            <a:ext cx="21031200" cy="5705474"/>
          </a:xfrm>
        </p:spPr>
        <p:txBody>
          <a:bodyPr anchor="b"/>
          <a:lstStyle>
            <a:lvl1pPr>
              <a:defRPr sz="12000"/>
            </a:lvl1pPr>
          </a:lstStyle>
          <a:p>
            <a:r>
              <a:rPr lang="en-US"/>
              <a:t>Click to edit Master title style</a:t>
            </a:r>
          </a:p>
        </p:txBody>
      </p:sp>
      <p:sp>
        <p:nvSpPr>
          <p:cNvPr id="3" name="Text Placeholder 2">
            <a:extLst>
              <a:ext uri="{FF2B5EF4-FFF2-40B4-BE49-F238E27FC236}">
                <a16:creationId xmlns:a16="http://schemas.microsoft.com/office/drawing/2014/main" id="{54931C74-7981-D571-DB99-D0C73A5188E8}"/>
              </a:ext>
            </a:extLst>
          </p:cNvPr>
          <p:cNvSpPr>
            <a:spLocks noGrp="1"/>
          </p:cNvSpPr>
          <p:nvPr>
            <p:ph type="body" idx="1"/>
          </p:nvPr>
        </p:nvSpPr>
        <p:spPr>
          <a:xfrm>
            <a:off x="1663700" y="9178927"/>
            <a:ext cx="21031200" cy="3000374"/>
          </a:xfrm>
        </p:spPr>
        <p:txBody>
          <a:bodyPr/>
          <a:lstStyle>
            <a:lvl1pPr marL="0" indent="0">
              <a:buNone/>
              <a:defRPr sz="4800">
                <a:solidFill>
                  <a:schemeClr val="tx1">
                    <a:tint val="75000"/>
                  </a:schemeClr>
                </a:solidFill>
              </a:defRPr>
            </a:lvl1pPr>
            <a:lvl2pPr marL="914400" indent="0">
              <a:buNone/>
              <a:defRPr sz="4000">
                <a:solidFill>
                  <a:schemeClr val="tx1">
                    <a:tint val="75000"/>
                  </a:schemeClr>
                </a:solidFill>
              </a:defRPr>
            </a:lvl2pPr>
            <a:lvl3pPr marL="1828800" indent="0">
              <a:buNone/>
              <a:defRPr sz="3600">
                <a:solidFill>
                  <a:schemeClr val="tx1">
                    <a:tint val="75000"/>
                  </a:schemeClr>
                </a:solidFill>
              </a:defRPr>
            </a:lvl3pPr>
            <a:lvl4pPr marL="2743200" indent="0">
              <a:buNone/>
              <a:defRPr sz="3200">
                <a:solidFill>
                  <a:schemeClr val="tx1">
                    <a:tint val="75000"/>
                  </a:schemeClr>
                </a:solidFill>
              </a:defRPr>
            </a:lvl4pPr>
            <a:lvl5pPr marL="3657600" indent="0">
              <a:buNone/>
              <a:defRPr sz="3200">
                <a:solidFill>
                  <a:schemeClr val="tx1">
                    <a:tint val="75000"/>
                  </a:schemeClr>
                </a:solidFill>
              </a:defRPr>
            </a:lvl5pPr>
            <a:lvl6pPr marL="4572000" indent="0">
              <a:buNone/>
              <a:defRPr sz="3200">
                <a:solidFill>
                  <a:schemeClr val="tx1">
                    <a:tint val="75000"/>
                  </a:schemeClr>
                </a:solidFill>
              </a:defRPr>
            </a:lvl6pPr>
            <a:lvl7pPr marL="5486400" indent="0">
              <a:buNone/>
              <a:defRPr sz="3200">
                <a:solidFill>
                  <a:schemeClr val="tx1">
                    <a:tint val="75000"/>
                  </a:schemeClr>
                </a:solidFill>
              </a:defRPr>
            </a:lvl7pPr>
            <a:lvl8pPr marL="6400800" indent="0">
              <a:buNone/>
              <a:defRPr sz="3200">
                <a:solidFill>
                  <a:schemeClr val="tx1">
                    <a:tint val="75000"/>
                  </a:schemeClr>
                </a:solidFill>
              </a:defRPr>
            </a:lvl8pPr>
            <a:lvl9pPr marL="7315200" indent="0">
              <a:buNone/>
              <a:defRPr sz="3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C19D7C9-709D-9412-0306-376D3DA0771D}"/>
              </a:ext>
            </a:extLst>
          </p:cNvPr>
          <p:cNvSpPr>
            <a:spLocks noGrp="1"/>
          </p:cNvSpPr>
          <p:nvPr>
            <p:ph type="dt" sz="half" idx="10"/>
          </p:nvPr>
        </p:nvSpPr>
        <p:spPr/>
        <p:txBody>
          <a:bodyPr/>
          <a:lstStyle/>
          <a:p>
            <a:fld id="{D8DBCB15-1E83-0141-B6C9-3A026E3996E5}" type="datetimeFigureOut">
              <a:rPr lang="en-US" smtClean="0"/>
              <a:t>11/6/2024</a:t>
            </a:fld>
            <a:endParaRPr lang="en-US"/>
          </a:p>
        </p:txBody>
      </p:sp>
      <p:sp>
        <p:nvSpPr>
          <p:cNvPr id="5" name="Footer Placeholder 4">
            <a:extLst>
              <a:ext uri="{FF2B5EF4-FFF2-40B4-BE49-F238E27FC236}">
                <a16:creationId xmlns:a16="http://schemas.microsoft.com/office/drawing/2014/main" id="{8735D631-7FCD-85A0-CE87-6AE408EEA62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7FED002-0F42-AA67-293A-6B5B463A1F40}"/>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9017804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ection">
    <p:spTree>
      <p:nvGrpSpPr>
        <p:cNvPr id="1" name=""/>
        <p:cNvGrpSpPr/>
        <p:nvPr/>
      </p:nvGrpSpPr>
      <p:grpSpPr>
        <a:xfrm>
          <a:off x="0" y="0"/>
          <a:ext cx="0" cy="0"/>
          <a:chOff x="0" y="0"/>
          <a:chExt cx="0" cy="0"/>
        </a:xfrm>
      </p:grpSpPr>
      <p:sp>
        <p:nvSpPr>
          <p:cNvPr id="71" name="Section Title"/>
          <p:cNvSpPr txBox="1">
            <a:spLocks noGrp="1"/>
          </p:cNvSpPr>
          <p:nvPr>
            <p:ph type="title" hasCustomPrompt="1"/>
          </p:nvPr>
        </p:nvSpPr>
        <p:spPr>
          <a:xfrm>
            <a:off x="1206496" y="4533900"/>
            <a:ext cx="21971004" cy="4648200"/>
          </a:xfrm>
          <a:prstGeom prst="rect">
            <a:avLst/>
          </a:prstGeom>
        </p:spPr>
        <p:txBody>
          <a:bodyPr anchor="ctr"/>
          <a:lstStyle>
            <a:lvl1pPr>
              <a:defRPr sz="11600" b="0" spc="-232">
                <a:latin typeface="Helvetica Neue Medium"/>
                <a:ea typeface="Helvetica Neue Medium"/>
                <a:cs typeface="Helvetica Neue Medium"/>
                <a:sym typeface="Helvetica Neue Medium"/>
              </a:defRPr>
            </a:lvl1pPr>
          </a:lstStyle>
          <a:p>
            <a:r>
              <a:t>Section Title</a:t>
            </a:r>
          </a:p>
        </p:txBody>
      </p:sp>
      <p:sp>
        <p:nvSpPr>
          <p:cNvPr id="72" name="Slide Number"/>
          <p:cNvSpPr txBox="1">
            <a:spLocks noGrp="1"/>
          </p:cNvSpPr>
          <p:nvPr>
            <p:ph type="sldNum" sz="quarter" idx="2"/>
          </p:nvPr>
        </p:nvSpPr>
        <p:spPr>
          <a:xfrm>
            <a:off x="12001499" y="13085233"/>
            <a:ext cx="368505" cy="3746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B2C9-6D67-F099-A0EC-B7FD72789FC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453A8E8-82BC-C27B-DB0F-219BA56A73D8}"/>
              </a:ext>
            </a:extLst>
          </p:cNvPr>
          <p:cNvSpPr>
            <a:spLocks noGrp="1"/>
          </p:cNvSpPr>
          <p:nvPr>
            <p:ph sz="half" idx="1"/>
          </p:nvPr>
        </p:nvSpPr>
        <p:spPr>
          <a:xfrm>
            <a:off x="1676400" y="3651250"/>
            <a:ext cx="10363200" cy="87026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F0DEFD9-5FD7-7555-6BD7-B2C279B13B36}"/>
              </a:ext>
            </a:extLst>
          </p:cNvPr>
          <p:cNvSpPr>
            <a:spLocks noGrp="1"/>
          </p:cNvSpPr>
          <p:nvPr>
            <p:ph sz="half" idx="2"/>
          </p:nvPr>
        </p:nvSpPr>
        <p:spPr>
          <a:xfrm>
            <a:off x="12344400" y="3651250"/>
            <a:ext cx="10363200" cy="87026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2853895-D7A2-77C1-C947-394D4A49EDD4}"/>
              </a:ext>
            </a:extLst>
          </p:cNvPr>
          <p:cNvSpPr>
            <a:spLocks noGrp="1"/>
          </p:cNvSpPr>
          <p:nvPr>
            <p:ph type="dt" sz="half" idx="10"/>
          </p:nvPr>
        </p:nvSpPr>
        <p:spPr/>
        <p:txBody>
          <a:bodyPr/>
          <a:lstStyle/>
          <a:p>
            <a:fld id="{D8DBCB15-1E83-0141-B6C9-3A026E3996E5}" type="datetimeFigureOut">
              <a:rPr lang="en-US" smtClean="0"/>
              <a:t>11/6/2024</a:t>
            </a:fld>
            <a:endParaRPr lang="en-US"/>
          </a:p>
        </p:txBody>
      </p:sp>
      <p:sp>
        <p:nvSpPr>
          <p:cNvPr id="6" name="Footer Placeholder 5">
            <a:extLst>
              <a:ext uri="{FF2B5EF4-FFF2-40B4-BE49-F238E27FC236}">
                <a16:creationId xmlns:a16="http://schemas.microsoft.com/office/drawing/2014/main" id="{CD831C88-9065-482B-0EA3-2808D2DF240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38B28AA-AE3F-4A40-AD01-5E28A2F93027}"/>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368154669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EA9DEB-9EC7-A628-760F-0B7C7304FC5F}"/>
              </a:ext>
            </a:extLst>
          </p:cNvPr>
          <p:cNvSpPr>
            <a:spLocks noGrp="1"/>
          </p:cNvSpPr>
          <p:nvPr>
            <p:ph type="title"/>
          </p:nvPr>
        </p:nvSpPr>
        <p:spPr>
          <a:xfrm>
            <a:off x="1679576" y="730251"/>
            <a:ext cx="21031200" cy="2651126"/>
          </a:xfrm>
        </p:spPr>
        <p:txBody>
          <a:bodyPr/>
          <a:lstStyle/>
          <a:p>
            <a:r>
              <a:rPr lang="en-US"/>
              <a:t>Click to edit Master title style</a:t>
            </a:r>
          </a:p>
        </p:txBody>
      </p:sp>
      <p:sp>
        <p:nvSpPr>
          <p:cNvPr id="3" name="Text Placeholder 2">
            <a:extLst>
              <a:ext uri="{FF2B5EF4-FFF2-40B4-BE49-F238E27FC236}">
                <a16:creationId xmlns:a16="http://schemas.microsoft.com/office/drawing/2014/main" id="{6AAC1904-58EB-EE91-431B-4C78B01F3C28}"/>
              </a:ext>
            </a:extLst>
          </p:cNvPr>
          <p:cNvSpPr>
            <a:spLocks noGrp="1"/>
          </p:cNvSpPr>
          <p:nvPr>
            <p:ph type="body" idx="1"/>
          </p:nvPr>
        </p:nvSpPr>
        <p:spPr>
          <a:xfrm>
            <a:off x="1679577" y="3362326"/>
            <a:ext cx="10315574"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en-US"/>
              <a:t>Click to edit Master text styles</a:t>
            </a:r>
          </a:p>
        </p:txBody>
      </p:sp>
      <p:sp>
        <p:nvSpPr>
          <p:cNvPr id="4" name="Content Placeholder 3">
            <a:extLst>
              <a:ext uri="{FF2B5EF4-FFF2-40B4-BE49-F238E27FC236}">
                <a16:creationId xmlns:a16="http://schemas.microsoft.com/office/drawing/2014/main" id="{E6BFF685-EE64-78F6-3BC1-03CD6A485E45}"/>
              </a:ext>
            </a:extLst>
          </p:cNvPr>
          <p:cNvSpPr>
            <a:spLocks noGrp="1"/>
          </p:cNvSpPr>
          <p:nvPr>
            <p:ph sz="half" idx="2"/>
          </p:nvPr>
        </p:nvSpPr>
        <p:spPr>
          <a:xfrm>
            <a:off x="1679577" y="5010150"/>
            <a:ext cx="10315574" cy="7369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9AC74B08-587E-731C-E2BE-A8CA245DCF9A}"/>
              </a:ext>
            </a:extLst>
          </p:cNvPr>
          <p:cNvSpPr>
            <a:spLocks noGrp="1"/>
          </p:cNvSpPr>
          <p:nvPr>
            <p:ph type="body" sz="quarter" idx="3"/>
          </p:nvPr>
        </p:nvSpPr>
        <p:spPr>
          <a:xfrm>
            <a:off x="12344400" y="3362326"/>
            <a:ext cx="10366376"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en-US"/>
              <a:t>Click to edit Master text styles</a:t>
            </a:r>
          </a:p>
        </p:txBody>
      </p:sp>
      <p:sp>
        <p:nvSpPr>
          <p:cNvPr id="6" name="Content Placeholder 5">
            <a:extLst>
              <a:ext uri="{FF2B5EF4-FFF2-40B4-BE49-F238E27FC236}">
                <a16:creationId xmlns:a16="http://schemas.microsoft.com/office/drawing/2014/main" id="{8D81AA78-DAF7-5204-3B7A-C0E19211BD51}"/>
              </a:ext>
            </a:extLst>
          </p:cNvPr>
          <p:cNvSpPr>
            <a:spLocks noGrp="1"/>
          </p:cNvSpPr>
          <p:nvPr>
            <p:ph sz="quarter" idx="4"/>
          </p:nvPr>
        </p:nvSpPr>
        <p:spPr>
          <a:xfrm>
            <a:off x="12344400" y="5010150"/>
            <a:ext cx="10366376" cy="7369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AE9380D-2208-7B5A-5B67-22010EC225E3}"/>
              </a:ext>
            </a:extLst>
          </p:cNvPr>
          <p:cNvSpPr>
            <a:spLocks noGrp="1"/>
          </p:cNvSpPr>
          <p:nvPr>
            <p:ph type="dt" sz="half" idx="10"/>
          </p:nvPr>
        </p:nvSpPr>
        <p:spPr/>
        <p:txBody>
          <a:bodyPr/>
          <a:lstStyle/>
          <a:p>
            <a:fld id="{D8DBCB15-1E83-0141-B6C9-3A026E3996E5}" type="datetimeFigureOut">
              <a:rPr lang="en-US" smtClean="0"/>
              <a:t>11/6/2024</a:t>
            </a:fld>
            <a:endParaRPr lang="en-US"/>
          </a:p>
        </p:txBody>
      </p:sp>
      <p:sp>
        <p:nvSpPr>
          <p:cNvPr id="8" name="Footer Placeholder 7">
            <a:extLst>
              <a:ext uri="{FF2B5EF4-FFF2-40B4-BE49-F238E27FC236}">
                <a16:creationId xmlns:a16="http://schemas.microsoft.com/office/drawing/2014/main" id="{7D898D38-6130-4374-1FE5-409BAC1E259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2538BDA7-F0AE-2B8A-6951-324E911F803E}"/>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251861669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401B47-45D0-2D51-685E-ECFC1359393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9CAD1DB-7725-9EB1-7A36-FA18E2EC476A}"/>
              </a:ext>
            </a:extLst>
          </p:cNvPr>
          <p:cNvSpPr>
            <a:spLocks noGrp="1"/>
          </p:cNvSpPr>
          <p:nvPr>
            <p:ph type="dt" sz="half" idx="10"/>
          </p:nvPr>
        </p:nvSpPr>
        <p:spPr/>
        <p:txBody>
          <a:bodyPr/>
          <a:lstStyle/>
          <a:p>
            <a:fld id="{D8DBCB15-1E83-0141-B6C9-3A026E3996E5}" type="datetimeFigureOut">
              <a:rPr lang="en-US" smtClean="0"/>
              <a:t>11/6/2024</a:t>
            </a:fld>
            <a:endParaRPr lang="en-US"/>
          </a:p>
        </p:txBody>
      </p:sp>
      <p:sp>
        <p:nvSpPr>
          <p:cNvPr id="4" name="Footer Placeholder 3">
            <a:extLst>
              <a:ext uri="{FF2B5EF4-FFF2-40B4-BE49-F238E27FC236}">
                <a16:creationId xmlns:a16="http://schemas.microsoft.com/office/drawing/2014/main" id="{0C0B6519-BD15-0B59-E2EB-65346B43A99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9B6C42B-0D0E-88DB-1601-7E381FAA91C4}"/>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221856731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04B5A0-D085-3F4A-B426-D290B30310F4}"/>
              </a:ext>
            </a:extLst>
          </p:cNvPr>
          <p:cNvSpPr>
            <a:spLocks noGrp="1"/>
          </p:cNvSpPr>
          <p:nvPr>
            <p:ph type="dt" sz="half" idx="10"/>
          </p:nvPr>
        </p:nvSpPr>
        <p:spPr/>
        <p:txBody>
          <a:bodyPr/>
          <a:lstStyle/>
          <a:p>
            <a:fld id="{D8DBCB15-1E83-0141-B6C9-3A026E3996E5}" type="datetimeFigureOut">
              <a:rPr lang="en-US" smtClean="0"/>
              <a:t>11/6/2024</a:t>
            </a:fld>
            <a:endParaRPr lang="en-US"/>
          </a:p>
        </p:txBody>
      </p:sp>
      <p:sp>
        <p:nvSpPr>
          <p:cNvPr id="3" name="Footer Placeholder 2">
            <a:extLst>
              <a:ext uri="{FF2B5EF4-FFF2-40B4-BE49-F238E27FC236}">
                <a16:creationId xmlns:a16="http://schemas.microsoft.com/office/drawing/2014/main" id="{70AD077B-108B-C5F3-23F9-50E116A0291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094859-62A6-7E8B-7FB3-F46BB05362D2}"/>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356573469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E6129-CB47-FD01-1605-8E4F7C21C3CA}"/>
              </a:ext>
            </a:extLst>
          </p:cNvPr>
          <p:cNvSpPr>
            <a:spLocks noGrp="1"/>
          </p:cNvSpPr>
          <p:nvPr>
            <p:ph type="title"/>
          </p:nvPr>
        </p:nvSpPr>
        <p:spPr>
          <a:xfrm>
            <a:off x="1679577" y="914400"/>
            <a:ext cx="7864474" cy="3200400"/>
          </a:xfrm>
        </p:spPr>
        <p:txBody>
          <a:bodyPr anchor="b"/>
          <a:lstStyle>
            <a:lvl1pPr>
              <a:defRPr sz="6400"/>
            </a:lvl1pPr>
          </a:lstStyle>
          <a:p>
            <a:r>
              <a:rPr lang="en-US"/>
              <a:t>Click to edit Master title style</a:t>
            </a:r>
          </a:p>
        </p:txBody>
      </p:sp>
      <p:sp>
        <p:nvSpPr>
          <p:cNvPr id="3" name="Content Placeholder 2">
            <a:extLst>
              <a:ext uri="{FF2B5EF4-FFF2-40B4-BE49-F238E27FC236}">
                <a16:creationId xmlns:a16="http://schemas.microsoft.com/office/drawing/2014/main" id="{D777DC16-EB71-FE90-220C-ACD92DEDEDE3}"/>
              </a:ext>
            </a:extLst>
          </p:cNvPr>
          <p:cNvSpPr>
            <a:spLocks noGrp="1"/>
          </p:cNvSpPr>
          <p:nvPr>
            <p:ph idx="1"/>
          </p:nvPr>
        </p:nvSpPr>
        <p:spPr>
          <a:xfrm>
            <a:off x="10366376" y="1974851"/>
            <a:ext cx="12344400" cy="9747250"/>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38870C9-F6F6-CFB5-CC14-98C0B07D6D96}"/>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en-US"/>
              <a:t>Click to edit Master text styles</a:t>
            </a:r>
          </a:p>
        </p:txBody>
      </p:sp>
      <p:sp>
        <p:nvSpPr>
          <p:cNvPr id="5" name="Date Placeholder 4">
            <a:extLst>
              <a:ext uri="{FF2B5EF4-FFF2-40B4-BE49-F238E27FC236}">
                <a16:creationId xmlns:a16="http://schemas.microsoft.com/office/drawing/2014/main" id="{24383DCF-DACD-B7D0-FE0C-6F89CBB8EC36}"/>
              </a:ext>
            </a:extLst>
          </p:cNvPr>
          <p:cNvSpPr>
            <a:spLocks noGrp="1"/>
          </p:cNvSpPr>
          <p:nvPr>
            <p:ph type="dt" sz="half" idx="10"/>
          </p:nvPr>
        </p:nvSpPr>
        <p:spPr/>
        <p:txBody>
          <a:bodyPr/>
          <a:lstStyle/>
          <a:p>
            <a:fld id="{D8DBCB15-1E83-0141-B6C9-3A026E3996E5}" type="datetimeFigureOut">
              <a:rPr lang="en-US" smtClean="0"/>
              <a:t>11/6/2024</a:t>
            </a:fld>
            <a:endParaRPr lang="en-US"/>
          </a:p>
        </p:txBody>
      </p:sp>
      <p:sp>
        <p:nvSpPr>
          <p:cNvPr id="6" name="Footer Placeholder 5">
            <a:extLst>
              <a:ext uri="{FF2B5EF4-FFF2-40B4-BE49-F238E27FC236}">
                <a16:creationId xmlns:a16="http://schemas.microsoft.com/office/drawing/2014/main" id="{84899B29-1B3C-820E-F633-B98165B5D49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F9F5040-EB5C-D13A-0CB9-B6D824F82F04}"/>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238955040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0D5232-3C08-0939-4640-819502FCE7B8}"/>
              </a:ext>
            </a:extLst>
          </p:cNvPr>
          <p:cNvSpPr>
            <a:spLocks noGrp="1"/>
          </p:cNvSpPr>
          <p:nvPr>
            <p:ph type="title"/>
          </p:nvPr>
        </p:nvSpPr>
        <p:spPr>
          <a:xfrm>
            <a:off x="1679577" y="914400"/>
            <a:ext cx="7864474" cy="3200400"/>
          </a:xfrm>
        </p:spPr>
        <p:txBody>
          <a:bodyPr anchor="b"/>
          <a:lstStyle>
            <a:lvl1pPr>
              <a:defRPr sz="6400"/>
            </a:lvl1pPr>
          </a:lstStyle>
          <a:p>
            <a:r>
              <a:rPr lang="en-US"/>
              <a:t>Click to edit Master title style</a:t>
            </a:r>
          </a:p>
        </p:txBody>
      </p:sp>
      <p:sp>
        <p:nvSpPr>
          <p:cNvPr id="3" name="Picture Placeholder 2">
            <a:extLst>
              <a:ext uri="{FF2B5EF4-FFF2-40B4-BE49-F238E27FC236}">
                <a16:creationId xmlns:a16="http://schemas.microsoft.com/office/drawing/2014/main" id="{00C1AC2F-2A23-C597-7280-1905D86458F1}"/>
              </a:ext>
            </a:extLst>
          </p:cNvPr>
          <p:cNvSpPr>
            <a:spLocks noGrp="1"/>
          </p:cNvSpPr>
          <p:nvPr>
            <p:ph type="pic" idx="1"/>
          </p:nvPr>
        </p:nvSpPr>
        <p:spPr>
          <a:xfrm>
            <a:off x="10366376" y="1974851"/>
            <a:ext cx="12344400" cy="9747250"/>
          </a:xfrm>
        </p:spPr>
        <p:txBody>
          <a:bodyPr/>
          <a:lstStyle>
            <a:lvl1pPr marL="0" indent="0">
              <a:buNone/>
              <a:defRPr sz="6400"/>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endParaRPr lang="en-US"/>
          </a:p>
        </p:txBody>
      </p:sp>
      <p:sp>
        <p:nvSpPr>
          <p:cNvPr id="4" name="Text Placeholder 3">
            <a:extLst>
              <a:ext uri="{FF2B5EF4-FFF2-40B4-BE49-F238E27FC236}">
                <a16:creationId xmlns:a16="http://schemas.microsoft.com/office/drawing/2014/main" id="{005F7F8B-388B-928E-E74E-996EE0BF2C6F}"/>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en-US"/>
              <a:t>Click to edit Master text styles</a:t>
            </a:r>
          </a:p>
        </p:txBody>
      </p:sp>
      <p:sp>
        <p:nvSpPr>
          <p:cNvPr id="5" name="Date Placeholder 4">
            <a:extLst>
              <a:ext uri="{FF2B5EF4-FFF2-40B4-BE49-F238E27FC236}">
                <a16:creationId xmlns:a16="http://schemas.microsoft.com/office/drawing/2014/main" id="{EF8E5204-46DD-05E5-2BC2-156FFDD357B5}"/>
              </a:ext>
            </a:extLst>
          </p:cNvPr>
          <p:cNvSpPr>
            <a:spLocks noGrp="1"/>
          </p:cNvSpPr>
          <p:nvPr>
            <p:ph type="dt" sz="half" idx="10"/>
          </p:nvPr>
        </p:nvSpPr>
        <p:spPr/>
        <p:txBody>
          <a:bodyPr/>
          <a:lstStyle/>
          <a:p>
            <a:fld id="{D8DBCB15-1E83-0141-B6C9-3A026E3996E5}" type="datetimeFigureOut">
              <a:rPr lang="en-US" smtClean="0"/>
              <a:t>11/6/2024</a:t>
            </a:fld>
            <a:endParaRPr lang="en-US"/>
          </a:p>
        </p:txBody>
      </p:sp>
      <p:sp>
        <p:nvSpPr>
          <p:cNvPr id="6" name="Footer Placeholder 5">
            <a:extLst>
              <a:ext uri="{FF2B5EF4-FFF2-40B4-BE49-F238E27FC236}">
                <a16:creationId xmlns:a16="http://schemas.microsoft.com/office/drawing/2014/main" id="{5D305C08-2369-D845-48C4-41BC432117D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45783C6-8611-6ADE-5EBC-3A0C3EE44E1D}"/>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346884017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A54E4-AD6F-0A8B-4912-2138B42DC83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22A4BE9-34B7-B2CF-43D0-CECC21B5E48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0F8613E-EA5A-E970-9D29-8765AB701C66}"/>
              </a:ext>
            </a:extLst>
          </p:cNvPr>
          <p:cNvSpPr>
            <a:spLocks noGrp="1"/>
          </p:cNvSpPr>
          <p:nvPr>
            <p:ph type="dt" sz="half" idx="10"/>
          </p:nvPr>
        </p:nvSpPr>
        <p:spPr/>
        <p:txBody>
          <a:bodyPr/>
          <a:lstStyle/>
          <a:p>
            <a:fld id="{D8DBCB15-1E83-0141-B6C9-3A026E3996E5}" type="datetimeFigureOut">
              <a:rPr lang="en-US" smtClean="0"/>
              <a:t>11/6/2024</a:t>
            </a:fld>
            <a:endParaRPr lang="en-US"/>
          </a:p>
        </p:txBody>
      </p:sp>
      <p:sp>
        <p:nvSpPr>
          <p:cNvPr id="5" name="Footer Placeholder 4">
            <a:extLst>
              <a:ext uri="{FF2B5EF4-FFF2-40B4-BE49-F238E27FC236}">
                <a16:creationId xmlns:a16="http://schemas.microsoft.com/office/drawing/2014/main" id="{44091E3B-03F3-F6C4-0FB3-A3B3162983D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D1CF48C-A02F-B87A-E63D-C9ECC59D66EA}"/>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190910315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E28979BA-9F07-59C0-13FE-9B1335552BE9}"/>
              </a:ext>
            </a:extLst>
          </p:cNvPr>
          <p:cNvSpPr>
            <a:spLocks noGrp="1"/>
          </p:cNvSpPr>
          <p:nvPr>
            <p:ph type="title" orient="vert"/>
          </p:nvPr>
        </p:nvSpPr>
        <p:spPr>
          <a:xfrm>
            <a:off x="17449800" y="730250"/>
            <a:ext cx="5257800" cy="1162367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9C7D4A46-FFE8-C2C0-8FCA-DFCF3FA3DE51}"/>
              </a:ext>
            </a:extLst>
          </p:cNvPr>
          <p:cNvSpPr>
            <a:spLocks noGrp="1"/>
          </p:cNvSpPr>
          <p:nvPr>
            <p:ph type="body" orient="vert" idx="1"/>
          </p:nvPr>
        </p:nvSpPr>
        <p:spPr>
          <a:xfrm>
            <a:off x="1676400" y="730250"/>
            <a:ext cx="15468600" cy="1162367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057F953-8F48-9DE0-DC30-E1AB0D9B80F9}"/>
              </a:ext>
            </a:extLst>
          </p:cNvPr>
          <p:cNvSpPr>
            <a:spLocks noGrp="1"/>
          </p:cNvSpPr>
          <p:nvPr>
            <p:ph type="dt" sz="half" idx="10"/>
          </p:nvPr>
        </p:nvSpPr>
        <p:spPr/>
        <p:txBody>
          <a:bodyPr/>
          <a:lstStyle/>
          <a:p>
            <a:fld id="{D8DBCB15-1E83-0141-B6C9-3A026E3996E5}" type="datetimeFigureOut">
              <a:rPr lang="en-US" smtClean="0"/>
              <a:t>11/6/2024</a:t>
            </a:fld>
            <a:endParaRPr lang="en-US"/>
          </a:p>
        </p:txBody>
      </p:sp>
      <p:sp>
        <p:nvSpPr>
          <p:cNvPr id="5" name="Footer Placeholder 4">
            <a:extLst>
              <a:ext uri="{FF2B5EF4-FFF2-40B4-BE49-F238E27FC236}">
                <a16:creationId xmlns:a16="http://schemas.microsoft.com/office/drawing/2014/main" id="{18F5FB32-473F-A2EE-A2D9-557372C9FD8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D2A300-1BAC-29A5-15DA-7FD9F91E5B11}"/>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425493281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828800" y="4260867"/>
            <a:ext cx="20726400" cy="2940051"/>
          </a:xfrm>
        </p:spPr>
        <p:txBody>
          <a:bodyPr/>
          <a:lstStyle/>
          <a:p>
            <a:r>
              <a:rPr lang="en-US"/>
              <a:t>Click to edit Master title style</a:t>
            </a:r>
          </a:p>
        </p:txBody>
      </p:sp>
      <p:sp>
        <p:nvSpPr>
          <p:cNvPr id="3" name="Subtitle 2"/>
          <p:cNvSpPr>
            <a:spLocks noGrp="1"/>
          </p:cNvSpPr>
          <p:nvPr>
            <p:ph type="subTitle" idx="1"/>
          </p:nvPr>
        </p:nvSpPr>
        <p:spPr>
          <a:xfrm>
            <a:off x="3657600" y="7772401"/>
            <a:ext cx="17068800" cy="3505200"/>
          </a:xfrm>
        </p:spPr>
        <p:txBody>
          <a:bodyPr/>
          <a:lstStyle>
            <a:lvl1pPr marL="0" indent="0" algn="ctr">
              <a:buNone/>
              <a:defRPr>
                <a:solidFill>
                  <a:schemeClr val="tx1">
                    <a:tint val="75000"/>
                  </a:schemeClr>
                </a:solidFill>
              </a:defRPr>
            </a:lvl1pPr>
            <a:lvl2pPr marL="913329" indent="0" algn="ctr">
              <a:buNone/>
              <a:defRPr>
                <a:solidFill>
                  <a:schemeClr val="tx1">
                    <a:tint val="75000"/>
                  </a:schemeClr>
                </a:solidFill>
              </a:defRPr>
            </a:lvl2pPr>
            <a:lvl3pPr marL="1826650" indent="0" algn="ctr">
              <a:buNone/>
              <a:defRPr>
                <a:solidFill>
                  <a:schemeClr val="tx1">
                    <a:tint val="75000"/>
                  </a:schemeClr>
                </a:solidFill>
              </a:defRPr>
            </a:lvl3pPr>
            <a:lvl4pPr marL="2739976" indent="0" algn="ctr">
              <a:buNone/>
              <a:defRPr>
                <a:solidFill>
                  <a:schemeClr val="tx1">
                    <a:tint val="75000"/>
                  </a:schemeClr>
                </a:solidFill>
              </a:defRPr>
            </a:lvl4pPr>
            <a:lvl5pPr marL="3653299" indent="0" algn="ctr">
              <a:buNone/>
              <a:defRPr>
                <a:solidFill>
                  <a:schemeClr val="tx1">
                    <a:tint val="75000"/>
                  </a:schemeClr>
                </a:solidFill>
              </a:defRPr>
            </a:lvl5pPr>
            <a:lvl6pPr marL="4566620" indent="0" algn="ctr">
              <a:buNone/>
              <a:defRPr>
                <a:solidFill>
                  <a:schemeClr val="tx1">
                    <a:tint val="75000"/>
                  </a:schemeClr>
                </a:solidFill>
              </a:defRPr>
            </a:lvl6pPr>
            <a:lvl7pPr marL="5479950" indent="0" algn="ctr">
              <a:buNone/>
              <a:defRPr>
                <a:solidFill>
                  <a:schemeClr val="tx1">
                    <a:tint val="75000"/>
                  </a:schemeClr>
                </a:solidFill>
              </a:defRPr>
            </a:lvl7pPr>
            <a:lvl8pPr marL="6393269" indent="0" algn="ctr">
              <a:buNone/>
              <a:defRPr>
                <a:solidFill>
                  <a:schemeClr val="tx1">
                    <a:tint val="75000"/>
                  </a:schemeClr>
                </a:solidFill>
              </a:defRPr>
            </a:lvl8pPr>
            <a:lvl9pPr marL="730659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6D2349D-E1EA-4E56-A04D-20F3B7B35D1C}" type="datetime1">
              <a:rPr lang="en-US" smtClean="0">
                <a:solidFill>
                  <a:prstClr val="black">
                    <a:tint val="75000"/>
                  </a:prstClr>
                </a:solidFill>
              </a:rPr>
              <a:pPr/>
              <a:t>11/6/2024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803E181-9067-4950-9A7D-6D04760B2E0E}" type="slidenum">
              <a:rPr lang="en-US" smtClean="0">
                <a:solidFill>
                  <a:prstClr val="black">
                    <a:tint val="75000"/>
                  </a:prstClr>
                </a:solidFill>
              </a:rPr>
              <a:pPr/>
              <a:t>‹#›</a:t>
            </a:fld>
            <a:fld id="{58EAA45F-0875-4BB1-8E5C-469D4DAADF26}"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10910629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519962A-581C-4B31-A21E-8CAD58C5A473}" type="datetime1">
              <a:rPr lang="en-US" smtClean="0">
                <a:solidFill>
                  <a:prstClr val="black">
                    <a:tint val="75000"/>
                  </a:prstClr>
                </a:solidFill>
              </a:rPr>
              <a:pPr/>
              <a:t>11/6/2024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221357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Agenda">
    <p:spTree>
      <p:nvGrpSpPr>
        <p:cNvPr id="1" name=""/>
        <p:cNvGrpSpPr/>
        <p:nvPr/>
      </p:nvGrpSpPr>
      <p:grpSpPr>
        <a:xfrm>
          <a:off x="0" y="0"/>
          <a:ext cx="0" cy="0"/>
          <a:chOff x="0" y="0"/>
          <a:chExt cx="0" cy="0"/>
        </a:xfrm>
      </p:grpSpPr>
      <p:sp>
        <p:nvSpPr>
          <p:cNvPr id="88" name="Agenda Title"/>
          <p:cNvSpPr txBox="1">
            <a:spLocks noGrp="1"/>
          </p:cNvSpPr>
          <p:nvPr>
            <p:ph type="title" hasCustomPrompt="1"/>
          </p:nvPr>
        </p:nvSpPr>
        <p:spPr>
          <a:xfrm>
            <a:off x="1206500" y="1079500"/>
            <a:ext cx="21971000" cy="1435100"/>
          </a:xfrm>
          <a:prstGeom prst="rect">
            <a:avLst/>
          </a:prstGeom>
        </p:spPr>
        <p:txBody>
          <a:bodyPr/>
          <a:lstStyle/>
          <a:p>
            <a:r>
              <a:t>Agenda Title</a:t>
            </a:r>
          </a:p>
        </p:txBody>
      </p:sp>
      <p:sp>
        <p:nvSpPr>
          <p:cNvPr id="89" name="Agenda Subtitle"/>
          <p:cNvSpPr txBox="1">
            <a:spLocks noGrp="1"/>
          </p:cNvSpPr>
          <p:nvPr>
            <p:ph type="body" sz="quarter" idx="21" hasCustomPrompt="1"/>
          </p:nvPr>
        </p:nvSpPr>
        <p:spPr>
          <a:xfrm>
            <a:off x="1206500" y="2372962"/>
            <a:ext cx="21971000" cy="934780"/>
          </a:xfrm>
          <a:prstGeom prst="rect">
            <a:avLst/>
          </a:prstGeom>
        </p:spPr>
        <p:txBody>
          <a:bodyPr lIns="45719" tIns="45719" rIns="45719" bIns="45719"/>
          <a:lstStyle>
            <a:lvl1pPr marL="0" indent="0" defTabSz="825500">
              <a:lnSpc>
                <a:spcPct val="100000"/>
              </a:lnSpc>
              <a:spcBef>
                <a:spcPts val="0"/>
              </a:spcBef>
              <a:buSzTx/>
              <a:buNone/>
              <a:defRPr sz="5500" b="1"/>
            </a:lvl1pPr>
          </a:lstStyle>
          <a:p>
            <a:r>
              <a:t>Agenda Subtitle</a:t>
            </a:r>
          </a:p>
        </p:txBody>
      </p:sp>
      <p:sp>
        <p:nvSpPr>
          <p:cNvPr id="90" name="Body Level One…"/>
          <p:cNvSpPr txBox="1">
            <a:spLocks noGrp="1"/>
          </p:cNvSpPr>
          <p:nvPr>
            <p:ph type="body" idx="1" hasCustomPrompt="1"/>
          </p:nvPr>
        </p:nvSpPr>
        <p:spPr>
          <a:prstGeom prst="rect">
            <a:avLst/>
          </a:prstGeom>
        </p:spPr>
        <p:txBody>
          <a:bodyPr/>
          <a:lstStyle>
            <a:lvl1pPr marL="0" indent="0" defTabSz="825500">
              <a:lnSpc>
                <a:spcPct val="100000"/>
              </a:lnSpc>
              <a:spcBef>
                <a:spcPts val="1800"/>
              </a:spcBef>
              <a:buSzTx/>
              <a:buNone/>
              <a:defRPr sz="5500" spc="-55"/>
            </a:lvl1pPr>
            <a:lvl2pPr marL="0" indent="457200" defTabSz="825500">
              <a:lnSpc>
                <a:spcPct val="100000"/>
              </a:lnSpc>
              <a:spcBef>
                <a:spcPts val="1800"/>
              </a:spcBef>
              <a:buSzTx/>
              <a:buNone/>
              <a:defRPr sz="5500" spc="-55"/>
            </a:lvl2pPr>
            <a:lvl3pPr marL="0" indent="914400" defTabSz="825500">
              <a:lnSpc>
                <a:spcPct val="100000"/>
              </a:lnSpc>
              <a:spcBef>
                <a:spcPts val="1800"/>
              </a:spcBef>
              <a:buSzTx/>
              <a:buNone/>
              <a:defRPr sz="5500" spc="-55"/>
            </a:lvl3pPr>
            <a:lvl4pPr marL="0" indent="1371600" defTabSz="825500">
              <a:lnSpc>
                <a:spcPct val="100000"/>
              </a:lnSpc>
              <a:spcBef>
                <a:spcPts val="1800"/>
              </a:spcBef>
              <a:buSzTx/>
              <a:buNone/>
              <a:defRPr sz="5500" spc="-55"/>
            </a:lvl4pPr>
            <a:lvl5pPr marL="0" indent="1828800" defTabSz="825500">
              <a:lnSpc>
                <a:spcPct val="100000"/>
              </a:lnSpc>
              <a:spcBef>
                <a:spcPts val="1800"/>
              </a:spcBef>
              <a:buSzTx/>
              <a:buNone/>
              <a:defRPr sz="5500" spc="-55"/>
            </a:lvl5pPr>
          </a:lstStyle>
          <a:p>
            <a:r>
              <a:t>Agenda Topics</a:t>
            </a:r>
          </a:p>
          <a:p>
            <a:pPr lvl="1"/>
            <a:endParaRPr/>
          </a:p>
          <a:p>
            <a:pPr lvl="2"/>
            <a:endParaRPr/>
          </a:p>
          <a:p>
            <a:pPr lvl="3"/>
            <a:endParaRPr/>
          </a:p>
          <a:p>
            <a:pPr lvl="4"/>
            <a:endParaRPr/>
          </a:p>
        </p:txBody>
      </p:sp>
      <p:sp>
        <p:nvSpPr>
          <p:cNvPr id="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926169" y="8813803"/>
            <a:ext cx="20726400" cy="2724150"/>
          </a:xfrm>
        </p:spPr>
        <p:txBody>
          <a:bodyPr anchor="t"/>
          <a:lstStyle>
            <a:lvl1pPr algn="l">
              <a:defRPr sz="8016" b="1" cap="all"/>
            </a:lvl1pPr>
          </a:lstStyle>
          <a:p>
            <a:r>
              <a:rPr lang="en-US"/>
              <a:t>Click to edit Master title style</a:t>
            </a:r>
          </a:p>
        </p:txBody>
      </p:sp>
      <p:sp>
        <p:nvSpPr>
          <p:cNvPr id="3" name="Text Placeholder 2"/>
          <p:cNvSpPr>
            <a:spLocks noGrp="1"/>
          </p:cNvSpPr>
          <p:nvPr>
            <p:ph type="body" idx="1"/>
          </p:nvPr>
        </p:nvSpPr>
        <p:spPr>
          <a:xfrm>
            <a:off x="1926169" y="5813430"/>
            <a:ext cx="20726400" cy="3000374"/>
          </a:xfrm>
        </p:spPr>
        <p:txBody>
          <a:bodyPr anchor="b"/>
          <a:lstStyle>
            <a:lvl1pPr marL="0" indent="0">
              <a:buNone/>
              <a:defRPr sz="4078">
                <a:solidFill>
                  <a:schemeClr val="tx1">
                    <a:tint val="75000"/>
                  </a:schemeClr>
                </a:solidFill>
              </a:defRPr>
            </a:lvl1pPr>
            <a:lvl2pPr marL="913329" indent="0">
              <a:buNone/>
              <a:defRPr sz="3516">
                <a:solidFill>
                  <a:schemeClr val="tx1">
                    <a:tint val="75000"/>
                  </a:schemeClr>
                </a:solidFill>
              </a:defRPr>
            </a:lvl2pPr>
            <a:lvl3pPr marL="1826650" indent="0">
              <a:buNone/>
              <a:defRPr sz="3094">
                <a:solidFill>
                  <a:schemeClr val="tx1">
                    <a:tint val="75000"/>
                  </a:schemeClr>
                </a:solidFill>
              </a:defRPr>
            </a:lvl3pPr>
            <a:lvl4pPr marL="2739976" indent="0">
              <a:buNone/>
              <a:defRPr sz="2953">
                <a:solidFill>
                  <a:schemeClr val="tx1">
                    <a:tint val="75000"/>
                  </a:schemeClr>
                </a:solidFill>
              </a:defRPr>
            </a:lvl4pPr>
            <a:lvl5pPr marL="3653299" indent="0">
              <a:buNone/>
              <a:defRPr sz="2953">
                <a:solidFill>
                  <a:schemeClr val="tx1">
                    <a:tint val="75000"/>
                  </a:schemeClr>
                </a:solidFill>
              </a:defRPr>
            </a:lvl5pPr>
            <a:lvl6pPr marL="4566620" indent="0">
              <a:buNone/>
              <a:defRPr sz="2953">
                <a:solidFill>
                  <a:schemeClr val="tx1">
                    <a:tint val="75000"/>
                  </a:schemeClr>
                </a:solidFill>
              </a:defRPr>
            </a:lvl6pPr>
            <a:lvl7pPr marL="5479950" indent="0">
              <a:buNone/>
              <a:defRPr sz="2953">
                <a:solidFill>
                  <a:schemeClr val="tx1">
                    <a:tint val="75000"/>
                  </a:schemeClr>
                </a:solidFill>
              </a:defRPr>
            </a:lvl7pPr>
            <a:lvl8pPr marL="6393269" indent="0">
              <a:buNone/>
              <a:defRPr sz="2953">
                <a:solidFill>
                  <a:schemeClr val="tx1">
                    <a:tint val="75000"/>
                  </a:schemeClr>
                </a:solidFill>
              </a:defRPr>
            </a:lvl8pPr>
            <a:lvl9pPr marL="7306595" indent="0">
              <a:buNone/>
              <a:defRPr sz="295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23175C8-5E64-430A-ABCC-4AF45461C1D9}" type="datetime1">
              <a:rPr lang="en-US" smtClean="0">
                <a:solidFill>
                  <a:prstClr val="black">
                    <a:tint val="75000"/>
                  </a:prstClr>
                </a:solidFill>
              </a:rPr>
              <a:pPr/>
              <a:t>11/6/2024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3780796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1" y="3200403"/>
            <a:ext cx="10769601" cy="9051926"/>
          </a:xfrm>
        </p:spPr>
        <p:txBody>
          <a:bodyPr/>
          <a:lstStyle>
            <a:lvl1pPr>
              <a:defRPr sz="5625"/>
            </a:lvl1pPr>
            <a:lvl2pPr>
              <a:defRPr sz="4641"/>
            </a:lvl2pPr>
            <a:lvl3pPr>
              <a:defRPr sz="4078"/>
            </a:lvl3pPr>
            <a:lvl4pPr>
              <a:defRPr sz="3516"/>
            </a:lvl4pPr>
            <a:lvl5pPr>
              <a:defRPr sz="3516"/>
            </a:lvl5pPr>
            <a:lvl6pPr>
              <a:defRPr sz="3516"/>
            </a:lvl6pPr>
            <a:lvl7pPr>
              <a:defRPr sz="3516"/>
            </a:lvl7pPr>
            <a:lvl8pPr>
              <a:defRPr sz="3516"/>
            </a:lvl8pPr>
            <a:lvl9pPr>
              <a:defRPr sz="351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2395200" y="3200403"/>
            <a:ext cx="10769601" cy="9051926"/>
          </a:xfrm>
        </p:spPr>
        <p:txBody>
          <a:bodyPr/>
          <a:lstStyle>
            <a:lvl1pPr>
              <a:defRPr sz="5625"/>
            </a:lvl1pPr>
            <a:lvl2pPr>
              <a:defRPr sz="4641"/>
            </a:lvl2pPr>
            <a:lvl3pPr>
              <a:defRPr sz="4078"/>
            </a:lvl3pPr>
            <a:lvl4pPr>
              <a:defRPr sz="3516"/>
            </a:lvl4pPr>
            <a:lvl5pPr>
              <a:defRPr sz="3516"/>
            </a:lvl5pPr>
            <a:lvl6pPr>
              <a:defRPr sz="3516"/>
            </a:lvl6pPr>
            <a:lvl7pPr>
              <a:defRPr sz="3516"/>
            </a:lvl7pPr>
            <a:lvl8pPr>
              <a:defRPr sz="3516"/>
            </a:lvl8pPr>
            <a:lvl9pPr>
              <a:defRPr sz="351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70FE36A2-4B23-4D98-BBD7-765260987153}" type="datetime1">
              <a:rPr lang="en-US" smtClean="0">
                <a:solidFill>
                  <a:prstClr val="black">
                    <a:tint val="75000"/>
                  </a:prstClr>
                </a:solidFill>
              </a:rPr>
              <a:pPr/>
              <a:t>11/6/2024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229963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219201" y="3070227"/>
            <a:ext cx="10773834" cy="1279526"/>
          </a:xfrm>
        </p:spPr>
        <p:txBody>
          <a:bodyPr anchor="b"/>
          <a:lstStyle>
            <a:lvl1pPr marL="0" indent="0">
              <a:buNone/>
              <a:defRPr sz="4641" b="1"/>
            </a:lvl1pPr>
            <a:lvl2pPr marL="913329" indent="0">
              <a:buNone/>
              <a:defRPr sz="4078" b="1"/>
            </a:lvl2pPr>
            <a:lvl3pPr marL="1826650" indent="0">
              <a:buNone/>
              <a:defRPr sz="3516" b="1"/>
            </a:lvl3pPr>
            <a:lvl4pPr marL="2739976" indent="0">
              <a:buNone/>
              <a:defRPr sz="3094" b="1"/>
            </a:lvl4pPr>
            <a:lvl5pPr marL="3653299" indent="0">
              <a:buNone/>
              <a:defRPr sz="3094" b="1"/>
            </a:lvl5pPr>
            <a:lvl6pPr marL="4566620" indent="0">
              <a:buNone/>
              <a:defRPr sz="3094" b="1"/>
            </a:lvl6pPr>
            <a:lvl7pPr marL="5479950" indent="0">
              <a:buNone/>
              <a:defRPr sz="3094" b="1"/>
            </a:lvl7pPr>
            <a:lvl8pPr marL="6393269" indent="0">
              <a:buNone/>
              <a:defRPr sz="3094" b="1"/>
            </a:lvl8pPr>
            <a:lvl9pPr marL="7306595" indent="0">
              <a:buNone/>
              <a:defRPr sz="3094" b="1"/>
            </a:lvl9pPr>
          </a:lstStyle>
          <a:p>
            <a:pPr lvl="0"/>
            <a:r>
              <a:rPr lang="en-US"/>
              <a:t>Click to edit Master text styles</a:t>
            </a:r>
          </a:p>
        </p:txBody>
      </p:sp>
      <p:sp>
        <p:nvSpPr>
          <p:cNvPr id="4" name="Content Placeholder 3"/>
          <p:cNvSpPr>
            <a:spLocks noGrp="1"/>
          </p:cNvSpPr>
          <p:nvPr>
            <p:ph sz="half" idx="2"/>
          </p:nvPr>
        </p:nvSpPr>
        <p:spPr>
          <a:xfrm>
            <a:off x="1219201" y="4349749"/>
            <a:ext cx="10773834" cy="7902577"/>
          </a:xfrm>
        </p:spPr>
        <p:txBody>
          <a:bodyPr/>
          <a:lstStyle>
            <a:lvl1pPr>
              <a:defRPr sz="4641"/>
            </a:lvl1pPr>
            <a:lvl2pPr>
              <a:defRPr sz="4078"/>
            </a:lvl2pPr>
            <a:lvl3pPr>
              <a:defRPr sz="3516"/>
            </a:lvl3pPr>
            <a:lvl4pPr>
              <a:defRPr sz="3094"/>
            </a:lvl4pPr>
            <a:lvl5pPr>
              <a:defRPr sz="3094"/>
            </a:lvl5pPr>
            <a:lvl6pPr>
              <a:defRPr sz="3094"/>
            </a:lvl6pPr>
            <a:lvl7pPr>
              <a:defRPr sz="3094"/>
            </a:lvl7pPr>
            <a:lvl8pPr>
              <a:defRPr sz="3094"/>
            </a:lvl8pPr>
            <a:lvl9pPr>
              <a:defRPr sz="309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12386738" y="3070227"/>
            <a:ext cx="10778066" cy="1279526"/>
          </a:xfrm>
        </p:spPr>
        <p:txBody>
          <a:bodyPr anchor="b"/>
          <a:lstStyle>
            <a:lvl1pPr marL="0" indent="0">
              <a:buNone/>
              <a:defRPr sz="4641" b="1"/>
            </a:lvl1pPr>
            <a:lvl2pPr marL="913329" indent="0">
              <a:buNone/>
              <a:defRPr sz="4078" b="1"/>
            </a:lvl2pPr>
            <a:lvl3pPr marL="1826650" indent="0">
              <a:buNone/>
              <a:defRPr sz="3516" b="1"/>
            </a:lvl3pPr>
            <a:lvl4pPr marL="2739976" indent="0">
              <a:buNone/>
              <a:defRPr sz="3094" b="1"/>
            </a:lvl4pPr>
            <a:lvl5pPr marL="3653299" indent="0">
              <a:buNone/>
              <a:defRPr sz="3094" b="1"/>
            </a:lvl5pPr>
            <a:lvl6pPr marL="4566620" indent="0">
              <a:buNone/>
              <a:defRPr sz="3094" b="1"/>
            </a:lvl6pPr>
            <a:lvl7pPr marL="5479950" indent="0">
              <a:buNone/>
              <a:defRPr sz="3094" b="1"/>
            </a:lvl7pPr>
            <a:lvl8pPr marL="6393269" indent="0">
              <a:buNone/>
              <a:defRPr sz="3094" b="1"/>
            </a:lvl8pPr>
            <a:lvl9pPr marL="7306595" indent="0">
              <a:buNone/>
              <a:defRPr sz="3094" b="1"/>
            </a:lvl9pPr>
          </a:lstStyle>
          <a:p>
            <a:pPr lvl="0"/>
            <a:r>
              <a:rPr lang="en-US"/>
              <a:t>Click to edit Master text styles</a:t>
            </a:r>
          </a:p>
        </p:txBody>
      </p:sp>
      <p:sp>
        <p:nvSpPr>
          <p:cNvPr id="6" name="Content Placeholder 5"/>
          <p:cNvSpPr>
            <a:spLocks noGrp="1"/>
          </p:cNvSpPr>
          <p:nvPr>
            <p:ph sz="quarter" idx="4"/>
          </p:nvPr>
        </p:nvSpPr>
        <p:spPr>
          <a:xfrm>
            <a:off x="12386738" y="4349749"/>
            <a:ext cx="10778066" cy="7902577"/>
          </a:xfrm>
        </p:spPr>
        <p:txBody>
          <a:bodyPr/>
          <a:lstStyle>
            <a:lvl1pPr>
              <a:defRPr sz="4641"/>
            </a:lvl1pPr>
            <a:lvl2pPr>
              <a:defRPr sz="4078"/>
            </a:lvl2pPr>
            <a:lvl3pPr>
              <a:defRPr sz="3516"/>
            </a:lvl3pPr>
            <a:lvl4pPr>
              <a:defRPr sz="3094"/>
            </a:lvl4pPr>
            <a:lvl5pPr>
              <a:defRPr sz="3094"/>
            </a:lvl5pPr>
            <a:lvl6pPr>
              <a:defRPr sz="3094"/>
            </a:lvl6pPr>
            <a:lvl7pPr>
              <a:defRPr sz="3094"/>
            </a:lvl7pPr>
            <a:lvl8pPr>
              <a:defRPr sz="3094"/>
            </a:lvl8pPr>
            <a:lvl9pPr>
              <a:defRPr sz="309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A6C9D22-1882-46AA-A459-DEBB148AF85D}" type="datetime1">
              <a:rPr lang="en-US" smtClean="0">
                <a:solidFill>
                  <a:prstClr val="black">
                    <a:tint val="75000"/>
                  </a:prstClr>
                </a:solidFill>
              </a:rPr>
              <a:pPr/>
              <a:t>11/6/2024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2918372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638B14E-9147-449F-9E53-0E70456B505E}" type="datetime1">
              <a:rPr lang="en-US" smtClean="0">
                <a:solidFill>
                  <a:prstClr val="black">
                    <a:tint val="75000"/>
                  </a:prstClr>
                </a:solidFill>
              </a:rPr>
              <a:pPr/>
              <a:t>11/6/2024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952839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CF00D42-4868-42A9-B60C-C47375D2E75E}" type="datetime1">
              <a:rPr lang="en-US" smtClean="0">
                <a:solidFill>
                  <a:prstClr val="black">
                    <a:tint val="75000"/>
                  </a:prstClr>
                </a:solidFill>
              </a:rPr>
              <a:pPr/>
              <a:t>11/6/2024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7708778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19206" y="546113"/>
            <a:ext cx="8022169" cy="2324098"/>
          </a:xfrm>
        </p:spPr>
        <p:txBody>
          <a:bodyPr anchor="b"/>
          <a:lstStyle>
            <a:lvl1pPr algn="l">
              <a:defRPr sz="4078" b="1"/>
            </a:lvl1pPr>
          </a:lstStyle>
          <a:p>
            <a:r>
              <a:rPr lang="en-US"/>
              <a:t>Click to edit Master title style</a:t>
            </a:r>
          </a:p>
        </p:txBody>
      </p:sp>
      <p:sp>
        <p:nvSpPr>
          <p:cNvPr id="3" name="Content Placeholder 2"/>
          <p:cNvSpPr>
            <a:spLocks noGrp="1"/>
          </p:cNvSpPr>
          <p:nvPr>
            <p:ph idx="1"/>
          </p:nvPr>
        </p:nvSpPr>
        <p:spPr>
          <a:xfrm>
            <a:off x="9533467" y="546104"/>
            <a:ext cx="13631333" cy="11706227"/>
          </a:xfrm>
        </p:spPr>
        <p:txBody>
          <a:bodyPr/>
          <a:lstStyle>
            <a:lvl1pPr>
              <a:defRPr sz="6469"/>
            </a:lvl1pPr>
            <a:lvl2pPr>
              <a:defRPr sz="5625"/>
            </a:lvl2pPr>
            <a:lvl3pPr>
              <a:defRPr sz="4641"/>
            </a:lvl3pPr>
            <a:lvl4pPr>
              <a:defRPr sz="4078"/>
            </a:lvl4pPr>
            <a:lvl5pPr>
              <a:defRPr sz="4078"/>
            </a:lvl5pPr>
            <a:lvl6pPr>
              <a:defRPr sz="4078"/>
            </a:lvl6pPr>
            <a:lvl7pPr>
              <a:defRPr sz="4078"/>
            </a:lvl7pPr>
            <a:lvl8pPr>
              <a:defRPr sz="4078"/>
            </a:lvl8pPr>
            <a:lvl9pPr>
              <a:defRPr sz="407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219206" y="2870211"/>
            <a:ext cx="8022169" cy="9382126"/>
          </a:xfrm>
        </p:spPr>
        <p:txBody>
          <a:bodyPr/>
          <a:lstStyle>
            <a:lvl1pPr marL="0" indent="0">
              <a:buNone/>
              <a:defRPr sz="2953"/>
            </a:lvl1pPr>
            <a:lvl2pPr marL="913329" indent="0">
              <a:buNone/>
              <a:defRPr sz="2531"/>
            </a:lvl2pPr>
            <a:lvl3pPr marL="1826650" indent="0">
              <a:buNone/>
              <a:defRPr sz="1969"/>
            </a:lvl3pPr>
            <a:lvl4pPr marL="2739976" indent="0">
              <a:buNone/>
              <a:defRPr sz="1828"/>
            </a:lvl4pPr>
            <a:lvl5pPr marL="3653299" indent="0">
              <a:buNone/>
              <a:defRPr sz="1828"/>
            </a:lvl5pPr>
            <a:lvl6pPr marL="4566620" indent="0">
              <a:buNone/>
              <a:defRPr sz="1828"/>
            </a:lvl6pPr>
            <a:lvl7pPr marL="5479950" indent="0">
              <a:buNone/>
              <a:defRPr sz="1828"/>
            </a:lvl7pPr>
            <a:lvl8pPr marL="6393269" indent="0">
              <a:buNone/>
              <a:defRPr sz="1828"/>
            </a:lvl8pPr>
            <a:lvl9pPr marL="7306595" indent="0">
              <a:buNone/>
              <a:defRPr sz="1828"/>
            </a:lvl9pPr>
          </a:lstStyle>
          <a:p>
            <a:pPr lvl="0"/>
            <a:r>
              <a:rPr lang="en-US"/>
              <a:t>Click to edit Master text styles</a:t>
            </a:r>
          </a:p>
        </p:txBody>
      </p:sp>
      <p:sp>
        <p:nvSpPr>
          <p:cNvPr id="5" name="Date Placeholder 4"/>
          <p:cNvSpPr>
            <a:spLocks noGrp="1"/>
          </p:cNvSpPr>
          <p:nvPr>
            <p:ph type="dt" sz="half" idx="10"/>
          </p:nvPr>
        </p:nvSpPr>
        <p:spPr/>
        <p:txBody>
          <a:bodyPr/>
          <a:lstStyle/>
          <a:p>
            <a:fld id="{E37D441C-7F8B-4718-8882-FD9484178BE0}" type="datetime1">
              <a:rPr lang="en-US" smtClean="0">
                <a:solidFill>
                  <a:prstClr val="black">
                    <a:tint val="75000"/>
                  </a:prstClr>
                </a:solidFill>
              </a:rPr>
              <a:pPr/>
              <a:t>11/6/2024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5878584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79435" y="9601201"/>
            <a:ext cx="14630400" cy="1133474"/>
          </a:xfrm>
        </p:spPr>
        <p:txBody>
          <a:bodyPr anchor="b"/>
          <a:lstStyle>
            <a:lvl1pPr algn="l">
              <a:defRPr sz="4078" b="1"/>
            </a:lvl1pPr>
          </a:lstStyle>
          <a:p>
            <a:r>
              <a:rPr lang="en-US"/>
              <a:t>Click to edit Master title style</a:t>
            </a:r>
          </a:p>
        </p:txBody>
      </p:sp>
      <p:sp>
        <p:nvSpPr>
          <p:cNvPr id="3" name="Picture Placeholder 2"/>
          <p:cNvSpPr>
            <a:spLocks noGrp="1"/>
          </p:cNvSpPr>
          <p:nvPr>
            <p:ph type="pic" idx="1"/>
          </p:nvPr>
        </p:nvSpPr>
        <p:spPr>
          <a:xfrm>
            <a:off x="4779435" y="1225550"/>
            <a:ext cx="14630400" cy="8229600"/>
          </a:xfrm>
        </p:spPr>
        <p:txBody>
          <a:bodyPr/>
          <a:lstStyle>
            <a:lvl1pPr marL="0" indent="0">
              <a:buNone/>
              <a:defRPr sz="6469"/>
            </a:lvl1pPr>
            <a:lvl2pPr marL="913329" indent="0">
              <a:buNone/>
              <a:defRPr sz="5625"/>
            </a:lvl2pPr>
            <a:lvl3pPr marL="1826650" indent="0">
              <a:buNone/>
              <a:defRPr sz="4641"/>
            </a:lvl3pPr>
            <a:lvl4pPr marL="2739976" indent="0">
              <a:buNone/>
              <a:defRPr sz="4078"/>
            </a:lvl4pPr>
            <a:lvl5pPr marL="3653299" indent="0">
              <a:buNone/>
              <a:defRPr sz="4078"/>
            </a:lvl5pPr>
            <a:lvl6pPr marL="4566620" indent="0">
              <a:buNone/>
              <a:defRPr sz="4078"/>
            </a:lvl6pPr>
            <a:lvl7pPr marL="5479950" indent="0">
              <a:buNone/>
              <a:defRPr sz="4078"/>
            </a:lvl7pPr>
            <a:lvl8pPr marL="6393269" indent="0">
              <a:buNone/>
              <a:defRPr sz="4078"/>
            </a:lvl8pPr>
            <a:lvl9pPr marL="7306595" indent="0">
              <a:buNone/>
              <a:defRPr sz="4078"/>
            </a:lvl9pPr>
          </a:lstStyle>
          <a:p>
            <a:endParaRPr lang="en-US"/>
          </a:p>
        </p:txBody>
      </p:sp>
      <p:sp>
        <p:nvSpPr>
          <p:cNvPr id="4" name="Text Placeholder 3"/>
          <p:cNvSpPr>
            <a:spLocks noGrp="1"/>
          </p:cNvSpPr>
          <p:nvPr>
            <p:ph type="body" sz="half" idx="2"/>
          </p:nvPr>
        </p:nvSpPr>
        <p:spPr>
          <a:xfrm>
            <a:off x="4779435" y="10734675"/>
            <a:ext cx="14630400" cy="1609726"/>
          </a:xfrm>
        </p:spPr>
        <p:txBody>
          <a:bodyPr/>
          <a:lstStyle>
            <a:lvl1pPr marL="0" indent="0">
              <a:buNone/>
              <a:defRPr sz="2953"/>
            </a:lvl1pPr>
            <a:lvl2pPr marL="913329" indent="0">
              <a:buNone/>
              <a:defRPr sz="2531"/>
            </a:lvl2pPr>
            <a:lvl3pPr marL="1826650" indent="0">
              <a:buNone/>
              <a:defRPr sz="1969"/>
            </a:lvl3pPr>
            <a:lvl4pPr marL="2739976" indent="0">
              <a:buNone/>
              <a:defRPr sz="1828"/>
            </a:lvl4pPr>
            <a:lvl5pPr marL="3653299" indent="0">
              <a:buNone/>
              <a:defRPr sz="1828"/>
            </a:lvl5pPr>
            <a:lvl6pPr marL="4566620" indent="0">
              <a:buNone/>
              <a:defRPr sz="1828"/>
            </a:lvl6pPr>
            <a:lvl7pPr marL="5479950" indent="0">
              <a:buNone/>
              <a:defRPr sz="1828"/>
            </a:lvl7pPr>
            <a:lvl8pPr marL="6393269" indent="0">
              <a:buNone/>
              <a:defRPr sz="1828"/>
            </a:lvl8pPr>
            <a:lvl9pPr marL="7306595" indent="0">
              <a:buNone/>
              <a:defRPr sz="1828"/>
            </a:lvl9pPr>
          </a:lstStyle>
          <a:p>
            <a:pPr lvl="0"/>
            <a:r>
              <a:rPr lang="en-US"/>
              <a:t>Click to edit Master text styles</a:t>
            </a:r>
          </a:p>
        </p:txBody>
      </p:sp>
      <p:sp>
        <p:nvSpPr>
          <p:cNvPr id="5" name="Date Placeholder 4"/>
          <p:cNvSpPr>
            <a:spLocks noGrp="1"/>
          </p:cNvSpPr>
          <p:nvPr>
            <p:ph type="dt" sz="half" idx="10"/>
          </p:nvPr>
        </p:nvSpPr>
        <p:spPr/>
        <p:txBody>
          <a:bodyPr/>
          <a:lstStyle/>
          <a:p>
            <a:fld id="{D696B24C-5336-4678-B1CA-867919819E58}" type="datetime1">
              <a:rPr lang="en-US" smtClean="0">
                <a:solidFill>
                  <a:prstClr val="black">
                    <a:tint val="75000"/>
                  </a:prstClr>
                </a:solidFill>
              </a:rPr>
              <a:pPr/>
              <a:t>11/6/2024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4998706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11898E5-1964-43B6-8608-B85C43511EB8}" type="datetime1">
              <a:rPr lang="en-US" smtClean="0">
                <a:solidFill>
                  <a:prstClr val="black">
                    <a:tint val="75000"/>
                  </a:prstClr>
                </a:solidFill>
              </a:rPr>
              <a:pPr/>
              <a:t>11/6/2024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1612993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678400" y="549278"/>
            <a:ext cx="5486400" cy="117030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1" y="549278"/>
            <a:ext cx="16052799" cy="117030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CF27C71-4A14-4371-8D93-84E29FE5CE0E}" type="datetime1">
              <a:rPr lang="en-US" smtClean="0">
                <a:solidFill>
                  <a:prstClr val="black">
                    <a:tint val="75000"/>
                  </a:prstClr>
                </a:solidFill>
              </a:rPr>
              <a:pPr/>
              <a:t>11/6/2024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0445575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828808" y="4260882"/>
            <a:ext cx="20726400" cy="2940052"/>
          </a:xfrm>
        </p:spPr>
        <p:txBody>
          <a:bodyPr/>
          <a:lstStyle/>
          <a:p>
            <a:r>
              <a:rPr lang="en-US"/>
              <a:t>Click to edit Master title style</a:t>
            </a:r>
          </a:p>
        </p:txBody>
      </p:sp>
      <p:sp>
        <p:nvSpPr>
          <p:cNvPr id="3" name="Subtitle 2"/>
          <p:cNvSpPr>
            <a:spLocks noGrp="1"/>
          </p:cNvSpPr>
          <p:nvPr>
            <p:ph type="subTitle" idx="1"/>
          </p:nvPr>
        </p:nvSpPr>
        <p:spPr>
          <a:xfrm>
            <a:off x="3657675" y="7772408"/>
            <a:ext cx="17068803" cy="3505200"/>
          </a:xfrm>
        </p:spPr>
        <p:txBody>
          <a:bodyPr/>
          <a:lstStyle>
            <a:lvl1pPr marL="0" indent="0" algn="ctr">
              <a:buNone/>
              <a:defRPr/>
            </a:lvl1pPr>
            <a:lvl2pPr marL="1077617" indent="0" algn="ctr">
              <a:buNone/>
              <a:defRPr/>
            </a:lvl2pPr>
            <a:lvl3pPr marL="2155260" indent="0" algn="ctr">
              <a:buNone/>
              <a:defRPr/>
            </a:lvl3pPr>
            <a:lvl4pPr marL="3232927" indent="0" algn="ctr">
              <a:buNone/>
              <a:defRPr/>
            </a:lvl4pPr>
            <a:lvl5pPr marL="4310539" indent="0" algn="ctr">
              <a:buNone/>
              <a:defRPr/>
            </a:lvl5pPr>
            <a:lvl6pPr marL="5388208" indent="0" algn="ctr">
              <a:buNone/>
              <a:defRPr/>
            </a:lvl6pPr>
            <a:lvl7pPr marL="6465855" indent="0" algn="ctr">
              <a:buNone/>
              <a:defRPr/>
            </a:lvl7pPr>
            <a:lvl8pPr marL="7543493" indent="0" algn="ctr">
              <a:buNone/>
              <a:defRPr/>
            </a:lvl8pPr>
            <a:lvl9pPr marL="862108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5" name="Rectangle 5"/>
          <p:cNvSpPr>
            <a:spLocks noGrp="1" noChangeArrowheads="1"/>
          </p:cNvSpPr>
          <p:nvPr>
            <p:ph type="ftr" sz="quarter" idx="11"/>
          </p:nvPr>
        </p:nvSpPr>
        <p:spPr/>
        <p:txBody>
          <a:bodyPr/>
          <a:lstStyle>
            <a:lvl1pP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6" name="Rectangle 6"/>
          <p:cNvSpPr>
            <a:spLocks noGrp="1" noChangeArrowheads="1"/>
          </p:cNvSpPr>
          <p:nvPr>
            <p:ph type="sldNum" sz="quarter" idx="12"/>
          </p:nvPr>
        </p:nvSpPr>
        <p:spPr/>
        <p:txBody>
          <a:bodyPr/>
          <a:lstStyle>
            <a:lvl1pPr>
              <a:defRPr/>
            </a:lvl1pPr>
          </a:lstStyle>
          <a:p>
            <a:pPr marL="0" marR="0" lvl="0" indent="0" algn="r" defTabSz="820634" rtl="0" eaLnBrk="1" fontAlgn="auto" latinLnBrk="0" hangingPunct="0">
              <a:lnSpc>
                <a:spcPct val="100000"/>
              </a:lnSpc>
              <a:spcBef>
                <a:spcPts val="0"/>
              </a:spcBef>
              <a:spcAft>
                <a:spcPts val="0"/>
              </a:spcAft>
              <a:buClrTx/>
              <a:buSzTx/>
              <a:buFontTx/>
              <a:buNone/>
              <a:tabLst/>
              <a:defRPr/>
            </a:pPr>
            <a:fld id="{3FEDD790-EA10-4509-A2CA-D3A5E6DED27C}" type="slidenum">
              <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rPr>
              <a:pPr marL="0" marR="0" lvl="0" indent="0" algn="r" defTabSz="820634" rtl="0" eaLnBrk="1" fontAlgn="auto" latinLnBrk="0" hangingPunct="0">
                <a:lnSpc>
                  <a:spcPct val="100000"/>
                </a:lnSpc>
                <a:spcBef>
                  <a:spcPts val="0"/>
                </a:spcBef>
                <a:spcAft>
                  <a:spcPts val="0"/>
                </a:spcAft>
                <a:buClrTx/>
                <a:buSzTx/>
                <a:buFontTx/>
                <a:buNone/>
                <a:tabLst/>
                <a:defRPr/>
              </a:pPr>
              <a:t>‹#›</a:t>
            </a:fld>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Tree>
    <p:extLst>
      <p:ext uri="{BB962C8B-B14F-4D97-AF65-F5344CB8AC3E}">
        <p14:creationId xmlns:p14="http://schemas.microsoft.com/office/powerpoint/2010/main" val="41230671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tatement">
    <p:spTree>
      <p:nvGrpSpPr>
        <p:cNvPr id="1" name=""/>
        <p:cNvGrpSpPr/>
        <p:nvPr/>
      </p:nvGrpSpPr>
      <p:grpSpPr>
        <a:xfrm>
          <a:off x="0" y="0"/>
          <a:ext cx="0" cy="0"/>
          <a:chOff x="0" y="0"/>
          <a:chExt cx="0" cy="0"/>
        </a:xfrm>
      </p:grpSpPr>
      <p:sp>
        <p:nvSpPr>
          <p:cNvPr id="98" name="Body Level One…"/>
          <p:cNvSpPr txBox="1">
            <a:spLocks noGrp="1"/>
          </p:cNvSpPr>
          <p:nvPr>
            <p:ph type="body" sz="half" idx="1" hasCustomPrompt="1"/>
          </p:nvPr>
        </p:nvSpPr>
        <p:spPr>
          <a:xfrm>
            <a:off x="1206500" y="4920843"/>
            <a:ext cx="21971000" cy="3874314"/>
          </a:xfrm>
          <a:prstGeom prst="rect">
            <a:avLst/>
          </a:prstGeom>
        </p:spPr>
        <p:txBody>
          <a:bodyPr anchor="ctr"/>
          <a:lstStyle>
            <a:lvl1pPr marL="0" indent="0" algn="ctr">
              <a:lnSpc>
                <a:spcPct val="80000"/>
              </a:lnSpc>
              <a:spcBef>
                <a:spcPts val="0"/>
              </a:spcBef>
              <a:buSzTx/>
              <a:buNone/>
              <a:defRPr sz="11600" spc="-232">
                <a:latin typeface="Helvetica Neue Medium"/>
                <a:ea typeface="Helvetica Neue Medium"/>
                <a:cs typeface="Helvetica Neue Medium"/>
                <a:sym typeface="Helvetica Neue Medium"/>
              </a:defRPr>
            </a:lvl1pPr>
            <a:lvl2pPr marL="0" indent="457200" algn="ctr">
              <a:lnSpc>
                <a:spcPct val="80000"/>
              </a:lnSpc>
              <a:spcBef>
                <a:spcPts val="0"/>
              </a:spcBef>
              <a:buSzTx/>
              <a:buNone/>
              <a:defRPr sz="11600" spc="-232">
                <a:latin typeface="Helvetica Neue Medium"/>
                <a:ea typeface="Helvetica Neue Medium"/>
                <a:cs typeface="Helvetica Neue Medium"/>
                <a:sym typeface="Helvetica Neue Medium"/>
              </a:defRPr>
            </a:lvl2pPr>
            <a:lvl3pPr marL="0" indent="914400" algn="ctr">
              <a:lnSpc>
                <a:spcPct val="80000"/>
              </a:lnSpc>
              <a:spcBef>
                <a:spcPts val="0"/>
              </a:spcBef>
              <a:buSzTx/>
              <a:buNone/>
              <a:defRPr sz="11600" spc="-232">
                <a:latin typeface="Helvetica Neue Medium"/>
                <a:ea typeface="Helvetica Neue Medium"/>
                <a:cs typeface="Helvetica Neue Medium"/>
                <a:sym typeface="Helvetica Neue Medium"/>
              </a:defRPr>
            </a:lvl3pPr>
            <a:lvl4pPr marL="0" indent="1371600" algn="ctr">
              <a:lnSpc>
                <a:spcPct val="80000"/>
              </a:lnSpc>
              <a:spcBef>
                <a:spcPts val="0"/>
              </a:spcBef>
              <a:buSzTx/>
              <a:buNone/>
              <a:defRPr sz="11600" spc="-232">
                <a:latin typeface="Helvetica Neue Medium"/>
                <a:ea typeface="Helvetica Neue Medium"/>
                <a:cs typeface="Helvetica Neue Medium"/>
                <a:sym typeface="Helvetica Neue Medium"/>
              </a:defRPr>
            </a:lvl4pPr>
            <a:lvl5pPr marL="0" indent="1828800" algn="ctr">
              <a:lnSpc>
                <a:spcPct val="80000"/>
              </a:lnSpc>
              <a:spcBef>
                <a:spcPts val="0"/>
              </a:spcBef>
              <a:buSzTx/>
              <a:buNone/>
              <a:defRPr sz="11600" spc="-232">
                <a:latin typeface="Helvetica Neue Medium"/>
                <a:ea typeface="Helvetica Neue Medium"/>
                <a:cs typeface="Helvetica Neue Medium"/>
                <a:sym typeface="Helvetica Neue Medium"/>
              </a:defRPr>
            </a:lvl5pPr>
          </a:lstStyle>
          <a:p>
            <a:r>
              <a:t>Statement</a:t>
            </a:r>
          </a:p>
          <a:p>
            <a:pPr lvl="1"/>
            <a:endParaRPr/>
          </a:p>
          <a:p>
            <a:pPr lvl="2"/>
            <a:endParaRPr/>
          </a:p>
          <a:p>
            <a:pPr lvl="3"/>
            <a:endParaRPr/>
          </a:p>
          <a:p>
            <a:pPr lvl="4"/>
            <a:endParaRPr/>
          </a:p>
        </p:txBody>
      </p:sp>
      <p:sp>
        <p:nvSpPr>
          <p:cNvPr id="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5" name="Rectangle 5"/>
          <p:cNvSpPr>
            <a:spLocks noGrp="1" noChangeArrowheads="1"/>
          </p:cNvSpPr>
          <p:nvPr>
            <p:ph type="ftr" sz="quarter" idx="11"/>
          </p:nvPr>
        </p:nvSpPr>
        <p:spPr/>
        <p:txBody>
          <a:bodyPr/>
          <a:lstStyle>
            <a:lvl1pP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6" name="Rectangle 6"/>
          <p:cNvSpPr>
            <a:spLocks noGrp="1" noChangeArrowheads="1"/>
          </p:cNvSpPr>
          <p:nvPr>
            <p:ph type="sldNum" sz="quarter" idx="12"/>
          </p:nvPr>
        </p:nvSpPr>
        <p:spPr/>
        <p:txBody>
          <a:bodyPr/>
          <a:lstStyle>
            <a:lvl1pPr>
              <a:defRPr/>
            </a:lvl1pPr>
          </a:lstStyle>
          <a:p>
            <a:pPr marL="0" marR="0" lvl="0" indent="0" algn="r" defTabSz="820634" rtl="0" eaLnBrk="1" fontAlgn="auto" latinLnBrk="0" hangingPunct="0">
              <a:lnSpc>
                <a:spcPct val="100000"/>
              </a:lnSpc>
              <a:spcBef>
                <a:spcPts val="0"/>
              </a:spcBef>
              <a:spcAft>
                <a:spcPts val="0"/>
              </a:spcAft>
              <a:buClrTx/>
              <a:buSzTx/>
              <a:buFontTx/>
              <a:buNone/>
              <a:tabLst/>
              <a:defRPr/>
            </a:pPr>
            <a:fld id="{64E9DB71-DE1E-4C70-A877-A2CC987F9AD4}" type="slidenum">
              <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rPr>
              <a:pPr marL="0" marR="0" lvl="0" indent="0" algn="r" defTabSz="820634" rtl="0" eaLnBrk="1" fontAlgn="auto" latinLnBrk="0" hangingPunct="0">
                <a:lnSpc>
                  <a:spcPct val="100000"/>
                </a:lnSpc>
                <a:spcBef>
                  <a:spcPts val="0"/>
                </a:spcBef>
                <a:spcAft>
                  <a:spcPts val="0"/>
                </a:spcAft>
                <a:buClrTx/>
                <a:buSzTx/>
                <a:buFontTx/>
                <a:buNone/>
                <a:tabLst/>
                <a:defRPr/>
              </a:pPr>
              <a:t>‹#›</a:t>
            </a:fld>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Tree>
    <p:extLst>
      <p:ext uri="{BB962C8B-B14F-4D97-AF65-F5344CB8AC3E}">
        <p14:creationId xmlns:p14="http://schemas.microsoft.com/office/powerpoint/2010/main" val="307364722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926168" y="8813854"/>
            <a:ext cx="20726400" cy="2724148"/>
          </a:xfrm>
        </p:spPr>
        <p:txBody>
          <a:bodyPr anchor="t"/>
          <a:lstStyle>
            <a:lvl1pPr algn="l">
              <a:defRPr sz="9300" b="1" cap="all"/>
            </a:lvl1pPr>
          </a:lstStyle>
          <a:p>
            <a:r>
              <a:rPr lang="en-US"/>
              <a:t>Click to edit Master title style</a:t>
            </a:r>
          </a:p>
        </p:txBody>
      </p:sp>
      <p:sp>
        <p:nvSpPr>
          <p:cNvPr id="3" name="Text Placeholder 2"/>
          <p:cNvSpPr>
            <a:spLocks noGrp="1"/>
          </p:cNvSpPr>
          <p:nvPr>
            <p:ph type="body" idx="1"/>
          </p:nvPr>
        </p:nvSpPr>
        <p:spPr>
          <a:xfrm>
            <a:off x="1926168" y="5813467"/>
            <a:ext cx="20726400" cy="3000373"/>
          </a:xfrm>
        </p:spPr>
        <p:txBody>
          <a:bodyPr anchor="b"/>
          <a:lstStyle>
            <a:lvl1pPr marL="0" indent="0">
              <a:buNone/>
              <a:defRPr sz="4800"/>
            </a:lvl1pPr>
            <a:lvl2pPr marL="1077617" indent="0">
              <a:buNone/>
              <a:defRPr sz="4300"/>
            </a:lvl2pPr>
            <a:lvl3pPr marL="2155260" indent="0">
              <a:buNone/>
              <a:defRPr sz="3500"/>
            </a:lvl3pPr>
            <a:lvl4pPr marL="3232927" indent="0">
              <a:buNone/>
              <a:defRPr sz="3200"/>
            </a:lvl4pPr>
            <a:lvl5pPr marL="4310539" indent="0">
              <a:buNone/>
              <a:defRPr sz="3200"/>
            </a:lvl5pPr>
            <a:lvl6pPr marL="5388208" indent="0">
              <a:buNone/>
              <a:defRPr sz="3200"/>
            </a:lvl6pPr>
            <a:lvl7pPr marL="6465855" indent="0">
              <a:buNone/>
              <a:defRPr sz="3200"/>
            </a:lvl7pPr>
            <a:lvl8pPr marL="7543493" indent="0">
              <a:buNone/>
              <a:defRPr sz="3200"/>
            </a:lvl8pPr>
            <a:lvl9pPr marL="8621085" indent="0">
              <a:buNone/>
              <a:defRPr sz="32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5" name="Rectangle 5"/>
          <p:cNvSpPr>
            <a:spLocks noGrp="1" noChangeArrowheads="1"/>
          </p:cNvSpPr>
          <p:nvPr>
            <p:ph type="ftr" sz="quarter" idx="11"/>
          </p:nvPr>
        </p:nvSpPr>
        <p:spPr/>
        <p:txBody>
          <a:bodyPr/>
          <a:lstStyle>
            <a:lvl1pP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6" name="Rectangle 6"/>
          <p:cNvSpPr>
            <a:spLocks noGrp="1" noChangeArrowheads="1"/>
          </p:cNvSpPr>
          <p:nvPr>
            <p:ph type="sldNum" sz="quarter" idx="12"/>
          </p:nvPr>
        </p:nvSpPr>
        <p:spPr/>
        <p:txBody>
          <a:bodyPr/>
          <a:lstStyle>
            <a:lvl1pPr>
              <a:defRPr/>
            </a:lvl1pPr>
          </a:lstStyle>
          <a:p>
            <a:pPr marL="0" marR="0" lvl="0" indent="0" algn="r" defTabSz="820634" rtl="0" eaLnBrk="1" fontAlgn="auto" latinLnBrk="0" hangingPunct="0">
              <a:lnSpc>
                <a:spcPct val="100000"/>
              </a:lnSpc>
              <a:spcBef>
                <a:spcPts val="0"/>
              </a:spcBef>
              <a:spcAft>
                <a:spcPts val="0"/>
              </a:spcAft>
              <a:buClrTx/>
              <a:buSzTx/>
              <a:buFontTx/>
              <a:buNone/>
              <a:tabLst/>
              <a:defRPr/>
            </a:pPr>
            <a:fld id="{E02998B3-FD82-4F3A-BF1E-B9B8CA255BDE}" type="slidenum">
              <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rPr>
              <a:pPr marL="0" marR="0" lvl="0" indent="0" algn="r" defTabSz="820634" rtl="0" eaLnBrk="1" fontAlgn="auto" latinLnBrk="0" hangingPunct="0">
                <a:lnSpc>
                  <a:spcPct val="100000"/>
                </a:lnSpc>
                <a:spcBef>
                  <a:spcPts val="0"/>
                </a:spcBef>
                <a:spcAft>
                  <a:spcPts val="0"/>
                </a:spcAft>
                <a:buClrTx/>
                <a:buSzTx/>
                <a:buFontTx/>
                <a:buNone/>
                <a:tabLst/>
                <a:defRPr/>
              </a:pPr>
              <a:t>‹#›</a:t>
            </a:fld>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Tree>
    <p:extLst>
      <p:ext uri="{BB962C8B-B14F-4D97-AF65-F5344CB8AC3E}">
        <p14:creationId xmlns:p14="http://schemas.microsoft.com/office/powerpoint/2010/main" val="83443414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8" y="3200444"/>
            <a:ext cx="10769600" cy="9051928"/>
          </a:xfrm>
        </p:spPr>
        <p:txBody>
          <a:bodyPr/>
          <a:lstStyle>
            <a:lvl1pPr>
              <a:defRPr sz="6700"/>
            </a:lvl1pPr>
            <a:lvl2pPr>
              <a:defRPr sz="5700"/>
            </a:lvl2pPr>
            <a:lvl3pPr>
              <a:defRPr sz="4800"/>
            </a:lvl3pPr>
            <a:lvl4pPr>
              <a:defRPr sz="4300"/>
            </a:lvl4pPr>
            <a:lvl5pPr>
              <a:defRPr sz="4300"/>
            </a:lvl5pPr>
            <a:lvl6pPr>
              <a:defRPr sz="4300"/>
            </a:lvl6pPr>
            <a:lvl7pPr>
              <a:defRPr sz="4300"/>
            </a:lvl7pPr>
            <a:lvl8pPr>
              <a:defRPr sz="4300"/>
            </a:lvl8pPr>
            <a:lvl9pPr>
              <a:defRPr sz="4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2395208" y="3200444"/>
            <a:ext cx="10769600" cy="9051928"/>
          </a:xfrm>
        </p:spPr>
        <p:txBody>
          <a:bodyPr/>
          <a:lstStyle>
            <a:lvl1pPr>
              <a:defRPr sz="6700"/>
            </a:lvl1pPr>
            <a:lvl2pPr>
              <a:defRPr sz="5700"/>
            </a:lvl2pPr>
            <a:lvl3pPr>
              <a:defRPr sz="4800"/>
            </a:lvl3pPr>
            <a:lvl4pPr>
              <a:defRPr sz="4300"/>
            </a:lvl4pPr>
            <a:lvl5pPr>
              <a:defRPr sz="4300"/>
            </a:lvl5pPr>
            <a:lvl6pPr>
              <a:defRPr sz="4300"/>
            </a:lvl6pPr>
            <a:lvl7pPr>
              <a:defRPr sz="4300"/>
            </a:lvl7pPr>
            <a:lvl8pPr>
              <a:defRPr sz="4300"/>
            </a:lvl8pPr>
            <a:lvl9pPr>
              <a:defRPr sz="4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6" name="Rectangle 5"/>
          <p:cNvSpPr>
            <a:spLocks noGrp="1" noChangeArrowheads="1"/>
          </p:cNvSpPr>
          <p:nvPr>
            <p:ph type="ftr" sz="quarter" idx="11"/>
          </p:nvPr>
        </p:nvSpPr>
        <p:spPr/>
        <p:txBody>
          <a:bodyPr/>
          <a:lstStyle>
            <a:lvl1pP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7" name="Rectangle 6"/>
          <p:cNvSpPr>
            <a:spLocks noGrp="1" noChangeArrowheads="1"/>
          </p:cNvSpPr>
          <p:nvPr>
            <p:ph type="sldNum" sz="quarter" idx="12"/>
          </p:nvPr>
        </p:nvSpPr>
        <p:spPr/>
        <p:txBody>
          <a:bodyPr/>
          <a:lstStyle>
            <a:lvl1pPr>
              <a:defRPr/>
            </a:lvl1pPr>
          </a:lstStyle>
          <a:p>
            <a:pPr marL="0" marR="0" lvl="0" indent="0" algn="r" defTabSz="820634" rtl="0" eaLnBrk="1" fontAlgn="auto" latinLnBrk="0" hangingPunct="0">
              <a:lnSpc>
                <a:spcPct val="100000"/>
              </a:lnSpc>
              <a:spcBef>
                <a:spcPts val="0"/>
              </a:spcBef>
              <a:spcAft>
                <a:spcPts val="0"/>
              </a:spcAft>
              <a:buClrTx/>
              <a:buSzTx/>
              <a:buFontTx/>
              <a:buNone/>
              <a:tabLst/>
              <a:defRPr/>
            </a:pPr>
            <a:fld id="{C6C3B1E3-A42C-4F22-8E6F-0124CFD70AFF}" type="slidenum">
              <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rPr>
              <a:pPr marL="0" marR="0" lvl="0" indent="0" algn="r" defTabSz="820634" rtl="0" eaLnBrk="1" fontAlgn="auto" latinLnBrk="0" hangingPunct="0">
                <a:lnSpc>
                  <a:spcPct val="100000"/>
                </a:lnSpc>
                <a:spcBef>
                  <a:spcPts val="0"/>
                </a:spcBef>
                <a:spcAft>
                  <a:spcPts val="0"/>
                </a:spcAft>
                <a:buClrTx/>
                <a:buSzTx/>
                <a:buFontTx/>
                <a:buNone/>
                <a:tabLst/>
                <a:defRPr/>
              </a:pPr>
              <a:t>‹#›</a:t>
            </a:fld>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Tree>
    <p:extLst>
      <p:ext uri="{BB962C8B-B14F-4D97-AF65-F5344CB8AC3E}">
        <p14:creationId xmlns:p14="http://schemas.microsoft.com/office/powerpoint/2010/main" val="350792629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219273" y="3070234"/>
            <a:ext cx="10773837" cy="1279528"/>
          </a:xfrm>
        </p:spPr>
        <p:txBody>
          <a:bodyPr anchor="b"/>
          <a:lstStyle>
            <a:lvl1pPr marL="0" indent="0">
              <a:buNone/>
              <a:defRPr sz="5700" b="1"/>
            </a:lvl1pPr>
            <a:lvl2pPr marL="1077617" indent="0">
              <a:buNone/>
              <a:defRPr sz="4800" b="1"/>
            </a:lvl2pPr>
            <a:lvl3pPr marL="2155260" indent="0">
              <a:buNone/>
              <a:defRPr sz="4300" b="1"/>
            </a:lvl3pPr>
            <a:lvl4pPr marL="3232927" indent="0">
              <a:buNone/>
              <a:defRPr sz="3500" b="1"/>
            </a:lvl4pPr>
            <a:lvl5pPr marL="4310539" indent="0">
              <a:buNone/>
              <a:defRPr sz="3500" b="1"/>
            </a:lvl5pPr>
            <a:lvl6pPr marL="5388208" indent="0">
              <a:buNone/>
              <a:defRPr sz="3500" b="1"/>
            </a:lvl6pPr>
            <a:lvl7pPr marL="6465855" indent="0">
              <a:buNone/>
              <a:defRPr sz="3500" b="1"/>
            </a:lvl7pPr>
            <a:lvl8pPr marL="7543493" indent="0">
              <a:buNone/>
              <a:defRPr sz="3500" b="1"/>
            </a:lvl8pPr>
            <a:lvl9pPr marL="8621085" indent="0">
              <a:buNone/>
              <a:defRPr sz="3500" b="1"/>
            </a:lvl9pPr>
          </a:lstStyle>
          <a:p>
            <a:pPr lvl="0"/>
            <a:r>
              <a:rPr lang="en-US"/>
              <a:t>Click to edit Master text styles</a:t>
            </a:r>
          </a:p>
        </p:txBody>
      </p:sp>
      <p:sp>
        <p:nvSpPr>
          <p:cNvPr id="4" name="Content Placeholder 3"/>
          <p:cNvSpPr>
            <a:spLocks noGrp="1"/>
          </p:cNvSpPr>
          <p:nvPr>
            <p:ph sz="half" idx="2"/>
          </p:nvPr>
        </p:nvSpPr>
        <p:spPr>
          <a:xfrm>
            <a:off x="1219273" y="4349909"/>
            <a:ext cx="10773837" cy="7902578"/>
          </a:xfrm>
        </p:spPr>
        <p:txBody>
          <a:bodyPr/>
          <a:lstStyle>
            <a:lvl1pPr>
              <a:defRPr sz="5700"/>
            </a:lvl1pPr>
            <a:lvl2pPr>
              <a:defRPr sz="4800"/>
            </a:lvl2pPr>
            <a:lvl3pPr>
              <a:defRPr sz="4300"/>
            </a:lvl3pPr>
            <a:lvl4pPr>
              <a:defRPr sz="3500"/>
            </a:lvl4pPr>
            <a:lvl5pPr>
              <a:defRPr sz="3500"/>
            </a:lvl5pPr>
            <a:lvl6pPr>
              <a:defRPr sz="3500"/>
            </a:lvl6pPr>
            <a:lvl7pPr>
              <a:defRPr sz="3500"/>
            </a:lvl7pPr>
            <a:lvl8pPr>
              <a:defRPr sz="3500"/>
            </a:lvl8pPr>
            <a:lvl9pPr>
              <a:defRPr sz="3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12386763" y="3070234"/>
            <a:ext cx="10778067" cy="1279528"/>
          </a:xfrm>
        </p:spPr>
        <p:txBody>
          <a:bodyPr anchor="b"/>
          <a:lstStyle>
            <a:lvl1pPr marL="0" indent="0">
              <a:buNone/>
              <a:defRPr sz="5700" b="1"/>
            </a:lvl1pPr>
            <a:lvl2pPr marL="1077617" indent="0">
              <a:buNone/>
              <a:defRPr sz="4800" b="1"/>
            </a:lvl2pPr>
            <a:lvl3pPr marL="2155260" indent="0">
              <a:buNone/>
              <a:defRPr sz="4300" b="1"/>
            </a:lvl3pPr>
            <a:lvl4pPr marL="3232927" indent="0">
              <a:buNone/>
              <a:defRPr sz="3500" b="1"/>
            </a:lvl4pPr>
            <a:lvl5pPr marL="4310539" indent="0">
              <a:buNone/>
              <a:defRPr sz="3500" b="1"/>
            </a:lvl5pPr>
            <a:lvl6pPr marL="5388208" indent="0">
              <a:buNone/>
              <a:defRPr sz="3500" b="1"/>
            </a:lvl6pPr>
            <a:lvl7pPr marL="6465855" indent="0">
              <a:buNone/>
              <a:defRPr sz="3500" b="1"/>
            </a:lvl7pPr>
            <a:lvl8pPr marL="7543493" indent="0">
              <a:buNone/>
              <a:defRPr sz="3500" b="1"/>
            </a:lvl8pPr>
            <a:lvl9pPr marL="8621085" indent="0">
              <a:buNone/>
              <a:defRPr sz="3500" b="1"/>
            </a:lvl9pPr>
          </a:lstStyle>
          <a:p>
            <a:pPr lvl="0"/>
            <a:r>
              <a:rPr lang="en-US"/>
              <a:t>Click to edit Master text styles</a:t>
            </a:r>
          </a:p>
        </p:txBody>
      </p:sp>
      <p:sp>
        <p:nvSpPr>
          <p:cNvPr id="6" name="Content Placeholder 5"/>
          <p:cNvSpPr>
            <a:spLocks noGrp="1"/>
          </p:cNvSpPr>
          <p:nvPr>
            <p:ph sz="quarter" idx="4"/>
          </p:nvPr>
        </p:nvSpPr>
        <p:spPr>
          <a:xfrm>
            <a:off x="12386763" y="4349909"/>
            <a:ext cx="10778067" cy="7902578"/>
          </a:xfrm>
        </p:spPr>
        <p:txBody>
          <a:bodyPr/>
          <a:lstStyle>
            <a:lvl1pPr>
              <a:defRPr sz="5700"/>
            </a:lvl1pPr>
            <a:lvl2pPr>
              <a:defRPr sz="4800"/>
            </a:lvl2pPr>
            <a:lvl3pPr>
              <a:defRPr sz="4300"/>
            </a:lvl3pPr>
            <a:lvl4pPr>
              <a:defRPr sz="3500"/>
            </a:lvl4pPr>
            <a:lvl5pPr>
              <a:defRPr sz="3500"/>
            </a:lvl5pPr>
            <a:lvl6pPr>
              <a:defRPr sz="3500"/>
            </a:lvl6pPr>
            <a:lvl7pPr>
              <a:defRPr sz="3500"/>
            </a:lvl7pPr>
            <a:lvl8pPr>
              <a:defRPr sz="3500"/>
            </a:lvl8pPr>
            <a:lvl9pPr>
              <a:defRPr sz="3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8" name="Rectangle 5"/>
          <p:cNvSpPr>
            <a:spLocks noGrp="1" noChangeArrowheads="1"/>
          </p:cNvSpPr>
          <p:nvPr>
            <p:ph type="ftr" sz="quarter" idx="11"/>
          </p:nvPr>
        </p:nvSpPr>
        <p:spPr/>
        <p:txBody>
          <a:bodyPr/>
          <a:lstStyle>
            <a:lvl1pP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9" name="Rectangle 6"/>
          <p:cNvSpPr>
            <a:spLocks noGrp="1" noChangeArrowheads="1"/>
          </p:cNvSpPr>
          <p:nvPr>
            <p:ph type="sldNum" sz="quarter" idx="12"/>
          </p:nvPr>
        </p:nvSpPr>
        <p:spPr/>
        <p:txBody>
          <a:bodyPr/>
          <a:lstStyle>
            <a:lvl1pPr>
              <a:defRPr/>
            </a:lvl1pPr>
          </a:lstStyle>
          <a:p>
            <a:pPr marL="0" marR="0" lvl="0" indent="0" algn="r" defTabSz="820634" rtl="0" eaLnBrk="1" fontAlgn="auto" latinLnBrk="0" hangingPunct="0">
              <a:lnSpc>
                <a:spcPct val="100000"/>
              </a:lnSpc>
              <a:spcBef>
                <a:spcPts val="0"/>
              </a:spcBef>
              <a:spcAft>
                <a:spcPts val="0"/>
              </a:spcAft>
              <a:buClrTx/>
              <a:buSzTx/>
              <a:buFontTx/>
              <a:buNone/>
              <a:tabLst/>
              <a:defRPr/>
            </a:pPr>
            <a:fld id="{ABC5FB4F-C5D0-4C28-B01C-0E46FA51E01D}" type="slidenum">
              <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rPr>
              <a:pPr marL="0" marR="0" lvl="0" indent="0" algn="r" defTabSz="820634" rtl="0" eaLnBrk="1" fontAlgn="auto" latinLnBrk="0" hangingPunct="0">
                <a:lnSpc>
                  <a:spcPct val="100000"/>
                </a:lnSpc>
                <a:spcBef>
                  <a:spcPts val="0"/>
                </a:spcBef>
                <a:spcAft>
                  <a:spcPts val="0"/>
                </a:spcAft>
                <a:buClrTx/>
                <a:buSzTx/>
                <a:buFontTx/>
                <a:buNone/>
                <a:tabLst/>
                <a:defRPr/>
              </a:pPr>
              <a:t>‹#›</a:t>
            </a:fld>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Tree>
    <p:extLst>
      <p:ext uri="{BB962C8B-B14F-4D97-AF65-F5344CB8AC3E}">
        <p14:creationId xmlns:p14="http://schemas.microsoft.com/office/powerpoint/2010/main" val="429308235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4" name="Rectangle 5"/>
          <p:cNvSpPr>
            <a:spLocks noGrp="1" noChangeArrowheads="1"/>
          </p:cNvSpPr>
          <p:nvPr>
            <p:ph type="ftr" sz="quarter" idx="11"/>
          </p:nvPr>
        </p:nvSpPr>
        <p:spPr/>
        <p:txBody>
          <a:bodyPr/>
          <a:lstStyle>
            <a:lvl1pP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5" name="Rectangle 6"/>
          <p:cNvSpPr>
            <a:spLocks noGrp="1" noChangeArrowheads="1"/>
          </p:cNvSpPr>
          <p:nvPr>
            <p:ph type="sldNum" sz="quarter" idx="12"/>
          </p:nvPr>
        </p:nvSpPr>
        <p:spPr/>
        <p:txBody>
          <a:bodyPr/>
          <a:lstStyle>
            <a:lvl1pPr>
              <a:defRPr/>
            </a:lvl1pPr>
          </a:lstStyle>
          <a:p>
            <a:pPr marL="0" marR="0" lvl="0" indent="0" algn="r" defTabSz="820634" rtl="0" eaLnBrk="1" fontAlgn="auto" latinLnBrk="0" hangingPunct="0">
              <a:lnSpc>
                <a:spcPct val="100000"/>
              </a:lnSpc>
              <a:spcBef>
                <a:spcPts val="0"/>
              </a:spcBef>
              <a:spcAft>
                <a:spcPts val="0"/>
              </a:spcAft>
              <a:buClrTx/>
              <a:buSzTx/>
              <a:buFontTx/>
              <a:buNone/>
              <a:tabLst/>
              <a:defRPr/>
            </a:pPr>
            <a:fld id="{8FD4722C-5785-47FB-B018-69783C008CA6}" type="slidenum">
              <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rPr>
              <a:pPr marL="0" marR="0" lvl="0" indent="0" algn="r" defTabSz="820634" rtl="0" eaLnBrk="1" fontAlgn="auto" latinLnBrk="0" hangingPunct="0">
                <a:lnSpc>
                  <a:spcPct val="100000"/>
                </a:lnSpc>
                <a:spcBef>
                  <a:spcPts val="0"/>
                </a:spcBef>
                <a:spcAft>
                  <a:spcPts val="0"/>
                </a:spcAft>
                <a:buClrTx/>
                <a:buSzTx/>
                <a:buFontTx/>
                <a:buNone/>
                <a:tabLst/>
                <a:defRPr/>
              </a:pPr>
              <a:t>‹#›</a:t>
            </a:fld>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Tree>
    <p:extLst>
      <p:ext uri="{BB962C8B-B14F-4D97-AF65-F5344CB8AC3E}">
        <p14:creationId xmlns:p14="http://schemas.microsoft.com/office/powerpoint/2010/main" val="198534072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3" name="Rectangle 5"/>
          <p:cNvSpPr>
            <a:spLocks noGrp="1" noChangeArrowheads="1"/>
          </p:cNvSpPr>
          <p:nvPr>
            <p:ph type="ftr" sz="quarter" idx="11"/>
          </p:nvPr>
        </p:nvSpPr>
        <p:spPr/>
        <p:txBody>
          <a:bodyPr/>
          <a:lstStyle>
            <a:lvl1pP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4" name="Rectangle 6"/>
          <p:cNvSpPr>
            <a:spLocks noGrp="1" noChangeArrowheads="1"/>
          </p:cNvSpPr>
          <p:nvPr>
            <p:ph type="sldNum" sz="quarter" idx="12"/>
          </p:nvPr>
        </p:nvSpPr>
        <p:spPr/>
        <p:txBody>
          <a:bodyPr/>
          <a:lstStyle>
            <a:lvl1pPr>
              <a:defRPr/>
            </a:lvl1pPr>
          </a:lstStyle>
          <a:p>
            <a:pPr marL="0" marR="0" lvl="0" indent="0" algn="r" defTabSz="820634" rtl="0" eaLnBrk="1" fontAlgn="auto" latinLnBrk="0" hangingPunct="0">
              <a:lnSpc>
                <a:spcPct val="100000"/>
              </a:lnSpc>
              <a:spcBef>
                <a:spcPts val="0"/>
              </a:spcBef>
              <a:spcAft>
                <a:spcPts val="0"/>
              </a:spcAft>
              <a:buClrTx/>
              <a:buSzTx/>
              <a:buFontTx/>
              <a:buNone/>
              <a:tabLst/>
              <a:defRPr/>
            </a:pPr>
            <a:fld id="{FC631E3C-2177-417B-99D5-CEDCF610B640}" type="slidenum">
              <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rPr>
              <a:pPr marL="0" marR="0" lvl="0" indent="0" algn="r" defTabSz="820634" rtl="0" eaLnBrk="1" fontAlgn="auto" latinLnBrk="0" hangingPunct="0">
                <a:lnSpc>
                  <a:spcPct val="100000"/>
                </a:lnSpc>
                <a:spcBef>
                  <a:spcPts val="0"/>
                </a:spcBef>
                <a:spcAft>
                  <a:spcPts val="0"/>
                </a:spcAft>
                <a:buClrTx/>
                <a:buSzTx/>
                <a:buFontTx/>
                <a:buNone/>
                <a:tabLst/>
                <a:defRPr/>
              </a:pPr>
              <a:t>‹#›</a:t>
            </a:fld>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Tree>
    <p:extLst>
      <p:ext uri="{BB962C8B-B14F-4D97-AF65-F5344CB8AC3E}">
        <p14:creationId xmlns:p14="http://schemas.microsoft.com/office/powerpoint/2010/main" val="134211764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19349" y="546207"/>
            <a:ext cx="8022168" cy="2324102"/>
          </a:xfrm>
        </p:spPr>
        <p:txBody>
          <a:bodyPr anchor="b"/>
          <a:lstStyle>
            <a:lvl1pPr algn="l">
              <a:defRPr sz="4800" b="1"/>
            </a:lvl1pPr>
          </a:lstStyle>
          <a:p>
            <a:r>
              <a:rPr lang="en-US"/>
              <a:t>Click to edit Master title style</a:t>
            </a:r>
          </a:p>
        </p:txBody>
      </p:sp>
      <p:sp>
        <p:nvSpPr>
          <p:cNvPr id="3" name="Content Placeholder 2"/>
          <p:cNvSpPr>
            <a:spLocks noGrp="1"/>
          </p:cNvSpPr>
          <p:nvPr>
            <p:ph idx="1"/>
          </p:nvPr>
        </p:nvSpPr>
        <p:spPr>
          <a:xfrm>
            <a:off x="9533475" y="546170"/>
            <a:ext cx="13631333" cy="11706227"/>
          </a:xfrm>
        </p:spPr>
        <p:txBody>
          <a:bodyPr/>
          <a:lstStyle>
            <a:lvl1pPr>
              <a:defRPr sz="7700"/>
            </a:lvl1pPr>
            <a:lvl2pPr>
              <a:defRPr sz="6700"/>
            </a:lvl2pPr>
            <a:lvl3pPr>
              <a:defRPr sz="5700"/>
            </a:lvl3pPr>
            <a:lvl4pPr>
              <a:defRPr sz="4800"/>
            </a:lvl4pPr>
            <a:lvl5pPr>
              <a:defRPr sz="4800"/>
            </a:lvl5pPr>
            <a:lvl6pPr>
              <a:defRPr sz="4800"/>
            </a:lvl6pPr>
            <a:lvl7pPr>
              <a:defRPr sz="4800"/>
            </a:lvl7pPr>
            <a:lvl8pPr>
              <a:defRPr sz="4800"/>
            </a:lvl8pPr>
            <a:lvl9pPr>
              <a:defRPr sz="4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219349" y="2870214"/>
            <a:ext cx="8022168" cy="9382128"/>
          </a:xfrm>
        </p:spPr>
        <p:txBody>
          <a:bodyPr/>
          <a:lstStyle>
            <a:lvl1pPr marL="0" indent="0">
              <a:buNone/>
              <a:defRPr sz="3200"/>
            </a:lvl1pPr>
            <a:lvl2pPr marL="1077617" indent="0">
              <a:buNone/>
              <a:defRPr sz="2800"/>
            </a:lvl2pPr>
            <a:lvl3pPr marL="2155260" indent="0">
              <a:buNone/>
              <a:defRPr sz="2300"/>
            </a:lvl3pPr>
            <a:lvl4pPr marL="3232927" indent="0">
              <a:buNone/>
              <a:defRPr sz="2200"/>
            </a:lvl4pPr>
            <a:lvl5pPr marL="4310539" indent="0">
              <a:buNone/>
              <a:defRPr sz="2200"/>
            </a:lvl5pPr>
            <a:lvl6pPr marL="5388208" indent="0">
              <a:buNone/>
              <a:defRPr sz="2200"/>
            </a:lvl6pPr>
            <a:lvl7pPr marL="6465855" indent="0">
              <a:buNone/>
              <a:defRPr sz="2200"/>
            </a:lvl7pPr>
            <a:lvl8pPr marL="7543493" indent="0">
              <a:buNone/>
              <a:defRPr sz="2200"/>
            </a:lvl8pPr>
            <a:lvl9pPr marL="8621085" indent="0">
              <a:buNone/>
              <a:defRPr sz="22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6" name="Rectangle 5"/>
          <p:cNvSpPr>
            <a:spLocks noGrp="1" noChangeArrowheads="1"/>
          </p:cNvSpPr>
          <p:nvPr>
            <p:ph type="ftr" sz="quarter" idx="11"/>
          </p:nvPr>
        </p:nvSpPr>
        <p:spPr/>
        <p:txBody>
          <a:bodyPr/>
          <a:lstStyle>
            <a:lvl1pP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7" name="Rectangle 6"/>
          <p:cNvSpPr>
            <a:spLocks noGrp="1" noChangeArrowheads="1"/>
          </p:cNvSpPr>
          <p:nvPr>
            <p:ph type="sldNum" sz="quarter" idx="12"/>
          </p:nvPr>
        </p:nvSpPr>
        <p:spPr/>
        <p:txBody>
          <a:bodyPr/>
          <a:lstStyle>
            <a:lvl1pPr>
              <a:defRPr/>
            </a:lvl1pPr>
          </a:lstStyle>
          <a:p>
            <a:pPr marL="0" marR="0" lvl="0" indent="0" algn="r" defTabSz="820634" rtl="0" eaLnBrk="1" fontAlgn="auto" latinLnBrk="0" hangingPunct="0">
              <a:lnSpc>
                <a:spcPct val="100000"/>
              </a:lnSpc>
              <a:spcBef>
                <a:spcPts val="0"/>
              </a:spcBef>
              <a:spcAft>
                <a:spcPts val="0"/>
              </a:spcAft>
              <a:buClrTx/>
              <a:buSzTx/>
              <a:buFontTx/>
              <a:buNone/>
              <a:tabLst/>
              <a:defRPr/>
            </a:pPr>
            <a:fld id="{6606E871-D665-48B6-810B-F4843F8FF600}" type="slidenum">
              <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rPr>
              <a:pPr marL="0" marR="0" lvl="0" indent="0" algn="r" defTabSz="820634" rtl="0" eaLnBrk="1" fontAlgn="auto" latinLnBrk="0" hangingPunct="0">
                <a:lnSpc>
                  <a:spcPct val="100000"/>
                </a:lnSpc>
                <a:spcBef>
                  <a:spcPts val="0"/>
                </a:spcBef>
                <a:spcAft>
                  <a:spcPts val="0"/>
                </a:spcAft>
                <a:buClrTx/>
                <a:buSzTx/>
                <a:buFontTx/>
                <a:buNone/>
                <a:tabLst/>
                <a:defRPr/>
              </a:pPr>
              <a:t>‹#›</a:t>
            </a:fld>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Tree>
    <p:extLst>
      <p:ext uri="{BB962C8B-B14F-4D97-AF65-F5344CB8AC3E}">
        <p14:creationId xmlns:p14="http://schemas.microsoft.com/office/powerpoint/2010/main" val="352863322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79437" y="9601222"/>
            <a:ext cx="14630400" cy="1133472"/>
          </a:xfrm>
        </p:spPr>
        <p:txBody>
          <a:bodyPr anchor="b"/>
          <a:lstStyle>
            <a:lvl1pPr algn="l">
              <a:defRPr sz="4800" b="1"/>
            </a:lvl1pPr>
          </a:lstStyle>
          <a:p>
            <a:r>
              <a:rPr lang="en-US"/>
              <a:t>Click to edit Master title style</a:t>
            </a:r>
          </a:p>
        </p:txBody>
      </p:sp>
      <p:sp>
        <p:nvSpPr>
          <p:cNvPr id="3" name="Picture Placeholder 2"/>
          <p:cNvSpPr>
            <a:spLocks noGrp="1"/>
          </p:cNvSpPr>
          <p:nvPr>
            <p:ph type="pic" idx="1"/>
          </p:nvPr>
        </p:nvSpPr>
        <p:spPr>
          <a:xfrm>
            <a:off x="4779437" y="1225552"/>
            <a:ext cx="14630400" cy="8229600"/>
          </a:xfrm>
        </p:spPr>
        <p:txBody>
          <a:bodyPr/>
          <a:lstStyle>
            <a:lvl1pPr marL="0" indent="0">
              <a:buNone/>
              <a:defRPr sz="7700"/>
            </a:lvl1pPr>
            <a:lvl2pPr marL="1077617" indent="0">
              <a:buNone/>
              <a:defRPr sz="6700"/>
            </a:lvl2pPr>
            <a:lvl3pPr marL="2155260" indent="0">
              <a:buNone/>
              <a:defRPr sz="5700"/>
            </a:lvl3pPr>
            <a:lvl4pPr marL="3232927" indent="0">
              <a:buNone/>
              <a:defRPr sz="4800"/>
            </a:lvl4pPr>
            <a:lvl5pPr marL="4310539" indent="0">
              <a:buNone/>
              <a:defRPr sz="4800"/>
            </a:lvl5pPr>
            <a:lvl6pPr marL="5388208" indent="0">
              <a:buNone/>
              <a:defRPr sz="4800"/>
            </a:lvl6pPr>
            <a:lvl7pPr marL="6465855" indent="0">
              <a:buNone/>
              <a:defRPr sz="4800"/>
            </a:lvl7pPr>
            <a:lvl8pPr marL="7543493" indent="0">
              <a:buNone/>
              <a:defRPr sz="4800"/>
            </a:lvl8pPr>
            <a:lvl9pPr marL="8621085" indent="0">
              <a:buNone/>
              <a:defRPr sz="4800"/>
            </a:lvl9pPr>
          </a:lstStyle>
          <a:p>
            <a:pPr lvl="0"/>
            <a:endParaRPr lang="en-US" noProof="0"/>
          </a:p>
        </p:txBody>
      </p:sp>
      <p:sp>
        <p:nvSpPr>
          <p:cNvPr id="4" name="Text Placeholder 3"/>
          <p:cNvSpPr>
            <a:spLocks noGrp="1"/>
          </p:cNvSpPr>
          <p:nvPr>
            <p:ph type="body" sz="half" idx="2"/>
          </p:nvPr>
        </p:nvSpPr>
        <p:spPr>
          <a:xfrm>
            <a:off x="4779437" y="10734684"/>
            <a:ext cx="14630400" cy="1609728"/>
          </a:xfrm>
        </p:spPr>
        <p:txBody>
          <a:bodyPr/>
          <a:lstStyle>
            <a:lvl1pPr marL="0" indent="0">
              <a:buNone/>
              <a:defRPr sz="3200"/>
            </a:lvl1pPr>
            <a:lvl2pPr marL="1077617" indent="0">
              <a:buNone/>
              <a:defRPr sz="2800"/>
            </a:lvl2pPr>
            <a:lvl3pPr marL="2155260" indent="0">
              <a:buNone/>
              <a:defRPr sz="2300"/>
            </a:lvl3pPr>
            <a:lvl4pPr marL="3232927" indent="0">
              <a:buNone/>
              <a:defRPr sz="2200"/>
            </a:lvl4pPr>
            <a:lvl5pPr marL="4310539" indent="0">
              <a:buNone/>
              <a:defRPr sz="2200"/>
            </a:lvl5pPr>
            <a:lvl6pPr marL="5388208" indent="0">
              <a:buNone/>
              <a:defRPr sz="2200"/>
            </a:lvl6pPr>
            <a:lvl7pPr marL="6465855" indent="0">
              <a:buNone/>
              <a:defRPr sz="2200"/>
            </a:lvl7pPr>
            <a:lvl8pPr marL="7543493" indent="0">
              <a:buNone/>
              <a:defRPr sz="2200"/>
            </a:lvl8pPr>
            <a:lvl9pPr marL="8621085" indent="0">
              <a:buNone/>
              <a:defRPr sz="22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6" name="Rectangle 5"/>
          <p:cNvSpPr>
            <a:spLocks noGrp="1" noChangeArrowheads="1"/>
          </p:cNvSpPr>
          <p:nvPr>
            <p:ph type="ftr" sz="quarter" idx="11"/>
          </p:nvPr>
        </p:nvSpPr>
        <p:spPr/>
        <p:txBody>
          <a:bodyPr/>
          <a:lstStyle>
            <a:lvl1pP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7" name="Rectangle 6"/>
          <p:cNvSpPr>
            <a:spLocks noGrp="1" noChangeArrowheads="1"/>
          </p:cNvSpPr>
          <p:nvPr>
            <p:ph type="sldNum" sz="quarter" idx="12"/>
          </p:nvPr>
        </p:nvSpPr>
        <p:spPr/>
        <p:txBody>
          <a:bodyPr/>
          <a:lstStyle>
            <a:lvl1pPr>
              <a:defRPr/>
            </a:lvl1pPr>
          </a:lstStyle>
          <a:p>
            <a:pPr marL="0" marR="0" lvl="0" indent="0" algn="r" defTabSz="820634" rtl="0" eaLnBrk="1" fontAlgn="auto" latinLnBrk="0" hangingPunct="0">
              <a:lnSpc>
                <a:spcPct val="100000"/>
              </a:lnSpc>
              <a:spcBef>
                <a:spcPts val="0"/>
              </a:spcBef>
              <a:spcAft>
                <a:spcPts val="0"/>
              </a:spcAft>
              <a:buClrTx/>
              <a:buSzTx/>
              <a:buFontTx/>
              <a:buNone/>
              <a:tabLst/>
              <a:defRPr/>
            </a:pPr>
            <a:fld id="{9064FEB8-6949-40C8-BDD1-9D37EB110AC6}" type="slidenum">
              <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rPr>
              <a:pPr marL="0" marR="0" lvl="0" indent="0" algn="r" defTabSz="820634" rtl="0" eaLnBrk="1" fontAlgn="auto" latinLnBrk="0" hangingPunct="0">
                <a:lnSpc>
                  <a:spcPct val="100000"/>
                </a:lnSpc>
                <a:spcBef>
                  <a:spcPts val="0"/>
                </a:spcBef>
                <a:spcAft>
                  <a:spcPts val="0"/>
                </a:spcAft>
                <a:buClrTx/>
                <a:buSzTx/>
                <a:buFontTx/>
                <a:buNone/>
                <a:tabLst/>
                <a:defRPr/>
              </a:pPr>
              <a:t>‹#›</a:t>
            </a:fld>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Tree>
    <p:extLst>
      <p:ext uri="{BB962C8B-B14F-4D97-AF65-F5344CB8AC3E}">
        <p14:creationId xmlns:p14="http://schemas.microsoft.com/office/powerpoint/2010/main" val="228871279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5" name="Rectangle 5"/>
          <p:cNvSpPr>
            <a:spLocks noGrp="1" noChangeArrowheads="1"/>
          </p:cNvSpPr>
          <p:nvPr>
            <p:ph type="ftr" sz="quarter" idx="11"/>
          </p:nvPr>
        </p:nvSpPr>
        <p:spPr/>
        <p:txBody>
          <a:bodyPr/>
          <a:lstStyle>
            <a:lvl1pP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6" name="Rectangle 6"/>
          <p:cNvSpPr>
            <a:spLocks noGrp="1" noChangeArrowheads="1"/>
          </p:cNvSpPr>
          <p:nvPr>
            <p:ph type="sldNum" sz="quarter" idx="12"/>
          </p:nvPr>
        </p:nvSpPr>
        <p:spPr/>
        <p:txBody>
          <a:bodyPr/>
          <a:lstStyle>
            <a:lvl1pPr>
              <a:defRPr/>
            </a:lvl1pPr>
          </a:lstStyle>
          <a:p>
            <a:pPr marL="0" marR="0" lvl="0" indent="0" algn="r" defTabSz="820634" rtl="0" eaLnBrk="1" fontAlgn="auto" latinLnBrk="0" hangingPunct="0">
              <a:lnSpc>
                <a:spcPct val="100000"/>
              </a:lnSpc>
              <a:spcBef>
                <a:spcPts val="0"/>
              </a:spcBef>
              <a:spcAft>
                <a:spcPts val="0"/>
              </a:spcAft>
              <a:buClrTx/>
              <a:buSzTx/>
              <a:buFontTx/>
              <a:buNone/>
              <a:tabLst/>
              <a:defRPr/>
            </a:pPr>
            <a:fld id="{685D9524-00B6-461F-9A3D-4AEAAE5DD086}" type="slidenum">
              <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rPr>
              <a:pPr marL="0" marR="0" lvl="0" indent="0" algn="r" defTabSz="820634" rtl="0" eaLnBrk="1" fontAlgn="auto" latinLnBrk="0" hangingPunct="0">
                <a:lnSpc>
                  <a:spcPct val="100000"/>
                </a:lnSpc>
                <a:spcBef>
                  <a:spcPts val="0"/>
                </a:spcBef>
                <a:spcAft>
                  <a:spcPts val="0"/>
                </a:spcAft>
                <a:buClrTx/>
                <a:buSzTx/>
                <a:buFontTx/>
                <a:buNone/>
                <a:tabLst/>
                <a:defRPr/>
              </a:pPr>
              <a:t>‹#›</a:t>
            </a:fld>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Tree>
    <p:extLst>
      <p:ext uri="{BB962C8B-B14F-4D97-AF65-F5344CB8AC3E}">
        <p14:creationId xmlns:p14="http://schemas.microsoft.com/office/powerpoint/2010/main" val="46061871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678403" y="549332"/>
            <a:ext cx="5486400" cy="1170305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8" y="549332"/>
            <a:ext cx="16052800" cy="1170305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5" name="Rectangle 5"/>
          <p:cNvSpPr>
            <a:spLocks noGrp="1" noChangeArrowheads="1"/>
          </p:cNvSpPr>
          <p:nvPr>
            <p:ph type="ftr" sz="quarter" idx="11"/>
          </p:nvPr>
        </p:nvSpPr>
        <p:spPr/>
        <p:txBody>
          <a:bodyPr/>
          <a:lstStyle>
            <a:lvl1pPr>
              <a:defRPr/>
            </a:lvl1pPr>
          </a:lstStyle>
          <a:p>
            <a:pPr marL="0" marR="0" lvl="0" indent="0" algn="ctr" defTabSz="820634" rtl="0" eaLnBrk="1" fontAlgn="auto" latinLnBrk="0" hangingPunct="0">
              <a:lnSpc>
                <a:spcPct val="100000"/>
              </a:lnSpc>
              <a:spcBef>
                <a:spcPts val="0"/>
              </a:spcBef>
              <a:spcAft>
                <a:spcPts val="0"/>
              </a:spcAft>
              <a:buClrTx/>
              <a:buSzTx/>
              <a:buFontTx/>
              <a:buNone/>
              <a:tabLst/>
              <a:defRPr/>
            </a:pPr>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
        <p:nvSpPr>
          <p:cNvPr id="6" name="Rectangle 6"/>
          <p:cNvSpPr>
            <a:spLocks noGrp="1" noChangeArrowheads="1"/>
          </p:cNvSpPr>
          <p:nvPr>
            <p:ph type="sldNum" sz="quarter" idx="12"/>
          </p:nvPr>
        </p:nvSpPr>
        <p:spPr/>
        <p:txBody>
          <a:bodyPr/>
          <a:lstStyle>
            <a:lvl1pPr>
              <a:defRPr/>
            </a:lvl1pPr>
          </a:lstStyle>
          <a:p>
            <a:pPr marL="0" marR="0" lvl="0" indent="0" algn="r" defTabSz="820634" rtl="0" eaLnBrk="1" fontAlgn="auto" latinLnBrk="0" hangingPunct="0">
              <a:lnSpc>
                <a:spcPct val="100000"/>
              </a:lnSpc>
              <a:spcBef>
                <a:spcPts val="0"/>
              </a:spcBef>
              <a:spcAft>
                <a:spcPts val="0"/>
              </a:spcAft>
              <a:buClrTx/>
              <a:buSzTx/>
              <a:buFontTx/>
              <a:buNone/>
              <a:tabLst/>
              <a:defRPr/>
            </a:pPr>
            <a:fld id="{67D300CD-0166-4CCD-9E64-408CEF015FC3}" type="slidenum">
              <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rPr>
              <a:pPr marL="0" marR="0" lvl="0" indent="0" algn="r" defTabSz="820634" rtl="0" eaLnBrk="1" fontAlgn="auto" latinLnBrk="0" hangingPunct="0">
                <a:lnSpc>
                  <a:spcPct val="100000"/>
                </a:lnSpc>
                <a:spcBef>
                  <a:spcPts val="0"/>
                </a:spcBef>
                <a:spcAft>
                  <a:spcPts val="0"/>
                </a:spcAft>
                <a:buClrTx/>
                <a:buSzTx/>
                <a:buFontTx/>
                <a:buNone/>
                <a:tabLst/>
                <a:defRPr/>
              </a:pPr>
              <a:t>‹#›</a:t>
            </a:fld>
            <a:endParaRPr kumimoji="0" lang="ru-RU" sz="3200" b="0" i="0" u="none" strike="noStrike" kern="0" cap="none" spc="0" normalizeH="0" baseline="0" noProof="0">
              <a:ln>
                <a:noFill/>
              </a:ln>
              <a:solidFill>
                <a:srgbClr val="000000"/>
              </a:solidFill>
              <a:effectLst/>
              <a:uLnTx/>
              <a:uFillTx/>
              <a:latin typeface="Arial" charset="0"/>
              <a:ea typeface="+mn-ea"/>
              <a:cs typeface="Arial" charset="0"/>
              <a:sym typeface="Helvetica Light"/>
            </a:endParaRPr>
          </a:p>
        </p:txBody>
      </p:sp>
    </p:spTree>
    <p:extLst>
      <p:ext uri="{BB962C8B-B14F-4D97-AF65-F5344CB8AC3E}">
        <p14:creationId xmlns:p14="http://schemas.microsoft.com/office/powerpoint/2010/main" val="29379450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Big Fact">
    <p:spTree>
      <p:nvGrpSpPr>
        <p:cNvPr id="1" name=""/>
        <p:cNvGrpSpPr/>
        <p:nvPr/>
      </p:nvGrpSpPr>
      <p:grpSpPr>
        <a:xfrm>
          <a:off x="0" y="0"/>
          <a:ext cx="0" cy="0"/>
          <a:chOff x="0" y="0"/>
          <a:chExt cx="0" cy="0"/>
        </a:xfrm>
      </p:grpSpPr>
      <p:sp>
        <p:nvSpPr>
          <p:cNvPr id="106" name="Body Level One…"/>
          <p:cNvSpPr txBox="1">
            <a:spLocks noGrp="1"/>
          </p:cNvSpPr>
          <p:nvPr>
            <p:ph type="body" idx="1" hasCustomPrompt="1"/>
          </p:nvPr>
        </p:nvSpPr>
        <p:spPr>
          <a:xfrm>
            <a:off x="1206500" y="1075927"/>
            <a:ext cx="21971000" cy="7241584"/>
          </a:xfrm>
          <a:prstGeom prst="rect">
            <a:avLst/>
          </a:prstGeom>
        </p:spPr>
        <p:txBody>
          <a:bodyPr anchor="b"/>
          <a:lstStyle>
            <a:lvl1pPr marL="0" indent="0" algn="ctr">
              <a:lnSpc>
                <a:spcPct val="80000"/>
              </a:lnSpc>
              <a:spcBef>
                <a:spcPts val="0"/>
              </a:spcBef>
              <a:buSzTx/>
              <a:buNone/>
              <a:defRPr sz="25000" b="1" spc="-250"/>
            </a:lvl1pPr>
            <a:lvl2pPr marL="0" indent="457200" algn="ctr">
              <a:lnSpc>
                <a:spcPct val="80000"/>
              </a:lnSpc>
              <a:spcBef>
                <a:spcPts val="0"/>
              </a:spcBef>
              <a:buSzTx/>
              <a:buNone/>
              <a:defRPr sz="25000" b="1" spc="-250"/>
            </a:lvl2pPr>
            <a:lvl3pPr marL="0" indent="914400" algn="ctr">
              <a:lnSpc>
                <a:spcPct val="80000"/>
              </a:lnSpc>
              <a:spcBef>
                <a:spcPts val="0"/>
              </a:spcBef>
              <a:buSzTx/>
              <a:buNone/>
              <a:defRPr sz="25000" b="1" spc="-250"/>
            </a:lvl3pPr>
            <a:lvl4pPr marL="0" indent="1371600" algn="ctr">
              <a:lnSpc>
                <a:spcPct val="80000"/>
              </a:lnSpc>
              <a:spcBef>
                <a:spcPts val="0"/>
              </a:spcBef>
              <a:buSzTx/>
              <a:buNone/>
              <a:defRPr sz="25000" b="1" spc="-250"/>
            </a:lvl4pPr>
            <a:lvl5pPr marL="0" indent="1828800" algn="ctr">
              <a:lnSpc>
                <a:spcPct val="80000"/>
              </a:lnSpc>
              <a:spcBef>
                <a:spcPts val="0"/>
              </a:spcBef>
              <a:buSzTx/>
              <a:buNone/>
              <a:defRPr sz="25000" b="1" spc="-250"/>
            </a:lvl5pPr>
          </a:lstStyle>
          <a:p>
            <a:r>
              <a:t>100%</a:t>
            </a:r>
          </a:p>
          <a:p>
            <a:pPr lvl="1"/>
            <a:endParaRPr/>
          </a:p>
          <a:p>
            <a:pPr lvl="2"/>
            <a:endParaRPr/>
          </a:p>
          <a:p>
            <a:pPr lvl="3"/>
            <a:endParaRPr/>
          </a:p>
          <a:p>
            <a:pPr lvl="4"/>
            <a:endParaRPr/>
          </a:p>
        </p:txBody>
      </p:sp>
      <p:sp>
        <p:nvSpPr>
          <p:cNvPr id="107" name="Fact information"/>
          <p:cNvSpPr txBox="1">
            <a:spLocks noGrp="1"/>
          </p:cNvSpPr>
          <p:nvPr>
            <p:ph type="body" sz="quarter" idx="21" hasCustomPrompt="1"/>
          </p:nvPr>
        </p:nvSpPr>
        <p:spPr>
          <a:xfrm>
            <a:off x="1206500" y="8262180"/>
            <a:ext cx="21971000" cy="934780"/>
          </a:xfrm>
          <a:prstGeom prst="rect">
            <a:avLst/>
          </a:prstGeom>
        </p:spPr>
        <p:txBody>
          <a:bodyPr lIns="45719" tIns="45719" rIns="45719" bIns="45719"/>
          <a:lstStyle>
            <a:lvl1pPr marL="0" indent="0" algn="ctr" defTabSz="825500">
              <a:lnSpc>
                <a:spcPct val="100000"/>
              </a:lnSpc>
              <a:spcBef>
                <a:spcPts val="0"/>
              </a:spcBef>
              <a:buSzTx/>
              <a:buNone/>
              <a:defRPr sz="5500" b="1"/>
            </a:lvl1pPr>
          </a:lstStyle>
          <a:p>
            <a:r>
              <a:t>Fact information</a:t>
            </a:r>
          </a:p>
        </p:txBody>
      </p:sp>
      <p:sp>
        <p:nvSpPr>
          <p:cNvPr id="1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4.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5" Type="http://schemas.openxmlformats.org/officeDocument/2006/relationships/slideLayout" Target="../slideLayouts/slideLayout52.xml"/><Relationship Id="rId10" Type="http://schemas.openxmlformats.org/officeDocument/2006/relationships/theme" Target="../theme/theme5.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8.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lide Title"/>
          <p:cNvSpPr txBox="1">
            <a:spLocks noGrp="1"/>
          </p:cNvSpPr>
          <p:nvPr>
            <p:ph type="title" hasCustomPrompt="1"/>
          </p:nvPr>
        </p:nvSpPr>
        <p:spPr>
          <a:xfrm>
            <a:off x="1206500" y="1079500"/>
            <a:ext cx="21971000" cy="14331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Slide Title</a:t>
            </a:r>
          </a:p>
        </p:txBody>
      </p:sp>
      <p:sp>
        <p:nvSpPr>
          <p:cNvPr id="3" name="Body Level One…"/>
          <p:cNvSpPr txBox="1">
            <a:spLocks noGrp="1"/>
          </p:cNvSpPr>
          <p:nvPr>
            <p:ph type="body" idx="1" hasCustomPrompt="1"/>
          </p:nvPr>
        </p:nvSpPr>
        <p:spPr>
          <a:xfrm>
            <a:off x="1206500" y="4248504"/>
            <a:ext cx="21971000" cy="825601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Slide bullet text</a:t>
            </a:r>
          </a:p>
          <a:p>
            <a:pPr lvl="1"/>
            <a:endParaRPr/>
          </a:p>
          <a:p>
            <a:pPr lvl="2"/>
            <a:endParaRPr/>
          </a:p>
          <a:p>
            <a:pPr lvl="3"/>
            <a:endParaRPr/>
          </a:p>
          <a:p>
            <a:pPr lvl="4"/>
            <a:endParaRPr/>
          </a:p>
        </p:txBody>
      </p:sp>
      <p:sp>
        <p:nvSpPr>
          <p:cNvPr id="4" name="Slide Number"/>
          <p:cNvSpPr txBox="1">
            <a:spLocks noGrp="1"/>
          </p:cNvSpPr>
          <p:nvPr>
            <p:ph type="sldNum" sz="quarter" idx="2"/>
          </p:nvPr>
        </p:nvSpPr>
        <p:spPr>
          <a:xfrm>
            <a:off x="12001499" y="13080999"/>
            <a:ext cx="368505" cy="374600"/>
          </a:xfrm>
          <a:prstGeom prst="rect">
            <a:avLst/>
          </a:prstGeom>
          <a:ln w="12700">
            <a:miter lim="400000"/>
          </a:ln>
        </p:spPr>
        <p:txBody>
          <a:bodyPr wrap="none" lIns="50800" tIns="50800" rIns="50800" bIns="50800" anchor="b">
            <a:spAutoFit/>
          </a:bodyPr>
          <a:lstStyle>
            <a:lvl1pPr defTabSz="584200">
              <a:defRPr sz="1800" b="0">
                <a:latin typeface="+mn-lt"/>
                <a:ea typeface="+mn-ea"/>
                <a:cs typeface="+mn-cs"/>
                <a:sym typeface="Helvetica Neue"/>
              </a:defRPr>
            </a:lvl1pPr>
          </a:lstStyle>
          <a:p>
            <a:fld id="{86CB4B4D-7CA3-9044-876B-883B54F8677D}" type="slidenum">
              <a:t>‹#›</a:t>
            </a:fld>
            <a:endParaRPr/>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7" r:id="rId7"/>
    <p:sldLayoutId id="2147483658" r:id="rId8"/>
    <p:sldLayoutId id="2147483659" r:id="rId9"/>
    <p:sldLayoutId id="2147483660" r:id="rId10"/>
    <p:sldLayoutId id="2147483661" r:id="rId11"/>
    <p:sldLayoutId id="2147483662" r:id="rId12"/>
    <p:sldLayoutId id="2147483663" r:id="rId13"/>
  </p:sldLayoutIdLst>
  <p:transition spd="med"/>
  <p:txStyles>
    <p:titleStyle>
      <a:lvl1pPr marL="0" marR="0" indent="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1pPr>
      <a:lvl2pPr marL="0" marR="0" indent="4572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2pPr>
      <a:lvl3pPr marL="0" marR="0" indent="9144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3pPr>
      <a:lvl4pPr marL="0" marR="0" indent="13716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4pPr>
      <a:lvl5pPr marL="0" marR="0" indent="18288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5pPr>
      <a:lvl6pPr marL="0" marR="0" indent="22860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6pPr>
      <a:lvl7pPr marL="0" marR="0" indent="27432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7pPr>
      <a:lvl8pPr marL="0" marR="0" indent="32004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8pPr>
      <a:lvl9pPr marL="0" marR="0" indent="36576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9pPr>
    </p:titleStyle>
    <p:bodyStyle>
      <a:lvl1pPr marL="522514" marR="0" indent="-522514"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1pPr>
      <a:lvl2pPr marL="12192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2pPr>
      <a:lvl3pPr marL="18288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3pPr>
      <a:lvl4pPr marL="24384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4pPr>
      <a:lvl5pPr marL="30480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5pPr>
      <a:lvl6pPr marL="36576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6pPr>
      <a:lvl7pPr marL="42672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7pPr>
      <a:lvl8pPr marL="48768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8pPr>
      <a:lvl9pPr marL="54864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9pPr>
    </p:bodyStyle>
    <p:otherStyle>
      <a:lvl1pPr marL="0" marR="0" indent="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1pPr>
      <a:lvl2pPr marL="0" marR="0" indent="4572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2pPr>
      <a:lvl3pPr marL="0" marR="0" indent="9144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3pPr>
      <a:lvl4pPr marL="0" marR="0" indent="13716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4pPr>
      <a:lvl5pPr marL="0" marR="0" indent="18288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5pPr>
      <a:lvl6pPr marL="0" marR="0" indent="22860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6pPr>
      <a:lvl7pPr marL="0" marR="0" indent="27432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7pPr>
      <a:lvl8pPr marL="0" marR="0" indent="32004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8pPr>
      <a:lvl9pPr marL="0" marR="0" indent="36576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D29E372-AA72-4084-9B0F-6AC5DAAF2376}"/>
              </a:ext>
            </a:extLst>
          </p:cNvPr>
          <p:cNvSpPr>
            <a:spLocks noGrp="1" noChangeArrowheads="1"/>
          </p:cNvSpPr>
          <p:nvPr>
            <p:ph type="title"/>
          </p:nvPr>
        </p:nvSpPr>
        <p:spPr bwMode="auto">
          <a:xfrm>
            <a:off x="1828800" y="152400"/>
            <a:ext cx="207264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98C67273-6340-4BB8-9391-D872597300D1}"/>
              </a:ext>
            </a:extLst>
          </p:cNvPr>
          <p:cNvSpPr>
            <a:spLocks noGrp="1" noChangeArrowheads="1"/>
          </p:cNvSpPr>
          <p:nvPr>
            <p:ph type="body" idx="1"/>
          </p:nvPr>
        </p:nvSpPr>
        <p:spPr bwMode="auto">
          <a:xfrm>
            <a:off x="1828800" y="1828800"/>
            <a:ext cx="20726400" cy="1051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F5E7B6FD-93F5-4673-86C6-7E8772D82407}"/>
              </a:ext>
            </a:extLst>
          </p:cNvPr>
          <p:cNvSpPr>
            <a:spLocks noGrp="1" noChangeArrowheads="1"/>
          </p:cNvSpPr>
          <p:nvPr>
            <p:ph type="dt" sz="half" idx="2"/>
          </p:nvPr>
        </p:nvSpPr>
        <p:spPr bwMode="auto">
          <a:xfrm>
            <a:off x="1828800" y="12496800"/>
            <a:ext cx="50800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eaLnBrk="0" hangingPunct="0">
              <a:defRPr sz="2800">
                <a:cs typeface="+mn-cs"/>
              </a:defRPr>
            </a:lvl1pPr>
          </a:lstStyle>
          <a:p>
            <a:pPr>
              <a:defRPr/>
            </a:pPr>
            <a:endParaRPr lang="en-US"/>
          </a:p>
        </p:txBody>
      </p:sp>
      <p:sp>
        <p:nvSpPr>
          <p:cNvPr id="1029" name="Rectangle 5">
            <a:extLst>
              <a:ext uri="{FF2B5EF4-FFF2-40B4-BE49-F238E27FC236}">
                <a16:creationId xmlns:a16="http://schemas.microsoft.com/office/drawing/2014/main" id="{B871C30B-71C6-4A2C-BF8A-8C6159AD56EB}"/>
              </a:ext>
            </a:extLst>
          </p:cNvPr>
          <p:cNvSpPr>
            <a:spLocks noGrp="1" noChangeArrowheads="1"/>
          </p:cNvSpPr>
          <p:nvPr>
            <p:ph type="ftr" sz="quarter" idx="3"/>
          </p:nvPr>
        </p:nvSpPr>
        <p:spPr bwMode="auto">
          <a:xfrm>
            <a:off x="8331200" y="12496800"/>
            <a:ext cx="77216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eaLnBrk="0" hangingPunct="0">
              <a:defRPr sz="2800">
                <a:cs typeface="+mn-cs"/>
              </a:defRPr>
            </a:lvl1pPr>
          </a:lstStyle>
          <a:p>
            <a:pPr>
              <a:defRPr/>
            </a:pPr>
            <a:endParaRPr lang="en-US"/>
          </a:p>
        </p:txBody>
      </p:sp>
      <p:sp>
        <p:nvSpPr>
          <p:cNvPr id="1030" name="Rectangle 6">
            <a:extLst>
              <a:ext uri="{FF2B5EF4-FFF2-40B4-BE49-F238E27FC236}">
                <a16:creationId xmlns:a16="http://schemas.microsoft.com/office/drawing/2014/main" id="{8A922FC0-A225-473D-9477-23791A19F884}"/>
              </a:ext>
            </a:extLst>
          </p:cNvPr>
          <p:cNvSpPr>
            <a:spLocks noGrp="1" noChangeArrowheads="1"/>
          </p:cNvSpPr>
          <p:nvPr>
            <p:ph type="sldNum" sz="quarter" idx="4"/>
          </p:nvPr>
        </p:nvSpPr>
        <p:spPr bwMode="auto">
          <a:xfrm>
            <a:off x="17475200" y="12496800"/>
            <a:ext cx="50800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0" hangingPunct="0">
              <a:defRPr sz="2800"/>
            </a:lvl1pPr>
          </a:lstStyle>
          <a:p>
            <a:pPr>
              <a:defRPr/>
            </a:pPr>
            <a:fld id="{CADF2534-A268-4588-8A74-F7B04E832C94}" type="slidenum">
              <a:rPr lang="en-US" altLang="en-US"/>
              <a:pPr>
                <a:defRPr/>
              </a:pPr>
              <a:t>‹#›</a:t>
            </a:fld>
            <a:endParaRPr lang="en-US" altLang="en-US"/>
          </a:p>
        </p:txBody>
      </p:sp>
      <p:sp>
        <p:nvSpPr>
          <p:cNvPr id="1031" name="Line 7">
            <a:extLst>
              <a:ext uri="{FF2B5EF4-FFF2-40B4-BE49-F238E27FC236}">
                <a16:creationId xmlns:a16="http://schemas.microsoft.com/office/drawing/2014/main" id="{5E55A1A1-9240-4B48-8775-AEA0ECC35BA2}"/>
              </a:ext>
            </a:extLst>
          </p:cNvPr>
          <p:cNvSpPr>
            <a:spLocks noChangeShapeType="1"/>
          </p:cNvSpPr>
          <p:nvPr/>
        </p:nvSpPr>
        <p:spPr bwMode="auto">
          <a:xfrm>
            <a:off x="1828800" y="1676400"/>
            <a:ext cx="20726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lIns="182869" tIns="91437" rIns="182869" bIns="91437" anchor="ctr"/>
          <a:lstStyle/>
          <a:p>
            <a:endParaRPr lang="en-US" sz="2800"/>
          </a:p>
        </p:txBody>
      </p:sp>
    </p:spTree>
    <p:extLst>
      <p:ext uri="{BB962C8B-B14F-4D97-AF65-F5344CB8AC3E}">
        <p14:creationId xmlns:p14="http://schemas.microsoft.com/office/powerpoint/2010/main" val="346369275"/>
      </p:ext>
    </p:extLst>
  </p:cSld>
  <p:clrMap bg1="lt1" tx1="dk1" bg2="lt2" tx2="dk2" accent1="accent1" accent2="accent2" accent3="accent3" accent4="accent4" accent5="accent5" accent6="accent6" hlink="hlink" folHlink="folHlink"/>
  <p:sldLayoutIdLst>
    <p:sldLayoutId id="2147483665" r:id="rId1"/>
    <p:sldLayoutId id="2147483666" r:id="rId2"/>
    <p:sldLayoutId id="2147483667" r:id="rId3"/>
    <p:sldLayoutId id="2147483668" r:id="rId4"/>
    <p:sldLayoutId id="2147483669" r:id="rId5"/>
    <p:sldLayoutId id="2147483670" r:id="rId6"/>
    <p:sldLayoutId id="2147483671" r:id="rId7"/>
    <p:sldLayoutId id="2147483672" r:id="rId8"/>
    <p:sldLayoutId id="2147483673" r:id="rId9"/>
    <p:sldLayoutId id="2147483674" r:id="rId10"/>
    <p:sldLayoutId id="2147483675" r:id="rId11"/>
  </p:sldLayoutIdLst>
  <p:txStyles>
    <p:titleStyle>
      <a:lvl1pPr algn="l" rtl="0" eaLnBrk="0" fontAlgn="base" hangingPunct="0">
        <a:spcBef>
          <a:spcPct val="0"/>
        </a:spcBef>
        <a:spcAft>
          <a:spcPct val="0"/>
        </a:spcAft>
        <a:defRPr sz="6800">
          <a:solidFill>
            <a:schemeClr val="tx2"/>
          </a:solidFill>
          <a:latin typeface="+mj-lt"/>
          <a:ea typeface="+mj-ea"/>
          <a:cs typeface="+mj-cs"/>
        </a:defRPr>
      </a:lvl1pPr>
      <a:lvl2pPr algn="l" rtl="0" eaLnBrk="0" fontAlgn="base" hangingPunct="0">
        <a:spcBef>
          <a:spcPct val="0"/>
        </a:spcBef>
        <a:spcAft>
          <a:spcPct val="0"/>
        </a:spcAft>
        <a:defRPr sz="6800">
          <a:solidFill>
            <a:schemeClr val="tx2"/>
          </a:solidFill>
          <a:latin typeface="Arial" pitchFamily="34" charset="0"/>
        </a:defRPr>
      </a:lvl2pPr>
      <a:lvl3pPr algn="l" rtl="0" eaLnBrk="0" fontAlgn="base" hangingPunct="0">
        <a:spcBef>
          <a:spcPct val="0"/>
        </a:spcBef>
        <a:spcAft>
          <a:spcPct val="0"/>
        </a:spcAft>
        <a:defRPr sz="6800">
          <a:solidFill>
            <a:schemeClr val="tx2"/>
          </a:solidFill>
          <a:latin typeface="Arial" pitchFamily="34" charset="0"/>
        </a:defRPr>
      </a:lvl3pPr>
      <a:lvl4pPr algn="l" rtl="0" eaLnBrk="0" fontAlgn="base" hangingPunct="0">
        <a:spcBef>
          <a:spcPct val="0"/>
        </a:spcBef>
        <a:spcAft>
          <a:spcPct val="0"/>
        </a:spcAft>
        <a:defRPr sz="6800">
          <a:solidFill>
            <a:schemeClr val="tx2"/>
          </a:solidFill>
          <a:latin typeface="Arial" pitchFamily="34" charset="0"/>
        </a:defRPr>
      </a:lvl4pPr>
      <a:lvl5pPr algn="l" rtl="0" eaLnBrk="0" fontAlgn="base" hangingPunct="0">
        <a:spcBef>
          <a:spcPct val="0"/>
        </a:spcBef>
        <a:spcAft>
          <a:spcPct val="0"/>
        </a:spcAft>
        <a:defRPr sz="6800">
          <a:solidFill>
            <a:schemeClr val="tx2"/>
          </a:solidFill>
          <a:latin typeface="Arial" pitchFamily="34" charset="0"/>
        </a:defRPr>
      </a:lvl5pPr>
      <a:lvl6pPr marL="914366" algn="l" rtl="0" eaLnBrk="0" fontAlgn="base" hangingPunct="0">
        <a:spcBef>
          <a:spcPct val="0"/>
        </a:spcBef>
        <a:spcAft>
          <a:spcPct val="0"/>
        </a:spcAft>
        <a:defRPr sz="6800">
          <a:solidFill>
            <a:schemeClr val="tx2"/>
          </a:solidFill>
          <a:latin typeface="Arial" pitchFamily="34" charset="0"/>
        </a:defRPr>
      </a:lvl6pPr>
      <a:lvl7pPr marL="1828730" algn="l" rtl="0" eaLnBrk="0" fontAlgn="base" hangingPunct="0">
        <a:spcBef>
          <a:spcPct val="0"/>
        </a:spcBef>
        <a:spcAft>
          <a:spcPct val="0"/>
        </a:spcAft>
        <a:defRPr sz="6800">
          <a:solidFill>
            <a:schemeClr val="tx2"/>
          </a:solidFill>
          <a:latin typeface="Arial" pitchFamily="34" charset="0"/>
        </a:defRPr>
      </a:lvl7pPr>
      <a:lvl8pPr marL="2743096" algn="l" rtl="0" eaLnBrk="0" fontAlgn="base" hangingPunct="0">
        <a:spcBef>
          <a:spcPct val="0"/>
        </a:spcBef>
        <a:spcAft>
          <a:spcPct val="0"/>
        </a:spcAft>
        <a:defRPr sz="6800">
          <a:solidFill>
            <a:schemeClr val="tx2"/>
          </a:solidFill>
          <a:latin typeface="Arial" pitchFamily="34" charset="0"/>
        </a:defRPr>
      </a:lvl8pPr>
      <a:lvl9pPr marL="3657459" algn="l" rtl="0" eaLnBrk="0" fontAlgn="base" hangingPunct="0">
        <a:spcBef>
          <a:spcPct val="0"/>
        </a:spcBef>
        <a:spcAft>
          <a:spcPct val="0"/>
        </a:spcAft>
        <a:defRPr sz="6800">
          <a:solidFill>
            <a:schemeClr val="tx2"/>
          </a:solidFill>
          <a:latin typeface="Arial" pitchFamily="34" charset="0"/>
        </a:defRPr>
      </a:lvl9pPr>
    </p:titleStyle>
    <p:bodyStyle>
      <a:lvl1pPr marL="682635" indent="-682635" algn="l" rtl="0" eaLnBrk="0" fontAlgn="base" hangingPunct="0">
        <a:spcBef>
          <a:spcPct val="20000"/>
        </a:spcBef>
        <a:spcAft>
          <a:spcPct val="0"/>
        </a:spcAft>
        <a:defRPr sz="4800">
          <a:solidFill>
            <a:schemeClr val="tx1"/>
          </a:solidFill>
          <a:latin typeface="+mn-lt"/>
          <a:ea typeface="+mn-ea"/>
          <a:cs typeface="+mn-cs"/>
        </a:defRPr>
      </a:lvl1pPr>
      <a:lvl2pPr marL="1482744" indent="-568332" algn="l" rtl="0" eaLnBrk="0" fontAlgn="base" hangingPunct="0">
        <a:spcBef>
          <a:spcPct val="20000"/>
        </a:spcBef>
        <a:spcAft>
          <a:spcPct val="0"/>
        </a:spcAft>
        <a:buChar char="•"/>
        <a:defRPr sz="4000">
          <a:solidFill>
            <a:schemeClr val="tx1"/>
          </a:solidFill>
          <a:latin typeface="+mn-lt"/>
        </a:defRPr>
      </a:lvl2pPr>
      <a:lvl3pPr marL="2282855" indent="-454032" algn="l" rtl="0" eaLnBrk="0" fontAlgn="base" hangingPunct="0">
        <a:spcBef>
          <a:spcPct val="20000"/>
        </a:spcBef>
        <a:spcAft>
          <a:spcPct val="0"/>
        </a:spcAft>
        <a:buChar char="–"/>
        <a:defRPr>
          <a:solidFill>
            <a:schemeClr val="tx1"/>
          </a:solidFill>
          <a:latin typeface="+mn-lt"/>
        </a:defRPr>
      </a:lvl3pPr>
      <a:lvl4pPr marL="3197267" indent="-454032" algn="l" rtl="0" eaLnBrk="0" fontAlgn="base" hangingPunct="0">
        <a:spcBef>
          <a:spcPct val="20000"/>
        </a:spcBef>
        <a:spcAft>
          <a:spcPct val="0"/>
        </a:spcAft>
        <a:buChar char="»"/>
        <a:defRPr sz="3200">
          <a:solidFill>
            <a:schemeClr val="tx1"/>
          </a:solidFill>
          <a:latin typeface="+mn-lt"/>
        </a:defRPr>
      </a:lvl4pPr>
      <a:lvl5pPr marL="4111678" indent="-454032" algn="l" rtl="0" eaLnBrk="0" fontAlgn="base" hangingPunct="0">
        <a:spcBef>
          <a:spcPct val="20000"/>
        </a:spcBef>
        <a:spcAft>
          <a:spcPct val="0"/>
        </a:spcAft>
        <a:buChar char="»"/>
        <a:defRPr sz="2800">
          <a:solidFill>
            <a:schemeClr val="tx1"/>
          </a:solidFill>
          <a:latin typeface="+mn-lt"/>
        </a:defRPr>
      </a:lvl5pPr>
      <a:lvl6pPr marL="5029004" indent="-457182" algn="l" rtl="0" eaLnBrk="0" fontAlgn="base" hangingPunct="0">
        <a:spcBef>
          <a:spcPct val="20000"/>
        </a:spcBef>
        <a:spcAft>
          <a:spcPct val="0"/>
        </a:spcAft>
        <a:buChar char="»"/>
        <a:defRPr sz="2800">
          <a:solidFill>
            <a:schemeClr val="tx1"/>
          </a:solidFill>
          <a:latin typeface="+mn-lt"/>
        </a:defRPr>
      </a:lvl6pPr>
      <a:lvl7pPr marL="5943370" indent="-457182" algn="l" rtl="0" eaLnBrk="0" fontAlgn="base" hangingPunct="0">
        <a:spcBef>
          <a:spcPct val="20000"/>
        </a:spcBef>
        <a:spcAft>
          <a:spcPct val="0"/>
        </a:spcAft>
        <a:buChar char="»"/>
        <a:defRPr sz="2800">
          <a:solidFill>
            <a:schemeClr val="tx1"/>
          </a:solidFill>
          <a:latin typeface="+mn-lt"/>
        </a:defRPr>
      </a:lvl7pPr>
      <a:lvl8pPr marL="6857736" indent="-457182" algn="l" rtl="0" eaLnBrk="0" fontAlgn="base" hangingPunct="0">
        <a:spcBef>
          <a:spcPct val="20000"/>
        </a:spcBef>
        <a:spcAft>
          <a:spcPct val="0"/>
        </a:spcAft>
        <a:buChar char="»"/>
        <a:defRPr sz="2800">
          <a:solidFill>
            <a:schemeClr val="tx1"/>
          </a:solidFill>
          <a:latin typeface="+mn-lt"/>
        </a:defRPr>
      </a:lvl8pPr>
      <a:lvl9pPr marL="7772100" indent="-457182" algn="l" rtl="0" eaLnBrk="0" fontAlgn="base" hangingPunct="0">
        <a:spcBef>
          <a:spcPct val="20000"/>
        </a:spcBef>
        <a:spcAft>
          <a:spcPct val="0"/>
        </a:spcAft>
        <a:buChar char="»"/>
        <a:defRPr sz="2800">
          <a:solidFill>
            <a:schemeClr val="tx1"/>
          </a:solidFill>
          <a:latin typeface="+mn-lt"/>
        </a:defRPr>
      </a:lvl9pPr>
    </p:bodyStyle>
    <p:otherStyle>
      <a:defPPr>
        <a:defRPr lang="en-US"/>
      </a:defPPr>
      <a:lvl1pPr marL="0" algn="l" defTabSz="1828730" rtl="0" eaLnBrk="1" latinLnBrk="0" hangingPunct="1">
        <a:defRPr sz="3600" kern="1200">
          <a:solidFill>
            <a:schemeClr val="tx1"/>
          </a:solidFill>
          <a:latin typeface="+mn-lt"/>
          <a:ea typeface="+mn-ea"/>
          <a:cs typeface="+mn-cs"/>
        </a:defRPr>
      </a:lvl1pPr>
      <a:lvl2pPr marL="914366" algn="l" defTabSz="1828730" rtl="0" eaLnBrk="1" latinLnBrk="0" hangingPunct="1">
        <a:defRPr sz="3600" kern="1200">
          <a:solidFill>
            <a:schemeClr val="tx1"/>
          </a:solidFill>
          <a:latin typeface="+mn-lt"/>
          <a:ea typeface="+mn-ea"/>
          <a:cs typeface="+mn-cs"/>
        </a:defRPr>
      </a:lvl2pPr>
      <a:lvl3pPr marL="1828730" algn="l" defTabSz="1828730" rtl="0" eaLnBrk="1" latinLnBrk="0" hangingPunct="1">
        <a:defRPr sz="3600" kern="1200">
          <a:solidFill>
            <a:schemeClr val="tx1"/>
          </a:solidFill>
          <a:latin typeface="+mn-lt"/>
          <a:ea typeface="+mn-ea"/>
          <a:cs typeface="+mn-cs"/>
        </a:defRPr>
      </a:lvl3pPr>
      <a:lvl4pPr marL="2743096" algn="l" defTabSz="1828730" rtl="0" eaLnBrk="1" latinLnBrk="0" hangingPunct="1">
        <a:defRPr sz="3600" kern="1200">
          <a:solidFill>
            <a:schemeClr val="tx1"/>
          </a:solidFill>
          <a:latin typeface="+mn-lt"/>
          <a:ea typeface="+mn-ea"/>
          <a:cs typeface="+mn-cs"/>
        </a:defRPr>
      </a:lvl4pPr>
      <a:lvl5pPr marL="3657459" algn="l" defTabSz="1828730" rtl="0" eaLnBrk="1" latinLnBrk="0" hangingPunct="1">
        <a:defRPr sz="3600" kern="1200">
          <a:solidFill>
            <a:schemeClr val="tx1"/>
          </a:solidFill>
          <a:latin typeface="+mn-lt"/>
          <a:ea typeface="+mn-ea"/>
          <a:cs typeface="+mn-cs"/>
        </a:defRPr>
      </a:lvl5pPr>
      <a:lvl6pPr marL="4571822" algn="l" defTabSz="1828730" rtl="0" eaLnBrk="1" latinLnBrk="0" hangingPunct="1">
        <a:defRPr sz="3600" kern="1200">
          <a:solidFill>
            <a:schemeClr val="tx1"/>
          </a:solidFill>
          <a:latin typeface="+mn-lt"/>
          <a:ea typeface="+mn-ea"/>
          <a:cs typeface="+mn-cs"/>
        </a:defRPr>
      </a:lvl6pPr>
      <a:lvl7pPr marL="5486189" algn="l" defTabSz="1828730" rtl="0" eaLnBrk="1" latinLnBrk="0" hangingPunct="1">
        <a:defRPr sz="3600" kern="1200">
          <a:solidFill>
            <a:schemeClr val="tx1"/>
          </a:solidFill>
          <a:latin typeface="+mn-lt"/>
          <a:ea typeface="+mn-ea"/>
          <a:cs typeface="+mn-cs"/>
        </a:defRPr>
      </a:lvl7pPr>
      <a:lvl8pPr marL="6400552" algn="l" defTabSz="1828730" rtl="0" eaLnBrk="1" latinLnBrk="0" hangingPunct="1">
        <a:defRPr sz="3600" kern="1200">
          <a:solidFill>
            <a:schemeClr val="tx1"/>
          </a:solidFill>
          <a:latin typeface="+mn-lt"/>
          <a:ea typeface="+mn-ea"/>
          <a:cs typeface="+mn-cs"/>
        </a:defRPr>
      </a:lvl8pPr>
      <a:lvl9pPr marL="7314918" algn="l" defTabSz="1828730" rtl="0" eaLnBrk="1" latinLnBrk="0" hangingPunct="1">
        <a:defRPr sz="36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6DDF37C9-6A1B-472E-B04A-B2BEEA823AC1}"/>
              </a:ext>
            </a:extLst>
          </p:cNvPr>
          <p:cNvSpPr>
            <a:spLocks noGrp="1" noChangeArrowheads="1"/>
          </p:cNvSpPr>
          <p:nvPr>
            <p:ph type="title"/>
          </p:nvPr>
        </p:nvSpPr>
        <p:spPr bwMode="auto">
          <a:xfrm>
            <a:off x="745067" y="590552"/>
            <a:ext cx="19828933" cy="1543051"/>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ctr" anchorCtr="0" compatLnSpc="1">
            <a:prstTxWarp prst="textNoShape">
              <a:avLst/>
            </a:prstTxWarp>
          </a:bodyPr>
          <a:lstStyle/>
          <a:p>
            <a:pPr lvl="0"/>
            <a:r>
              <a:rPr lang="en-US" altLang="en-US"/>
              <a:t>S2K Arial, Bold, 37 points, 105% line spacing</a:t>
            </a:r>
          </a:p>
        </p:txBody>
      </p:sp>
      <p:sp>
        <p:nvSpPr>
          <p:cNvPr id="2051" name="Rectangle 3">
            <a:extLst>
              <a:ext uri="{FF2B5EF4-FFF2-40B4-BE49-F238E27FC236}">
                <a16:creationId xmlns:a16="http://schemas.microsoft.com/office/drawing/2014/main" id="{129251C3-50C9-4064-BAB2-B32E71ACFA21}"/>
              </a:ext>
            </a:extLst>
          </p:cNvPr>
          <p:cNvSpPr>
            <a:spLocks noGrp="1" noChangeArrowheads="1"/>
          </p:cNvSpPr>
          <p:nvPr>
            <p:ph type="body" idx="1"/>
          </p:nvPr>
        </p:nvSpPr>
        <p:spPr bwMode="auto">
          <a:xfrm>
            <a:off x="749301" y="2590800"/>
            <a:ext cx="22821899"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lvl="0"/>
            <a:r>
              <a:rPr lang="en-US" altLang="en-US"/>
              <a:t>Bullets are gray; text is 26 points</a:t>
            </a:r>
          </a:p>
          <a:p>
            <a:pPr lvl="1"/>
            <a:r>
              <a:rPr lang="en-US" altLang="en-US"/>
              <a:t>They have 110% line spacing, 6 points before/after</a:t>
            </a:r>
          </a:p>
          <a:p>
            <a:pPr lvl="1"/>
            <a:r>
              <a:rPr lang="en-US" altLang="en-US"/>
              <a:t>Longer bullets in the form of a paragraph are harder to read if there is insufficient line spacing. This is the maximum recommended number of lines per slide (seven).</a:t>
            </a:r>
          </a:p>
          <a:p>
            <a:pPr lvl="2"/>
            <a:r>
              <a:rPr lang="en-US" altLang="en-US"/>
              <a:t>Sub-bullets look like this.</a:t>
            </a:r>
          </a:p>
        </p:txBody>
      </p:sp>
      <p:sp>
        <p:nvSpPr>
          <p:cNvPr id="956420" name="Rectangle 4">
            <a:extLst>
              <a:ext uri="{FF2B5EF4-FFF2-40B4-BE49-F238E27FC236}">
                <a16:creationId xmlns:a16="http://schemas.microsoft.com/office/drawing/2014/main" id="{4A7DD4A2-F089-4790-BFA4-E3B2F5AD0681}"/>
              </a:ext>
            </a:extLst>
          </p:cNvPr>
          <p:cNvSpPr>
            <a:spLocks noGrp="1" noChangeArrowheads="1"/>
          </p:cNvSpPr>
          <p:nvPr>
            <p:ph type="sldNum" sz="quarter" idx="4"/>
          </p:nvPr>
        </p:nvSpPr>
        <p:spPr bwMode="auto">
          <a:xfrm>
            <a:off x="609600" y="12496800"/>
            <a:ext cx="50800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0" hangingPunct="0">
              <a:defRPr sz="2800"/>
            </a:lvl1pPr>
          </a:lstStyle>
          <a:p>
            <a:pPr>
              <a:defRPr/>
            </a:pPr>
            <a:fld id="{7B12146F-AC01-4FE6-A340-2A94212BB00C}" type="slidenum">
              <a:rPr lang="en-US" altLang="en-US"/>
              <a:pPr>
                <a:defRPr/>
              </a:pPr>
              <a:t>‹#›</a:t>
            </a:fld>
            <a:endParaRPr lang="en-US" altLang="en-US"/>
          </a:p>
        </p:txBody>
      </p:sp>
    </p:spTree>
    <p:extLst>
      <p:ext uri="{BB962C8B-B14F-4D97-AF65-F5344CB8AC3E}">
        <p14:creationId xmlns:p14="http://schemas.microsoft.com/office/powerpoint/2010/main" val="1053292881"/>
      </p:ext>
    </p:extLst>
  </p:cSld>
  <p:clrMap bg1="dk2" tx1="lt1" bg2="dk1"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Lst>
  <p:txStyles>
    <p:titleStyle>
      <a:lvl1pPr algn="l" rtl="0" eaLnBrk="0" fontAlgn="base" hangingPunct="0">
        <a:lnSpc>
          <a:spcPct val="105000"/>
        </a:lnSpc>
        <a:spcBef>
          <a:spcPct val="0"/>
        </a:spcBef>
        <a:spcAft>
          <a:spcPct val="0"/>
        </a:spcAft>
        <a:defRPr sz="7400" b="1">
          <a:solidFill>
            <a:schemeClr val="tx1"/>
          </a:solidFill>
          <a:latin typeface="+mj-lt"/>
          <a:ea typeface="+mj-ea"/>
          <a:cs typeface="+mj-cs"/>
        </a:defRPr>
      </a:lvl1pPr>
      <a:lvl2pPr algn="l" rtl="0" eaLnBrk="0" fontAlgn="base" hangingPunct="0">
        <a:lnSpc>
          <a:spcPct val="105000"/>
        </a:lnSpc>
        <a:spcBef>
          <a:spcPct val="0"/>
        </a:spcBef>
        <a:spcAft>
          <a:spcPct val="0"/>
        </a:spcAft>
        <a:defRPr sz="7400" b="1">
          <a:solidFill>
            <a:schemeClr val="tx1"/>
          </a:solidFill>
          <a:latin typeface="Arial" pitchFamily="34" charset="0"/>
          <a:cs typeface="Arial" pitchFamily="34" charset="0"/>
        </a:defRPr>
      </a:lvl2pPr>
      <a:lvl3pPr algn="l" rtl="0" eaLnBrk="0" fontAlgn="base" hangingPunct="0">
        <a:lnSpc>
          <a:spcPct val="105000"/>
        </a:lnSpc>
        <a:spcBef>
          <a:spcPct val="0"/>
        </a:spcBef>
        <a:spcAft>
          <a:spcPct val="0"/>
        </a:spcAft>
        <a:defRPr sz="7400" b="1">
          <a:solidFill>
            <a:schemeClr val="tx1"/>
          </a:solidFill>
          <a:latin typeface="Arial" pitchFamily="34" charset="0"/>
          <a:cs typeface="Arial" pitchFamily="34" charset="0"/>
        </a:defRPr>
      </a:lvl3pPr>
      <a:lvl4pPr algn="l" rtl="0" eaLnBrk="0" fontAlgn="base" hangingPunct="0">
        <a:lnSpc>
          <a:spcPct val="105000"/>
        </a:lnSpc>
        <a:spcBef>
          <a:spcPct val="0"/>
        </a:spcBef>
        <a:spcAft>
          <a:spcPct val="0"/>
        </a:spcAft>
        <a:defRPr sz="7400" b="1">
          <a:solidFill>
            <a:schemeClr val="tx1"/>
          </a:solidFill>
          <a:latin typeface="Arial" pitchFamily="34" charset="0"/>
          <a:cs typeface="Arial" pitchFamily="34" charset="0"/>
        </a:defRPr>
      </a:lvl4pPr>
      <a:lvl5pPr algn="l" rtl="0" eaLnBrk="0" fontAlgn="base" hangingPunct="0">
        <a:lnSpc>
          <a:spcPct val="105000"/>
        </a:lnSpc>
        <a:spcBef>
          <a:spcPct val="0"/>
        </a:spcBef>
        <a:spcAft>
          <a:spcPct val="0"/>
        </a:spcAft>
        <a:defRPr sz="7400" b="1">
          <a:solidFill>
            <a:schemeClr val="tx1"/>
          </a:solidFill>
          <a:latin typeface="Arial" pitchFamily="34" charset="0"/>
          <a:cs typeface="Arial" pitchFamily="34" charset="0"/>
        </a:defRPr>
      </a:lvl5pPr>
      <a:lvl6pPr marL="914366" algn="l" rtl="0" fontAlgn="base">
        <a:lnSpc>
          <a:spcPct val="105000"/>
        </a:lnSpc>
        <a:spcBef>
          <a:spcPct val="0"/>
        </a:spcBef>
        <a:spcAft>
          <a:spcPct val="0"/>
        </a:spcAft>
        <a:defRPr sz="7400" b="1">
          <a:solidFill>
            <a:schemeClr val="tx1"/>
          </a:solidFill>
          <a:latin typeface="Arial" pitchFamily="34" charset="0"/>
          <a:cs typeface="Arial" pitchFamily="34" charset="0"/>
        </a:defRPr>
      </a:lvl6pPr>
      <a:lvl7pPr marL="1828730" algn="l" rtl="0" fontAlgn="base">
        <a:lnSpc>
          <a:spcPct val="105000"/>
        </a:lnSpc>
        <a:spcBef>
          <a:spcPct val="0"/>
        </a:spcBef>
        <a:spcAft>
          <a:spcPct val="0"/>
        </a:spcAft>
        <a:defRPr sz="7400" b="1">
          <a:solidFill>
            <a:schemeClr val="tx1"/>
          </a:solidFill>
          <a:latin typeface="Arial" pitchFamily="34" charset="0"/>
          <a:cs typeface="Arial" pitchFamily="34" charset="0"/>
        </a:defRPr>
      </a:lvl7pPr>
      <a:lvl8pPr marL="2743096" algn="l" rtl="0" fontAlgn="base">
        <a:lnSpc>
          <a:spcPct val="105000"/>
        </a:lnSpc>
        <a:spcBef>
          <a:spcPct val="0"/>
        </a:spcBef>
        <a:spcAft>
          <a:spcPct val="0"/>
        </a:spcAft>
        <a:defRPr sz="7400" b="1">
          <a:solidFill>
            <a:schemeClr val="tx1"/>
          </a:solidFill>
          <a:latin typeface="Arial" pitchFamily="34" charset="0"/>
          <a:cs typeface="Arial" pitchFamily="34" charset="0"/>
        </a:defRPr>
      </a:lvl8pPr>
      <a:lvl9pPr marL="3657459" algn="l" rtl="0" fontAlgn="base">
        <a:lnSpc>
          <a:spcPct val="105000"/>
        </a:lnSpc>
        <a:spcBef>
          <a:spcPct val="0"/>
        </a:spcBef>
        <a:spcAft>
          <a:spcPct val="0"/>
        </a:spcAft>
        <a:defRPr sz="7400" b="1">
          <a:solidFill>
            <a:schemeClr val="tx1"/>
          </a:solidFill>
          <a:latin typeface="Arial" pitchFamily="34" charset="0"/>
          <a:cs typeface="Arial" pitchFamily="34" charset="0"/>
        </a:defRPr>
      </a:lvl9pPr>
    </p:titleStyle>
    <p:bodyStyle>
      <a:lvl1pPr marL="784236" indent="-784236" algn="l" rtl="0" eaLnBrk="0" fontAlgn="base" hangingPunct="0">
        <a:lnSpc>
          <a:spcPct val="110000"/>
        </a:lnSpc>
        <a:spcBef>
          <a:spcPts val="1200"/>
        </a:spcBef>
        <a:spcAft>
          <a:spcPts val="1200"/>
        </a:spcAft>
        <a:buClr>
          <a:srgbClr val="A9A5A5"/>
        </a:buClr>
        <a:buSzPct val="120000"/>
        <a:buChar char="•"/>
        <a:defRPr sz="6400">
          <a:solidFill>
            <a:schemeClr val="tx1"/>
          </a:solidFill>
          <a:latin typeface="+mn-lt"/>
          <a:ea typeface="+mn-ea"/>
          <a:cs typeface="+mn-cs"/>
        </a:defRPr>
      </a:lvl1pPr>
      <a:lvl2pPr marL="1943126" indent="-784236" algn="l" rtl="0" eaLnBrk="0" fontAlgn="base" hangingPunct="0">
        <a:spcBef>
          <a:spcPct val="10000"/>
        </a:spcBef>
        <a:spcAft>
          <a:spcPct val="10000"/>
        </a:spcAft>
        <a:buClr>
          <a:srgbClr val="A9A5A5"/>
        </a:buClr>
        <a:buSzPct val="120000"/>
        <a:buChar char="•"/>
        <a:defRPr sz="6000">
          <a:solidFill>
            <a:schemeClr val="tx1"/>
          </a:solidFill>
          <a:latin typeface="+mn-lt"/>
          <a:cs typeface="+mn-cs"/>
        </a:defRPr>
      </a:lvl2pPr>
      <a:lvl3pPr marL="3076614" indent="-777887" algn="l" rtl="0" eaLnBrk="0" fontAlgn="base" hangingPunct="0">
        <a:spcBef>
          <a:spcPct val="20000"/>
        </a:spcBef>
        <a:spcAft>
          <a:spcPct val="20000"/>
        </a:spcAft>
        <a:buClr>
          <a:srgbClr val="A9A5A5"/>
        </a:buClr>
        <a:buSzPct val="120000"/>
        <a:buChar char="•"/>
        <a:defRPr sz="6000">
          <a:solidFill>
            <a:schemeClr val="tx1"/>
          </a:solidFill>
          <a:latin typeface="+mn-lt"/>
          <a:cs typeface="+mn-cs"/>
        </a:defRPr>
      </a:lvl3pPr>
      <a:lvl4pPr marL="3883075" indent="-454032" algn="l" rtl="0" eaLnBrk="0" fontAlgn="base" hangingPunct="0">
        <a:spcBef>
          <a:spcPct val="20000"/>
        </a:spcBef>
        <a:spcAft>
          <a:spcPct val="0"/>
        </a:spcAft>
        <a:buChar char="–"/>
        <a:defRPr sz="4000">
          <a:solidFill>
            <a:schemeClr val="tx1"/>
          </a:solidFill>
          <a:latin typeface="+mn-lt"/>
          <a:cs typeface="+mn-cs"/>
        </a:defRPr>
      </a:lvl4pPr>
      <a:lvl5pPr marL="4568884" indent="-454032" algn="l" rtl="0" eaLnBrk="0" fontAlgn="base" hangingPunct="0">
        <a:spcBef>
          <a:spcPct val="20000"/>
        </a:spcBef>
        <a:spcAft>
          <a:spcPct val="0"/>
        </a:spcAft>
        <a:buChar char="»"/>
        <a:defRPr sz="4000">
          <a:solidFill>
            <a:schemeClr val="tx1"/>
          </a:solidFill>
          <a:latin typeface="+mn-lt"/>
          <a:cs typeface="+mn-cs"/>
        </a:defRPr>
      </a:lvl5pPr>
      <a:lvl6pPr marL="5486189" indent="-457182" algn="l" rtl="0" fontAlgn="base">
        <a:spcBef>
          <a:spcPct val="20000"/>
        </a:spcBef>
        <a:spcAft>
          <a:spcPct val="0"/>
        </a:spcAft>
        <a:buChar char="»"/>
        <a:defRPr sz="4000">
          <a:solidFill>
            <a:schemeClr val="tx1"/>
          </a:solidFill>
          <a:latin typeface="+mn-lt"/>
          <a:cs typeface="+mn-cs"/>
        </a:defRPr>
      </a:lvl6pPr>
      <a:lvl7pPr marL="6400552" indent="-457182" algn="l" rtl="0" fontAlgn="base">
        <a:spcBef>
          <a:spcPct val="20000"/>
        </a:spcBef>
        <a:spcAft>
          <a:spcPct val="0"/>
        </a:spcAft>
        <a:buChar char="»"/>
        <a:defRPr sz="4000">
          <a:solidFill>
            <a:schemeClr val="tx1"/>
          </a:solidFill>
          <a:latin typeface="+mn-lt"/>
          <a:cs typeface="+mn-cs"/>
        </a:defRPr>
      </a:lvl7pPr>
      <a:lvl8pPr marL="7314918" indent="-457182" algn="l" rtl="0" fontAlgn="base">
        <a:spcBef>
          <a:spcPct val="20000"/>
        </a:spcBef>
        <a:spcAft>
          <a:spcPct val="0"/>
        </a:spcAft>
        <a:buChar char="»"/>
        <a:defRPr sz="4000">
          <a:solidFill>
            <a:schemeClr val="tx1"/>
          </a:solidFill>
          <a:latin typeface="+mn-lt"/>
          <a:cs typeface="+mn-cs"/>
        </a:defRPr>
      </a:lvl8pPr>
      <a:lvl9pPr marL="8229284" indent="-457182" algn="l" rtl="0" fontAlgn="base">
        <a:spcBef>
          <a:spcPct val="20000"/>
        </a:spcBef>
        <a:spcAft>
          <a:spcPct val="0"/>
        </a:spcAft>
        <a:buChar char="»"/>
        <a:defRPr sz="4000">
          <a:solidFill>
            <a:schemeClr val="tx1"/>
          </a:solidFill>
          <a:latin typeface="+mn-lt"/>
          <a:cs typeface="+mn-cs"/>
        </a:defRPr>
      </a:lvl9pPr>
    </p:bodyStyle>
    <p:otherStyle>
      <a:defPPr>
        <a:defRPr lang="en-US"/>
      </a:defPPr>
      <a:lvl1pPr marL="0" algn="l" defTabSz="1828730" rtl="0" eaLnBrk="1" latinLnBrk="0" hangingPunct="1">
        <a:defRPr sz="3600" kern="1200">
          <a:solidFill>
            <a:schemeClr val="tx1"/>
          </a:solidFill>
          <a:latin typeface="+mn-lt"/>
          <a:ea typeface="+mn-ea"/>
          <a:cs typeface="+mn-cs"/>
        </a:defRPr>
      </a:lvl1pPr>
      <a:lvl2pPr marL="914366" algn="l" defTabSz="1828730" rtl="0" eaLnBrk="1" latinLnBrk="0" hangingPunct="1">
        <a:defRPr sz="3600" kern="1200">
          <a:solidFill>
            <a:schemeClr val="tx1"/>
          </a:solidFill>
          <a:latin typeface="+mn-lt"/>
          <a:ea typeface="+mn-ea"/>
          <a:cs typeface="+mn-cs"/>
        </a:defRPr>
      </a:lvl2pPr>
      <a:lvl3pPr marL="1828730" algn="l" defTabSz="1828730" rtl="0" eaLnBrk="1" latinLnBrk="0" hangingPunct="1">
        <a:defRPr sz="3600" kern="1200">
          <a:solidFill>
            <a:schemeClr val="tx1"/>
          </a:solidFill>
          <a:latin typeface="+mn-lt"/>
          <a:ea typeface="+mn-ea"/>
          <a:cs typeface="+mn-cs"/>
        </a:defRPr>
      </a:lvl3pPr>
      <a:lvl4pPr marL="2743096" algn="l" defTabSz="1828730" rtl="0" eaLnBrk="1" latinLnBrk="0" hangingPunct="1">
        <a:defRPr sz="3600" kern="1200">
          <a:solidFill>
            <a:schemeClr val="tx1"/>
          </a:solidFill>
          <a:latin typeface="+mn-lt"/>
          <a:ea typeface="+mn-ea"/>
          <a:cs typeface="+mn-cs"/>
        </a:defRPr>
      </a:lvl4pPr>
      <a:lvl5pPr marL="3657459" algn="l" defTabSz="1828730" rtl="0" eaLnBrk="1" latinLnBrk="0" hangingPunct="1">
        <a:defRPr sz="3600" kern="1200">
          <a:solidFill>
            <a:schemeClr val="tx1"/>
          </a:solidFill>
          <a:latin typeface="+mn-lt"/>
          <a:ea typeface="+mn-ea"/>
          <a:cs typeface="+mn-cs"/>
        </a:defRPr>
      </a:lvl5pPr>
      <a:lvl6pPr marL="4571822" algn="l" defTabSz="1828730" rtl="0" eaLnBrk="1" latinLnBrk="0" hangingPunct="1">
        <a:defRPr sz="3600" kern="1200">
          <a:solidFill>
            <a:schemeClr val="tx1"/>
          </a:solidFill>
          <a:latin typeface="+mn-lt"/>
          <a:ea typeface="+mn-ea"/>
          <a:cs typeface="+mn-cs"/>
        </a:defRPr>
      </a:lvl6pPr>
      <a:lvl7pPr marL="5486189" algn="l" defTabSz="1828730" rtl="0" eaLnBrk="1" latinLnBrk="0" hangingPunct="1">
        <a:defRPr sz="3600" kern="1200">
          <a:solidFill>
            <a:schemeClr val="tx1"/>
          </a:solidFill>
          <a:latin typeface="+mn-lt"/>
          <a:ea typeface="+mn-ea"/>
          <a:cs typeface="+mn-cs"/>
        </a:defRPr>
      </a:lvl7pPr>
      <a:lvl8pPr marL="6400552" algn="l" defTabSz="1828730" rtl="0" eaLnBrk="1" latinLnBrk="0" hangingPunct="1">
        <a:defRPr sz="3600" kern="1200">
          <a:solidFill>
            <a:schemeClr val="tx1"/>
          </a:solidFill>
          <a:latin typeface="+mn-lt"/>
          <a:ea typeface="+mn-ea"/>
          <a:cs typeface="+mn-cs"/>
        </a:defRPr>
      </a:lvl8pPr>
      <a:lvl9pPr marL="7314918" algn="l" defTabSz="1828730" rtl="0" eaLnBrk="1" latinLnBrk="0" hangingPunct="1">
        <a:defRPr sz="36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04F73A5E-D6A5-4782-AAC9-F4E2D97548B4}"/>
              </a:ext>
            </a:extLst>
          </p:cNvPr>
          <p:cNvSpPr>
            <a:spLocks noGrp="1" noChangeArrowheads="1"/>
          </p:cNvSpPr>
          <p:nvPr>
            <p:ph type="title"/>
          </p:nvPr>
        </p:nvSpPr>
        <p:spPr bwMode="auto">
          <a:xfrm>
            <a:off x="1625600" y="0"/>
            <a:ext cx="207264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ctr" anchorCtr="0" compatLnSpc="1">
            <a:prstTxWarp prst="textNoShape">
              <a:avLst/>
            </a:prstTxWarp>
          </a:bodyPr>
          <a:lstStyle/>
          <a:p>
            <a:pPr lvl="0"/>
            <a:r>
              <a:rPr lang="en-US" altLang="en-US"/>
              <a:t>Click to edit Master title style</a:t>
            </a:r>
          </a:p>
        </p:txBody>
      </p:sp>
      <p:sp>
        <p:nvSpPr>
          <p:cNvPr id="4099" name="Rectangle 3">
            <a:extLst>
              <a:ext uri="{FF2B5EF4-FFF2-40B4-BE49-F238E27FC236}">
                <a16:creationId xmlns:a16="http://schemas.microsoft.com/office/drawing/2014/main" id="{AA36C214-58D3-4334-8199-F7CA55E2289D}"/>
              </a:ext>
            </a:extLst>
          </p:cNvPr>
          <p:cNvSpPr>
            <a:spLocks noGrp="1" noChangeArrowheads="1"/>
          </p:cNvSpPr>
          <p:nvPr>
            <p:ph type="body" idx="1"/>
          </p:nvPr>
        </p:nvSpPr>
        <p:spPr bwMode="auto">
          <a:xfrm>
            <a:off x="1828800" y="2590800"/>
            <a:ext cx="20726400"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699844" name="Rectangle 4">
            <a:extLst>
              <a:ext uri="{FF2B5EF4-FFF2-40B4-BE49-F238E27FC236}">
                <a16:creationId xmlns:a16="http://schemas.microsoft.com/office/drawing/2014/main" id="{553A5EB3-A721-4F03-A4A0-4EB8271243E8}"/>
              </a:ext>
            </a:extLst>
          </p:cNvPr>
          <p:cNvSpPr>
            <a:spLocks noGrp="1" noChangeArrowheads="1"/>
          </p:cNvSpPr>
          <p:nvPr>
            <p:ph type="dt" sz="half" idx="2"/>
          </p:nvPr>
        </p:nvSpPr>
        <p:spPr bwMode="auto">
          <a:xfrm>
            <a:off x="1828800" y="12496800"/>
            <a:ext cx="50800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eaLnBrk="1" hangingPunct="1">
              <a:defRPr sz="2800">
                <a:cs typeface="+mn-cs"/>
              </a:defRPr>
            </a:lvl1pPr>
          </a:lstStyle>
          <a:p>
            <a:pPr>
              <a:defRPr/>
            </a:pPr>
            <a:endParaRPr lang="en-US"/>
          </a:p>
        </p:txBody>
      </p:sp>
      <p:sp>
        <p:nvSpPr>
          <p:cNvPr id="1699845" name="Rectangle 5">
            <a:extLst>
              <a:ext uri="{FF2B5EF4-FFF2-40B4-BE49-F238E27FC236}">
                <a16:creationId xmlns:a16="http://schemas.microsoft.com/office/drawing/2014/main" id="{5459FBAA-143F-412E-9423-2FEE7B62CAEF}"/>
              </a:ext>
            </a:extLst>
          </p:cNvPr>
          <p:cNvSpPr>
            <a:spLocks noGrp="1" noChangeArrowheads="1"/>
          </p:cNvSpPr>
          <p:nvPr>
            <p:ph type="ftr" sz="quarter" idx="3"/>
          </p:nvPr>
        </p:nvSpPr>
        <p:spPr bwMode="auto">
          <a:xfrm>
            <a:off x="8331200" y="12496800"/>
            <a:ext cx="77216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eaLnBrk="1" hangingPunct="1">
              <a:defRPr sz="2800">
                <a:cs typeface="+mn-cs"/>
              </a:defRPr>
            </a:lvl1pPr>
          </a:lstStyle>
          <a:p>
            <a:pPr>
              <a:defRPr/>
            </a:pPr>
            <a:endParaRPr lang="en-US"/>
          </a:p>
        </p:txBody>
      </p:sp>
      <p:sp>
        <p:nvSpPr>
          <p:cNvPr id="1699846" name="Rectangle 6">
            <a:extLst>
              <a:ext uri="{FF2B5EF4-FFF2-40B4-BE49-F238E27FC236}">
                <a16:creationId xmlns:a16="http://schemas.microsoft.com/office/drawing/2014/main" id="{E3B433BB-DAE7-4EDC-B3AA-943FBE76698D}"/>
              </a:ext>
            </a:extLst>
          </p:cNvPr>
          <p:cNvSpPr>
            <a:spLocks noGrp="1" noChangeArrowheads="1"/>
          </p:cNvSpPr>
          <p:nvPr>
            <p:ph type="sldNum" sz="quarter" idx="4"/>
          </p:nvPr>
        </p:nvSpPr>
        <p:spPr bwMode="auto">
          <a:xfrm>
            <a:off x="17475200" y="12496800"/>
            <a:ext cx="50800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1" hangingPunct="1">
              <a:defRPr sz="2800"/>
            </a:lvl1pPr>
          </a:lstStyle>
          <a:p>
            <a:pPr>
              <a:defRPr/>
            </a:pPr>
            <a:fld id="{2BC4C90F-B81D-4CC0-93D8-67C9B7231B53}" type="slidenum">
              <a:rPr lang="en-US" altLang="en-US"/>
              <a:pPr>
                <a:defRPr/>
              </a:pPr>
              <a:t>‹#›</a:t>
            </a:fld>
            <a:endParaRPr lang="en-US" altLang="en-US"/>
          </a:p>
        </p:txBody>
      </p:sp>
    </p:spTree>
    <p:extLst>
      <p:ext uri="{BB962C8B-B14F-4D97-AF65-F5344CB8AC3E}">
        <p14:creationId xmlns:p14="http://schemas.microsoft.com/office/powerpoint/2010/main" val="3904618777"/>
      </p:ext>
    </p:extLst>
  </p:cSld>
  <p:clrMap bg1="dk2" tx1="lt1" bg2="dk1"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Lst>
  <p:transition/>
  <p:txStyles>
    <p:titleStyle>
      <a:lvl1pPr algn="ctr" rtl="0" eaLnBrk="0" fontAlgn="base" hangingPunct="0">
        <a:spcBef>
          <a:spcPct val="0"/>
        </a:spcBef>
        <a:spcAft>
          <a:spcPct val="0"/>
        </a:spcAft>
        <a:defRPr sz="8800">
          <a:solidFill>
            <a:schemeClr val="tx2"/>
          </a:solidFill>
          <a:latin typeface="+mj-lt"/>
          <a:ea typeface="+mj-ea"/>
          <a:cs typeface="+mj-cs"/>
        </a:defRPr>
      </a:lvl1pPr>
      <a:lvl2pPr algn="ctr" rtl="0" eaLnBrk="0" fontAlgn="base" hangingPunct="0">
        <a:spcBef>
          <a:spcPct val="0"/>
        </a:spcBef>
        <a:spcAft>
          <a:spcPct val="0"/>
        </a:spcAft>
        <a:defRPr sz="8800">
          <a:solidFill>
            <a:schemeClr val="tx2"/>
          </a:solidFill>
          <a:latin typeface="Times New Roman" pitchFamily="18" charset="0"/>
          <a:cs typeface="Arial" pitchFamily="34" charset="0"/>
        </a:defRPr>
      </a:lvl2pPr>
      <a:lvl3pPr algn="ctr" rtl="0" eaLnBrk="0" fontAlgn="base" hangingPunct="0">
        <a:spcBef>
          <a:spcPct val="0"/>
        </a:spcBef>
        <a:spcAft>
          <a:spcPct val="0"/>
        </a:spcAft>
        <a:defRPr sz="8800">
          <a:solidFill>
            <a:schemeClr val="tx2"/>
          </a:solidFill>
          <a:latin typeface="Times New Roman" pitchFamily="18" charset="0"/>
          <a:cs typeface="Arial" pitchFamily="34" charset="0"/>
        </a:defRPr>
      </a:lvl3pPr>
      <a:lvl4pPr algn="ctr" rtl="0" eaLnBrk="0" fontAlgn="base" hangingPunct="0">
        <a:spcBef>
          <a:spcPct val="0"/>
        </a:spcBef>
        <a:spcAft>
          <a:spcPct val="0"/>
        </a:spcAft>
        <a:defRPr sz="8800">
          <a:solidFill>
            <a:schemeClr val="tx2"/>
          </a:solidFill>
          <a:latin typeface="Times New Roman" pitchFamily="18" charset="0"/>
          <a:cs typeface="Arial" pitchFamily="34" charset="0"/>
        </a:defRPr>
      </a:lvl4pPr>
      <a:lvl5pPr algn="ctr" rtl="0" eaLnBrk="0" fontAlgn="base" hangingPunct="0">
        <a:spcBef>
          <a:spcPct val="0"/>
        </a:spcBef>
        <a:spcAft>
          <a:spcPct val="0"/>
        </a:spcAft>
        <a:defRPr sz="8800">
          <a:solidFill>
            <a:schemeClr val="tx2"/>
          </a:solidFill>
          <a:latin typeface="Times New Roman" pitchFamily="18" charset="0"/>
          <a:cs typeface="Arial" pitchFamily="34" charset="0"/>
        </a:defRPr>
      </a:lvl5pPr>
      <a:lvl6pPr marL="914366" algn="ctr" rtl="0" fontAlgn="base">
        <a:spcBef>
          <a:spcPct val="0"/>
        </a:spcBef>
        <a:spcAft>
          <a:spcPct val="0"/>
        </a:spcAft>
        <a:defRPr sz="8800">
          <a:solidFill>
            <a:schemeClr val="tx2"/>
          </a:solidFill>
          <a:latin typeface="Times New Roman" pitchFamily="18" charset="0"/>
          <a:cs typeface="Arial" pitchFamily="34" charset="0"/>
        </a:defRPr>
      </a:lvl6pPr>
      <a:lvl7pPr marL="1828730" algn="ctr" rtl="0" fontAlgn="base">
        <a:spcBef>
          <a:spcPct val="0"/>
        </a:spcBef>
        <a:spcAft>
          <a:spcPct val="0"/>
        </a:spcAft>
        <a:defRPr sz="8800">
          <a:solidFill>
            <a:schemeClr val="tx2"/>
          </a:solidFill>
          <a:latin typeface="Times New Roman" pitchFamily="18" charset="0"/>
          <a:cs typeface="Arial" pitchFamily="34" charset="0"/>
        </a:defRPr>
      </a:lvl7pPr>
      <a:lvl8pPr marL="2743096" algn="ctr" rtl="0" fontAlgn="base">
        <a:spcBef>
          <a:spcPct val="0"/>
        </a:spcBef>
        <a:spcAft>
          <a:spcPct val="0"/>
        </a:spcAft>
        <a:defRPr sz="8800">
          <a:solidFill>
            <a:schemeClr val="tx2"/>
          </a:solidFill>
          <a:latin typeface="Times New Roman" pitchFamily="18" charset="0"/>
          <a:cs typeface="Arial" pitchFamily="34" charset="0"/>
        </a:defRPr>
      </a:lvl8pPr>
      <a:lvl9pPr marL="3657459" algn="ctr" rtl="0" fontAlgn="base">
        <a:spcBef>
          <a:spcPct val="0"/>
        </a:spcBef>
        <a:spcAft>
          <a:spcPct val="0"/>
        </a:spcAft>
        <a:defRPr sz="8800">
          <a:solidFill>
            <a:schemeClr val="tx2"/>
          </a:solidFill>
          <a:latin typeface="Times New Roman" pitchFamily="18" charset="0"/>
          <a:cs typeface="Arial" pitchFamily="34" charset="0"/>
        </a:defRPr>
      </a:lvl9pPr>
    </p:titleStyle>
    <p:bodyStyle>
      <a:lvl1pPr marL="682635" indent="-682635" algn="l" rtl="0" eaLnBrk="0" fontAlgn="base" hangingPunct="0">
        <a:spcBef>
          <a:spcPct val="20000"/>
        </a:spcBef>
        <a:spcAft>
          <a:spcPct val="0"/>
        </a:spcAft>
        <a:buChar char="•"/>
        <a:defRPr sz="6400">
          <a:solidFill>
            <a:schemeClr val="tx1"/>
          </a:solidFill>
          <a:latin typeface="+mn-lt"/>
          <a:ea typeface="+mn-ea"/>
          <a:cs typeface="+mn-cs"/>
        </a:defRPr>
      </a:lvl1pPr>
      <a:lvl2pPr marL="1482744" indent="-568332" algn="l" rtl="0" eaLnBrk="0" fontAlgn="base" hangingPunct="0">
        <a:spcBef>
          <a:spcPct val="20000"/>
        </a:spcBef>
        <a:spcAft>
          <a:spcPct val="0"/>
        </a:spcAft>
        <a:buChar char="–"/>
        <a:defRPr sz="5600">
          <a:solidFill>
            <a:schemeClr val="tx1"/>
          </a:solidFill>
          <a:latin typeface="+mn-lt"/>
          <a:cs typeface="+mn-cs"/>
        </a:defRPr>
      </a:lvl2pPr>
      <a:lvl3pPr marL="2282855" indent="-454032" algn="l" rtl="0" eaLnBrk="0" fontAlgn="base" hangingPunct="0">
        <a:spcBef>
          <a:spcPct val="20000"/>
        </a:spcBef>
        <a:spcAft>
          <a:spcPct val="0"/>
        </a:spcAft>
        <a:buChar char="•"/>
        <a:defRPr sz="4800">
          <a:solidFill>
            <a:schemeClr val="tx1"/>
          </a:solidFill>
          <a:latin typeface="+mn-lt"/>
          <a:cs typeface="+mn-cs"/>
        </a:defRPr>
      </a:lvl3pPr>
      <a:lvl4pPr marL="3197267" indent="-454032" algn="l" rtl="0" eaLnBrk="0" fontAlgn="base" hangingPunct="0">
        <a:spcBef>
          <a:spcPct val="20000"/>
        </a:spcBef>
        <a:spcAft>
          <a:spcPct val="0"/>
        </a:spcAft>
        <a:buChar char="–"/>
        <a:defRPr sz="4000">
          <a:solidFill>
            <a:schemeClr val="tx1"/>
          </a:solidFill>
          <a:latin typeface="+mn-lt"/>
          <a:cs typeface="+mn-cs"/>
        </a:defRPr>
      </a:lvl4pPr>
      <a:lvl5pPr marL="4111678" indent="-454032" algn="l" rtl="0" eaLnBrk="0" fontAlgn="base" hangingPunct="0">
        <a:spcBef>
          <a:spcPct val="20000"/>
        </a:spcBef>
        <a:spcAft>
          <a:spcPct val="0"/>
        </a:spcAft>
        <a:buChar char="»"/>
        <a:defRPr sz="4000">
          <a:solidFill>
            <a:schemeClr val="tx1"/>
          </a:solidFill>
          <a:latin typeface="+mn-lt"/>
          <a:cs typeface="+mn-cs"/>
        </a:defRPr>
      </a:lvl5pPr>
      <a:lvl6pPr marL="5029004" indent="-457182" algn="l" rtl="0" fontAlgn="base">
        <a:spcBef>
          <a:spcPct val="20000"/>
        </a:spcBef>
        <a:spcAft>
          <a:spcPct val="0"/>
        </a:spcAft>
        <a:buChar char="»"/>
        <a:defRPr sz="4000">
          <a:solidFill>
            <a:schemeClr val="tx1"/>
          </a:solidFill>
          <a:latin typeface="+mn-lt"/>
          <a:cs typeface="+mn-cs"/>
        </a:defRPr>
      </a:lvl6pPr>
      <a:lvl7pPr marL="5943370" indent="-457182" algn="l" rtl="0" fontAlgn="base">
        <a:spcBef>
          <a:spcPct val="20000"/>
        </a:spcBef>
        <a:spcAft>
          <a:spcPct val="0"/>
        </a:spcAft>
        <a:buChar char="»"/>
        <a:defRPr sz="4000">
          <a:solidFill>
            <a:schemeClr val="tx1"/>
          </a:solidFill>
          <a:latin typeface="+mn-lt"/>
          <a:cs typeface="+mn-cs"/>
        </a:defRPr>
      </a:lvl7pPr>
      <a:lvl8pPr marL="6857736" indent="-457182" algn="l" rtl="0" fontAlgn="base">
        <a:spcBef>
          <a:spcPct val="20000"/>
        </a:spcBef>
        <a:spcAft>
          <a:spcPct val="0"/>
        </a:spcAft>
        <a:buChar char="»"/>
        <a:defRPr sz="4000">
          <a:solidFill>
            <a:schemeClr val="tx1"/>
          </a:solidFill>
          <a:latin typeface="+mn-lt"/>
          <a:cs typeface="+mn-cs"/>
        </a:defRPr>
      </a:lvl8pPr>
      <a:lvl9pPr marL="7772100" indent="-457182" algn="l" rtl="0" fontAlgn="base">
        <a:spcBef>
          <a:spcPct val="20000"/>
        </a:spcBef>
        <a:spcAft>
          <a:spcPct val="0"/>
        </a:spcAft>
        <a:buChar char="»"/>
        <a:defRPr sz="4000">
          <a:solidFill>
            <a:schemeClr val="tx1"/>
          </a:solidFill>
          <a:latin typeface="+mn-lt"/>
          <a:cs typeface="+mn-cs"/>
        </a:defRPr>
      </a:lvl9pPr>
    </p:bodyStyle>
    <p:otherStyle>
      <a:defPPr>
        <a:defRPr lang="en-US"/>
      </a:defPPr>
      <a:lvl1pPr marL="0" algn="l" defTabSz="1828730" rtl="0" eaLnBrk="1" latinLnBrk="0" hangingPunct="1">
        <a:defRPr sz="3600" kern="1200">
          <a:solidFill>
            <a:schemeClr val="tx1"/>
          </a:solidFill>
          <a:latin typeface="+mn-lt"/>
          <a:ea typeface="+mn-ea"/>
          <a:cs typeface="+mn-cs"/>
        </a:defRPr>
      </a:lvl1pPr>
      <a:lvl2pPr marL="914366" algn="l" defTabSz="1828730" rtl="0" eaLnBrk="1" latinLnBrk="0" hangingPunct="1">
        <a:defRPr sz="3600" kern="1200">
          <a:solidFill>
            <a:schemeClr val="tx1"/>
          </a:solidFill>
          <a:latin typeface="+mn-lt"/>
          <a:ea typeface="+mn-ea"/>
          <a:cs typeface="+mn-cs"/>
        </a:defRPr>
      </a:lvl2pPr>
      <a:lvl3pPr marL="1828730" algn="l" defTabSz="1828730" rtl="0" eaLnBrk="1" latinLnBrk="0" hangingPunct="1">
        <a:defRPr sz="3600" kern="1200">
          <a:solidFill>
            <a:schemeClr val="tx1"/>
          </a:solidFill>
          <a:latin typeface="+mn-lt"/>
          <a:ea typeface="+mn-ea"/>
          <a:cs typeface="+mn-cs"/>
        </a:defRPr>
      </a:lvl3pPr>
      <a:lvl4pPr marL="2743096" algn="l" defTabSz="1828730" rtl="0" eaLnBrk="1" latinLnBrk="0" hangingPunct="1">
        <a:defRPr sz="3600" kern="1200">
          <a:solidFill>
            <a:schemeClr val="tx1"/>
          </a:solidFill>
          <a:latin typeface="+mn-lt"/>
          <a:ea typeface="+mn-ea"/>
          <a:cs typeface="+mn-cs"/>
        </a:defRPr>
      </a:lvl4pPr>
      <a:lvl5pPr marL="3657459" algn="l" defTabSz="1828730" rtl="0" eaLnBrk="1" latinLnBrk="0" hangingPunct="1">
        <a:defRPr sz="3600" kern="1200">
          <a:solidFill>
            <a:schemeClr val="tx1"/>
          </a:solidFill>
          <a:latin typeface="+mn-lt"/>
          <a:ea typeface="+mn-ea"/>
          <a:cs typeface="+mn-cs"/>
        </a:defRPr>
      </a:lvl5pPr>
      <a:lvl6pPr marL="4571822" algn="l" defTabSz="1828730" rtl="0" eaLnBrk="1" latinLnBrk="0" hangingPunct="1">
        <a:defRPr sz="3600" kern="1200">
          <a:solidFill>
            <a:schemeClr val="tx1"/>
          </a:solidFill>
          <a:latin typeface="+mn-lt"/>
          <a:ea typeface="+mn-ea"/>
          <a:cs typeface="+mn-cs"/>
        </a:defRPr>
      </a:lvl6pPr>
      <a:lvl7pPr marL="5486189" algn="l" defTabSz="1828730" rtl="0" eaLnBrk="1" latinLnBrk="0" hangingPunct="1">
        <a:defRPr sz="3600" kern="1200">
          <a:solidFill>
            <a:schemeClr val="tx1"/>
          </a:solidFill>
          <a:latin typeface="+mn-lt"/>
          <a:ea typeface="+mn-ea"/>
          <a:cs typeface="+mn-cs"/>
        </a:defRPr>
      </a:lvl7pPr>
      <a:lvl8pPr marL="6400552" algn="l" defTabSz="1828730" rtl="0" eaLnBrk="1" latinLnBrk="0" hangingPunct="1">
        <a:defRPr sz="3600" kern="1200">
          <a:solidFill>
            <a:schemeClr val="tx1"/>
          </a:solidFill>
          <a:latin typeface="+mn-lt"/>
          <a:ea typeface="+mn-ea"/>
          <a:cs typeface="+mn-cs"/>
        </a:defRPr>
      </a:lvl8pPr>
      <a:lvl9pPr marL="7314918" algn="l" defTabSz="1828730" rtl="0" eaLnBrk="1" latinLnBrk="0" hangingPunct="1">
        <a:defRPr sz="36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B2B2B2"/>
            </a:gs>
            <a:gs pos="100000">
              <a:srgbClr val="000000"/>
            </a:gs>
          </a:gsLst>
          <a:lin ang="16200000"/>
        </a:gradFill>
        <a:effectLst/>
      </p:bgPr>
    </p:bg>
    <p:spTree>
      <p:nvGrpSpPr>
        <p:cNvPr id="1" name=""/>
        <p:cNvGrpSpPr/>
        <p:nvPr/>
      </p:nvGrpSpPr>
      <p:grpSpPr>
        <a:xfrm>
          <a:off x="0" y="0"/>
          <a:ext cx="0" cy="0"/>
          <a:chOff x="0" y="0"/>
          <a:chExt cx="0" cy="0"/>
        </a:xfrm>
      </p:grpSpPr>
      <p:sp>
        <p:nvSpPr>
          <p:cNvPr id="6146" name="Rectangle">
            <a:extLst>
              <a:ext uri="{FF2B5EF4-FFF2-40B4-BE49-F238E27FC236}">
                <a16:creationId xmlns:a16="http://schemas.microsoft.com/office/drawing/2014/main" id="{287B46FD-F6E4-43EC-97FC-EACBA6241D9F}"/>
              </a:ext>
            </a:extLst>
          </p:cNvPr>
          <p:cNvSpPr>
            <a:spLocks noChangeArrowheads="1"/>
          </p:cNvSpPr>
          <p:nvPr/>
        </p:nvSpPr>
        <p:spPr bwMode="auto">
          <a:xfrm>
            <a:off x="372537" y="320678"/>
            <a:ext cx="23681267" cy="13188949"/>
          </a:xfrm>
          <a:prstGeom prst="rect">
            <a:avLst/>
          </a:prstGeom>
          <a:solidFill>
            <a:srgbClr val="000000"/>
          </a:solidFill>
          <a:ln w="12700">
            <a:solidFill>
              <a:srgbClr val="863D00"/>
            </a:solidFill>
            <a:miter lim="800000"/>
            <a:headEnd/>
            <a:tailEnd/>
          </a:ln>
        </p:spPr>
        <p:txBody>
          <a:bodyPr lIns="91437" tIns="91437" rIns="91437" bIns="91437" anchor="ctr"/>
          <a:lstStyle>
            <a:lvl1pPr defTabSz="912813" eaLnBrk="0" hangingPunct="0">
              <a:defRPr sz="2400">
                <a:solidFill>
                  <a:schemeClr val="tx1"/>
                </a:solidFill>
                <a:latin typeface="Times New Roman" pitchFamily="18" charset="0"/>
                <a:cs typeface="Arial" pitchFamily="34" charset="0"/>
              </a:defRPr>
            </a:lvl1pPr>
            <a:lvl2pPr marL="742950" indent="-285750" defTabSz="912813" eaLnBrk="0" hangingPunct="0">
              <a:defRPr sz="2400">
                <a:solidFill>
                  <a:schemeClr val="tx1"/>
                </a:solidFill>
                <a:latin typeface="Times New Roman" pitchFamily="18" charset="0"/>
                <a:cs typeface="Arial" pitchFamily="34" charset="0"/>
              </a:defRPr>
            </a:lvl2pPr>
            <a:lvl3pPr marL="1143000" indent="-228600" defTabSz="912813" eaLnBrk="0" hangingPunct="0">
              <a:defRPr sz="2400">
                <a:solidFill>
                  <a:schemeClr val="tx1"/>
                </a:solidFill>
                <a:latin typeface="Times New Roman" pitchFamily="18" charset="0"/>
                <a:cs typeface="Arial" pitchFamily="34" charset="0"/>
              </a:defRPr>
            </a:lvl3pPr>
            <a:lvl4pPr marL="1600200" indent="-228600" defTabSz="912813" eaLnBrk="0" hangingPunct="0">
              <a:defRPr sz="2400">
                <a:solidFill>
                  <a:schemeClr val="tx1"/>
                </a:solidFill>
                <a:latin typeface="Times New Roman" pitchFamily="18" charset="0"/>
                <a:cs typeface="Arial" pitchFamily="34" charset="0"/>
              </a:defRPr>
            </a:lvl4pPr>
            <a:lvl5pPr marL="2057400" indent="-228600" defTabSz="912813" eaLnBrk="0" hangingPunct="0">
              <a:defRPr sz="2400">
                <a:solidFill>
                  <a:schemeClr val="tx1"/>
                </a:solidFill>
                <a:latin typeface="Times New Roman" pitchFamily="18" charset="0"/>
                <a:cs typeface="Arial" pitchFamily="34" charset="0"/>
              </a:defRPr>
            </a:lvl5pPr>
            <a:lvl6pPr marL="25146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a:defRPr/>
            </a:pPr>
            <a:endParaRPr lang="en-US" altLang="en-US" sz="6800">
              <a:solidFill>
                <a:srgbClr val="FFFFFF"/>
              </a:solidFill>
              <a:cs typeface="Times New Roman" pitchFamily="18" charset="0"/>
              <a:sym typeface="Times New Roman" pitchFamily="18" charset="0"/>
            </a:endParaRPr>
          </a:p>
        </p:txBody>
      </p:sp>
      <p:sp>
        <p:nvSpPr>
          <p:cNvPr id="6147" name="Rectangle">
            <a:extLst>
              <a:ext uri="{FF2B5EF4-FFF2-40B4-BE49-F238E27FC236}">
                <a16:creationId xmlns:a16="http://schemas.microsoft.com/office/drawing/2014/main" id="{A48E43A8-92AF-46EA-84C5-20FAA3D9E0B2}"/>
              </a:ext>
            </a:extLst>
          </p:cNvPr>
          <p:cNvSpPr>
            <a:spLocks noChangeArrowheads="1"/>
          </p:cNvSpPr>
          <p:nvPr/>
        </p:nvSpPr>
        <p:spPr bwMode="auto">
          <a:xfrm>
            <a:off x="414867" y="3667130"/>
            <a:ext cx="23605067" cy="9810749"/>
          </a:xfrm>
          <a:prstGeom prst="rect">
            <a:avLst/>
          </a:prstGeom>
          <a:gradFill rotWithShape="0">
            <a:gsLst>
              <a:gs pos="0">
                <a:srgbClr val="000000"/>
              </a:gs>
              <a:gs pos="100000">
                <a:srgbClr val="646464"/>
              </a:gs>
            </a:gsLst>
            <a:lin ang="16200000"/>
          </a:gradFill>
          <a:ln>
            <a:noFill/>
          </a:ln>
        </p:spPr>
        <p:txBody>
          <a:bodyPr lIns="91437" tIns="91437" rIns="91437" bIns="91437" anchor="ctr"/>
          <a:lstStyle>
            <a:lvl1pPr defTabSz="912813" eaLnBrk="0" hangingPunct="0">
              <a:defRPr sz="2400">
                <a:solidFill>
                  <a:schemeClr val="tx1"/>
                </a:solidFill>
                <a:latin typeface="Times New Roman" pitchFamily="18" charset="0"/>
                <a:cs typeface="Arial" pitchFamily="34" charset="0"/>
              </a:defRPr>
            </a:lvl1pPr>
            <a:lvl2pPr marL="742950" indent="-285750" defTabSz="912813" eaLnBrk="0" hangingPunct="0">
              <a:defRPr sz="2400">
                <a:solidFill>
                  <a:schemeClr val="tx1"/>
                </a:solidFill>
                <a:latin typeface="Times New Roman" pitchFamily="18" charset="0"/>
                <a:cs typeface="Arial" pitchFamily="34" charset="0"/>
              </a:defRPr>
            </a:lvl2pPr>
            <a:lvl3pPr marL="1143000" indent="-228600" defTabSz="912813" eaLnBrk="0" hangingPunct="0">
              <a:defRPr sz="2400">
                <a:solidFill>
                  <a:schemeClr val="tx1"/>
                </a:solidFill>
                <a:latin typeface="Times New Roman" pitchFamily="18" charset="0"/>
                <a:cs typeface="Arial" pitchFamily="34" charset="0"/>
              </a:defRPr>
            </a:lvl3pPr>
            <a:lvl4pPr marL="1600200" indent="-228600" defTabSz="912813" eaLnBrk="0" hangingPunct="0">
              <a:defRPr sz="2400">
                <a:solidFill>
                  <a:schemeClr val="tx1"/>
                </a:solidFill>
                <a:latin typeface="Times New Roman" pitchFamily="18" charset="0"/>
                <a:cs typeface="Arial" pitchFamily="34" charset="0"/>
              </a:defRPr>
            </a:lvl4pPr>
            <a:lvl5pPr marL="2057400" indent="-228600" defTabSz="912813" eaLnBrk="0" hangingPunct="0">
              <a:defRPr sz="2400">
                <a:solidFill>
                  <a:schemeClr val="tx1"/>
                </a:solidFill>
                <a:latin typeface="Times New Roman" pitchFamily="18" charset="0"/>
                <a:cs typeface="Arial" pitchFamily="34" charset="0"/>
              </a:defRPr>
            </a:lvl5pPr>
            <a:lvl6pPr marL="25146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a:defRPr/>
            </a:pPr>
            <a:endParaRPr lang="en-US" altLang="en-US" sz="6800">
              <a:solidFill>
                <a:srgbClr val="FFFFFF"/>
              </a:solidFill>
              <a:cs typeface="Times New Roman" pitchFamily="18" charset="0"/>
              <a:sym typeface="Times New Roman" pitchFamily="18" charset="0"/>
            </a:endParaRPr>
          </a:p>
        </p:txBody>
      </p:sp>
      <p:sp>
        <p:nvSpPr>
          <p:cNvPr id="5124" name="Line">
            <a:extLst>
              <a:ext uri="{FF2B5EF4-FFF2-40B4-BE49-F238E27FC236}">
                <a16:creationId xmlns:a16="http://schemas.microsoft.com/office/drawing/2014/main" id="{612BC37E-03AE-4BD0-BEC1-3D0DFB2C6E3E}"/>
              </a:ext>
            </a:extLst>
          </p:cNvPr>
          <p:cNvSpPr>
            <a:spLocks noChangeShapeType="1"/>
          </p:cNvSpPr>
          <p:nvPr/>
        </p:nvSpPr>
        <p:spPr bwMode="auto">
          <a:xfrm>
            <a:off x="372533" y="3648077"/>
            <a:ext cx="23672800" cy="0"/>
          </a:xfrm>
          <a:prstGeom prst="line">
            <a:avLst/>
          </a:prstGeom>
          <a:noFill/>
          <a:ln w="12700">
            <a:solidFill>
              <a:srgbClr val="863D00"/>
            </a:solidFill>
            <a:round/>
            <a:headEnd/>
            <a:tailEnd/>
          </a:ln>
          <a:extLst>
            <a:ext uri="{909E8E84-426E-40DD-AFC4-6F175D3DCCD1}">
              <a14:hiddenFill xmlns:a14="http://schemas.microsoft.com/office/drawing/2010/main">
                <a:noFill/>
              </a14:hiddenFill>
            </a:ext>
          </a:extLst>
        </p:spPr>
        <p:txBody>
          <a:bodyPr lIns="91437" tIns="91437" rIns="91437" bIns="91437"/>
          <a:lstStyle/>
          <a:p>
            <a:endParaRPr lang="en-US" sz="2800"/>
          </a:p>
        </p:txBody>
      </p:sp>
      <p:sp>
        <p:nvSpPr>
          <p:cNvPr id="5" name="Title Text">
            <a:extLst>
              <a:ext uri="{FF2B5EF4-FFF2-40B4-BE49-F238E27FC236}">
                <a16:creationId xmlns:a16="http://schemas.microsoft.com/office/drawing/2014/main" id="{4BE0BD23-FCEC-4F0D-BE5E-F5148B4C7247}"/>
              </a:ext>
            </a:extLst>
          </p:cNvPr>
          <p:cNvSpPr>
            <a:spLocks noGrp="1"/>
          </p:cNvSpPr>
          <p:nvPr>
            <p:ph type="title"/>
          </p:nvPr>
        </p:nvSpPr>
        <p:spPr>
          <a:xfrm>
            <a:off x="745067" y="590551"/>
            <a:ext cx="22830368" cy="2768600"/>
          </a:xfrm>
          <a:prstGeom prst="rect">
            <a:avLst/>
          </a:prstGeom>
          <a:ln w="12700">
            <a:miter lim="400000"/>
          </a:ln>
          <a:effectLst>
            <a:outerShdw blurRad="88900" dist="50800" dir="2700000" rotWithShape="0">
              <a:srgbClr val="863D00"/>
            </a:outerShdw>
          </a:effectLst>
        </p:spPr>
        <p:txBody>
          <a:bodyPr lIns="45718" tIns="45718" rIns="45718" bIns="45718" anchor="ctr">
            <a:normAutofit/>
          </a:bodyPr>
          <a:lstStyle/>
          <a:p>
            <a:r>
              <a:t>Title Text</a:t>
            </a:r>
          </a:p>
        </p:txBody>
      </p:sp>
      <p:sp>
        <p:nvSpPr>
          <p:cNvPr id="6" name="Body Level One…">
            <a:extLst>
              <a:ext uri="{FF2B5EF4-FFF2-40B4-BE49-F238E27FC236}">
                <a16:creationId xmlns:a16="http://schemas.microsoft.com/office/drawing/2014/main" id="{CC7DA0E4-A54D-48BC-8446-6F07A2935D06}"/>
              </a:ext>
            </a:extLst>
          </p:cNvPr>
          <p:cNvSpPr>
            <a:spLocks noGrp="1"/>
          </p:cNvSpPr>
          <p:nvPr>
            <p:ph type="body" idx="1"/>
          </p:nvPr>
        </p:nvSpPr>
        <p:spPr>
          <a:xfrm>
            <a:off x="804333" y="3962400"/>
            <a:ext cx="22830368" cy="9121776"/>
          </a:xfrm>
          <a:prstGeom prst="rect">
            <a:avLst/>
          </a:prstGeom>
          <a:ln w="12700">
            <a:miter lim="400000"/>
          </a:ln>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6151" name="Slide Number">
            <a:extLst>
              <a:ext uri="{FF2B5EF4-FFF2-40B4-BE49-F238E27FC236}">
                <a16:creationId xmlns:a16="http://schemas.microsoft.com/office/drawing/2014/main" id="{869D7F59-CDCC-4140-A6EC-930312942130}"/>
              </a:ext>
            </a:extLst>
          </p:cNvPr>
          <p:cNvSpPr>
            <a:spLocks noGrp="1"/>
          </p:cNvSpPr>
          <p:nvPr>
            <p:ph type="sldNum" sz="quarter" idx="2"/>
          </p:nvPr>
        </p:nvSpPr>
        <p:spPr bwMode="auto">
          <a:xfrm>
            <a:off x="17036626" y="12497260"/>
            <a:ext cx="438578" cy="430883"/>
          </a:xfrm>
          <a:prstGeom prst="rect">
            <a:avLst/>
          </a:prstGeom>
          <a:noFill/>
          <a:ln>
            <a:noFill/>
          </a:ln>
        </p:spPr>
        <p:txBody>
          <a:bodyPr vert="horz" wrap="none" lIns="45718" tIns="45718" rIns="45718" bIns="45718" numCol="1" anchor="ctr" anchorCtr="0" compatLnSpc="1">
            <a:prstTxWarp prst="textNoShape">
              <a:avLst/>
            </a:prstTxWarp>
            <a:spAutoFit/>
          </a:bodyPr>
          <a:lstStyle>
            <a:lvl1pPr algn="r" defTabSz="1825649" eaLnBrk="1" hangingPunct="0">
              <a:defRPr sz="2200">
                <a:solidFill>
                  <a:srgbClr val="FFFFFF"/>
                </a:solidFill>
                <a:cs typeface="Times New Roman" panose="02020603050405020304" pitchFamily="18" charset="0"/>
                <a:sym typeface="Times New Roman" panose="02020603050405020304" pitchFamily="18" charset="0"/>
              </a:defRPr>
            </a:lvl1pPr>
          </a:lstStyle>
          <a:p>
            <a:pPr>
              <a:defRPr/>
            </a:pPr>
            <a:fld id="{287A6691-6FAB-450D-A62B-969510CA2A5D}" type="slidenum">
              <a:rPr lang="en-US" altLang="en-US"/>
              <a:pPr>
                <a:defRPr/>
              </a:pPr>
              <a:t>‹#›</a:t>
            </a:fld>
            <a:endParaRPr lang="en-US" altLang="en-US"/>
          </a:p>
        </p:txBody>
      </p:sp>
    </p:spTree>
    <p:extLst>
      <p:ext uri="{BB962C8B-B14F-4D97-AF65-F5344CB8AC3E}">
        <p14:creationId xmlns:p14="http://schemas.microsoft.com/office/powerpoint/2010/main" val="109742580"/>
      </p:ext>
    </p:extLst>
  </p:cSld>
  <p:clrMap bg1="lt1" tx1="dk1" bg2="lt2" tx2="dk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 id="2147483718" r:id="rId5"/>
    <p:sldLayoutId id="2147483719" r:id="rId6"/>
    <p:sldLayoutId id="2147483720" r:id="rId7"/>
    <p:sldLayoutId id="2147483721" r:id="rId8"/>
    <p:sldLayoutId id="2147483722" r:id="rId9"/>
  </p:sldLayoutIdLst>
  <p:transition spd="med"/>
  <p:txStyles>
    <p:titleStyle>
      <a:lvl1pPr algn="l" defTabSz="1825649" rtl="0" eaLnBrk="0" fontAlgn="base" hangingPunct="0">
        <a:lnSpc>
          <a:spcPct val="105000"/>
        </a:lnSpc>
        <a:spcBef>
          <a:spcPct val="0"/>
        </a:spcBef>
        <a:spcAft>
          <a:spcPct val="0"/>
        </a:spcAft>
        <a:defRPr sz="9600" b="1">
          <a:solidFill>
            <a:srgbClr val="FFFFFF"/>
          </a:solidFill>
          <a:latin typeface="Arial"/>
          <a:ea typeface="Arial"/>
          <a:cs typeface="Arial"/>
          <a:sym typeface="Arial" panose="020B0604020202020204" pitchFamily="34" charset="0"/>
        </a:defRPr>
      </a:lvl1pPr>
      <a:lvl2pPr algn="l" defTabSz="1825649" rtl="0" eaLnBrk="0" fontAlgn="base" hangingPunct="0">
        <a:lnSpc>
          <a:spcPct val="105000"/>
        </a:lnSpc>
        <a:spcBef>
          <a:spcPct val="0"/>
        </a:spcBef>
        <a:spcAft>
          <a:spcPct val="0"/>
        </a:spcAft>
        <a:defRPr sz="9600" b="1">
          <a:solidFill>
            <a:srgbClr val="FFFFFF"/>
          </a:solidFill>
          <a:latin typeface="Arial"/>
          <a:ea typeface="Arial"/>
          <a:cs typeface="Arial"/>
          <a:sym typeface="Arial" panose="020B0604020202020204" pitchFamily="34" charset="0"/>
        </a:defRPr>
      </a:lvl2pPr>
      <a:lvl3pPr algn="l" defTabSz="1825649" rtl="0" eaLnBrk="0" fontAlgn="base" hangingPunct="0">
        <a:lnSpc>
          <a:spcPct val="105000"/>
        </a:lnSpc>
        <a:spcBef>
          <a:spcPct val="0"/>
        </a:spcBef>
        <a:spcAft>
          <a:spcPct val="0"/>
        </a:spcAft>
        <a:defRPr sz="9600" b="1">
          <a:solidFill>
            <a:srgbClr val="FFFFFF"/>
          </a:solidFill>
          <a:latin typeface="Arial"/>
          <a:ea typeface="Arial"/>
          <a:cs typeface="Arial"/>
          <a:sym typeface="Arial" panose="020B0604020202020204" pitchFamily="34" charset="0"/>
        </a:defRPr>
      </a:lvl3pPr>
      <a:lvl4pPr algn="l" defTabSz="1825649" rtl="0" eaLnBrk="0" fontAlgn="base" hangingPunct="0">
        <a:lnSpc>
          <a:spcPct val="105000"/>
        </a:lnSpc>
        <a:spcBef>
          <a:spcPct val="0"/>
        </a:spcBef>
        <a:spcAft>
          <a:spcPct val="0"/>
        </a:spcAft>
        <a:defRPr sz="9600" b="1">
          <a:solidFill>
            <a:srgbClr val="FFFFFF"/>
          </a:solidFill>
          <a:latin typeface="Arial"/>
          <a:ea typeface="Arial"/>
          <a:cs typeface="Arial"/>
          <a:sym typeface="Arial" panose="020B0604020202020204" pitchFamily="34" charset="0"/>
        </a:defRPr>
      </a:lvl4pPr>
      <a:lvl5pPr algn="l" defTabSz="1825649" rtl="0" eaLnBrk="0" fontAlgn="base" hangingPunct="0">
        <a:lnSpc>
          <a:spcPct val="105000"/>
        </a:lnSpc>
        <a:spcBef>
          <a:spcPct val="0"/>
        </a:spcBef>
        <a:spcAft>
          <a:spcPct val="0"/>
        </a:spcAft>
        <a:defRPr sz="9600" b="1">
          <a:solidFill>
            <a:srgbClr val="FFFFFF"/>
          </a:solidFill>
          <a:latin typeface="Arial"/>
          <a:ea typeface="Arial"/>
          <a:cs typeface="Arial"/>
          <a:sym typeface="Arial" panose="020B0604020202020204" pitchFamily="34" charset="0"/>
        </a:defRPr>
      </a:lvl5pPr>
      <a:lvl6pPr marL="0" marR="0" indent="642923" algn="l" defTabSz="1828756" latinLnBrk="0">
        <a:lnSpc>
          <a:spcPct val="104999"/>
        </a:lnSpc>
        <a:spcBef>
          <a:spcPts val="0"/>
        </a:spcBef>
        <a:spcAft>
          <a:spcPts val="0"/>
        </a:spcAft>
        <a:buClrTx/>
        <a:buSzTx/>
        <a:buFontTx/>
        <a:buNone/>
        <a:tabLst/>
        <a:defRPr sz="9600" b="1" i="0" u="none" strike="noStrike" cap="none" spc="0" baseline="0">
          <a:ln>
            <a:noFill/>
          </a:ln>
          <a:solidFill>
            <a:srgbClr val="FFFFFF"/>
          </a:solidFill>
          <a:uFillTx/>
          <a:latin typeface="Arial"/>
          <a:ea typeface="Arial"/>
          <a:cs typeface="Arial"/>
          <a:sym typeface="Arial"/>
        </a:defRPr>
      </a:lvl6pPr>
      <a:lvl7pPr marL="0" marR="0" indent="1285845" algn="l" defTabSz="1828756" latinLnBrk="0">
        <a:lnSpc>
          <a:spcPct val="104999"/>
        </a:lnSpc>
        <a:spcBef>
          <a:spcPts val="0"/>
        </a:spcBef>
        <a:spcAft>
          <a:spcPts val="0"/>
        </a:spcAft>
        <a:buClrTx/>
        <a:buSzTx/>
        <a:buFontTx/>
        <a:buNone/>
        <a:tabLst/>
        <a:defRPr sz="9600" b="1" i="0" u="none" strike="noStrike" cap="none" spc="0" baseline="0">
          <a:ln>
            <a:noFill/>
          </a:ln>
          <a:solidFill>
            <a:srgbClr val="FFFFFF"/>
          </a:solidFill>
          <a:uFillTx/>
          <a:latin typeface="Arial"/>
          <a:ea typeface="Arial"/>
          <a:cs typeface="Arial"/>
          <a:sym typeface="Arial"/>
        </a:defRPr>
      </a:lvl7pPr>
      <a:lvl8pPr marL="0" marR="0" indent="1928768" algn="l" defTabSz="1828756" latinLnBrk="0">
        <a:lnSpc>
          <a:spcPct val="104999"/>
        </a:lnSpc>
        <a:spcBef>
          <a:spcPts val="0"/>
        </a:spcBef>
        <a:spcAft>
          <a:spcPts val="0"/>
        </a:spcAft>
        <a:buClrTx/>
        <a:buSzTx/>
        <a:buFontTx/>
        <a:buNone/>
        <a:tabLst/>
        <a:defRPr sz="9600" b="1" i="0" u="none" strike="noStrike" cap="none" spc="0" baseline="0">
          <a:ln>
            <a:noFill/>
          </a:ln>
          <a:solidFill>
            <a:srgbClr val="FFFFFF"/>
          </a:solidFill>
          <a:uFillTx/>
          <a:latin typeface="Arial"/>
          <a:ea typeface="Arial"/>
          <a:cs typeface="Arial"/>
          <a:sym typeface="Arial"/>
        </a:defRPr>
      </a:lvl8pPr>
      <a:lvl9pPr marL="0" marR="0" indent="2571691" algn="l" defTabSz="1828756" latinLnBrk="0">
        <a:lnSpc>
          <a:spcPct val="104999"/>
        </a:lnSpc>
        <a:spcBef>
          <a:spcPts val="0"/>
        </a:spcBef>
        <a:spcAft>
          <a:spcPts val="0"/>
        </a:spcAft>
        <a:buClrTx/>
        <a:buSzTx/>
        <a:buFontTx/>
        <a:buNone/>
        <a:tabLst/>
        <a:defRPr sz="9600" b="1" i="0" u="none" strike="noStrike" cap="none" spc="0" baseline="0">
          <a:ln>
            <a:noFill/>
          </a:ln>
          <a:solidFill>
            <a:srgbClr val="FFFFFF"/>
          </a:solidFill>
          <a:uFillTx/>
          <a:latin typeface="Arial"/>
          <a:ea typeface="Arial"/>
          <a:cs typeface="Arial"/>
          <a:sym typeface="Arial"/>
        </a:defRPr>
      </a:lvl9pPr>
    </p:titleStyle>
    <p:bodyStyle>
      <a:lvl1pPr marL="682635" indent="-682635" algn="l" defTabSz="1825649" rtl="0" eaLnBrk="0" fontAlgn="base" hangingPunct="0">
        <a:spcBef>
          <a:spcPts val="1400"/>
        </a:spcBef>
        <a:spcAft>
          <a:spcPct val="0"/>
        </a:spcAft>
        <a:buClr>
          <a:srgbClr val="A9A5A5"/>
        </a:buClr>
        <a:buSzPct val="120000"/>
        <a:buChar char="»"/>
        <a:defRPr sz="6200" b="1">
          <a:solidFill>
            <a:srgbClr val="FFFFFF"/>
          </a:solidFill>
          <a:effectLst>
            <a:outerShdw blurRad="12700" dist="25400" dir="2700000" rotWithShape="0">
              <a:srgbClr val="000000"/>
            </a:outerShdw>
          </a:effectLst>
          <a:latin typeface="Arial"/>
          <a:ea typeface="Arial"/>
          <a:cs typeface="Arial"/>
          <a:sym typeface="Arial" panose="020B0604020202020204" pitchFamily="34" charset="0"/>
        </a:defRPr>
      </a:lvl1pPr>
      <a:lvl2pPr marL="1320817" indent="-679459" algn="l" defTabSz="1825649" rtl="0" eaLnBrk="0" fontAlgn="base" hangingPunct="0">
        <a:spcBef>
          <a:spcPts val="1400"/>
        </a:spcBef>
        <a:spcAft>
          <a:spcPct val="0"/>
        </a:spcAft>
        <a:buClr>
          <a:srgbClr val="A9A5A5"/>
        </a:buClr>
        <a:buSzPct val="120000"/>
        <a:buChar char="•"/>
        <a:defRPr sz="6200" b="1">
          <a:solidFill>
            <a:srgbClr val="FFFFFF"/>
          </a:solidFill>
          <a:effectLst>
            <a:outerShdw blurRad="12700" dist="25400" dir="2700000" rotWithShape="0">
              <a:srgbClr val="000000"/>
            </a:outerShdw>
          </a:effectLst>
          <a:latin typeface="Arial"/>
          <a:ea typeface="Arial"/>
          <a:cs typeface="Arial"/>
          <a:sym typeface="Arial" panose="020B0604020202020204" pitchFamily="34" charset="0"/>
        </a:defRPr>
      </a:lvl2pPr>
      <a:lvl3pPr marL="1873274" indent="-587383" algn="l" defTabSz="1825649" rtl="0" eaLnBrk="0" fontAlgn="base" hangingPunct="0">
        <a:spcBef>
          <a:spcPts val="1400"/>
        </a:spcBef>
        <a:spcAft>
          <a:spcPct val="0"/>
        </a:spcAft>
        <a:buClr>
          <a:srgbClr val="A9A5A5"/>
        </a:buClr>
        <a:buSzPct val="120000"/>
        <a:buChar char="•"/>
        <a:defRPr sz="6200" b="1">
          <a:solidFill>
            <a:srgbClr val="FFFFFF"/>
          </a:solidFill>
          <a:effectLst>
            <a:outerShdw blurRad="12700" dist="25400" dir="2700000" rotWithShape="0">
              <a:srgbClr val="000000"/>
            </a:outerShdw>
          </a:effectLst>
          <a:latin typeface="Arial"/>
          <a:ea typeface="Arial"/>
          <a:cs typeface="Arial"/>
          <a:sym typeface="Arial" panose="020B0604020202020204" pitchFamily="34" charset="0"/>
        </a:defRPr>
      </a:lvl3pPr>
      <a:lvl4pPr marL="2635284" indent="-704859" algn="l" defTabSz="1825649" rtl="0" eaLnBrk="0" fontAlgn="base" hangingPunct="0">
        <a:spcBef>
          <a:spcPts val="1400"/>
        </a:spcBef>
        <a:spcAft>
          <a:spcPct val="0"/>
        </a:spcAft>
        <a:buClr>
          <a:srgbClr val="A9A5A5"/>
        </a:buClr>
        <a:buSzPct val="100000"/>
        <a:buChar char="–"/>
        <a:defRPr sz="6200" b="1">
          <a:solidFill>
            <a:srgbClr val="FFFFFF"/>
          </a:solidFill>
          <a:effectLst>
            <a:outerShdw blurRad="12700" dist="25400" dir="2700000" rotWithShape="0">
              <a:srgbClr val="000000"/>
            </a:outerShdw>
          </a:effectLst>
          <a:latin typeface="Arial"/>
          <a:ea typeface="Arial"/>
          <a:cs typeface="Arial"/>
          <a:sym typeface="Arial" panose="020B0604020202020204" pitchFamily="34" charset="0"/>
        </a:defRPr>
      </a:lvl4pPr>
      <a:lvl5pPr marL="3356018" indent="-784236" algn="l" defTabSz="1825649" rtl="0" eaLnBrk="0" fontAlgn="base" hangingPunct="0">
        <a:spcBef>
          <a:spcPts val="1400"/>
        </a:spcBef>
        <a:spcAft>
          <a:spcPct val="0"/>
        </a:spcAft>
        <a:buClr>
          <a:srgbClr val="A9A5A5"/>
        </a:buClr>
        <a:buSzPct val="100000"/>
        <a:buChar char="»"/>
        <a:defRPr sz="6200" b="1">
          <a:solidFill>
            <a:srgbClr val="FFFFFF"/>
          </a:solidFill>
          <a:effectLst>
            <a:outerShdw blurRad="12700" dist="25400" dir="2700000" rotWithShape="0">
              <a:srgbClr val="000000"/>
            </a:outerShdw>
          </a:effectLst>
          <a:latin typeface="Arial"/>
          <a:ea typeface="Arial"/>
          <a:cs typeface="Arial"/>
          <a:sym typeface="Arial" panose="020B0604020202020204" pitchFamily="34" charset="0"/>
        </a:defRPr>
      </a:lvl5pPr>
      <a:lvl6pPr marL="4000407" marR="0" indent="-785794" algn="l" defTabSz="1828756" latinLnBrk="0">
        <a:lnSpc>
          <a:spcPct val="100000"/>
        </a:lnSpc>
        <a:spcBef>
          <a:spcPts val="1405"/>
        </a:spcBef>
        <a:spcAft>
          <a:spcPts val="0"/>
        </a:spcAft>
        <a:buClr>
          <a:srgbClr val="A9A5A5"/>
        </a:buClr>
        <a:buSzPct val="100000"/>
        <a:buFontTx/>
        <a:buChar char="•"/>
        <a:tabLst/>
        <a:defRPr sz="6200" b="1" i="0" u="none" strike="noStrike" cap="none" spc="0" baseline="0">
          <a:ln>
            <a:noFill/>
          </a:ln>
          <a:solidFill>
            <a:srgbClr val="FFFFFF"/>
          </a:solidFill>
          <a:effectLst>
            <a:outerShdw blurRad="12700" dist="25400" dir="2700000" rotWithShape="0">
              <a:srgbClr val="000000"/>
            </a:outerShdw>
          </a:effectLst>
          <a:uFillTx/>
          <a:latin typeface="Arial"/>
          <a:ea typeface="Arial"/>
          <a:cs typeface="Arial"/>
          <a:sym typeface="Arial"/>
        </a:defRPr>
      </a:lvl6pPr>
      <a:lvl7pPr marL="4643330" marR="0" indent="-785794" algn="l" defTabSz="1828756" latinLnBrk="0">
        <a:lnSpc>
          <a:spcPct val="100000"/>
        </a:lnSpc>
        <a:spcBef>
          <a:spcPts val="1405"/>
        </a:spcBef>
        <a:spcAft>
          <a:spcPts val="0"/>
        </a:spcAft>
        <a:buClr>
          <a:srgbClr val="A9A5A5"/>
        </a:buClr>
        <a:buSzPct val="100000"/>
        <a:buFontTx/>
        <a:buChar char="•"/>
        <a:tabLst/>
        <a:defRPr sz="6200" b="1" i="0" u="none" strike="noStrike" cap="none" spc="0" baseline="0">
          <a:ln>
            <a:noFill/>
          </a:ln>
          <a:solidFill>
            <a:srgbClr val="FFFFFF"/>
          </a:solidFill>
          <a:effectLst>
            <a:outerShdw blurRad="12700" dist="25400" dir="2700000" rotWithShape="0">
              <a:srgbClr val="000000"/>
            </a:outerShdw>
          </a:effectLst>
          <a:uFillTx/>
          <a:latin typeface="Arial"/>
          <a:ea typeface="Arial"/>
          <a:cs typeface="Arial"/>
          <a:sym typeface="Arial"/>
        </a:defRPr>
      </a:lvl7pPr>
      <a:lvl8pPr marL="5286255" marR="0" indent="-785794" algn="l" defTabSz="1828756" latinLnBrk="0">
        <a:lnSpc>
          <a:spcPct val="100000"/>
        </a:lnSpc>
        <a:spcBef>
          <a:spcPts val="1405"/>
        </a:spcBef>
        <a:spcAft>
          <a:spcPts val="0"/>
        </a:spcAft>
        <a:buClr>
          <a:srgbClr val="A9A5A5"/>
        </a:buClr>
        <a:buSzPct val="100000"/>
        <a:buFontTx/>
        <a:buChar char="•"/>
        <a:tabLst/>
        <a:defRPr sz="6200" b="1" i="0" u="none" strike="noStrike" cap="none" spc="0" baseline="0">
          <a:ln>
            <a:noFill/>
          </a:ln>
          <a:solidFill>
            <a:srgbClr val="FFFFFF"/>
          </a:solidFill>
          <a:effectLst>
            <a:outerShdw blurRad="12700" dist="25400" dir="2700000" rotWithShape="0">
              <a:srgbClr val="000000"/>
            </a:outerShdw>
          </a:effectLst>
          <a:uFillTx/>
          <a:latin typeface="Arial"/>
          <a:ea typeface="Arial"/>
          <a:cs typeface="Arial"/>
          <a:sym typeface="Arial"/>
        </a:defRPr>
      </a:lvl8pPr>
      <a:lvl9pPr marL="5929175" marR="0" indent="-785794" algn="l" defTabSz="1828756" latinLnBrk="0">
        <a:lnSpc>
          <a:spcPct val="100000"/>
        </a:lnSpc>
        <a:spcBef>
          <a:spcPts val="1405"/>
        </a:spcBef>
        <a:spcAft>
          <a:spcPts val="0"/>
        </a:spcAft>
        <a:buClr>
          <a:srgbClr val="A9A5A5"/>
        </a:buClr>
        <a:buSzPct val="100000"/>
        <a:buFontTx/>
        <a:buChar char="•"/>
        <a:tabLst/>
        <a:defRPr sz="6200" b="1" i="0" u="none" strike="noStrike" cap="none" spc="0" baseline="0">
          <a:ln>
            <a:noFill/>
          </a:ln>
          <a:solidFill>
            <a:srgbClr val="FFFFFF"/>
          </a:solidFill>
          <a:effectLst>
            <a:outerShdw blurRad="12700" dist="25400" dir="2700000" rotWithShape="0">
              <a:srgbClr val="000000"/>
            </a:outerShdw>
          </a:effectLst>
          <a:uFillTx/>
          <a:latin typeface="Arial"/>
          <a:ea typeface="Arial"/>
          <a:cs typeface="Arial"/>
          <a:sym typeface="Arial"/>
        </a:defRPr>
      </a:lvl9pPr>
    </p:bodyStyle>
    <p:otherStyle>
      <a:lvl1pPr marL="0" marR="0" indent="0"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1pPr>
      <a:lvl2pPr marL="0" marR="0" indent="642923"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2pPr>
      <a:lvl3pPr marL="0" marR="0" indent="1285845"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3pPr>
      <a:lvl4pPr marL="0" marR="0" indent="1928768"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4pPr>
      <a:lvl5pPr marL="0" marR="0" indent="2571691"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5pPr>
      <a:lvl6pPr marL="0" marR="0" indent="0"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6pPr>
      <a:lvl7pPr marL="0" marR="0" indent="0"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7pPr>
      <a:lvl8pPr marL="0" marR="0" indent="0"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8pPr>
      <a:lvl9pPr marL="0" marR="0" indent="0"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FBA3E91-4DF6-5EE1-75E6-EAF08DABE69B}"/>
              </a:ext>
            </a:extLst>
          </p:cNvPr>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C6B7805-EAF0-8A00-A076-6000A7C7E3A1}"/>
              </a:ext>
            </a:extLst>
          </p:cNvPr>
          <p:cNvSpPr>
            <a:spLocks noGrp="1"/>
          </p:cNvSpPr>
          <p:nvPr>
            <p:ph type="body" idx="1"/>
          </p:nvPr>
        </p:nvSpPr>
        <p:spPr>
          <a:xfrm>
            <a:off x="1676400" y="3651250"/>
            <a:ext cx="21031200" cy="87026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578E19A-E395-4DC7-C6F2-336A4F6BBF22}"/>
              </a:ext>
            </a:extLst>
          </p:cNvPr>
          <p:cNvSpPr>
            <a:spLocks noGrp="1"/>
          </p:cNvSpPr>
          <p:nvPr>
            <p:ph type="dt" sz="half" idx="2"/>
          </p:nvPr>
        </p:nvSpPr>
        <p:spPr>
          <a:xfrm>
            <a:off x="1676400" y="12712701"/>
            <a:ext cx="5486400" cy="730250"/>
          </a:xfrm>
          <a:prstGeom prst="rect">
            <a:avLst/>
          </a:prstGeom>
        </p:spPr>
        <p:txBody>
          <a:bodyPr vert="horz" lIns="91440" tIns="45720" rIns="91440" bIns="45720" rtlCol="0" anchor="ctr"/>
          <a:lstStyle>
            <a:lvl1pPr algn="l">
              <a:defRPr sz="2400">
                <a:solidFill>
                  <a:schemeClr val="tx1">
                    <a:tint val="75000"/>
                  </a:schemeClr>
                </a:solidFill>
              </a:defRPr>
            </a:lvl1pPr>
          </a:lstStyle>
          <a:p>
            <a:fld id="{D8DBCB15-1E83-0141-B6C9-3A026E3996E5}" type="datetimeFigureOut">
              <a:rPr lang="en-US" smtClean="0"/>
              <a:t>11/6/2024</a:t>
            </a:fld>
            <a:endParaRPr lang="en-US"/>
          </a:p>
        </p:txBody>
      </p:sp>
      <p:sp>
        <p:nvSpPr>
          <p:cNvPr id="5" name="Footer Placeholder 4">
            <a:extLst>
              <a:ext uri="{FF2B5EF4-FFF2-40B4-BE49-F238E27FC236}">
                <a16:creationId xmlns:a16="http://schemas.microsoft.com/office/drawing/2014/main" id="{FA9A334B-F36E-9503-19FE-02E5DACE8324}"/>
              </a:ext>
            </a:extLst>
          </p:cNvPr>
          <p:cNvSpPr>
            <a:spLocks noGrp="1"/>
          </p:cNvSpPr>
          <p:nvPr>
            <p:ph type="ftr" sz="quarter" idx="3"/>
          </p:nvPr>
        </p:nvSpPr>
        <p:spPr>
          <a:xfrm>
            <a:off x="8077200" y="12712701"/>
            <a:ext cx="8229600" cy="730250"/>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204683C-7E35-0A43-824B-C09F2BBD9F91}"/>
              </a:ext>
            </a:extLst>
          </p:cNvPr>
          <p:cNvSpPr>
            <a:spLocks noGrp="1"/>
          </p:cNvSpPr>
          <p:nvPr>
            <p:ph type="sldNum" sz="quarter" idx="4"/>
          </p:nvPr>
        </p:nvSpPr>
        <p:spPr>
          <a:xfrm>
            <a:off x="17221200" y="12712701"/>
            <a:ext cx="5486400" cy="730250"/>
          </a:xfrm>
          <a:prstGeom prst="rect">
            <a:avLst/>
          </a:prstGeom>
        </p:spPr>
        <p:txBody>
          <a:bodyPr vert="horz" lIns="91440" tIns="45720" rIns="91440" bIns="45720" rtlCol="0" anchor="ctr"/>
          <a:lstStyle>
            <a:lvl1pPr algn="r">
              <a:defRPr sz="2400">
                <a:solidFill>
                  <a:schemeClr val="tx1">
                    <a:tint val="75000"/>
                  </a:schemeClr>
                </a:solidFill>
              </a:defRPr>
            </a:lvl1pPr>
          </a:lstStyle>
          <a:p>
            <a:fld id="{FBF59889-AA67-4048-B109-10CC6DDC4FBF}" type="slidenum">
              <a:rPr lang="en-US" smtClean="0"/>
              <a:t>‹#›</a:t>
            </a:fld>
            <a:endParaRPr lang="en-US"/>
          </a:p>
        </p:txBody>
      </p:sp>
    </p:spTree>
    <p:extLst>
      <p:ext uri="{BB962C8B-B14F-4D97-AF65-F5344CB8AC3E}">
        <p14:creationId xmlns:p14="http://schemas.microsoft.com/office/powerpoint/2010/main" val="3385969922"/>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728" r:id="rId5"/>
    <p:sldLayoutId id="2147483729" r:id="rId6"/>
    <p:sldLayoutId id="2147483730" r:id="rId7"/>
    <p:sldLayoutId id="2147483731" r:id="rId8"/>
    <p:sldLayoutId id="2147483732" r:id="rId9"/>
    <p:sldLayoutId id="2147483733" r:id="rId10"/>
    <p:sldLayoutId id="2147483734" r:id="rId11"/>
  </p:sldLayoutIdLst>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19200" y="549274"/>
            <a:ext cx="21945600" cy="2286000"/>
          </a:xfrm>
          <a:prstGeom prst="rect">
            <a:avLst/>
          </a:prstGeom>
        </p:spPr>
        <p:txBody>
          <a:bodyPr vert="horz" lIns="129893" tIns="64946" rIns="129893" bIns="64946" rtlCol="0" anchor="ctr">
            <a:normAutofit/>
          </a:bodyPr>
          <a:lstStyle/>
          <a:p>
            <a:r>
              <a:rPr lang="en-US"/>
              <a:t>Click to edit Master title style</a:t>
            </a:r>
          </a:p>
        </p:txBody>
      </p:sp>
      <p:sp>
        <p:nvSpPr>
          <p:cNvPr id="3" name="Text Placeholder 2"/>
          <p:cNvSpPr>
            <a:spLocks noGrp="1"/>
          </p:cNvSpPr>
          <p:nvPr>
            <p:ph type="body" idx="1"/>
          </p:nvPr>
        </p:nvSpPr>
        <p:spPr>
          <a:xfrm>
            <a:off x="1219200" y="3200403"/>
            <a:ext cx="21945600" cy="9051926"/>
          </a:xfrm>
          <a:prstGeom prst="rect">
            <a:avLst/>
          </a:prstGeom>
        </p:spPr>
        <p:txBody>
          <a:bodyPr vert="horz" lIns="129893" tIns="64946" rIns="129893" bIns="64946"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1219201" y="12712702"/>
            <a:ext cx="5689599" cy="730250"/>
          </a:xfrm>
          <a:prstGeom prst="rect">
            <a:avLst/>
          </a:prstGeom>
        </p:spPr>
        <p:txBody>
          <a:bodyPr vert="horz" lIns="129893" tIns="64946" rIns="129893" bIns="64946" rtlCol="0" anchor="ctr"/>
          <a:lstStyle>
            <a:lvl1pPr algn="l">
              <a:defRPr sz="2531">
                <a:solidFill>
                  <a:schemeClr val="tx1">
                    <a:tint val="75000"/>
                  </a:schemeClr>
                </a:solidFill>
              </a:defRPr>
            </a:lvl1pPr>
          </a:lstStyle>
          <a:p>
            <a:pPr defTabSz="1826650"/>
            <a:fld id="{1E1AAA87-02D2-4ED0-94B7-0FB7019E47F8}" type="datetime1">
              <a:rPr lang="en-US" smtClean="0">
                <a:solidFill>
                  <a:prstClr val="black">
                    <a:tint val="75000"/>
                  </a:prstClr>
                </a:solidFill>
                <a:latin typeface="Calibri"/>
              </a:rPr>
              <a:pPr defTabSz="1826650"/>
              <a:t>11/6/2024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8331203" y="12712702"/>
            <a:ext cx="7721601" cy="730250"/>
          </a:xfrm>
          <a:prstGeom prst="rect">
            <a:avLst/>
          </a:prstGeom>
        </p:spPr>
        <p:txBody>
          <a:bodyPr vert="horz" lIns="129893" tIns="64946" rIns="129893" bIns="64946" rtlCol="0" anchor="ctr"/>
          <a:lstStyle>
            <a:lvl1pPr algn="ctr">
              <a:defRPr sz="2531">
                <a:solidFill>
                  <a:schemeClr val="tx1">
                    <a:tint val="75000"/>
                  </a:schemeClr>
                </a:solidFill>
              </a:defRPr>
            </a:lvl1pPr>
          </a:lstStyle>
          <a:p>
            <a:pPr defTabSz="182665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17475202" y="12712702"/>
            <a:ext cx="5689599" cy="730250"/>
          </a:xfrm>
          <a:prstGeom prst="rect">
            <a:avLst/>
          </a:prstGeom>
        </p:spPr>
        <p:txBody>
          <a:bodyPr vert="horz" lIns="129893" tIns="64946" rIns="129893" bIns="64946" rtlCol="0" anchor="ctr"/>
          <a:lstStyle>
            <a:lvl1pPr algn="r">
              <a:defRPr sz="2531">
                <a:solidFill>
                  <a:schemeClr val="tx1">
                    <a:tint val="75000"/>
                  </a:schemeClr>
                </a:solidFill>
              </a:defRPr>
            </a:lvl1pPr>
          </a:lstStyle>
          <a:p>
            <a:pPr defTabSz="1826650"/>
            <a:fld id="{6A683191-F388-4186-BFCB-899B023CE919}" type="slidenum">
              <a:rPr lang="en-US" smtClean="0">
                <a:solidFill>
                  <a:prstClr val="black">
                    <a:tint val="75000"/>
                  </a:prstClr>
                </a:solidFill>
                <a:latin typeface="Calibri"/>
              </a:rPr>
              <a:pPr defTabSz="1826650"/>
              <a:t>‹#›</a:t>
            </a:fld>
            <a:endParaRPr lang="en-US">
              <a:solidFill>
                <a:prstClr val="black">
                  <a:tint val="75000"/>
                </a:prstClr>
              </a:solidFill>
              <a:latin typeface="Calibri"/>
            </a:endParaRPr>
          </a:p>
        </p:txBody>
      </p:sp>
    </p:spTree>
    <p:extLst>
      <p:ext uri="{BB962C8B-B14F-4D97-AF65-F5344CB8AC3E}">
        <p14:creationId xmlns:p14="http://schemas.microsoft.com/office/powerpoint/2010/main" val="3241969509"/>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Lst>
  <p:hf sldNum="0" hdr="0" ftr="0" dt="0"/>
  <p:txStyles>
    <p:titleStyle>
      <a:lvl1pPr algn="ctr" defTabSz="1826650" rtl="0" eaLnBrk="1" latinLnBrk="0" hangingPunct="1">
        <a:spcBef>
          <a:spcPct val="0"/>
        </a:spcBef>
        <a:buNone/>
        <a:defRPr sz="9000" kern="1200">
          <a:solidFill>
            <a:schemeClr val="tx1"/>
          </a:solidFill>
          <a:latin typeface="+mj-lt"/>
          <a:ea typeface="+mj-ea"/>
          <a:cs typeface="+mj-cs"/>
        </a:defRPr>
      </a:lvl1pPr>
    </p:titleStyle>
    <p:bodyStyle>
      <a:lvl1pPr marL="684993" indent="-684993" algn="l" defTabSz="1826650" rtl="0" eaLnBrk="1" latinLnBrk="0" hangingPunct="1">
        <a:spcBef>
          <a:spcPct val="20000"/>
        </a:spcBef>
        <a:buFont typeface="Arial" pitchFamily="34" charset="0"/>
        <a:buChar char="•"/>
        <a:defRPr sz="6469" kern="1200">
          <a:solidFill>
            <a:schemeClr val="tx1"/>
          </a:solidFill>
          <a:latin typeface="+mn-lt"/>
          <a:ea typeface="+mn-ea"/>
          <a:cs typeface="+mn-cs"/>
        </a:defRPr>
      </a:lvl1pPr>
      <a:lvl2pPr marL="1484154" indent="-570828" algn="l" defTabSz="1826650" rtl="0" eaLnBrk="1" latinLnBrk="0" hangingPunct="1">
        <a:spcBef>
          <a:spcPct val="20000"/>
        </a:spcBef>
        <a:buFont typeface="Arial" pitchFamily="34" charset="0"/>
        <a:buChar char="–"/>
        <a:defRPr sz="5625" kern="1200">
          <a:solidFill>
            <a:schemeClr val="tx1"/>
          </a:solidFill>
          <a:latin typeface="+mn-lt"/>
          <a:ea typeface="+mn-ea"/>
          <a:cs typeface="+mn-cs"/>
        </a:defRPr>
      </a:lvl2pPr>
      <a:lvl3pPr marL="2283304" indent="-456666" algn="l" defTabSz="1826650" rtl="0" eaLnBrk="1" latinLnBrk="0" hangingPunct="1">
        <a:spcBef>
          <a:spcPct val="20000"/>
        </a:spcBef>
        <a:buFont typeface="Arial" pitchFamily="34" charset="0"/>
        <a:buChar char="•"/>
        <a:defRPr sz="4641" kern="1200">
          <a:solidFill>
            <a:schemeClr val="tx1"/>
          </a:solidFill>
          <a:latin typeface="+mn-lt"/>
          <a:ea typeface="+mn-ea"/>
          <a:cs typeface="+mn-cs"/>
        </a:defRPr>
      </a:lvl3pPr>
      <a:lvl4pPr marL="3196632"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4pPr>
      <a:lvl5pPr marL="4109962"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5pPr>
      <a:lvl6pPr marL="5023287"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6pPr>
      <a:lvl7pPr marL="5936608"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7pPr>
      <a:lvl8pPr marL="6849935"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8pPr>
      <a:lvl9pPr marL="7763257"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9pPr>
    </p:bodyStyle>
    <p:otherStyle>
      <a:defPPr>
        <a:defRPr lang="en-US"/>
      </a:defPPr>
      <a:lvl1pPr marL="0" algn="l" defTabSz="1826650" rtl="0" eaLnBrk="1" latinLnBrk="0" hangingPunct="1">
        <a:defRPr sz="3516" kern="1200">
          <a:solidFill>
            <a:schemeClr val="tx1"/>
          </a:solidFill>
          <a:latin typeface="+mn-lt"/>
          <a:ea typeface="+mn-ea"/>
          <a:cs typeface="+mn-cs"/>
        </a:defRPr>
      </a:lvl1pPr>
      <a:lvl2pPr marL="913329" algn="l" defTabSz="1826650" rtl="0" eaLnBrk="1" latinLnBrk="0" hangingPunct="1">
        <a:defRPr sz="3516" kern="1200">
          <a:solidFill>
            <a:schemeClr val="tx1"/>
          </a:solidFill>
          <a:latin typeface="+mn-lt"/>
          <a:ea typeface="+mn-ea"/>
          <a:cs typeface="+mn-cs"/>
        </a:defRPr>
      </a:lvl2pPr>
      <a:lvl3pPr marL="1826650" algn="l" defTabSz="1826650" rtl="0" eaLnBrk="1" latinLnBrk="0" hangingPunct="1">
        <a:defRPr sz="3516" kern="1200">
          <a:solidFill>
            <a:schemeClr val="tx1"/>
          </a:solidFill>
          <a:latin typeface="+mn-lt"/>
          <a:ea typeface="+mn-ea"/>
          <a:cs typeface="+mn-cs"/>
        </a:defRPr>
      </a:lvl3pPr>
      <a:lvl4pPr marL="2739976" algn="l" defTabSz="1826650" rtl="0" eaLnBrk="1" latinLnBrk="0" hangingPunct="1">
        <a:defRPr sz="3516" kern="1200">
          <a:solidFill>
            <a:schemeClr val="tx1"/>
          </a:solidFill>
          <a:latin typeface="+mn-lt"/>
          <a:ea typeface="+mn-ea"/>
          <a:cs typeface="+mn-cs"/>
        </a:defRPr>
      </a:lvl4pPr>
      <a:lvl5pPr marL="3653299" algn="l" defTabSz="1826650" rtl="0" eaLnBrk="1" latinLnBrk="0" hangingPunct="1">
        <a:defRPr sz="3516" kern="1200">
          <a:solidFill>
            <a:schemeClr val="tx1"/>
          </a:solidFill>
          <a:latin typeface="+mn-lt"/>
          <a:ea typeface="+mn-ea"/>
          <a:cs typeface="+mn-cs"/>
        </a:defRPr>
      </a:lvl5pPr>
      <a:lvl6pPr marL="4566620" algn="l" defTabSz="1826650" rtl="0" eaLnBrk="1" latinLnBrk="0" hangingPunct="1">
        <a:defRPr sz="3516" kern="1200">
          <a:solidFill>
            <a:schemeClr val="tx1"/>
          </a:solidFill>
          <a:latin typeface="+mn-lt"/>
          <a:ea typeface="+mn-ea"/>
          <a:cs typeface="+mn-cs"/>
        </a:defRPr>
      </a:lvl6pPr>
      <a:lvl7pPr marL="5479950" algn="l" defTabSz="1826650" rtl="0" eaLnBrk="1" latinLnBrk="0" hangingPunct="1">
        <a:defRPr sz="3516" kern="1200">
          <a:solidFill>
            <a:schemeClr val="tx1"/>
          </a:solidFill>
          <a:latin typeface="+mn-lt"/>
          <a:ea typeface="+mn-ea"/>
          <a:cs typeface="+mn-cs"/>
        </a:defRPr>
      </a:lvl7pPr>
      <a:lvl8pPr marL="6393269" algn="l" defTabSz="1826650" rtl="0" eaLnBrk="1" latinLnBrk="0" hangingPunct="1">
        <a:defRPr sz="3516" kern="1200">
          <a:solidFill>
            <a:schemeClr val="tx1"/>
          </a:solidFill>
          <a:latin typeface="+mn-lt"/>
          <a:ea typeface="+mn-ea"/>
          <a:cs typeface="+mn-cs"/>
        </a:defRPr>
      </a:lvl8pPr>
      <a:lvl9pPr marL="7306595" algn="l" defTabSz="1826650" rtl="0" eaLnBrk="1" latinLnBrk="0" hangingPunct="1">
        <a:defRPr sz="3516"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1220559" y="549177"/>
            <a:ext cx="21943218"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5516" tIns="107739" rIns="215516" bIns="107739" numCol="1" anchor="ctr" anchorCtr="0" compatLnSpc="1">
            <a:prstTxWarp prst="textNoShape">
              <a:avLst/>
            </a:prstTxWarp>
          </a:bodyPr>
          <a:lstStyle/>
          <a:p>
            <a:pPr lvl="0"/>
            <a:r>
              <a:rPr lang="ru-RU" altLang="en-US"/>
              <a:t>Click to edit Master title style</a:t>
            </a:r>
          </a:p>
        </p:txBody>
      </p:sp>
      <p:sp>
        <p:nvSpPr>
          <p:cNvPr id="7171" name="Rectangle 3"/>
          <p:cNvSpPr>
            <a:spLocks noGrp="1" noChangeArrowheads="1"/>
          </p:cNvSpPr>
          <p:nvPr>
            <p:ph type="body" idx="1"/>
          </p:nvPr>
        </p:nvSpPr>
        <p:spPr bwMode="auto">
          <a:xfrm>
            <a:off x="1220559" y="3201338"/>
            <a:ext cx="21943218" cy="905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5516" tIns="107739" rIns="215516" bIns="107739" numCol="1" anchor="t" anchorCtr="0" compatLnSpc="1">
            <a:prstTxWarp prst="textNoShape">
              <a:avLst/>
            </a:prstTxWarp>
          </a:bodyPr>
          <a:lstStyle/>
          <a:p>
            <a:pPr lvl="0"/>
            <a:r>
              <a:rPr lang="ru-RU" altLang="en-US"/>
              <a:t>Click to edit Master text styles</a:t>
            </a:r>
          </a:p>
          <a:p>
            <a:pPr lvl="1"/>
            <a:r>
              <a:rPr lang="ru-RU" altLang="en-US"/>
              <a:t>Second level</a:t>
            </a:r>
          </a:p>
          <a:p>
            <a:pPr lvl="2"/>
            <a:r>
              <a:rPr lang="ru-RU" altLang="en-US"/>
              <a:t>Third level</a:t>
            </a:r>
          </a:p>
          <a:p>
            <a:pPr lvl="3"/>
            <a:r>
              <a:rPr lang="ru-RU" altLang="en-US"/>
              <a:t>Fourth level</a:t>
            </a:r>
          </a:p>
          <a:p>
            <a:pPr lvl="4"/>
            <a:r>
              <a:rPr lang="ru-RU" altLang="en-US"/>
              <a:t>Fifth level</a:t>
            </a:r>
          </a:p>
        </p:txBody>
      </p:sp>
      <p:sp>
        <p:nvSpPr>
          <p:cNvPr id="1028" name="Rectangle 4"/>
          <p:cNvSpPr>
            <a:spLocks noGrp="1" noChangeArrowheads="1"/>
          </p:cNvSpPr>
          <p:nvPr>
            <p:ph type="dt" sz="half" idx="2"/>
          </p:nvPr>
        </p:nvSpPr>
        <p:spPr bwMode="auto">
          <a:xfrm>
            <a:off x="1220420" y="12490400"/>
            <a:ext cx="5688210" cy="953243"/>
          </a:xfrm>
          <a:prstGeom prst="rect">
            <a:avLst/>
          </a:prstGeom>
          <a:noFill/>
          <a:ln w="9525">
            <a:noFill/>
            <a:miter lim="800000"/>
            <a:headEnd/>
            <a:tailEnd/>
          </a:ln>
          <a:effectLst/>
        </p:spPr>
        <p:txBody>
          <a:bodyPr vert="horz" wrap="square" lIns="215516" tIns="107739" rIns="215516" bIns="107739" numCol="1" anchor="t" anchorCtr="0" compatLnSpc="1">
            <a:prstTxWarp prst="textNoShape">
              <a:avLst/>
            </a:prstTxWarp>
          </a:bodyPr>
          <a:lstStyle>
            <a:lvl1pPr algn="l">
              <a:defRPr sz="3200">
                <a:latin typeface="Arial" charset="0"/>
                <a:cs typeface="Arial" charset="0"/>
              </a:defRPr>
            </a:lvl1pPr>
          </a:lstStyle>
          <a:p>
            <a:pPr marL="0" marR="0" lvl="0" indent="0" algn="l" defTabSz="1517083" rtl="0" eaLnBrk="1" fontAlgn="base" latinLnBrk="0" hangingPunct="1">
              <a:lnSpc>
                <a:spcPct val="100000"/>
              </a:lnSpc>
              <a:spcBef>
                <a:spcPct val="0"/>
              </a:spcBef>
              <a:spcAft>
                <a:spcPct val="0"/>
              </a:spcAft>
              <a:buClrTx/>
              <a:buSzTx/>
              <a:buFontTx/>
              <a:buNone/>
              <a:tabLst/>
              <a:defRPr/>
            </a:pPr>
            <a:endParaRPr kumimoji="0" lang="ru-RU" sz="3200" b="0" i="0" u="none" strike="noStrike" kern="1200" cap="none" spc="0" normalizeH="0" baseline="0" noProof="0">
              <a:ln>
                <a:noFill/>
              </a:ln>
              <a:solidFill>
                <a:srgbClr val="000000"/>
              </a:solidFill>
              <a:effectLst/>
              <a:uLnTx/>
              <a:uFillTx/>
              <a:latin typeface="Arial" charset="0"/>
              <a:ea typeface="+mn-ea"/>
              <a:cs typeface="Arial" charset="0"/>
              <a:sym typeface="Gill Sans"/>
            </a:endParaRPr>
          </a:p>
        </p:txBody>
      </p:sp>
      <p:sp>
        <p:nvSpPr>
          <p:cNvPr id="1029" name="Rectangle 5"/>
          <p:cNvSpPr>
            <a:spLocks noGrp="1" noChangeArrowheads="1"/>
          </p:cNvSpPr>
          <p:nvPr>
            <p:ph type="ftr" sz="quarter" idx="3"/>
          </p:nvPr>
        </p:nvSpPr>
        <p:spPr bwMode="auto">
          <a:xfrm>
            <a:off x="8331445" y="12490400"/>
            <a:ext cx="7721203" cy="953243"/>
          </a:xfrm>
          <a:prstGeom prst="rect">
            <a:avLst/>
          </a:prstGeom>
          <a:noFill/>
          <a:ln w="9525">
            <a:noFill/>
            <a:miter lim="800000"/>
            <a:headEnd/>
            <a:tailEnd/>
          </a:ln>
          <a:effectLst/>
        </p:spPr>
        <p:txBody>
          <a:bodyPr vert="horz" wrap="square" lIns="215516" tIns="107739" rIns="215516" bIns="107739" numCol="1" anchor="t" anchorCtr="0" compatLnSpc="1">
            <a:prstTxWarp prst="textNoShape">
              <a:avLst/>
            </a:prstTxWarp>
          </a:bodyPr>
          <a:lstStyle>
            <a:lvl1pPr algn="ctr">
              <a:defRPr sz="3200">
                <a:latin typeface="Arial" charset="0"/>
                <a:cs typeface="Arial" charset="0"/>
              </a:defRPr>
            </a:lvl1pPr>
          </a:lstStyle>
          <a:p>
            <a:pPr marL="0" marR="0" lvl="0" indent="0" algn="ctr" defTabSz="1517083" rtl="0" eaLnBrk="1" fontAlgn="base" latinLnBrk="0" hangingPunct="1">
              <a:lnSpc>
                <a:spcPct val="100000"/>
              </a:lnSpc>
              <a:spcBef>
                <a:spcPct val="0"/>
              </a:spcBef>
              <a:spcAft>
                <a:spcPct val="0"/>
              </a:spcAft>
              <a:buClrTx/>
              <a:buSzTx/>
              <a:buFontTx/>
              <a:buNone/>
              <a:tabLst/>
              <a:defRPr/>
            </a:pPr>
            <a:endParaRPr kumimoji="0" lang="ru-RU" sz="3200" b="0" i="0" u="none" strike="noStrike" kern="1200" cap="none" spc="0" normalizeH="0" baseline="0" noProof="0">
              <a:ln>
                <a:noFill/>
              </a:ln>
              <a:solidFill>
                <a:srgbClr val="000000"/>
              </a:solidFill>
              <a:effectLst/>
              <a:uLnTx/>
              <a:uFillTx/>
              <a:latin typeface="Arial" charset="0"/>
              <a:ea typeface="+mn-ea"/>
              <a:cs typeface="Arial" charset="0"/>
              <a:sym typeface="Gill Sans"/>
            </a:endParaRPr>
          </a:p>
        </p:txBody>
      </p:sp>
      <p:sp>
        <p:nvSpPr>
          <p:cNvPr id="1030" name="Rectangle 6"/>
          <p:cNvSpPr>
            <a:spLocks noGrp="1" noChangeArrowheads="1"/>
          </p:cNvSpPr>
          <p:nvPr>
            <p:ph type="sldNum" sz="quarter" idx="4"/>
          </p:nvPr>
        </p:nvSpPr>
        <p:spPr bwMode="auto">
          <a:xfrm>
            <a:off x="17475433" y="12490400"/>
            <a:ext cx="5688210" cy="953243"/>
          </a:xfrm>
          <a:prstGeom prst="rect">
            <a:avLst/>
          </a:prstGeom>
          <a:noFill/>
          <a:ln w="9525">
            <a:noFill/>
            <a:miter lim="800000"/>
            <a:headEnd/>
            <a:tailEnd/>
          </a:ln>
          <a:effectLst/>
        </p:spPr>
        <p:txBody>
          <a:bodyPr vert="horz" wrap="square" lIns="215516" tIns="107739" rIns="215516" bIns="107739" numCol="1" anchor="t" anchorCtr="0" compatLnSpc="1">
            <a:prstTxWarp prst="textNoShape">
              <a:avLst/>
            </a:prstTxWarp>
          </a:bodyPr>
          <a:lstStyle>
            <a:lvl1pPr algn="r">
              <a:defRPr sz="3200">
                <a:latin typeface="Arial" charset="0"/>
                <a:cs typeface="Arial" charset="0"/>
              </a:defRPr>
            </a:lvl1pPr>
          </a:lstStyle>
          <a:p>
            <a:pPr marL="0" marR="0" lvl="0" indent="0" algn="r" defTabSz="1517083" rtl="0" eaLnBrk="1" fontAlgn="base" latinLnBrk="0" hangingPunct="1">
              <a:lnSpc>
                <a:spcPct val="100000"/>
              </a:lnSpc>
              <a:spcBef>
                <a:spcPct val="0"/>
              </a:spcBef>
              <a:spcAft>
                <a:spcPct val="0"/>
              </a:spcAft>
              <a:buClrTx/>
              <a:buSzTx/>
              <a:buFontTx/>
              <a:buNone/>
              <a:tabLst/>
              <a:defRPr/>
            </a:pPr>
            <a:fld id="{D3AE1128-5485-4825-B48B-9AEF1D534499}" type="slidenum">
              <a:rPr kumimoji="0" lang="ru-RU" sz="3200" b="0" i="0" u="none" strike="noStrike" kern="1200" cap="none" spc="0" normalizeH="0" baseline="0" noProof="0" smtClean="0">
                <a:ln>
                  <a:noFill/>
                </a:ln>
                <a:solidFill>
                  <a:srgbClr val="000000"/>
                </a:solidFill>
                <a:effectLst/>
                <a:uLnTx/>
                <a:uFillTx/>
                <a:latin typeface="Arial" charset="0"/>
                <a:ea typeface="+mn-ea"/>
                <a:cs typeface="Arial" charset="0"/>
                <a:sym typeface="Gill Sans"/>
              </a:rPr>
              <a:pPr marL="0" marR="0" lvl="0" indent="0" algn="r" defTabSz="1517083" rtl="0" eaLnBrk="1" fontAlgn="base" latinLnBrk="0" hangingPunct="1">
                <a:lnSpc>
                  <a:spcPct val="100000"/>
                </a:lnSpc>
                <a:spcBef>
                  <a:spcPct val="0"/>
                </a:spcBef>
                <a:spcAft>
                  <a:spcPct val="0"/>
                </a:spcAft>
                <a:buClrTx/>
                <a:buSzTx/>
                <a:buFontTx/>
                <a:buNone/>
                <a:tabLst/>
                <a:defRPr/>
              </a:pPr>
              <a:t>‹#›</a:t>
            </a:fld>
            <a:endParaRPr kumimoji="0" lang="ru-RU" sz="3200" b="0" i="0" u="none" strike="noStrike" kern="1200" cap="none" spc="0" normalizeH="0" baseline="0" noProof="0">
              <a:ln>
                <a:noFill/>
              </a:ln>
              <a:solidFill>
                <a:srgbClr val="000000"/>
              </a:solidFill>
              <a:effectLst/>
              <a:uLnTx/>
              <a:uFillTx/>
              <a:latin typeface="Arial" charset="0"/>
              <a:ea typeface="+mn-ea"/>
              <a:cs typeface="Arial" charset="0"/>
              <a:sym typeface="Gill Sans"/>
            </a:endParaRPr>
          </a:p>
        </p:txBody>
      </p:sp>
    </p:spTree>
    <p:extLst>
      <p:ext uri="{BB962C8B-B14F-4D97-AF65-F5344CB8AC3E}">
        <p14:creationId xmlns:p14="http://schemas.microsoft.com/office/powerpoint/2010/main" val="1374822964"/>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hf sldNum="0" hdr="0" ftr="0" dt="0"/>
  <p:txStyles>
    <p:titleStyle>
      <a:lvl1pPr algn="ctr" rtl="0" eaLnBrk="0" fontAlgn="base" hangingPunct="0">
        <a:spcBef>
          <a:spcPct val="0"/>
        </a:spcBef>
        <a:spcAft>
          <a:spcPct val="0"/>
        </a:spcAft>
        <a:defRPr sz="10200">
          <a:solidFill>
            <a:schemeClr val="tx2"/>
          </a:solidFill>
          <a:latin typeface="+mj-lt"/>
          <a:ea typeface="+mj-ea"/>
          <a:cs typeface="+mj-cs"/>
        </a:defRPr>
      </a:lvl1pPr>
      <a:lvl2pPr algn="ctr" rtl="0" eaLnBrk="0" fontAlgn="base" hangingPunct="0">
        <a:spcBef>
          <a:spcPct val="0"/>
        </a:spcBef>
        <a:spcAft>
          <a:spcPct val="0"/>
        </a:spcAft>
        <a:defRPr sz="10200">
          <a:solidFill>
            <a:schemeClr val="tx2"/>
          </a:solidFill>
          <a:latin typeface="Arial" charset="0"/>
          <a:cs typeface="Arial" charset="0"/>
        </a:defRPr>
      </a:lvl2pPr>
      <a:lvl3pPr algn="ctr" rtl="0" eaLnBrk="0" fontAlgn="base" hangingPunct="0">
        <a:spcBef>
          <a:spcPct val="0"/>
        </a:spcBef>
        <a:spcAft>
          <a:spcPct val="0"/>
        </a:spcAft>
        <a:defRPr sz="10200">
          <a:solidFill>
            <a:schemeClr val="tx2"/>
          </a:solidFill>
          <a:latin typeface="Arial" charset="0"/>
          <a:cs typeface="Arial" charset="0"/>
        </a:defRPr>
      </a:lvl3pPr>
      <a:lvl4pPr algn="ctr" rtl="0" eaLnBrk="0" fontAlgn="base" hangingPunct="0">
        <a:spcBef>
          <a:spcPct val="0"/>
        </a:spcBef>
        <a:spcAft>
          <a:spcPct val="0"/>
        </a:spcAft>
        <a:defRPr sz="10200">
          <a:solidFill>
            <a:schemeClr val="tx2"/>
          </a:solidFill>
          <a:latin typeface="Arial" charset="0"/>
          <a:cs typeface="Arial" charset="0"/>
        </a:defRPr>
      </a:lvl4pPr>
      <a:lvl5pPr algn="ctr" rtl="0" eaLnBrk="0" fontAlgn="base" hangingPunct="0">
        <a:spcBef>
          <a:spcPct val="0"/>
        </a:spcBef>
        <a:spcAft>
          <a:spcPct val="0"/>
        </a:spcAft>
        <a:defRPr sz="10200">
          <a:solidFill>
            <a:schemeClr val="tx2"/>
          </a:solidFill>
          <a:latin typeface="Arial" charset="0"/>
          <a:cs typeface="Arial" charset="0"/>
        </a:defRPr>
      </a:lvl5pPr>
      <a:lvl6pPr marL="1077617" algn="ctr" rtl="0" fontAlgn="base">
        <a:spcBef>
          <a:spcPct val="0"/>
        </a:spcBef>
        <a:spcAft>
          <a:spcPct val="0"/>
        </a:spcAft>
        <a:defRPr sz="10200">
          <a:solidFill>
            <a:schemeClr val="tx2"/>
          </a:solidFill>
          <a:latin typeface="Arial" charset="0"/>
          <a:cs typeface="Arial" charset="0"/>
        </a:defRPr>
      </a:lvl6pPr>
      <a:lvl7pPr marL="2155260" algn="ctr" rtl="0" fontAlgn="base">
        <a:spcBef>
          <a:spcPct val="0"/>
        </a:spcBef>
        <a:spcAft>
          <a:spcPct val="0"/>
        </a:spcAft>
        <a:defRPr sz="10200">
          <a:solidFill>
            <a:schemeClr val="tx2"/>
          </a:solidFill>
          <a:latin typeface="Arial" charset="0"/>
          <a:cs typeface="Arial" charset="0"/>
        </a:defRPr>
      </a:lvl7pPr>
      <a:lvl8pPr marL="3232927" algn="ctr" rtl="0" fontAlgn="base">
        <a:spcBef>
          <a:spcPct val="0"/>
        </a:spcBef>
        <a:spcAft>
          <a:spcPct val="0"/>
        </a:spcAft>
        <a:defRPr sz="10200">
          <a:solidFill>
            <a:schemeClr val="tx2"/>
          </a:solidFill>
          <a:latin typeface="Arial" charset="0"/>
          <a:cs typeface="Arial" charset="0"/>
        </a:defRPr>
      </a:lvl8pPr>
      <a:lvl9pPr marL="4310539" algn="ctr" rtl="0" fontAlgn="base">
        <a:spcBef>
          <a:spcPct val="0"/>
        </a:spcBef>
        <a:spcAft>
          <a:spcPct val="0"/>
        </a:spcAft>
        <a:defRPr sz="10200">
          <a:solidFill>
            <a:schemeClr val="tx2"/>
          </a:solidFill>
          <a:latin typeface="Arial" charset="0"/>
          <a:cs typeface="Arial" charset="0"/>
        </a:defRPr>
      </a:lvl9pPr>
    </p:titleStyle>
    <p:bodyStyle>
      <a:lvl1pPr marL="802983" indent="-802983" algn="l" rtl="0" eaLnBrk="0" fontAlgn="base" hangingPunct="0">
        <a:spcBef>
          <a:spcPct val="20000"/>
        </a:spcBef>
        <a:spcAft>
          <a:spcPct val="0"/>
        </a:spcAft>
        <a:buChar char="•"/>
        <a:defRPr sz="7700">
          <a:solidFill>
            <a:schemeClr val="tx1"/>
          </a:solidFill>
          <a:latin typeface="+mn-lt"/>
          <a:ea typeface="+mn-ea"/>
          <a:cs typeface="+mn-cs"/>
        </a:defRPr>
      </a:lvl1pPr>
      <a:lvl2pPr marL="1745479" indent="-666085" algn="l" rtl="0" eaLnBrk="0" fontAlgn="base" hangingPunct="0">
        <a:spcBef>
          <a:spcPct val="20000"/>
        </a:spcBef>
        <a:spcAft>
          <a:spcPct val="0"/>
        </a:spcAft>
        <a:buChar char="–"/>
        <a:defRPr sz="6700">
          <a:solidFill>
            <a:schemeClr val="tx1"/>
          </a:solidFill>
          <a:latin typeface="+mn-lt"/>
          <a:cs typeface="+mn-cs"/>
        </a:defRPr>
      </a:lvl2pPr>
      <a:lvl3pPr marL="2688049" indent="-531810" algn="l" rtl="0" eaLnBrk="0" fontAlgn="base" hangingPunct="0">
        <a:spcBef>
          <a:spcPct val="20000"/>
        </a:spcBef>
        <a:spcAft>
          <a:spcPct val="0"/>
        </a:spcAft>
        <a:buChar char="•"/>
        <a:defRPr sz="5700">
          <a:solidFill>
            <a:schemeClr val="tx1"/>
          </a:solidFill>
          <a:latin typeface="+mn-lt"/>
          <a:cs typeface="+mn-cs"/>
        </a:defRPr>
      </a:lvl3pPr>
      <a:lvl4pPr marL="3767401" indent="-531810" algn="l" rtl="0" eaLnBrk="0" fontAlgn="base" hangingPunct="0">
        <a:spcBef>
          <a:spcPct val="20000"/>
        </a:spcBef>
        <a:spcAft>
          <a:spcPct val="0"/>
        </a:spcAft>
        <a:buChar char="–"/>
        <a:defRPr sz="4800">
          <a:solidFill>
            <a:schemeClr val="tx1"/>
          </a:solidFill>
          <a:latin typeface="+mn-lt"/>
          <a:cs typeface="+mn-cs"/>
        </a:defRPr>
      </a:lvl4pPr>
      <a:lvl5pPr marL="4844131" indent="-531810" algn="l" rtl="0" eaLnBrk="0" fontAlgn="base" hangingPunct="0">
        <a:spcBef>
          <a:spcPct val="20000"/>
        </a:spcBef>
        <a:spcAft>
          <a:spcPct val="0"/>
        </a:spcAft>
        <a:buChar char="»"/>
        <a:defRPr sz="4800">
          <a:solidFill>
            <a:schemeClr val="tx1"/>
          </a:solidFill>
          <a:latin typeface="+mn-lt"/>
          <a:cs typeface="+mn-cs"/>
        </a:defRPr>
      </a:lvl5pPr>
      <a:lvl6pPr marL="5927028" indent="-538822" algn="l" rtl="0" fontAlgn="base">
        <a:spcBef>
          <a:spcPct val="20000"/>
        </a:spcBef>
        <a:spcAft>
          <a:spcPct val="0"/>
        </a:spcAft>
        <a:buChar char="»"/>
        <a:defRPr sz="4800">
          <a:solidFill>
            <a:schemeClr val="tx1"/>
          </a:solidFill>
          <a:latin typeface="+mn-lt"/>
          <a:cs typeface="+mn-cs"/>
        </a:defRPr>
      </a:lvl6pPr>
      <a:lvl7pPr marL="7004733" indent="-538822" algn="l" rtl="0" fontAlgn="base">
        <a:spcBef>
          <a:spcPct val="20000"/>
        </a:spcBef>
        <a:spcAft>
          <a:spcPct val="0"/>
        </a:spcAft>
        <a:buChar char="»"/>
        <a:defRPr sz="4800">
          <a:solidFill>
            <a:schemeClr val="tx1"/>
          </a:solidFill>
          <a:latin typeface="+mn-lt"/>
          <a:cs typeface="+mn-cs"/>
        </a:defRPr>
      </a:lvl7pPr>
      <a:lvl8pPr marL="8082328" indent="-538822" algn="l" rtl="0" fontAlgn="base">
        <a:spcBef>
          <a:spcPct val="20000"/>
        </a:spcBef>
        <a:spcAft>
          <a:spcPct val="0"/>
        </a:spcAft>
        <a:buChar char="»"/>
        <a:defRPr sz="4800">
          <a:solidFill>
            <a:schemeClr val="tx1"/>
          </a:solidFill>
          <a:latin typeface="+mn-lt"/>
          <a:cs typeface="+mn-cs"/>
        </a:defRPr>
      </a:lvl8pPr>
      <a:lvl9pPr marL="9159952" indent="-538822" algn="l" rtl="0" fontAlgn="base">
        <a:spcBef>
          <a:spcPct val="20000"/>
        </a:spcBef>
        <a:spcAft>
          <a:spcPct val="0"/>
        </a:spcAft>
        <a:buChar char="»"/>
        <a:defRPr sz="4800">
          <a:solidFill>
            <a:schemeClr val="tx1"/>
          </a:solidFill>
          <a:latin typeface="+mn-lt"/>
          <a:cs typeface="+mn-cs"/>
        </a:defRPr>
      </a:lvl9pPr>
    </p:bodyStyle>
    <p:otherStyle>
      <a:defPPr>
        <a:defRPr lang="en-US"/>
      </a:defPPr>
      <a:lvl1pPr marL="0" algn="l" defTabSz="2155260" rtl="0" eaLnBrk="1" latinLnBrk="0" hangingPunct="1">
        <a:defRPr sz="4300" kern="1200">
          <a:solidFill>
            <a:schemeClr val="tx1"/>
          </a:solidFill>
          <a:latin typeface="+mn-lt"/>
          <a:ea typeface="+mn-ea"/>
          <a:cs typeface="+mn-cs"/>
        </a:defRPr>
      </a:lvl1pPr>
      <a:lvl2pPr marL="1077617" algn="l" defTabSz="2155260" rtl="0" eaLnBrk="1" latinLnBrk="0" hangingPunct="1">
        <a:defRPr sz="4300" kern="1200">
          <a:solidFill>
            <a:schemeClr val="tx1"/>
          </a:solidFill>
          <a:latin typeface="+mn-lt"/>
          <a:ea typeface="+mn-ea"/>
          <a:cs typeface="+mn-cs"/>
        </a:defRPr>
      </a:lvl2pPr>
      <a:lvl3pPr marL="2155260" algn="l" defTabSz="2155260" rtl="0" eaLnBrk="1" latinLnBrk="0" hangingPunct="1">
        <a:defRPr sz="4300" kern="1200">
          <a:solidFill>
            <a:schemeClr val="tx1"/>
          </a:solidFill>
          <a:latin typeface="+mn-lt"/>
          <a:ea typeface="+mn-ea"/>
          <a:cs typeface="+mn-cs"/>
        </a:defRPr>
      </a:lvl3pPr>
      <a:lvl4pPr marL="3232927" algn="l" defTabSz="2155260" rtl="0" eaLnBrk="1" latinLnBrk="0" hangingPunct="1">
        <a:defRPr sz="4300" kern="1200">
          <a:solidFill>
            <a:schemeClr val="tx1"/>
          </a:solidFill>
          <a:latin typeface="+mn-lt"/>
          <a:ea typeface="+mn-ea"/>
          <a:cs typeface="+mn-cs"/>
        </a:defRPr>
      </a:lvl4pPr>
      <a:lvl5pPr marL="4310539" algn="l" defTabSz="2155260" rtl="0" eaLnBrk="1" latinLnBrk="0" hangingPunct="1">
        <a:defRPr sz="4300" kern="1200">
          <a:solidFill>
            <a:schemeClr val="tx1"/>
          </a:solidFill>
          <a:latin typeface="+mn-lt"/>
          <a:ea typeface="+mn-ea"/>
          <a:cs typeface="+mn-cs"/>
        </a:defRPr>
      </a:lvl5pPr>
      <a:lvl6pPr marL="5388208" algn="l" defTabSz="2155260" rtl="0" eaLnBrk="1" latinLnBrk="0" hangingPunct="1">
        <a:defRPr sz="4300" kern="1200">
          <a:solidFill>
            <a:schemeClr val="tx1"/>
          </a:solidFill>
          <a:latin typeface="+mn-lt"/>
          <a:ea typeface="+mn-ea"/>
          <a:cs typeface="+mn-cs"/>
        </a:defRPr>
      </a:lvl6pPr>
      <a:lvl7pPr marL="6465855" algn="l" defTabSz="2155260" rtl="0" eaLnBrk="1" latinLnBrk="0" hangingPunct="1">
        <a:defRPr sz="4300" kern="1200">
          <a:solidFill>
            <a:schemeClr val="tx1"/>
          </a:solidFill>
          <a:latin typeface="+mn-lt"/>
          <a:ea typeface="+mn-ea"/>
          <a:cs typeface="+mn-cs"/>
        </a:defRPr>
      </a:lvl7pPr>
      <a:lvl8pPr marL="7543493" algn="l" defTabSz="2155260" rtl="0" eaLnBrk="1" latinLnBrk="0" hangingPunct="1">
        <a:defRPr sz="4300" kern="1200">
          <a:solidFill>
            <a:schemeClr val="tx1"/>
          </a:solidFill>
          <a:latin typeface="+mn-lt"/>
          <a:ea typeface="+mn-ea"/>
          <a:cs typeface="+mn-cs"/>
        </a:defRPr>
      </a:lvl8pPr>
      <a:lvl9pPr marL="8621085" algn="l" defTabSz="2155260" rtl="0" eaLnBrk="1" latinLnBrk="0" hangingPunct="1">
        <a:defRPr sz="43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19.xml"/><Relationship Id="rId4" Type="http://schemas.openxmlformats.org/officeDocument/2006/relationships/hyperlink" Target="https://youtu.be/lnA9DMvHtfI" TargetMode="External"/></Relationships>
</file>

<file path=ppt/slides/_rels/slide10.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95.xml"/><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96.xml"/><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8" Type="http://schemas.openxmlformats.org/officeDocument/2006/relationships/image" Target="../media/image710.png"/><Relationship Id="rId13" Type="http://schemas.openxmlformats.org/officeDocument/2006/relationships/hyperlink" Target="https://youtu.be/YDiSFS-yHwk" TargetMode="External"/><Relationship Id="rId3" Type="http://schemas.openxmlformats.org/officeDocument/2006/relationships/image" Target="../media/image114.png"/><Relationship Id="rId7" Type="http://schemas.openxmlformats.org/officeDocument/2006/relationships/image" Target="../media/image610.png"/><Relationship Id="rId12" Type="http://schemas.openxmlformats.org/officeDocument/2006/relationships/image" Target="../media/image140.png"/><Relationship Id="rId2" Type="http://schemas.openxmlformats.org/officeDocument/2006/relationships/notesSlide" Target="../notesSlides/notesSlide97.xml"/><Relationship Id="rId1" Type="http://schemas.openxmlformats.org/officeDocument/2006/relationships/slideLayout" Target="../slideLayouts/slideLayout13.xml"/><Relationship Id="rId6" Type="http://schemas.openxmlformats.org/officeDocument/2006/relationships/image" Target="../media/image118.png"/><Relationship Id="rId11" Type="http://schemas.openxmlformats.org/officeDocument/2006/relationships/image" Target="../media/image131.png"/><Relationship Id="rId5" Type="http://schemas.openxmlformats.org/officeDocument/2006/relationships/image" Target="../media/image311.png"/><Relationship Id="rId10" Type="http://schemas.openxmlformats.org/officeDocument/2006/relationships/image" Target="../media/image1110.png"/><Relationship Id="rId4" Type="http://schemas.openxmlformats.org/officeDocument/2006/relationships/image" Target="../media/image2.png"/><Relationship Id="rId9" Type="http://schemas.openxmlformats.org/officeDocument/2006/relationships/image" Target="../media/image1000.png"/></Relationships>
</file>

<file path=ppt/slides/_rels/slide103.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98.xml"/><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99.xml"/><Relationship Id="rId1" Type="http://schemas.openxmlformats.org/officeDocument/2006/relationships/slideLayout" Target="../slideLayouts/slideLayout13.xml"/></Relationships>
</file>

<file path=ppt/slides/_rels/slide105.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00.xml"/><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01.xml"/><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06.xml"/><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07.xml"/><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08.xml"/><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09.xml"/><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10.xml"/><Relationship Id="rId1" Type="http://schemas.openxmlformats.org/officeDocument/2006/relationships/slideLayout" Target="../slideLayouts/slideLayout13.xml"/></Relationships>
</file>

<file path=ppt/slides/_rels/slide116.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11.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20.png"/></Relationships>
</file>

<file path=ppt/slides/_rels/slide11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12.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22.png"/></Relationships>
</file>

<file path=ppt/slides/_rels/slide11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13.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22.png"/></Relationships>
</file>

<file path=ppt/slides/_rels/slide119.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14.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12.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15.xml"/><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16.xml"/><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17.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123.xml.rels><?xml version="1.0" encoding="UTF-8" standalone="yes"?>
<Relationships xmlns="http://schemas.openxmlformats.org/package/2006/relationships"><Relationship Id="rId8" Type="http://schemas.openxmlformats.org/officeDocument/2006/relationships/image" Target="../media/image128.png"/><Relationship Id="rId13" Type="http://schemas.openxmlformats.org/officeDocument/2006/relationships/image" Target="../media/image133.jpeg"/><Relationship Id="rId18" Type="http://schemas.openxmlformats.org/officeDocument/2006/relationships/image" Target="../media/image138.png"/><Relationship Id="rId3" Type="http://schemas.openxmlformats.org/officeDocument/2006/relationships/image" Target="../media/image124.jpeg"/><Relationship Id="rId21" Type="http://schemas.openxmlformats.org/officeDocument/2006/relationships/hyperlink" Target="https://youtu.be/GYyP7Ova8KA" TargetMode="External"/><Relationship Id="rId7" Type="http://schemas.openxmlformats.org/officeDocument/2006/relationships/image" Target="../media/image119.jpeg"/><Relationship Id="rId12" Type="http://schemas.openxmlformats.org/officeDocument/2006/relationships/image" Target="../media/image132.png"/><Relationship Id="rId17" Type="http://schemas.openxmlformats.org/officeDocument/2006/relationships/image" Target="../media/image137.jpeg"/><Relationship Id="rId2" Type="http://schemas.openxmlformats.org/officeDocument/2006/relationships/notesSlide" Target="../notesSlides/notesSlide118.xml"/><Relationship Id="rId16" Type="http://schemas.openxmlformats.org/officeDocument/2006/relationships/image" Target="../media/image136.png"/><Relationship Id="rId20" Type="http://schemas.openxmlformats.org/officeDocument/2006/relationships/image" Target="../media/image141.png"/><Relationship Id="rId1" Type="http://schemas.openxmlformats.org/officeDocument/2006/relationships/slideLayout" Target="../slideLayouts/slideLayout13.xml"/><Relationship Id="rId6" Type="http://schemas.openxmlformats.org/officeDocument/2006/relationships/image" Target="../media/image127.png"/><Relationship Id="rId11" Type="http://schemas.openxmlformats.org/officeDocument/2006/relationships/image" Target="../media/image131.jpeg"/><Relationship Id="rId5" Type="http://schemas.openxmlformats.org/officeDocument/2006/relationships/image" Target="../media/image126.jpeg"/><Relationship Id="rId15" Type="http://schemas.openxmlformats.org/officeDocument/2006/relationships/image" Target="../media/image135.jpeg"/><Relationship Id="rId10" Type="http://schemas.openxmlformats.org/officeDocument/2006/relationships/image" Target="../media/image130.png"/><Relationship Id="rId19" Type="http://schemas.openxmlformats.org/officeDocument/2006/relationships/image" Target="../media/image139.jpeg"/><Relationship Id="rId4" Type="http://schemas.openxmlformats.org/officeDocument/2006/relationships/image" Target="../media/image125.png"/><Relationship Id="rId9" Type="http://schemas.openxmlformats.org/officeDocument/2006/relationships/image" Target="../media/image129.jpeg"/><Relationship Id="rId14" Type="http://schemas.openxmlformats.org/officeDocument/2006/relationships/image" Target="../media/image134.png"/></Relationships>
</file>

<file path=ppt/slides/_rels/slide124.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19.xml"/><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20.xml"/><Relationship Id="rId1" Type="http://schemas.openxmlformats.org/officeDocument/2006/relationships/slideLayout" Target="../slideLayouts/slideLayout13.xml"/></Relationships>
</file>

<file path=ppt/slides/_rels/slide126.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21.xml"/><Relationship Id="rId1" Type="http://schemas.openxmlformats.org/officeDocument/2006/relationships/slideLayout" Target="../slideLayouts/slideLayout13.xml"/></Relationships>
</file>

<file path=ppt/slides/_rels/slide127.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22.xml"/><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23.xml"/><Relationship Id="rId1" Type="http://schemas.openxmlformats.org/officeDocument/2006/relationships/slideLayout" Target="../slideLayouts/slideLayout13.xml"/><Relationship Id="rId6" Type="http://schemas.openxmlformats.org/officeDocument/2006/relationships/hyperlink" Target="https://youtu.be/GYyP7Ova8KA" TargetMode="External"/><Relationship Id="rId5" Type="http://schemas.openxmlformats.org/officeDocument/2006/relationships/image" Target="../media/image143.png"/><Relationship Id="rId4" Type="http://schemas.openxmlformats.org/officeDocument/2006/relationships/image" Target="../media/image142.png"/></Relationships>
</file>

<file path=ppt/slides/_rels/slide129.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24.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13.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25.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131.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26.xml"/><Relationship Id="rId1" Type="http://schemas.openxmlformats.org/officeDocument/2006/relationships/slideLayout" Target="../slideLayouts/slideLayout13.xml"/><Relationship Id="rId6" Type="http://schemas.openxmlformats.org/officeDocument/2006/relationships/hyperlink" Target="https://youtu.be/GYyP7Ova8KA" TargetMode="External"/><Relationship Id="rId5" Type="http://schemas.openxmlformats.org/officeDocument/2006/relationships/image" Target="../media/image1680.png"/><Relationship Id="rId4" Type="http://schemas.openxmlformats.org/officeDocument/2006/relationships/image" Target="../media/image1670.png"/></Relationships>
</file>

<file path=ppt/slides/_rels/slide132.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27.xml"/><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28.xml"/><Relationship Id="rId1" Type="http://schemas.openxmlformats.org/officeDocument/2006/relationships/slideLayout" Target="../slideLayouts/slideLayout13.xml"/></Relationships>
</file>

<file path=ppt/slides/_rels/slide134.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29.xml"/><Relationship Id="rId1" Type="http://schemas.openxmlformats.org/officeDocument/2006/relationships/slideLayout" Target="../slideLayouts/slideLayout13.xml"/></Relationships>
</file>

<file path=ppt/slides/_rels/slide135.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30.xml"/><Relationship Id="rId1" Type="http://schemas.openxmlformats.org/officeDocument/2006/relationships/slideLayout" Target="../slideLayouts/slideLayout13.xml"/></Relationships>
</file>

<file path=ppt/slides/_rels/slide136.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31.xml"/><Relationship Id="rId1" Type="http://schemas.openxmlformats.org/officeDocument/2006/relationships/slideLayout" Target="../slideLayouts/slideLayout13.xml"/></Relationships>
</file>

<file path=ppt/slides/_rels/slide137.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32.xml"/><Relationship Id="rId1" Type="http://schemas.openxmlformats.org/officeDocument/2006/relationships/slideLayout" Target="../slideLayouts/slideLayout13.xml"/></Relationships>
</file>

<file path=ppt/slides/_rels/slide138.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33.xml"/><Relationship Id="rId1" Type="http://schemas.openxmlformats.org/officeDocument/2006/relationships/slideLayout" Target="../slideLayouts/slideLayout13.xml"/></Relationships>
</file>

<file path=ppt/slides/_rels/slide139.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34.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0.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35.xml"/><Relationship Id="rId1" Type="http://schemas.openxmlformats.org/officeDocument/2006/relationships/slideLayout" Target="../slideLayouts/slideLayout13.xml"/></Relationships>
</file>

<file path=ppt/slides/_rels/slide141.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136.xml"/><Relationship Id="rId1" Type="http://schemas.openxmlformats.org/officeDocument/2006/relationships/slideLayout" Target="../slideLayouts/slideLayout13.xml"/></Relationships>
</file>

<file path=ppt/slides/_rels/slide142.xml.rels><?xml version="1.0" encoding="UTF-8" standalone="yes"?>
<Relationships xmlns="http://schemas.openxmlformats.org/package/2006/relationships"><Relationship Id="rId3" Type="http://schemas.openxmlformats.org/officeDocument/2006/relationships/image" Target="../media/image144.tif"/><Relationship Id="rId2" Type="http://schemas.openxmlformats.org/officeDocument/2006/relationships/notesSlide" Target="../notesSlides/notesSlide137.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143.xml.rels><?xml version="1.0" encoding="UTF-8" standalone="yes"?>
<Relationships xmlns="http://schemas.openxmlformats.org/package/2006/relationships"><Relationship Id="rId3" Type="http://schemas.openxmlformats.org/officeDocument/2006/relationships/image" Target="../media/image144.tif"/><Relationship Id="rId2" Type="http://schemas.openxmlformats.org/officeDocument/2006/relationships/notesSlide" Target="../notesSlides/notesSlide138.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144.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39.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145.xml.rels><?xml version="1.0" encoding="UTF-8" standalone="yes"?>
<Relationships xmlns="http://schemas.openxmlformats.org/package/2006/relationships"><Relationship Id="rId8" Type="http://schemas.openxmlformats.org/officeDocument/2006/relationships/hyperlink" Target="https://parti.research.google/" TargetMode="External"/><Relationship Id="rId3" Type="http://schemas.openxmlformats.org/officeDocument/2006/relationships/image" Target="../media/image145.png"/><Relationship Id="rId7" Type="http://schemas.openxmlformats.org/officeDocument/2006/relationships/image" Target="../media/image149.tif"/><Relationship Id="rId2" Type="http://schemas.openxmlformats.org/officeDocument/2006/relationships/notesSlide" Target="../notesSlides/notesSlide140.xml"/><Relationship Id="rId1" Type="http://schemas.openxmlformats.org/officeDocument/2006/relationships/slideLayout" Target="../slideLayouts/slideLayout13.xml"/><Relationship Id="rId6" Type="http://schemas.openxmlformats.org/officeDocument/2006/relationships/image" Target="../media/image148.tif"/><Relationship Id="rId5" Type="http://schemas.openxmlformats.org/officeDocument/2006/relationships/image" Target="../media/image147.tif"/><Relationship Id="rId4" Type="http://schemas.openxmlformats.org/officeDocument/2006/relationships/image" Target="../media/image146.png"/></Relationships>
</file>

<file path=ppt/slides/_rels/slide14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41.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52.png"/></Relationships>
</file>

<file path=ppt/slides/_rels/slide147.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42.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54.png"/></Relationships>
</file>

<file path=ppt/slides/_rels/slide148.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43.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56.png"/></Relationships>
</file>

<file path=ppt/slides/_rels/slide149.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44.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58.png"/></Relationships>
</file>

<file path=ppt/slides/_rels/slide15.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0.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45.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60.png"/></Relationships>
</file>

<file path=ppt/slides/_rels/slide151.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46.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62.png"/></Relationships>
</file>

<file path=ppt/slides/_rels/slide152.xml.rels><?xml version="1.0" encoding="UTF-8" standalone="yes"?>
<Relationships xmlns="http://schemas.openxmlformats.org/package/2006/relationships"><Relationship Id="rId3" Type="http://schemas.openxmlformats.org/officeDocument/2006/relationships/image" Target="../media/image163.tif"/><Relationship Id="rId2" Type="http://schemas.openxmlformats.org/officeDocument/2006/relationships/notesSlide" Target="../notesSlides/notesSlide147.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64.png"/></Relationships>
</file>

<file path=ppt/slides/_rels/slide15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48.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66.png"/></Relationships>
</file>

<file path=ppt/slides/_rels/slide154.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49.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68.png"/></Relationships>
</file>

<file path=ppt/slides/_rels/slide155.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50.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70.png"/></Relationships>
</file>

<file path=ppt/slides/_rels/slide156.xml.rels><?xml version="1.0" encoding="UTF-8" standalone="yes"?>
<Relationships xmlns="http://schemas.openxmlformats.org/package/2006/relationships"><Relationship Id="rId3" Type="http://schemas.openxmlformats.org/officeDocument/2006/relationships/image" Target="../media/image147.tif"/><Relationship Id="rId2" Type="http://schemas.openxmlformats.org/officeDocument/2006/relationships/image" Target="../media/image171.png"/><Relationship Id="rId1" Type="http://schemas.openxmlformats.org/officeDocument/2006/relationships/slideLayout" Target="../slideLayouts/slideLayout84.xml"/><Relationship Id="rId4" Type="http://schemas.openxmlformats.org/officeDocument/2006/relationships/image" Target="../media/image172.png"/></Relationships>
</file>

<file path=ppt/slides/_rels/slide157.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51.xml"/><Relationship Id="rId1" Type="http://schemas.openxmlformats.org/officeDocument/2006/relationships/slideLayout" Target="../slideLayouts/slideLayout84.xml"/></Relationships>
</file>

<file path=ppt/slides/_rels/slide158.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84.xml"/></Relationships>
</file>

<file path=ppt/slides/_rels/slide159.xml.rels><?xml version="1.0" encoding="UTF-8" standalone="yes"?>
<Relationships xmlns="http://schemas.openxmlformats.org/package/2006/relationships"><Relationship Id="rId8" Type="http://schemas.openxmlformats.org/officeDocument/2006/relationships/image" Target="../media/image174.jpeg"/><Relationship Id="rId3" Type="http://schemas.openxmlformats.org/officeDocument/2006/relationships/image" Target="../media/image176.png"/><Relationship Id="rId7" Type="http://schemas.openxmlformats.org/officeDocument/2006/relationships/image" Target="../media/image180.png"/><Relationship Id="rId2" Type="http://schemas.openxmlformats.org/officeDocument/2006/relationships/image" Target="../media/image175.png"/><Relationship Id="rId1" Type="http://schemas.openxmlformats.org/officeDocument/2006/relationships/slideLayout" Target="../slideLayouts/slideLayout84.xml"/><Relationship Id="rId6" Type="http://schemas.openxmlformats.org/officeDocument/2006/relationships/image" Target="../media/image179.png"/><Relationship Id="rId5" Type="http://schemas.openxmlformats.org/officeDocument/2006/relationships/image" Target="../media/image178.png"/><Relationship Id="rId4" Type="http://schemas.openxmlformats.org/officeDocument/2006/relationships/image" Target="../media/image177.png"/></Relationships>
</file>

<file path=ppt/slides/_rels/slide16.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7.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13.xml"/><Relationship Id="rId6" Type="http://schemas.openxmlformats.org/officeDocument/2006/relationships/hyperlink" Target="https://youtu.be/lnA9DMvHtfI" TargetMode="External"/><Relationship Id="rId5" Type="http://schemas.openxmlformats.org/officeDocument/2006/relationships/image" Target="../media/image12.png"/><Relationship Id="rId4" Type="http://schemas.openxmlformats.org/officeDocument/2006/relationships/image" Target="../media/image611.png"/></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hyperlink" Target="http://www.youtube.com/watch?v=0S43IwBF0uM" TargetMode="External"/><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0.xml"/><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intro_4up_short.mpg" TargetMode="External"/><Relationship Id="rId1" Type="http://schemas.microsoft.com/office/2007/relationships/media" Target="file:///C:\Users\efros\Dropbox\courses\Computational%20Photography\people's%20slides\VideoTextures\intro_4up_short.mpg" TargetMode="External"/><Relationship Id="rId5" Type="http://schemas.openxmlformats.org/officeDocument/2006/relationships/image" Target="../media/image14.png"/><Relationship Id="rId4" Type="http://schemas.openxmlformats.org/officeDocument/2006/relationships/notesSlide" Target="../notesSlides/notesSlide21.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intro_4up.mpg" TargetMode="External"/><Relationship Id="rId1" Type="http://schemas.microsoft.com/office/2007/relationships/media" Target="file:///C:\Users\efros\Dropbox\courses\Computational%20Photography\people's%20slides\VideoTextures\intro_4up.mpg" TargetMode="External"/><Relationship Id="rId5" Type="http://schemas.openxmlformats.org/officeDocument/2006/relationships/image" Target="../media/image15.png"/><Relationship Id="rId4" Type="http://schemas.openxmlformats.org/officeDocument/2006/relationships/notesSlide" Target="../notesSlides/notesSlide22.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problem_statement.mpg" TargetMode="External"/><Relationship Id="rId1" Type="http://schemas.microsoft.com/office/2007/relationships/media" Target="file:///C:\Users\efros\Dropbox\courses\Computational%20Photography\people's%20slides\VideoTextures\problem_statement.mpg" TargetMode="External"/><Relationship Id="rId5" Type="http://schemas.openxmlformats.org/officeDocument/2006/relationships/image" Target="../media/image16.png"/><Relationship Id="rId4" Type="http://schemas.openxmlformats.org/officeDocument/2006/relationships/notesSlide" Target="../notesSlides/notesSlide23.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vtflamra.mpg" TargetMode="External"/><Relationship Id="rId1" Type="http://schemas.microsoft.com/office/2007/relationships/media" Target="file:///C:\Users\efros\Dropbox\courses\Computational%20Photography\people's%20slides\VideoTextures\vtflamra.mpg" TargetMode="External"/><Relationship Id="rId5" Type="http://schemas.openxmlformats.org/officeDocument/2006/relationships/image" Target="../media/image17.png"/><Relationship Id="rId4" Type="http://schemas.openxmlformats.org/officeDocument/2006/relationships/notesSlide" Target="../notesSlides/notesSlide24.xml"/></Relationships>
</file>

<file path=ppt/slides/_rels/slide2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xml"/><Relationship Id="rId1" Type="http://schemas.openxmlformats.org/officeDocument/2006/relationships/slideLayout" Target="../slideLayouts/slideLayout26.xml"/><Relationship Id="rId5" Type="http://schemas.openxmlformats.org/officeDocument/2006/relationships/image" Target="../media/image19.wmf"/><Relationship Id="rId4" Type="http://schemas.openxmlformats.org/officeDocument/2006/relationships/oleObject" Target="../embeddings/oleObject2.bin"/></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27.xml"/><Relationship Id="rId1" Type="http://schemas.openxmlformats.org/officeDocument/2006/relationships/slideLayout" Target="../slideLayouts/slideLayout26.xml"/><Relationship Id="rId4" Type="http://schemas.openxmlformats.org/officeDocument/2006/relationships/image" Target="../media/image20.wmf"/></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flame_highvslowsigma.mpg" TargetMode="External"/><Relationship Id="rId1" Type="http://schemas.microsoft.com/office/2007/relationships/media" Target="file:///C:\Users\efros\Dropbox\courses\Computational%20Photography\people's%20slides\VideoTextures\flame_highvslowsigma.mpg" TargetMode="External"/><Relationship Id="rId5" Type="http://schemas.openxmlformats.org/officeDocument/2006/relationships/image" Target="../media/image21.png"/><Relationship Id="rId4" Type="http://schemas.openxmlformats.org/officeDocument/2006/relationships/notesSlide" Target="../notesSlides/notesSlide28.xml"/></Relationships>
</file>

<file path=ppt/slides/_rels/slide3.xml.rels><?xml version="1.0" encoding="UTF-8" standalone="yes"?>
<Relationships xmlns="http://schemas.openxmlformats.org/package/2006/relationships"><Relationship Id="rId3" Type="http://schemas.openxmlformats.org/officeDocument/2006/relationships/hyperlink" Target="http://www.youtube.com/watch?v=JzqumbhfxRo" TargetMode="External"/><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vtclk1b.mpg" TargetMode="External"/><Relationship Id="rId1" Type="http://schemas.microsoft.com/office/2007/relationships/media" Target="file:///C:\Users\efros\Dropbox\courses\Computational%20Photography\people's%20slides\VideoTextures\vtclk1b.mpg" TargetMode="External"/><Relationship Id="rId5" Type="http://schemas.openxmlformats.org/officeDocument/2006/relationships/image" Target="../media/image22.png"/><Relationship Id="rId4" Type="http://schemas.openxmlformats.org/officeDocument/2006/relationships/notesSlide" Target="../notesSlides/notesSlide29.xml"/></Relationships>
</file>

<file path=ppt/slides/_rels/slide31.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30.xml"/><Relationship Id="rId1" Type="http://schemas.openxmlformats.org/officeDocument/2006/relationships/slideLayout" Target="../slideLayouts/slideLayout26.xml"/><Relationship Id="rId4" Type="http://schemas.openxmlformats.org/officeDocument/2006/relationships/image" Target="../media/image23.wmf"/></Relationships>
</file>

<file path=ppt/slides/_rels/slide32.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31.xml"/><Relationship Id="rId1" Type="http://schemas.openxmlformats.org/officeDocument/2006/relationships/slideLayout" Target="../slideLayouts/slideLayout26.xml"/><Relationship Id="rId6" Type="http://schemas.openxmlformats.org/officeDocument/2006/relationships/image" Target="../media/image25.wmf"/><Relationship Id="rId5" Type="http://schemas.openxmlformats.org/officeDocument/2006/relationships/oleObject" Target="../embeddings/oleObject6.bin"/><Relationship Id="rId4" Type="http://schemas.openxmlformats.org/officeDocument/2006/relationships/image" Target="../media/image24.wmf"/></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26.xml"/><Relationship Id="rId7" Type="http://schemas.openxmlformats.org/officeDocument/2006/relationships/image" Target="../media/image26.png"/><Relationship Id="rId2" Type="http://schemas.openxmlformats.org/officeDocument/2006/relationships/video" Target="file:///C:\Users\efros\Dropbox\courses\Computational%20Photography\people's%20slides\VideoTextures\vtclk2c.mpg" TargetMode="External"/><Relationship Id="rId1" Type="http://schemas.microsoft.com/office/2007/relationships/media" Target="file:///C:\Users\efros\Dropbox\courses\Computational%20Photography\people's%20slides\VideoTextures\vtclk2c.mpg" TargetMode="External"/><Relationship Id="rId6" Type="http://schemas.openxmlformats.org/officeDocument/2006/relationships/image" Target="../media/image24.wmf"/><Relationship Id="rId5" Type="http://schemas.openxmlformats.org/officeDocument/2006/relationships/oleObject" Target="../embeddings/oleObject7.bin"/><Relationship Id="rId4" Type="http://schemas.openxmlformats.org/officeDocument/2006/relationships/notesSlide" Target="../notesSlides/notesSlide32.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runner_3up.mpg" TargetMode="External"/><Relationship Id="rId1" Type="http://schemas.microsoft.com/office/2007/relationships/media" Target="file:///C:\Users\efros\Dropbox\courses\Computational%20Photography\people's%20slides\VideoTextures\runner_3up.mpg" TargetMode="External"/><Relationship Id="rId5" Type="http://schemas.openxmlformats.org/officeDocument/2006/relationships/image" Target="../media/image27.png"/><Relationship Id="rId4" Type="http://schemas.openxmlformats.org/officeDocument/2006/relationships/notesSlide" Target="../notesSlides/notesSlide33.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mario.mpg" TargetMode="External"/><Relationship Id="rId1" Type="http://schemas.microsoft.com/office/2007/relationships/media" Target="file:///C:\Users\efros\Dropbox\courses\Computational%20Photography\people's%20slides\VideoTextures\mario.mpg" TargetMode="Externa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notesSlide" Target="../notesSlides/notesSlide34.xml"/></Relationships>
</file>

<file path=ppt/slides/_rels/slide36.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notesSlide" Target="../notesSlides/notesSlide35.xml"/><Relationship Id="rId1" Type="http://schemas.openxmlformats.org/officeDocument/2006/relationships/slideLayout" Target="../slideLayouts/slideLayout28.xml"/><Relationship Id="rId4" Type="http://schemas.openxmlformats.org/officeDocument/2006/relationships/image" Target="../media/image30.wmf"/></Relationships>
</file>

<file path=ppt/slides/_rels/slide37.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36.xml"/><Relationship Id="rId1" Type="http://schemas.openxmlformats.org/officeDocument/2006/relationships/slideLayout" Target="../slideLayouts/slideLayout26.xml"/><Relationship Id="rId4" Type="http://schemas.openxmlformats.org/officeDocument/2006/relationships/image" Target="../media/image31.wmf"/></Relationships>
</file>

<file path=ppt/slides/_rels/slide38.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notesSlide" Target="../notesSlides/notesSlide37.xml"/><Relationship Id="rId1" Type="http://schemas.openxmlformats.org/officeDocument/2006/relationships/slideLayout" Target="../slideLayouts/slideLayout26.xml"/><Relationship Id="rId5" Type="http://schemas.openxmlformats.org/officeDocument/2006/relationships/image" Target="../media/image33.png"/><Relationship Id="rId4" Type="http://schemas.openxmlformats.org/officeDocument/2006/relationships/image" Target="../media/image32.wmf"/></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file:///C:\Users\efros\Dropbox\courses\Computational%20Photography\people's%20slides\VideoTextures\intrfish.mpg" TargetMode="External"/><Relationship Id="rId1" Type="http://schemas.microsoft.com/office/2007/relationships/media" Target="file:///C:\Users\efros\Dropbox\courses\Computational%20Photography\people's%20slides\VideoTextures\intrfish.mpg" TargetMode="External"/><Relationship Id="rId5" Type="http://schemas.openxmlformats.org/officeDocument/2006/relationships/image" Target="../media/image34.png"/><Relationship Id="rId4" Type="http://schemas.openxmlformats.org/officeDocument/2006/relationships/notesSlide" Target="../notesSlides/notesSlide38.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15.xml"/><Relationship Id="rId4" Type="http://schemas.openxmlformats.org/officeDocument/2006/relationships/image" Target="../media/image5.jpeg"/></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discussion_4up.mpg" TargetMode="External"/><Relationship Id="rId1" Type="http://schemas.microsoft.com/office/2007/relationships/media" Target="file:///C:\Users\efros\Dropbox\courses\Computational%20Photography\people's%20slides\VideoTextures\discussion_4up.mpg" TargetMode="External"/><Relationship Id="rId5" Type="http://schemas.openxmlformats.org/officeDocument/2006/relationships/image" Target="../media/image35.png"/><Relationship Id="rId4" Type="http://schemas.openxmlformats.org/officeDocument/2006/relationships/notesSlide" Target="../notesSlides/notesSlide39.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vtgrass.mpg" TargetMode="External"/><Relationship Id="rId1" Type="http://schemas.microsoft.com/office/2007/relationships/media" Target="file:///C:\Users\efros\Dropbox\courses\Computational%20Photography\people's%20slides\VideoTextures\vtgrass.mpg" TargetMode="External"/><Relationship Id="rId5" Type="http://schemas.openxmlformats.org/officeDocument/2006/relationships/image" Target="../media/image36.png"/><Relationship Id="rId4" Type="http://schemas.openxmlformats.org/officeDocument/2006/relationships/notesSlide" Target="../notesSlides/notesSlide40.xml"/></Relationships>
</file>

<file path=ppt/slides/_rels/slide42.xml.rels><?xml version="1.0" encoding="UTF-8" standalone="yes"?>
<Relationships xmlns="http://schemas.openxmlformats.org/package/2006/relationships"><Relationship Id="rId8" Type="http://schemas.openxmlformats.org/officeDocument/2006/relationships/image" Target="../media/image39.wmf"/><Relationship Id="rId3" Type="http://schemas.openxmlformats.org/officeDocument/2006/relationships/oleObject" Target="../embeddings/oleObject11.bin"/><Relationship Id="rId7" Type="http://schemas.openxmlformats.org/officeDocument/2006/relationships/oleObject" Target="../embeddings/oleObject13.bin"/><Relationship Id="rId2" Type="http://schemas.openxmlformats.org/officeDocument/2006/relationships/notesSlide" Target="../notesSlides/notesSlide41.xml"/><Relationship Id="rId1" Type="http://schemas.openxmlformats.org/officeDocument/2006/relationships/slideLayout" Target="../slideLayouts/slideLayout37.xml"/><Relationship Id="rId6" Type="http://schemas.openxmlformats.org/officeDocument/2006/relationships/image" Target="../media/image38.wmf"/><Relationship Id="rId5" Type="http://schemas.openxmlformats.org/officeDocument/2006/relationships/oleObject" Target="../embeddings/oleObject12.bin"/><Relationship Id="rId4" Type="http://schemas.openxmlformats.org/officeDocument/2006/relationships/image" Target="../media/image37.wmf"/></Relationships>
</file>

<file path=ppt/slides/_rels/slide43.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oleObject" Target="../embeddings/oleObject14.bin"/><Relationship Id="rId7" Type="http://schemas.openxmlformats.org/officeDocument/2006/relationships/oleObject" Target="../embeddings/oleObject17.bin"/><Relationship Id="rId2" Type="http://schemas.openxmlformats.org/officeDocument/2006/relationships/notesSlide" Target="../notesSlides/notesSlide42.xml"/><Relationship Id="rId1" Type="http://schemas.openxmlformats.org/officeDocument/2006/relationships/slideLayout" Target="../slideLayouts/slideLayout37.xml"/><Relationship Id="rId6" Type="http://schemas.openxmlformats.org/officeDocument/2006/relationships/oleObject" Target="../embeddings/oleObject16.bin"/><Relationship Id="rId5" Type="http://schemas.openxmlformats.org/officeDocument/2006/relationships/oleObject" Target="../embeddings/oleObject15.bin"/><Relationship Id="rId10" Type="http://schemas.openxmlformats.org/officeDocument/2006/relationships/image" Target="../media/image40.wmf"/><Relationship Id="rId4" Type="http://schemas.openxmlformats.org/officeDocument/2006/relationships/image" Target="../media/image37.wmf"/><Relationship Id="rId9" Type="http://schemas.openxmlformats.org/officeDocument/2006/relationships/oleObject" Target="../embeddings/oleObject19.bin"/></Relationships>
</file>

<file path=ppt/slides/_rels/slide4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3.xml"/><Relationship Id="rId1" Type="http://schemas.openxmlformats.org/officeDocument/2006/relationships/slideLayout" Target="../slideLayouts/slideLayout37.xml"/><Relationship Id="rId5" Type="http://schemas.openxmlformats.org/officeDocument/2006/relationships/image" Target="../media/image43.png"/><Relationship Id="rId4" Type="http://schemas.openxmlformats.org/officeDocument/2006/relationships/image" Target="../media/image42.png"/></Relationships>
</file>

<file path=ppt/slides/_rels/slide4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4.xml"/><Relationship Id="rId1" Type="http://schemas.openxmlformats.org/officeDocument/2006/relationships/slideLayout" Target="../slideLayouts/slideLayout37.xml"/><Relationship Id="rId4" Type="http://schemas.openxmlformats.org/officeDocument/2006/relationships/image" Target="../media/image45.pn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7.xml"/></Relationships>
</file>

<file path=ppt/slides/_rels/slide47.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50.png"/><Relationship Id="rId2" Type="http://schemas.openxmlformats.org/officeDocument/2006/relationships/notesSlide" Target="../notesSlides/notesSlide46.xml"/><Relationship Id="rId1" Type="http://schemas.openxmlformats.org/officeDocument/2006/relationships/slideLayout" Target="../slideLayouts/slideLayout41.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48.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51.png"/><Relationship Id="rId7" Type="http://schemas.openxmlformats.org/officeDocument/2006/relationships/image" Target="../media/image55.png"/><Relationship Id="rId2" Type="http://schemas.openxmlformats.org/officeDocument/2006/relationships/notesSlide" Target="../notesSlides/notesSlide47.xml"/><Relationship Id="rId1" Type="http://schemas.openxmlformats.org/officeDocument/2006/relationships/slideLayout" Target="../slideLayouts/slideLayout41.xml"/><Relationship Id="rId6" Type="http://schemas.openxmlformats.org/officeDocument/2006/relationships/image" Target="../media/image54.png"/><Relationship Id="rId11" Type="http://schemas.openxmlformats.org/officeDocument/2006/relationships/image" Target="../media/image59.png"/><Relationship Id="rId5" Type="http://schemas.openxmlformats.org/officeDocument/2006/relationships/image" Target="../media/image53.png"/><Relationship Id="rId10" Type="http://schemas.openxmlformats.org/officeDocument/2006/relationships/image" Target="../media/image58.png"/><Relationship Id="rId4" Type="http://schemas.openxmlformats.org/officeDocument/2006/relationships/image" Target="../media/image52.png"/><Relationship Id="rId9" Type="http://schemas.openxmlformats.org/officeDocument/2006/relationships/image" Target="../media/image57.png"/></Relationships>
</file>

<file path=ppt/slides/_rels/slide4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48.xml"/><Relationship Id="rId1" Type="http://schemas.openxmlformats.org/officeDocument/2006/relationships/slideLayout" Target="../slideLayouts/slideLayout41.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19.xml"/><Relationship Id="rId5" Type="http://schemas.openxmlformats.org/officeDocument/2006/relationships/image" Target="../media/image8.jpeg"/><Relationship Id="rId4" Type="http://schemas.openxmlformats.org/officeDocument/2006/relationships/image" Target="../media/image7.jpeg"/></Relationships>
</file>

<file path=ppt/slides/_rels/slide5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9.xml"/><Relationship Id="rId1" Type="http://schemas.openxmlformats.org/officeDocument/2006/relationships/slideLayout" Target="../slideLayouts/slideLayout41.xml"/><Relationship Id="rId6" Type="http://schemas.openxmlformats.org/officeDocument/2006/relationships/image" Target="../media/image42.png"/><Relationship Id="rId5" Type="http://schemas.openxmlformats.org/officeDocument/2006/relationships/image" Target="../media/image65.png"/><Relationship Id="rId4" Type="http://schemas.openxmlformats.org/officeDocument/2006/relationships/image" Target="../media/image41.png"/></Relationships>
</file>

<file path=ppt/slides/_rels/slide5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0.xml"/><Relationship Id="rId1" Type="http://schemas.openxmlformats.org/officeDocument/2006/relationships/slideLayout" Target="../slideLayouts/slideLayout41.xml"/><Relationship Id="rId5" Type="http://schemas.openxmlformats.org/officeDocument/2006/relationships/image" Target="../media/image68.png"/><Relationship Id="rId4" Type="http://schemas.openxmlformats.org/officeDocument/2006/relationships/image" Target="../media/image67.png"/></Relationships>
</file>

<file path=ppt/slides/_rels/slide52.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notesSlide" Target="../notesSlides/notesSlide51.xml"/><Relationship Id="rId1" Type="http://schemas.openxmlformats.org/officeDocument/2006/relationships/slideLayout" Target="../slideLayouts/slideLayout41.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png"/></Relationships>
</file>

<file path=ppt/slides/_rels/slide5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2.xml"/><Relationship Id="rId1" Type="http://schemas.openxmlformats.org/officeDocument/2006/relationships/slideLayout" Target="../slideLayouts/slideLayout41.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6.xml"/></Relationships>
</file>

<file path=ppt/slides/_rels/slide5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4.xml"/><Relationship Id="rId1" Type="http://schemas.openxmlformats.org/officeDocument/2006/relationships/slideLayout" Target="../slideLayouts/slideLayout41.xml"/><Relationship Id="rId6" Type="http://schemas.openxmlformats.org/officeDocument/2006/relationships/image" Target="../media/image82.jpeg"/><Relationship Id="rId5" Type="http://schemas.openxmlformats.org/officeDocument/2006/relationships/image" Target="../media/image81.jpeg"/><Relationship Id="rId4" Type="http://schemas.openxmlformats.org/officeDocument/2006/relationships/image" Target="../media/image80.jpeg"/></Relationships>
</file>

<file path=ppt/slides/_rels/slide56.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55.xml"/><Relationship Id="rId1" Type="http://schemas.openxmlformats.org/officeDocument/2006/relationships/slideLayout" Target="../slideLayouts/slideLayout37.xml"/></Relationships>
</file>

<file path=ppt/slides/_rels/slide5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47.xml"/><Relationship Id="rId4" Type="http://schemas.openxmlformats.org/officeDocument/2006/relationships/image" Target="../media/image85.png"/></Relationships>
</file>

<file path=ppt/slides/_rels/slide5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Layout" Target="../slideLayouts/slideLayout47.xml"/><Relationship Id="rId4" Type="http://schemas.openxmlformats.org/officeDocument/2006/relationships/image" Target="../media/image83.png"/></Relationships>
</file>

<file path=ppt/slides/_rels/slide59.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5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jpeg"/><Relationship Id="rId1" Type="http://schemas.openxmlformats.org/officeDocument/2006/relationships/slideLayout" Target="../slideLayouts/slideLayout53.xml"/></Relationships>
</file>

<file path=ppt/slides/_rels/slide61.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56.xml"/><Relationship Id="rId1" Type="http://schemas.openxmlformats.org/officeDocument/2006/relationships/slideLayout" Target="../slideLayouts/slideLayout41.xml"/></Relationships>
</file>

<file path=ppt/slides/_rels/slide6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7.xml"/><Relationship Id="rId1" Type="http://schemas.openxmlformats.org/officeDocument/2006/relationships/slideLayout" Target="../slideLayouts/slideLayout41.xml"/></Relationships>
</file>

<file path=ppt/slides/_rels/slide6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58.xml"/><Relationship Id="rId1" Type="http://schemas.openxmlformats.org/officeDocument/2006/relationships/slideLayout" Target="../slideLayouts/slideLayout41.xml"/><Relationship Id="rId6" Type="http://schemas.openxmlformats.org/officeDocument/2006/relationships/image" Target="../media/image95.jpeg"/><Relationship Id="rId5" Type="http://schemas.openxmlformats.org/officeDocument/2006/relationships/image" Target="../media/image94.jpeg"/><Relationship Id="rId4" Type="http://schemas.openxmlformats.org/officeDocument/2006/relationships/image" Target="../media/image93.jpeg"/></Relationships>
</file>

<file path=ppt/slides/_rels/slide6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59.xml"/><Relationship Id="rId1" Type="http://schemas.openxmlformats.org/officeDocument/2006/relationships/slideLayout" Target="../slideLayouts/slideLayout41.xml"/></Relationships>
</file>

<file path=ppt/slides/_rels/slide6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60.xml"/><Relationship Id="rId1" Type="http://schemas.openxmlformats.org/officeDocument/2006/relationships/slideLayout" Target="../slideLayouts/slideLayout41.xml"/><Relationship Id="rId6" Type="http://schemas.openxmlformats.org/officeDocument/2006/relationships/image" Target="../media/image100.jpeg"/><Relationship Id="rId5" Type="http://schemas.openxmlformats.org/officeDocument/2006/relationships/image" Target="../media/image99.jpeg"/><Relationship Id="rId4" Type="http://schemas.openxmlformats.org/officeDocument/2006/relationships/image" Target="../media/image98.jpeg"/></Relationships>
</file>

<file path=ppt/slides/_rels/slide6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1.xml"/><Relationship Id="rId1" Type="http://schemas.openxmlformats.org/officeDocument/2006/relationships/slideLayout" Target="../slideLayouts/slideLayout57.xml"/><Relationship Id="rId4" Type="http://schemas.openxmlformats.org/officeDocument/2006/relationships/image" Target="../media/image102.png"/></Relationships>
</file>

<file path=ppt/slides/_rels/slide67.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2.xml"/><Relationship Id="rId1" Type="http://schemas.openxmlformats.org/officeDocument/2006/relationships/slideLayout" Target="../slideLayouts/slideLayout58.xml"/><Relationship Id="rId4" Type="http://schemas.openxmlformats.org/officeDocument/2006/relationships/image" Target="../media/image102.png"/></Relationships>
</file>

<file path=ppt/slides/_rels/slide68.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3.xml"/><Relationship Id="rId1" Type="http://schemas.openxmlformats.org/officeDocument/2006/relationships/slideLayout" Target="../slideLayouts/slideLayout58.xml"/><Relationship Id="rId6" Type="http://schemas.openxmlformats.org/officeDocument/2006/relationships/image" Target="../media/image104.png"/><Relationship Id="rId5" Type="http://schemas.openxmlformats.org/officeDocument/2006/relationships/image" Target="../media/image103.png"/><Relationship Id="rId4" Type="http://schemas.openxmlformats.org/officeDocument/2006/relationships/image" Target="../media/image102.png"/></Relationships>
</file>

<file path=ppt/slides/_rels/slide69.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4.xml"/><Relationship Id="rId1" Type="http://schemas.openxmlformats.org/officeDocument/2006/relationships/slideLayout" Target="../slideLayouts/slideLayout58.xml"/><Relationship Id="rId4" Type="http://schemas.openxmlformats.org/officeDocument/2006/relationships/image" Target="../media/image102.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19.xml"/><Relationship Id="rId5" Type="http://schemas.openxmlformats.org/officeDocument/2006/relationships/image" Target="../media/image10.wmf"/><Relationship Id="rId4" Type="http://schemas.openxmlformats.org/officeDocument/2006/relationships/oleObject" Target="../embeddings/oleObject1.bin"/></Relationships>
</file>

<file path=ppt/slides/_rels/slide70.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image" Target="../media/image107.png"/><Relationship Id="rId2" Type="http://schemas.openxmlformats.org/officeDocument/2006/relationships/notesSlide" Target="../notesSlides/notesSlide65.xml"/><Relationship Id="rId1" Type="http://schemas.openxmlformats.org/officeDocument/2006/relationships/slideLayout" Target="../slideLayouts/slideLayout58.xml"/><Relationship Id="rId6" Type="http://schemas.openxmlformats.org/officeDocument/2006/relationships/image" Target="../media/image102.png"/><Relationship Id="rId5" Type="http://schemas.openxmlformats.org/officeDocument/2006/relationships/image" Target="../media/image106.png"/><Relationship Id="rId4" Type="http://schemas.openxmlformats.org/officeDocument/2006/relationships/image" Target="../media/image105.png"/></Relationships>
</file>

<file path=ppt/slides/_rels/slide71.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3" Type="http://schemas.openxmlformats.org/officeDocument/2006/relationships/image" Target="../media/image1150.png"/><Relationship Id="rId2" Type="http://schemas.openxmlformats.org/officeDocument/2006/relationships/notesSlide" Target="../notesSlides/notesSlide67.xml"/><Relationship Id="rId1" Type="http://schemas.openxmlformats.org/officeDocument/2006/relationships/slideLayout" Target="../slideLayouts/slideLayout13.xml"/><Relationship Id="rId5" Type="http://schemas.openxmlformats.org/officeDocument/2006/relationships/hyperlink" Target="https://youtu.be/lnA9DMvHtfI" TargetMode="External"/><Relationship Id="rId4" Type="http://schemas.openxmlformats.org/officeDocument/2006/relationships/image" Target="../media/image150.png"/></Relationships>
</file>

<file path=ppt/slides/_rels/slide73.xml.rels><?xml version="1.0" encoding="UTF-8" standalone="yes"?>
<Relationships xmlns="http://schemas.openxmlformats.org/package/2006/relationships"><Relationship Id="rId8" Type="http://schemas.openxmlformats.org/officeDocument/2006/relationships/image" Target="../media/image108.png"/><Relationship Id="rId13" Type="http://schemas.openxmlformats.org/officeDocument/2006/relationships/image" Target="../media/image370.png"/><Relationship Id="rId18" Type="http://schemas.openxmlformats.org/officeDocument/2006/relationships/image" Target="../media/image112.png"/><Relationship Id="rId3" Type="http://schemas.openxmlformats.org/officeDocument/2006/relationships/image" Target="../media/image290.png"/><Relationship Id="rId7" Type="http://schemas.openxmlformats.org/officeDocument/2006/relationships/image" Target="../media/image330.png"/><Relationship Id="rId12" Type="http://schemas.openxmlformats.org/officeDocument/2006/relationships/image" Target="../media/image360.png"/><Relationship Id="rId17" Type="http://schemas.openxmlformats.org/officeDocument/2006/relationships/image" Target="../media/image111.png"/><Relationship Id="rId2" Type="http://schemas.openxmlformats.org/officeDocument/2006/relationships/notesSlide" Target="../notesSlides/notesSlide68.xml"/><Relationship Id="rId16" Type="http://schemas.openxmlformats.org/officeDocument/2006/relationships/image" Target="../media/image110.png"/><Relationship Id="rId20" Type="http://schemas.openxmlformats.org/officeDocument/2006/relationships/hyperlink" Target="https://youtu.be/lnA9DMvHtfI" TargetMode="External"/><Relationship Id="rId1" Type="http://schemas.openxmlformats.org/officeDocument/2006/relationships/slideLayout" Target="../slideLayouts/slideLayout13.xml"/><Relationship Id="rId6" Type="http://schemas.openxmlformats.org/officeDocument/2006/relationships/image" Target="../media/image320.png"/><Relationship Id="rId11" Type="http://schemas.openxmlformats.org/officeDocument/2006/relationships/image" Target="../media/image350.png"/><Relationship Id="rId5" Type="http://schemas.openxmlformats.org/officeDocument/2006/relationships/image" Target="../media/image310.png"/><Relationship Id="rId15" Type="http://schemas.openxmlformats.org/officeDocument/2006/relationships/image" Target="../media/image390.png"/><Relationship Id="rId10" Type="http://schemas.openxmlformats.org/officeDocument/2006/relationships/image" Target="../media/image340.png"/><Relationship Id="rId19" Type="http://schemas.openxmlformats.org/officeDocument/2006/relationships/image" Target="../media/image113.png"/><Relationship Id="rId4" Type="http://schemas.openxmlformats.org/officeDocument/2006/relationships/image" Target="../media/image300.png"/><Relationship Id="rId9" Type="http://schemas.openxmlformats.org/officeDocument/2006/relationships/image" Target="../media/image109.png"/><Relationship Id="rId14" Type="http://schemas.openxmlformats.org/officeDocument/2006/relationships/image" Target="../media/image380.png"/></Relationships>
</file>

<file path=ppt/slides/_rels/slide7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69.xml"/><Relationship Id="rId1" Type="http://schemas.openxmlformats.org/officeDocument/2006/relationships/slideLayout" Target="../slideLayouts/slideLayout13.xml"/><Relationship Id="rId5" Type="http://schemas.openxmlformats.org/officeDocument/2006/relationships/hyperlink" Target="https://youtu.be/lnA9DMvHtfI" TargetMode="External"/><Relationship Id="rId4" Type="http://schemas.openxmlformats.org/officeDocument/2006/relationships/image" Target="../media/image410.png"/></Relationships>
</file>

<file path=ppt/slides/_rels/slide75.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70.xml"/><Relationship Id="rId1" Type="http://schemas.openxmlformats.org/officeDocument/2006/relationships/slideLayout" Target="../slideLayouts/slideLayout13.xml"/><Relationship Id="rId4" Type="http://schemas.openxmlformats.org/officeDocument/2006/relationships/hyperlink" Target="https://youtu.be/lnA9DMvHtfI" TargetMode="External"/></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hyperlink" Target="https://youtu.be/lnA9DMvHtfI" TargetMode="External"/><Relationship Id="rId5" Type="http://schemas.openxmlformats.org/officeDocument/2006/relationships/image" Target="../media/image116.png"/><Relationship Id="rId4" Type="http://schemas.openxmlformats.org/officeDocument/2006/relationships/notesSlide" Target="../notesSlides/notesSlide71.xml"/></Relationships>
</file>

<file path=ppt/slides/_rels/slide77.xml.rels><?xml version="1.0" encoding="UTF-8" standalone="yes"?>
<Relationships xmlns="http://schemas.openxmlformats.org/package/2006/relationships"><Relationship Id="rId3" Type="http://schemas.openxmlformats.org/officeDocument/2006/relationships/image" Target="../media/image1250.png"/><Relationship Id="rId2" Type="http://schemas.openxmlformats.org/officeDocument/2006/relationships/notesSlide" Target="../notesSlides/notesSlide72.xml"/><Relationship Id="rId1" Type="http://schemas.openxmlformats.org/officeDocument/2006/relationships/slideLayout" Target="../slideLayouts/slideLayout13.xml"/><Relationship Id="rId4" Type="http://schemas.openxmlformats.org/officeDocument/2006/relationships/hyperlink" Target="https://youtu.be/lnA9DMvHtfI" TargetMode="External"/></Relationships>
</file>

<file path=ppt/slides/_rels/slide78.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73.xml"/><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74.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80.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81.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76.xml"/><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77.xm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78.xml"/><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69.xml"/><Relationship Id="rId1" Type="http://schemas.openxmlformats.org/officeDocument/2006/relationships/tags" Target="../tags/tag1.xml"/><Relationship Id="rId4" Type="http://schemas.openxmlformats.org/officeDocument/2006/relationships/image" Target="../media/image117.png"/></Relationships>
</file>

<file path=ppt/slides/_rels/slide85.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80.xml"/><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81.xml"/><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82.xml"/><Relationship Id="rId1" Type="http://schemas.openxmlformats.org/officeDocument/2006/relationships/slideLayout" Target="../slideLayouts/slideLayout13.xml"/></Relationships>
</file>

<file path=ppt/slides/_rels/slide88.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83.xml"/><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84.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0.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85.xml"/><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86.xml"/><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87.xml"/><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88.xml"/><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89.xml"/><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90.xml"/><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91.xml"/><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92.xml"/><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93.xml"/><Relationship Id="rId1" Type="http://schemas.openxmlformats.org/officeDocument/2006/relationships/slideLayout" Target="../slideLayouts/slideLayout13.xml"/></Relationships>
</file>

<file path=ppt/slides/_rels/slide99.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94.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6B53FAA4-DD24-46CA-8C2B-24297FEA917A}"/>
              </a:ext>
            </a:extLst>
          </p:cNvPr>
          <p:cNvSpPr>
            <a:spLocks noGrp="1" noChangeArrowheads="1"/>
          </p:cNvSpPr>
          <p:nvPr>
            <p:ph type="title"/>
          </p:nvPr>
        </p:nvSpPr>
        <p:spPr>
          <a:xfrm>
            <a:off x="4343400" y="84893"/>
            <a:ext cx="15697200" cy="1676400"/>
          </a:xfrm>
        </p:spPr>
        <p:txBody>
          <a:bodyPr/>
          <a:lstStyle/>
          <a:p>
            <a:r>
              <a:rPr lang="en-US" altLang="en-US" dirty="0"/>
              <a:t>Sequence Models for words and pixels</a:t>
            </a:r>
          </a:p>
        </p:txBody>
      </p:sp>
      <p:sp>
        <p:nvSpPr>
          <p:cNvPr id="40963" name="Text Box 5">
            <a:extLst>
              <a:ext uri="{FF2B5EF4-FFF2-40B4-BE49-F238E27FC236}">
                <a16:creationId xmlns:a16="http://schemas.microsoft.com/office/drawing/2014/main" id="{702140B9-754C-4305-AC77-AA3D2A47EF32}"/>
              </a:ext>
            </a:extLst>
          </p:cNvPr>
          <p:cNvSpPr txBox="1">
            <a:spLocks noChangeArrowheads="1"/>
          </p:cNvSpPr>
          <p:nvPr/>
        </p:nvSpPr>
        <p:spPr bwMode="auto">
          <a:xfrm>
            <a:off x="6705603" y="11277603"/>
            <a:ext cx="2550804" cy="677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algn="l" defTabSz="1828823" eaLnBrk="0" fontAlgn="base">
              <a:spcBef>
                <a:spcPct val="0"/>
              </a:spcBef>
              <a:spcAft>
                <a:spcPct val="0"/>
              </a:spcAft>
            </a:pPr>
            <a:r>
              <a:rPr lang="en-US" altLang="en-US" sz="3200" b="0" kern="1200">
                <a:solidFill>
                  <a:srgbClr val="000000"/>
                </a:solidFill>
                <a:latin typeface="Times New Roman" panose="02020603050405020304" pitchFamily="18" charset="0"/>
                <a:ea typeface="+mn-ea"/>
                <a:cs typeface="Arial" panose="020B0604020202020204" pitchFamily="34" charset="0"/>
              </a:rPr>
              <a:t>© A.A. Efros</a:t>
            </a:r>
            <a:endParaRPr lang="en-US" altLang="en-US" sz="4800" kern="1200">
              <a:solidFill>
                <a:srgbClr val="000000"/>
              </a:solidFill>
              <a:latin typeface="Times New Roman" panose="02020603050405020304" pitchFamily="18" charset="0"/>
              <a:ea typeface="+mn-ea"/>
              <a:cs typeface="Arial" panose="020B0604020202020204" pitchFamily="34" charset="0"/>
            </a:endParaRPr>
          </a:p>
        </p:txBody>
      </p:sp>
      <p:pic>
        <p:nvPicPr>
          <p:cNvPr id="40964" name="Picture 10">
            <a:extLst>
              <a:ext uri="{FF2B5EF4-FFF2-40B4-BE49-F238E27FC236}">
                <a16:creationId xmlns:a16="http://schemas.microsoft.com/office/drawing/2014/main" id="{AD37AB7B-8014-4471-A8D6-6989C7EA7D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0" y="2206628"/>
            <a:ext cx="10210800" cy="90709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5" name="Text Box 4">
            <a:extLst>
              <a:ext uri="{FF2B5EF4-FFF2-40B4-BE49-F238E27FC236}">
                <a16:creationId xmlns:a16="http://schemas.microsoft.com/office/drawing/2014/main" id="{B91F1DFB-1623-4B60-A0B0-A4FBE166A40A}"/>
              </a:ext>
            </a:extLst>
          </p:cNvPr>
          <p:cNvSpPr txBox="1">
            <a:spLocks noChangeArrowheads="1"/>
          </p:cNvSpPr>
          <p:nvPr/>
        </p:nvSpPr>
        <p:spPr bwMode="auto">
          <a:xfrm>
            <a:off x="8732941" y="12054026"/>
            <a:ext cx="15466503" cy="1661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1" tIns="91432" rIns="182861" bIns="91432">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algn="r" defTabSz="1828823" fontAlgn="base" hangingPunct="1">
              <a:spcBef>
                <a:spcPct val="0"/>
              </a:spcBef>
              <a:spcAft>
                <a:spcPct val="0"/>
              </a:spcAft>
            </a:pPr>
            <a:r>
              <a:rPr lang="en-US" altLang="en-US" sz="4800" b="0" kern="1200" dirty="0">
                <a:solidFill>
                  <a:srgbClr val="000000"/>
                </a:solidFill>
                <a:ea typeface="+mn-ea"/>
                <a:cs typeface="Arial" panose="020B0604020202020204" pitchFamily="34" charset="0"/>
              </a:rPr>
              <a:t>CS194: Intro to Computer Vision &amp; Comp. Photography</a:t>
            </a:r>
          </a:p>
          <a:p>
            <a:pPr algn="r" defTabSz="1828823" fontAlgn="base" hangingPunct="1">
              <a:spcBef>
                <a:spcPct val="0"/>
              </a:spcBef>
              <a:spcAft>
                <a:spcPct val="0"/>
              </a:spcAft>
            </a:pPr>
            <a:r>
              <a:rPr lang="en-US" altLang="en-US" sz="4800" b="0" kern="1200" dirty="0">
                <a:solidFill>
                  <a:srgbClr val="000000"/>
                </a:solidFill>
                <a:ea typeface="+mn-ea"/>
                <a:cs typeface="Arial" panose="020B0604020202020204" pitchFamily="34" charset="0"/>
              </a:rPr>
              <a:t>Alexei Efros, UC Berkeley, Fall 2024</a:t>
            </a:r>
          </a:p>
        </p:txBody>
      </p:sp>
      <p:sp>
        <p:nvSpPr>
          <p:cNvPr id="2" name="TextBox 1">
            <a:extLst>
              <a:ext uri="{FF2B5EF4-FFF2-40B4-BE49-F238E27FC236}">
                <a16:creationId xmlns:a16="http://schemas.microsoft.com/office/drawing/2014/main" id="{5B8A9D1E-DF8D-6CAD-6327-24D176D2E462}"/>
              </a:ext>
            </a:extLst>
          </p:cNvPr>
          <p:cNvSpPr txBox="1"/>
          <p:nvPr/>
        </p:nvSpPr>
        <p:spPr>
          <a:xfrm>
            <a:off x="184556" y="12269450"/>
            <a:ext cx="8028160" cy="1446550"/>
          </a:xfrm>
          <a:prstGeom prst="rect">
            <a:avLst/>
          </a:prstGeom>
          <a:noFill/>
        </p:spPr>
        <p:txBody>
          <a:bodyPr wrap="none" rtlCol="0">
            <a:spAutoFit/>
          </a:bodyPr>
          <a:lstStyle/>
          <a:p>
            <a:pPr algn="l"/>
            <a:r>
              <a:rPr lang="en-US" sz="4400" b="0" dirty="0"/>
              <a:t>Many slides from Steve Seitz’s </a:t>
            </a:r>
          </a:p>
          <a:p>
            <a:pPr algn="l"/>
            <a:r>
              <a:rPr lang="en-US" sz="4400" b="0" dirty="0"/>
              <a:t>wonderful </a:t>
            </a:r>
            <a:r>
              <a:rPr lang="en-US" sz="4400" b="0" dirty="0">
                <a:hlinkClick r:id="rId4"/>
              </a:rPr>
              <a:t>5 min Lectures</a:t>
            </a:r>
            <a:endParaRPr lang="en-US" sz="4400" b="0"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 name="Early"/>
          <p:cNvSpPr txBox="1"/>
          <p:nvPr/>
        </p:nvSpPr>
        <p:spPr>
          <a:xfrm>
            <a:off x="2059432" y="5600700"/>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796" name="one"/>
          <p:cNvSpPr txBox="1"/>
          <p:nvPr/>
        </p:nvSpPr>
        <p:spPr>
          <a:xfrm>
            <a:off x="3964432" y="5600700"/>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797" name="morning"/>
          <p:cNvSpPr txBox="1"/>
          <p:nvPr/>
        </p:nvSpPr>
        <p:spPr>
          <a:xfrm>
            <a:off x="5488432" y="5600700"/>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798" name="the"/>
          <p:cNvSpPr txBox="1"/>
          <p:nvPr/>
        </p:nvSpPr>
        <p:spPr>
          <a:xfrm>
            <a:off x="8663432" y="5600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799" name="sun"/>
          <p:cNvSpPr txBox="1"/>
          <p:nvPr/>
        </p:nvSpPr>
        <p:spPr>
          <a:xfrm>
            <a:off x="10060432" y="5600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800" name="was"/>
          <p:cNvSpPr txBox="1"/>
          <p:nvPr/>
        </p:nvSpPr>
        <p:spPr>
          <a:xfrm>
            <a:off x="11457432"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01" name="shining"/>
          <p:cNvSpPr txBox="1"/>
          <p:nvPr/>
        </p:nvSpPr>
        <p:spPr>
          <a:xfrm>
            <a:off x="12981432" y="5600700"/>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802" name="I"/>
          <p:cNvSpPr txBox="1"/>
          <p:nvPr/>
        </p:nvSpPr>
        <p:spPr>
          <a:xfrm>
            <a:off x="15648430" y="5600700"/>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803" name="was"/>
          <p:cNvSpPr txBox="1"/>
          <p:nvPr/>
        </p:nvSpPr>
        <p:spPr>
          <a:xfrm>
            <a:off x="16156430"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04" name="laying"/>
          <p:cNvSpPr txBox="1"/>
          <p:nvPr/>
        </p:nvSpPr>
        <p:spPr>
          <a:xfrm>
            <a:off x="17680430" y="560070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805" name="in"/>
          <p:cNvSpPr txBox="1"/>
          <p:nvPr/>
        </p:nvSpPr>
        <p:spPr>
          <a:xfrm>
            <a:off x="19966430" y="5600700"/>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806" name="bed"/>
          <p:cNvSpPr txBox="1"/>
          <p:nvPr/>
        </p:nvSpPr>
        <p:spPr>
          <a:xfrm>
            <a:off x="20855430" y="5600700"/>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807" name="Wondering"/>
          <p:cNvSpPr txBox="1"/>
          <p:nvPr/>
        </p:nvSpPr>
        <p:spPr>
          <a:xfrm>
            <a:off x="2059432" y="6997700"/>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808" name="if"/>
          <p:cNvSpPr txBox="1"/>
          <p:nvPr/>
        </p:nvSpPr>
        <p:spPr>
          <a:xfrm>
            <a:off x="6123432"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09" name="she"/>
          <p:cNvSpPr txBox="1"/>
          <p:nvPr/>
        </p:nvSpPr>
        <p:spPr>
          <a:xfrm>
            <a:off x="6758432" y="6997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810" name="had"/>
          <p:cNvSpPr txBox="1"/>
          <p:nvPr/>
        </p:nvSpPr>
        <p:spPr>
          <a:xfrm>
            <a:off x="8155432" y="6997700"/>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811" name="changed"/>
          <p:cNvSpPr txBox="1"/>
          <p:nvPr/>
        </p:nvSpPr>
        <p:spPr>
          <a:xfrm>
            <a:off x="9679432" y="6997700"/>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812" name="at"/>
          <p:cNvSpPr txBox="1"/>
          <p:nvPr/>
        </p:nvSpPr>
        <p:spPr>
          <a:xfrm>
            <a:off x="12854432" y="6997700"/>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813" name="all"/>
          <p:cNvSpPr txBox="1"/>
          <p:nvPr/>
        </p:nvSpPr>
        <p:spPr>
          <a:xfrm>
            <a:off x="13743432" y="6997700"/>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814" name="if"/>
          <p:cNvSpPr txBox="1"/>
          <p:nvPr/>
        </p:nvSpPr>
        <p:spPr>
          <a:xfrm>
            <a:off x="14759430"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15" name="her"/>
          <p:cNvSpPr txBox="1"/>
          <p:nvPr/>
        </p:nvSpPr>
        <p:spPr>
          <a:xfrm>
            <a:off x="15394430" y="6997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816" name="hair"/>
          <p:cNvSpPr txBox="1"/>
          <p:nvPr/>
        </p:nvSpPr>
        <p:spPr>
          <a:xfrm>
            <a:off x="16791430" y="6997700"/>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817" name="was"/>
          <p:cNvSpPr txBox="1"/>
          <p:nvPr/>
        </p:nvSpPr>
        <p:spPr>
          <a:xfrm>
            <a:off x="18315430" y="6997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18" name="still"/>
          <p:cNvSpPr txBox="1"/>
          <p:nvPr/>
        </p:nvSpPr>
        <p:spPr>
          <a:xfrm>
            <a:off x="19839430" y="6997700"/>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819" name="red"/>
          <p:cNvSpPr txBox="1"/>
          <p:nvPr/>
        </p:nvSpPr>
        <p:spPr>
          <a:xfrm>
            <a:off x="21236430" y="6997700"/>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sp>
        <p:nvSpPr>
          <p:cNvPr id="820" name="Bob Dylan, Tangled up in Blue"/>
          <p:cNvSpPr txBox="1"/>
          <p:nvPr/>
        </p:nvSpPr>
        <p:spPr>
          <a:xfrm>
            <a:off x="6955285" y="12139542"/>
            <a:ext cx="10338049" cy="9529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a:defRPr b="0"/>
            </a:pPr>
            <a:r>
              <a:t>Bob Dylan, </a:t>
            </a:r>
            <a:r>
              <a:rPr i="1"/>
              <a:t>Tangled up in Blue</a:t>
            </a:r>
          </a:p>
        </p:txBody>
      </p:sp>
      <p:sp>
        <p:nvSpPr>
          <p:cNvPr id="2" name="TextBox 1">
            <a:extLst>
              <a:ext uri="{FF2B5EF4-FFF2-40B4-BE49-F238E27FC236}">
                <a16:creationId xmlns:a16="http://schemas.microsoft.com/office/drawing/2014/main" id="{74076523-E5CB-0A6A-97B5-0750F7575D0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7" name="Wondering"/>
          <p:cNvSpPr txBox="1"/>
          <p:nvPr/>
        </p:nvSpPr>
        <p:spPr>
          <a:xfrm>
            <a:off x="4524928" y="11985735"/>
            <a:ext cx="2012062"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908" name="if"/>
          <p:cNvSpPr txBox="1"/>
          <p:nvPr/>
        </p:nvSpPr>
        <p:spPr>
          <a:xfrm>
            <a:off x="6609463" y="11814285"/>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909" name="she"/>
          <p:cNvSpPr txBox="1"/>
          <p:nvPr/>
        </p:nvSpPr>
        <p:spPr>
          <a:xfrm>
            <a:off x="7877252" y="11814285"/>
            <a:ext cx="10909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910" name="had"/>
          <p:cNvSpPr txBox="1"/>
          <p:nvPr/>
        </p:nvSpPr>
        <p:spPr>
          <a:xfrm>
            <a:off x="9385419" y="11814285"/>
            <a:ext cx="118491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911" name="changed"/>
          <p:cNvSpPr txBox="1"/>
          <p:nvPr/>
        </p:nvSpPr>
        <p:spPr>
          <a:xfrm>
            <a:off x="10670592" y="11941285"/>
            <a:ext cx="1843850" cy="711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912" name="at"/>
          <p:cNvSpPr txBox="1"/>
          <p:nvPr/>
        </p:nvSpPr>
        <p:spPr>
          <a:xfrm>
            <a:off x="12636713" y="11814285"/>
            <a:ext cx="65468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913" name="all"/>
          <p:cNvSpPr txBox="1"/>
          <p:nvPr/>
        </p:nvSpPr>
        <p:spPr>
          <a:xfrm>
            <a:off x="14196086" y="11814285"/>
            <a:ext cx="74866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914" name="if"/>
          <p:cNvSpPr txBox="1"/>
          <p:nvPr/>
        </p:nvSpPr>
        <p:spPr>
          <a:xfrm>
            <a:off x="15849440" y="11814285"/>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915" name="her"/>
          <p:cNvSpPr txBox="1"/>
          <p:nvPr/>
        </p:nvSpPr>
        <p:spPr>
          <a:xfrm>
            <a:off x="16959930" y="11814285"/>
            <a:ext cx="103124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916" name="still"/>
          <p:cNvSpPr txBox="1"/>
          <p:nvPr/>
        </p:nvSpPr>
        <p:spPr>
          <a:xfrm>
            <a:off x="21583211" y="11814285"/>
            <a:ext cx="10528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917" name="hair"/>
          <p:cNvSpPr txBox="1"/>
          <p:nvPr/>
        </p:nvSpPr>
        <p:spPr>
          <a:xfrm>
            <a:off x="18393001" y="11814285"/>
            <a:ext cx="11601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918" name="was"/>
          <p:cNvSpPr txBox="1"/>
          <p:nvPr/>
        </p:nvSpPr>
        <p:spPr>
          <a:xfrm>
            <a:off x="19981757" y="11814285"/>
            <a:ext cx="11728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919" name="bed"/>
          <p:cNvSpPr txBox="1"/>
          <p:nvPr/>
        </p:nvSpPr>
        <p:spPr>
          <a:xfrm>
            <a:off x="3209125" y="11814285"/>
            <a:ext cx="12433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920" name="in"/>
          <p:cNvSpPr txBox="1"/>
          <p:nvPr/>
        </p:nvSpPr>
        <p:spPr>
          <a:xfrm>
            <a:off x="2061907" y="11814285"/>
            <a:ext cx="6197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935" name="Group"/>
          <p:cNvGrpSpPr/>
          <p:nvPr/>
        </p:nvGrpSpPr>
        <p:grpSpPr>
          <a:xfrm>
            <a:off x="2285999" y="10804387"/>
            <a:ext cx="19812003" cy="965201"/>
            <a:chOff x="0" y="0"/>
            <a:chExt cx="19812001" cy="965199"/>
          </a:xfrm>
        </p:grpSpPr>
        <p:sp>
          <p:nvSpPr>
            <p:cNvPr id="1921"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2"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3"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4"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5"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6"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7"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8"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9"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0"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1"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2"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3"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4"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936" name="Line"/>
          <p:cNvSpPr/>
          <p:nvPr/>
        </p:nvSpPr>
        <p:spPr>
          <a:xfrm flipV="1">
            <a:off x="11430000" y="2999527"/>
            <a:ext cx="1" cy="1277061"/>
          </a:xfrm>
          <a:prstGeom prst="line">
            <a:avLst/>
          </a:prstGeom>
          <a:ln w="381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7" name="Transformer"/>
          <p:cNvSpPr/>
          <p:nvPr/>
        </p:nvSpPr>
        <p:spPr>
          <a:xfrm>
            <a:off x="749548" y="3681612"/>
            <a:ext cx="22884904" cy="7691441"/>
          </a:xfrm>
          <a:prstGeom prst="roundRect">
            <a:avLst>
              <a:gd name="adj" fmla="val 2477"/>
            </a:avLst>
          </a:prstGeom>
          <a:solidFill>
            <a:srgbClr val="FFFFFF"/>
          </a:solidFill>
          <a:ln w="1270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10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Helvetica Neue Medium"/>
                <a:sym typeface="Helvetica Neue Medium"/>
              </a:rPr>
              <a:t>Transformer</a:t>
            </a:r>
          </a:p>
        </p:txBody>
      </p:sp>
      <p:sp>
        <p:nvSpPr>
          <p:cNvPr id="1938" name="red"/>
          <p:cNvSpPr txBox="1"/>
          <p:nvPr/>
        </p:nvSpPr>
        <p:spPr>
          <a:xfrm>
            <a:off x="10428350" y="1378601"/>
            <a:ext cx="1995171" cy="184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2" name="TextBox 1">
            <a:extLst>
              <a:ext uri="{FF2B5EF4-FFF2-40B4-BE49-F238E27FC236}">
                <a16:creationId xmlns:a16="http://schemas.microsoft.com/office/drawing/2014/main" id="{B8BB5BC1-0F9B-7F32-F741-C0624E0CCA4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68" name="Group"/>
          <p:cNvGrpSpPr/>
          <p:nvPr/>
        </p:nvGrpSpPr>
        <p:grpSpPr>
          <a:xfrm>
            <a:off x="2285999" y="1025387"/>
            <a:ext cx="19812003" cy="965201"/>
            <a:chOff x="0" y="0"/>
            <a:chExt cx="19812001" cy="965199"/>
          </a:xfrm>
        </p:grpSpPr>
        <p:sp>
          <p:nvSpPr>
            <p:cNvPr id="3354"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55"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56"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57"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58"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59"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0"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1"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2"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3"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4"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5"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6"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7"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3" name="Group"/>
          <p:cNvGrpSpPr/>
          <p:nvPr/>
        </p:nvGrpSpPr>
        <p:grpSpPr>
          <a:xfrm>
            <a:off x="2285999" y="5851387"/>
            <a:ext cx="19812003" cy="965201"/>
            <a:chOff x="0" y="0"/>
            <a:chExt cx="19812001" cy="965199"/>
          </a:xfrm>
        </p:grpSpPr>
        <p:sp>
          <p:nvSpPr>
            <p:cNvPr id="3369"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0"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1"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2"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3"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4"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5"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6"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7"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8"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9"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0"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1"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2"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98" name="Group"/>
          <p:cNvGrpSpPr/>
          <p:nvPr/>
        </p:nvGrpSpPr>
        <p:grpSpPr>
          <a:xfrm>
            <a:off x="2285999" y="11693387"/>
            <a:ext cx="19812003" cy="965201"/>
            <a:chOff x="0" y="0"/>
            <a:chExt cx="19812001" cy="965199"/>
          </a:xfrm>
        </p:grpSpPr>
        <p:sp>
          <p:nvSpPr>
            <p:cNvPr id="3384"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5"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6"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7"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8"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9"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0"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1"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2"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3"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4"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5"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6"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7"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13" name="Group"/>
          <p:cNvGrpSpPr/>
          <p:nvPr/>
        </p:nvGrpSpPr>
        <p:grpSpPr>
          <a:xfrm>
            <a:off x="2285999" y="10677387"/>
            <a:ext cx="19812003" cy="965201"/>
            <a:chOff x="0" y="0"/>
            <a:chExt cx="19812001" cy="965199"/>
          </a:xfrm>
        </p:grpSpPr>
        <p:sp>
          <p:nvSpPr>
            <p:cNvPr id="3399"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0"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1"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2"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3"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4"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5"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6"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7"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8"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9"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0"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1"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2"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414" name="attention"/>
          <p:cNvSpPr/>
          <p:nvPr/>
        </p:nvSpPr>
        <p:spPr>
          <a:xfrm>
            <a:off x="1586700" y="11146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3429" name="Group"/>
          <p:cNvGrpSpPr/>
          <p:nvPr/>
        </p:nvGrpSpPr>
        <p:grpSpPr>
          <a:xfrm>
            <a:off x="2285999" y="8391387"/>
            <a:ext cx="19812003" cy="1435389"/>
            <a:chOff x="0" y="0"/>
            <a:chExt cx="19812001" cy="1435387"/>
          </a:xfrm>
        </p:grpSpPr>
        <p:sp>
          <p:nvSpPr>
            <p:cNvPr id="3415" name="Line"/>
            <p:cNvSpPr/>
            <p:nvPr/>
          </p:nvSpPr>
          <p:spPr>
            <a:xfrm flipV="1">
              <a:off x="-1" y="0"/>
              <a:ext cx="2"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6" name="Line"/>
            <p:cNvSpPr/>
            <p:nvPr/>
          </p:nvSpPr>
          <p:spPr>
            <a:xfrm flipV="1">
              <a:off x="1524000" y="0"/>
              <a:ext cx="0"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7" name="Line"/>
            <p:cNvSpPr/>
            <p:nvPr/>
          </p:nvSpPr>
          <p:spPr>
            <a:xfrm flipV="1">
              <a:off x="304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8" name="Line"/>
            <p:cNvSpPr/>
            <p:nvPr/>
          </p:nvSpPr>
          <p:spPr>
            <a:xfrm flipV="1">
              <a:off x="457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9" name="Line"/>
            <p:cNvSpPr/>
            <p:nvPr/>
          </p:nvSpPr>
          <p:spPr>
            <a:xfrm flipV="1">
              <a:off x="6095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0" name="Line"/>
            <p:cNvSpPr/>
            <p:nvPr/>
          </p:nvSpPr>
          <p:spPr>
            <a:xfrm flipV="1">
              <a:off x="7619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1" name="Line"/>
            <p:cNvSpPr/>
            <p:nvPr/>
          </p:nvSpPr>
          <p:spPr>
            <a:xfrm flipV="1">
              <a:off x="9143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2" name="Line"/>
            <p:cNvSpPr/>
            <p:nvPr/>
          </p:nvSpPr>
          <p:spPr>
            <a:xfrm flipV="1">
              <a:off x="1066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3" name="Line"/>
            <p:cNvSpPr/>
            <p:nvPr/>
          </p:nvSpPr>
          <p:spPr>
            <a:xfrm flipV="1">
              <a:off x="1219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4" name="Line"/>
            <p:cNvSpPr/>
            <p:nvPr/>
          </p:nvSpPr>
          <p:spPr>
            <a:xfrm flipV="1">
              <a:off x="13716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5" name="Line"/>
            <p:cNvSpPr/>
            <p:nvPr/>
          </p:nvSpPr>
          <p:spPr>
            <a:xfrm flipV="1">
              <a:off x="15240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6" name="Line"/>
            <p:cNvSpPr/>
            <p:nvPr/>
          </p:nvSpPr>
          <p:spPr>
            <a:xfrm flipV="1">
              <a:off x="16764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7" name="Line"/>
            <p:cNvSpPr/>
            <p:nvPr/>
          </p:nvSpPr>
          <p:spPr>
            <a:xfrm flipV="1">
              <a:off x="18288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8" name="Line"/>
            <p:cNvSpPr/>
            <p:nvPr/>
          </p:nvSpPr>
          <p:spPr>
            <a:xfrm flipV="1">
              <a:off x="19812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44" name="Group"/>
          <p:cNvGrpSpPr/>
          <p:nvPr/>
        </p:nvGrpSpPr>
        <p:grpSpPr>
          <a:xfrm>
            <a:off x="2285999" y="7375387"/>
            <a:ext cx="19812003" cy="965201"/>
            <a:chOff x="0" y="0"/>
            <a:chExt cx="19812001" cy="965199"/>
          </a:xfrm>
        </p:grpSpPr>
        <p:sp>
          <p:nvSpPr>
            <p:cNvPr id="3430"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1"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2"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3"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4"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5"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6"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7"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8"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9"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0"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1"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2"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3"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445" name="attention"/>
          <p:cNvSpPr/>
          <p:nvPr/>
        </p:nvSpPr>
        <p:spPr>
          <a:xfrm>
            <a:off x="1586700" y="7844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446" name="prediction"/>
          <p:cNvSpPr/>
          <p:nvPr/>
        </p:nvSpPr>
        <p:spPr>
          <a:xfrm>
            <a:off x="1586700" y="6447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461" name="Group"/>
          <p:cNvGrpSpPr/>
          <p:nvPr/>
        </p:nvGrpSpPr>
        <p:grpSpPr>
          <a:xfrm>
            <a:off x="2285999" y="3565387"/>
            <a:ext cx="19812003" cy="965201"/>
            <a:chOff x="0" y="0"/>
            <a:chExt cx="19812001" cy="965199"/>
          </a:xfrm>
        </p:grpSpPr>
        <p:sp>
          <p:nvSpPr>
            <p:cNvPr id="3447"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8"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9"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0"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1"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2"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3"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4"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5"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6"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7"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8"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9"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0"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76" name="Group"/>
          <p:cNvGrpSpPr/>
          <p:nvPr/>
        </p:nvGrpSpPr>
        <p:grpSpPr>
          <a:xfrm>
            <a:off x="2285999" y="2549387"/>
            <a:ext cx="19812003" cy="965201"/>
            <a:chOff x="0" y="0"/>
            <a:chExt cx="19812001" cy="965199"/>
          </a:xfrm>
        </p:grpSpPr>
        <p:sp>
          <p:nvSpPr>
            <p:cNvPr id="3462"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3"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4"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5"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6"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7"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8"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9"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0"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1"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2"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3"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4"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5"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477" name="attention"/>
          <p:cNvSpPr/>
          <p:nvPr/>
        </p:nvSpPr>
        <p:spPr>
          <a:xfrm>
            <a:off x="1586700" y="3018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478" name="prediction"/>
          <p:cNvSpPr/>
          <p:nvPr/>
        </p:nvSpPr>
        <p:spPr>
          <a:xfrm>
            <a:off x="1586700" y="1621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482" name="Group"/>
          <p:cNvGrpSpPr/>
          <p:nvPr/>
        </p:nvGrpSpPr>
        <p:grpSpPr>
          <a:xfrm>
            <a:off x="12075255" y="4747355"/>
            <a:ext cx="233490" cy="995490"/>
            <a:chOff x="0" y="0"/>
            <a:chExt cx="233489" cy="995489"/>
          </a:xfrm>
        </p:grpSpPr>
        <p:sp>
          <p:nvSpPr>
            <p:cNvPr id="3479" name="Circle"/>
            <p:cNvSpPr/>
            <p:nvPr/>
          </p:nvSpPr>
          <p:spPr>
            <a:xfrm>
              <a:off x="0" y="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80" name="Circle"/>
            <p:cNvSpPr/>
            <p:nvPr/>
          </p:nvSpPr>
          <p:spPr>
            <a:xfrm>
              <a:off x="0" y="381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81" name="Circle"/>
            <p:cNvSpPr/>
            <p:nvPr/>
          </p:nvSpPr>
          <p:spPr>
            <a:xfrm>
              <a:off x="0" y="762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3483" name="Rounded Rectangle"/>
          <p:cNvSpPr/>
          <p:nvPr/>
        </p:nvSpPr>
        <p:spPr>
          <a:xfrm>
            <a:off x="772628" y="9625127"/>
            <a:ext cx="22538045" cy="2573049"/>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84" name="Rounded Rectangle"/>
          <p:cNvSpPr/>
          <p:nvPr/>
        </p:nvSpPr>
        <p:spPr>
          <a:xfrm>
            <a:off x="772628" y="6323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85" name="prediction"/>
          <p:cNvSpPr/>
          <p:nvPr/>
        </p:nvSpPr>
        <p:spPr>
          <a:xfrm>
            <a:off x="1586700" y="9749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sp>
        <p:nvSpPr>
          <p:cNvPr id="3486" name="Rounded Rectangle"/>
          <p:cNvSpPr/>
          <p:nvPr/>
        </p:nvSpPr>
        <p:spPr>
          <a:xfrm>
            <a:off x="772628" y="1497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87" name="96 (GPT-3)"/>
          <p:cNvSpPr txBox="1"/>
          <p:nvPr/>
        </p:nvSpPr>
        <p:spPr>
          <a:xfrm>
            <a:off x="12946186" y="4647417"/>
            <a:ext cx="4236096" cy="12367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sz="8000">
                <a:solidFill>
                  <a:srgbClr val="FF644E">
                    <a:hueOff val="-82419"/>
                    <a:satOff val="-9513"/>
                    <a:lumOff val="-16343"/>
                  </a:srgbClr>
                </a:solidFill>
              </a:defRPr>
            </a:pPr>
            <a:r>
              <a:rPr kumimoji="0" sz="8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96 </a:t>
            </a:r>
            <a:r>
              <a:rPr kumimoji="0" sz="6000" b="0"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(GPT-3)</a:t>
            </a:r>
          </a:p>
        </p:txBody>
      </p:sp>
      <p:sp>
        <p:nvSpPr>
          <p:cNvPr id="3488" name="118 (Palm)"/>
          <p:cNvSpPr txBox="1"/>
          <p:nvPr/>
        </p:nvSpPr>
        <p:spPr>
          <a:xfrm>
            <a:off x="17496606" y="4647417"/>
            <a:ext cx="4279256" cy="12367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sz="8000">
                <a:solidFill>
                  <a:srgbClr val="FF644E">
                    <a:hueOff val="-82419"/>
                    <a:satOff val="-9513"/>
                    <a:lumOff val="-16343"/>
                  </a:srgbClr>
                </a:solidFill>
              </a:defRPr>
            </a:pPr>
            <a:r>
              <a:rPr kumimoji="0" sz="8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118 </a:t>
            </a:r>
            <a:r>
              <a:rPr kumimoji="0" sz="6000" b="0"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(Palm)</a:t>
            </a:r>
          </a:p>
        </p:txBody>
      </p:sp>
      <p:sp>
        <p:nvSpPr>
          <p:cNvPr id="2" name="TextBox 1">
            <a:extLst>
              <a:ext uri="{FF2B5EF4-FFF2-40B4-BE49-F238E27FC236}">
                <a16:creationId xmlns:a16="http://schemas.microsoft.com/office/drawing/2014/main" id="{E6B27F46-DA24-EE19-F3CB-99BD7F103F3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iterate>
                                    <p:tmAbs val="0"/>
                                  </p:iterate>
                                  <p:childTnLst>
                                    <p:set>
                                      <p:cBhvr>
                                        <p:cTn id="6" fill="hold"/>
                                        <p:tgtEl>
                                          <p:spTgt spid="3487"/>
                                        </p:tgtEl>
                                        <p:attrNameLst>
                                          <p:attrName>style.visibility</p:attrName>
                                        </p:attrNameLst>
                                      </p:cBhvr>
                                      <p:to>
                                        <p:strVal val="visible"/>
                                      </p:to>
                                    </p:set>
                                    <p:anim calcmode="lin" valueType="num">
                                      <p:cBhvr>
                                        <p:cTn id="7" dur="1500" fill="hold"/>
                                        <p:tgtEl>
                                          <p:spTgt spid="3487"/>
                                        </p:tgtEl>
                                        <p:attrNameLst>
                                          <p:attrName>ppt_x</p:attrName>
                                        </p:attrNameLst>
                                      </p:cBhvr>
                                      <p:tavLst>
                                        <p:tav tm="0">
                                          <p:val>
                                            <p:strVal val="#ppt_x"/>
                                          </p:val>
                                        </p:tav>
                                        <p:tav tm="100000">
                                          <p:val>
                                            <p:strVal val="#ppt_x"/>
                                          </p:val>
                                        </p:tav>
                                      </p:tavLst>
                                    </p:anim>
                                    <p:anim calcmode="lin" valueType="num">
                                      <p:cBhvr>
                                        <p:cTn id="8" dur="1500" fill="hold"/>
                                        <p:tgtEl>
                                          <p:spTgt spid="348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0" nodeType="clickEffect">
                                  <p:stCondLst>
                                    <p:cond delay="0"/>
                                  </p:stCondLst>
                                  <p:iterate>
                                    <p:tmAbs val="0"/>
                                  </p:iterate>
                                  <p:childTnLst>
                                    <p:set>
                                      <p:cBhvr>
                                        <p:cTn id="12" fill="hold"/>
                                        <p:tgtEl>
                                          <p:spTgt spid="3488"/>
                                        </p:tgtEl>
                                        <p:attrNameLst>
                                          <p:attrName>style.visibility</p:attrName>
                                        </p:attrNameLst>
                                      </p:cBhvr>
                                      <p:to>
                                        <p:strVal val="visible"/>
                                      </p:to>
                                    </p:set>
                                    <p:animEffect transition="in" filter="fade">
                                      <p:cBhvr>
                                        <p:cTn id="13" dur="500"/>
                                        <p:tgtEl>
                                          <p:spTgt spid="34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7" grpId="0" animBg="1" advAuto="0"/>
      <p:bldP spid="3488" grpId="0" animBg="1" advAuto="0"/>
    </p:bld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492" name="justBlueCurve.png" descr="justBlueCurve.png"/>
          <p:cNvPicPr>
            <a:picLocks noChangeAspect="1"/>
          </p:cNvPicPr>
          <p:nvPr/>
        </p:nvPicPr>
        <p:blipFill>
          <a:blip r:embed="rId3"/>
          <a:stretch>
            <a:fillRect/>
          </a:stretch>
        </p:blipFill>
        <p:spPr>
          <a:xfrm>
            <a:off x="-120334" y="-425594"/>
            <a:ext cx="8643538" cy="6482653"/>
          </a:xfrm>
          <a:prstGeom prst="rect">
            <a:avLst/>
          </a:prstGeom>
          <a:ln w="12700">
            <a:miter lim="400000"/>
          </a:ln>
        </p:spPr>
      </p:pic>
      <p:sp>
        <p:nvSpPr>
          <p:cNvPr id="3493" name="Line"/>
          <p:cNvSpPr/>
          <p:nvPr/>
        </p:nvSpPr>
        <p:spPr>
          <a:xfrm>
            <a:off x="17018000" y="6807200"/>
            <a:ext cx="1422400" cy="0"/>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94" name="Line"/>
          <p:cNvSpPr/>
          <p:nvPr/>
        </p:nvSpPr>
        <p:spPr>
          <a:xfrm flipV="1">
            <a:off x="8140699" y="5600700"/>
            <a:ext cx="4051301" cy="1206500"/>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95" name="Line"/>
          <p:cNvSpPr/>
          <p:nvPr/>
        </p:nvSpPr>
        <p:spPr>
          <a:xfrm>
            <a:off x="8140699" y="6807200"/>
            <a:ext cx="4051301" cy="1257300"/>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96" name="Line"/>
          <p:cNvSpPr/>
          <p:nvPr/>
        </p:nvSpPr>
        <p:spPr>
          <a:xfrm flipH="1" flipV="1">
            <a:off x="12191999" y="5600700"/>
            <a:ext cx="4051302" cy="1181100"/>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97" name="Line"/>
          <p:cNvSpPr/>
          <p:nvPr/>
        </p:nvSpPr>
        <p:spPr>
          <a:xfrm flipH="1">
            <a:off x="12191999" y="6781799"/>
            <a:ext cx="4051301" cy="1282702"/>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mc:AlternateContent xmlns:mc="http://schemas.openxmlformats.org/markup-compatibility/2006" xmlns:a14="http://schemas.microsoft.com/office/drawing/2010/main">
        <mc:Choice Requires="a14">
          <p:sp>
            <p:nvSpPr>
              <p:cNvPr id="3498" name="Equation"/>
              <p:cNvSpPr txBox="1"/>
              <p:nvPr/>
            </p:nvSpPr>
            <p:spPr>
              <a:xfrm>
                <a:off x="18529834" y="6557898"/>
                <a:ext cx="434341" cy="624486"/>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7600" b="0" i="1" u="none" strike="noStrike" kern="0" cap="none" spc="0" normalizeH="0" baseline="0" noProof="0">
                          <a:ln>
                            <a:noFill/>
                          </a:ln>
                          <a:solidFill>
                            <a:srgbClr val="ED220B"/>
                          </a:solidFill>
                          <a:effectLst/>
                          <a:uLnTx/>
                          <a:uFillTx/>
                          <a:latin typeface="Cambria Math" panose="02040503050406030204" pitchFamily="18" charset="0"/>
                          <a:sym typeface="Arial"/>
                        </a:rPr>
                        <m:t>𝑦</m:t>
                      </m:r>
                    </m:oMath>
                  </m:oMathPara>
                </a14:m>
                <a:endParaRPr kumimoji="0" sz="7600" b="0" i="0" u="none" strike="noStrike" kern="0" cap="none" spc="0" normalizeH="0" baseline="0" noProof="0">
                  <a:ln>
                    <a:noFill/>
                  </a:ln>
                  <a:solidFill>
                    <a:srgbClr val="EE220C"/>
                  </a:solidFill>
                  <a:effectLst/>
                  <a:uLnTx/>
                  <a:uFillTx/>
                  <a:latin typeface="Arial"/>
                  <a:cs typeface="Arial"/>
                  <a:sym typeface="Arial"/>
                </a:endParaRPr>
              </a:p>
            </p:txBody>
          </p:sp>
        </mc:Choice>
        <mc:Fallback xmlns="">
          <p:sp>
            <p:nvSpPr>
              <p:cNvPr id="3498" name="Equation"/>
              <p:cNvSpPr txBox="1">
                <a:spLocks noRot="1" noChangeAspect="1" noMove="1" noResize="1" noEditPoints="1" noAdjustHandles="1" noChangeArrowheads="1" noChangeShapeType="1" noTextEdit="1"/>
              </p:cNvSpPr>
              <p:nvPr/>
            </p:nvSpPr>
            <p:spPr>
              <a:xfrm>
                <a:off x="18529834" y="6557898"/>
                <a:ext cx="434341" cy="624486"/>
              </a:xfrm>
              <a:prstGeom prst="rect">
                <a:avLst/>
              </a:prstGeom>
              <a:blipFill>
                <a:blip r:embed="rId4"/>
                <a:stretch>
                  <a:fillRect l="-77143" r="-97143" b="-134000"/>
                </a:stretch>
              </a:blipFill>
              <a:ln w="12700">
                <a:miter lim="400000"/>
              </a:ln>
            </p:spPr>
            <p:txBody>
              <a:bodyPr/>
              <a:lstStyle/>
              <a:p>
                <a:r>
                  <a:rPr lang="en-US">
                    <a:noFill/>
                  </a:rPr>
                  <a:t> </a:t>
                </a:r>
              </a:p>
            </p:txBody>
          </p:sp>
        </mc:Fallback>
      </mc:AlternateContent>
      <p:sp>
        <p:nvSpPr>
          <p:cNvPr id="3499" name="Circle"/>
          <p:cNvSpPr/>
          <p:nvPr/>
        </p:nvSpPr>
        <p:spPr>
          <a:xfrm>
            <a:off x="11161648" y="4574866"/>
            <a:ext cx="2060707" cy="2060707"/>
          </a:xfrm>
          <a:prstGeom prst="ellipse">
            <a:avLst/>
          </a:prstGeom>
          <a:solidFill>
            <a:srgbClr val="FFFFFF"/>
          </a:solidFill>
          <a:ln w="381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500" name="Circle"/>
          <p:cNvSpPr/>
          <p:nvPr/>
        </p:nvSpPr>
        <p:spPr>
          <a:xfrm>
            <a:off x="11161648" y="7038247"/>
            <a:ext cx="2060707" cy="2060708"/>
          </a:xfrm>
          <a:prstGeom prst="ellipse">
            <a:avLst/>
          </a:prstGeom>
          <a:solidFill>
            <a:srgbClr val="FFFFFF"/>
          </a:solidFill>
          <a:ln w="381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501" name="Circle"/>
          <p:cNvSpPr/>
          <p:nvPr/>
        </p:nvSpPr>
        <p:spPr>
          <a:xfrm>
            <a:off x="15211293" y="5755414"/>
            <a:ext cx="2060707" cy="2060707"/>
          </a:xfrm>
          <a:prstGeom prst="ellipse">
            <a:avLst/>
          </a:prstGeom>
          <a:solidFill>
            <a:srgbClr val="FFFFFF"/>
          </a:solidFill>
          <a:ln w="381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mc:AlternateContent xmlns:mc="http://schemas.openxmlformats.org/markup-compatibility/2006" xmlns:a14="http://schemas.microsoft.com/office/drawing/2010/main">
        <mc:Choice Requires="a14">
          <p:sp>
            <p:nvSpPr>
              <p:cNvPr id="3502" name="Equation"/>
              <p:cNvSpPr txBox="1"/>
              <p:nvPr/>
            </p:nvSpPr>
            <p:spPr>
              <a:xfrm>
                <a:off x="15860799" y="6426568"/>
                <a:ext cx="761696" cy="761697"/>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10200" b="0" i="1" u="none" strike="noStrike" kern="0" cap="none" spc="0" normalizeH="0" baseline="0" noProof="0">
                          <a:ln>
                            <a:noFill/>
                          </a:ln>
                          <a:solidFill>
                            <a:srgbClr val="000000"/>
                          </a:solidFill>
                          <a:effectLst/>
                          <a:uLnTx/>
                          <a:uFillTx/>
                          <a:latin typeface="Cambria Math" panose="02040503050406030204" pitchFamily="18" charset="0"/>
                          <a:sym typeface="Arial"/>
                        </a:rPr>
                        <m:t>+</m:t>
                      </m:r>
                    </m:oMath>
                  </m:oMathPara>
                </a14:m>
                <a:endParaRPr kumimoji="0" sz="10200" b="0" i="0" u="none" strike="noStrike" kern="0" cap="none" spc="0" normalizeH="0" baseline="0" noProof="0">
                  <a:ln>
                    <a:noFill/>
                  </a:ln>
                  <a:solidFill>
                    <a:srgbClr val="000000"/>
                  </a:solidFill>
                  <a:effectLst/>
                  <a:uLnTx/>
                  <a:uFillTx/>
                  <a:latin typeface="Arial"/>
                  <a:cs typeface="Arial"/>
                  <a:sym typeface="Arial"/>
                </a:endParaRPr>
              </a:p>
            </p:txBody>
          </p:sp>
        </mc:Choice>
        <mc:Fallback xmlns="">
          <p:sp>
            <p:nvSpPr>
              <p:cNvPr id="3502" name="Equation"/>
              <p:cNvSpPr txBox="1">
                <a:spLocks noRot="1" noChangeAspect="1" noMove="1" noResize="1" noEditPoints="1" noAdjustHandles="1" noChangeArrowheads="1" noChangeShapeType="1" noTextEdit="1"/>
              </p:cNvSpPr>
              <p:nvPr/>
            </p:nvSpPr>
            <p:spPr>
              <a:xfrm>
                <a:off x="15860799" y="6426568"/>
                <a:ext cx="761696" cy="761697"/>
              </a:xfrm>
              <a:prstGeom prst="rect">
                <a:avLst/>
              </a:prstGeom>
              <a:blipFill>
                <a:blip r:embed="rId5"/>
                <a:stretch>
                  <a:fillRect l="-52459" r="-80328" b="-122951"/>
                </a:stretch>
              </a:blipFill>
              <a:ln w="12700">
                <a:miter lim="400000"/>
              </a:ln>
            </p:spPr>
            <p:txBody>
              <a:bodyPr/>
              <a:lstStyle/>
              <a:p>
                <a:r>
                  <a:rPr lang="en-US">
                    <a:noFill/>
                  </a:rPr>
                  <a:t> </a:t>
                </a:r>
              </a:p>
            </p:txBody>
          </p:sp>
        </mc:Fallback>
      </mc:AlternateContent>
      <p:pic>
        <p:nvPicPr>
          <p:cNvPr id="3503" name="sigmoid.png" descr="sigmoid.png"/>
          <p:cNvPicPr>
            <a:picLocks noChangeAspect="1"/>
          </p:cNvPicPr>
          <p:nvPr/>
        </p:nvPicPr>
        <p:blipFill>
          <a:blip r:embed="rId6"/>
          <a:stretch>
            <a:fillRect/>
          </a:stretch>
        </p:blipFill>
        <p:spPr>
          <a:xfrm>
            <a:off x="11557000" y="4970219"/>
            <a:ext cx="1270000" cy="1270001"/>
          </a:xfrm>
          <a:prstGeom prst="rect">
            <a:avLst/>
          </a:prstGeom>
          <a:ln w="12700">
            <a:miter lim="400000"/>
          </a:ln>
        </p:spPr>
      </p:pic>
      <p:pic>
        <p:nvPicPr>
          <p:cNvPr id="3504" name="sigmoid.png" descr="sigmoid.png"/>
          <p:cNvPicPr>
            <a:picLocks noChangeAspect="1"/>
          </p:cNvPicPr>
          <p:nvPr/>
        </p:nvPicPr>
        <p:blipFill>
          <a:blip r:embed="rId6"/>
          <a:stretch>
            <a:fillRect/>
          </a:stretch>
        </p:blipFill>
        <p:spPr>
          <a:xfrm>
            <a:off x="11557000" y="7433601"/>
            <a:ext cx="1270000" cy="1270001"/>
          </a:xfrm>
          <a:prstGeom prst="rect">
            <a:avLst/>
          </a:prstGeom>
          <a:ln w="12700">
            <a:miter lim="400000"/>
          </a:ln>
        </p:spPr>
      </p:pic>
      <mc:AlternateContent xmlns:mc="http://schemas.openxmlformats.org/markup-compatibility/2006" xmlns:a14="http://schemas.microsoft.com/office/drawing/2010/main">
        <mc:Choice Requires="a14">
          <p:sp>
            <p:nvSpPr>
              <p:cNvPr id="3505" name="Equation"/>
              <p:cNvSpPr txBox="1"/>
              <p:nvPr/>
            </p:nvSpPr>
            <p:spPr>
              <a:xfrm>
                <a:off x="9903799" y="5489971"/>
                <a:ext cx="726495" cy="526543"/>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sSub>
                        <m:sSubPr>
                          <m:ctrlP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𝑤</m:t>
                          </m:r>
                        </m:e>
                        <m:sub>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2</m:t>
                          </m:r>
                        </m:sub>
                      </m:sSub>
                    </m:oMath>
                  </m:oMathPara>
                </a14:m>
                <a:endParaRPr kumimoji="0" sz="6000" b="0" i="0" u="none" strike="noStrike" kern="0" cap="none" spc="0" normalizeH="0" baseline="0" noProof="0">
                  <a:ln>
                    <a:noFill/>
                  </a:ln>
                  <a:solidFill>
                    <a:srgbClr val="EE220C"/>
                  </a:solidFill>
                  <a:effectLst/>
                  <a:uLnTx/>
                  <a:uFillTx/>
                  <a:latin typeface="Arial"/>
                  <a:cs typeface="Arial"/>
                  <a:sym typeface="Arial"/>
                </a:endParaRPr>
              </a:p>
            </p:txBody>
          </p:sp>
        </mc:Choice>
        <mc:Fallback xmlns="">
          <p:sp>
            <p:nvSpPr>
              <p:cNvPr id="3505" name="Equation"/>
              <p:cNvSpPr txBox="1">
                <a:spLocks noRot="1" noChangeAspect="1" noMove="1" noResize="1" noEditPoints="1" noAdjustHandles="1" noChangeArrowheads="1" noChangeShapeType="1" noTextEdit="1"/>
              </p:cNvSpPr>
              <p:nvPr/>
            </p:nvSpPr>
            <p:spPr>
              <a:xfrm>
                <a:off x="9903799" y="5489971"/>
                <a:ext cx="726495" cy="526543"/>
              </a:xfrm>
              <a:prstGeom prst="rect">
                <a:avLst/>
              </a:prstGeom>
              <a:blipFill>
                <a:blip r:embed="rId7"/>
                <a:stretch>
                  <a:fillRect l="-25862" r="-41379" b="-102381"/>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06" name="Equation"/>
              <p:cNvSpPr txBox="1"/>
              <p:nvPr/>
            </p:nvSpPr>
            <p:spPr>
              <a:xfrm>
                <a:off x="9878399" y="6899671"/>
                <a:ext cx="703231" cy="534118"/>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sSub>
                        <m:sSubPr>
                          <m:ctrlP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𝑤</m:t>
                          </m:r>
                        </m:e>
                        <m:sub>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3</m:t>
                          </m:r>
                        </m:sub>
                      </m:sSub>
                    </m:oMath>
                  </m:oMathPara>
                </a14:m>
                <a:endParaRPr kumimoji="0" sz="6000" b="0" i="0" u="none" strike="noStrike" kern="0" cap="none" spc="0" normalizeH="0" baseline="0" noProof="0">
                  <a:ln>
                    <a:noFill/>
                  </a:ln>
                  <a:solidFill>
                    <a:srgbClr val="EE220C"/>
                  </a:solidFill>
                  <a:effectLst/>
                  <a:uLnTx/>
                  <a:uFillTx/>
                  <a:latin typeface="Arial"/>
                  <a:cs typeface="Arial"/>
                  <a:sym typeface="Arial"/>
                </a:endParaRPr>
              </a:p>
            </p:txBody>
          </p:sp>
        </mc:Choice>
        <mc:Fallback xmlns="">
          <p:sp>
            <p:nvSpPr>
              <p:cNvPr id="3506" name="Equation"/>
              <p:cNvSpPr txBox="1">
                <a:spLocks noRot="1" noChangeAspect="1" noMove="1" noResize="1" noEditPoints="1" noAdjustHandles="1" noChangeArrowheads="1" noChangeShapeType="1" noTextEdit="1"/>
              </p:cNvSpPr>
              <p:nvPr/>
            </p:nvSpPr>
            <p:spPr>
              <a:xfrm>
                <a:off x="9878399" y="6899671"/>
                <a:ext cx="703231" cy="534118"/>
              </a:xfrm>
              <a:prstGeom prst="rect">
                <a:avLst/>
              </a:prstGeom>
              <a:blipFill>
                <a:blip r:embed="rId8"/>
                <a:stretch>
                  <a:fillRect l="-24561" r="-45614" b="-97674"/>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07" name="Equation"/>
              <p:cNvSpPr txBox="1"/>
              <p:nvPr/>
            </p:nvSpPr>
            <p:spPr>
              <a:xfrm>
                <a:off x="13675698" y="5604271"/>
                <a:ext cx="723249" cy="534118"/>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sSub>
                        <m:sSubPr>
                          <m:ctrlP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𝑤</m:t>
                          </m:r>
                        </m:e>
                        <m:sub>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6</m:t>
                          </m:r>
                        </m:sub>
                      </m:sSub>
                    </m:oMath>
                  </m:oMathPara>
                </a14:m>
                <a:endParaRPr kumimoji="0" sz="6000" b="0" i="0" u="none" strike="noStrike" kern="0" cap="none" spc="0" normalizeH="0" baseline="0" noProof="0">
                  <a:ln>
                    <a:noFill/>
                  </a:ln>
                  <a:solidFill>
                    <a:srgbClr val="EE220C"/>
                  </a:solidFill>
                  <a:effectLst/>
                  <a:uLnTx/>
                  <a:uFillTx/>
                  <a:latin typeface="Arial"/>
                  <a:cs typeface="Arial"/>
                  <a:sym typeface="Arial"/>
                </a:endParaRPr>
              </a:p>
            </p:txBody>
          </p:sp>
        </mc:Choice>
        <mc:Fallback xmlns="">
          <p:sp>
            <p:nvSpPr>
              <p:cNvPr id="3507" name="Equation"/>
              <p:cNvSpPr txBox="1">
                <a:spLocks noRot="1" noChangeAspect="1" noMove="1" noResize="1" noEditPoints="1" noAdjustHandles="1" noChangeArrowheads="1" noChangeShapeType="1" noTextEdit="1"/>
              </p:cNvSpPr>
              <p:nvPr/>
            </p:nvSpPr>
            <p:spPr>
              <a:xfrm>
                <a:off x="13675698" y="5604271"/>
                <a:ext cx="723249" cy="534118"/>
              </a:xfrm>
              <a:prstGeom prst="rect">
                <a:avLst/>
              </a:prstGeom>
              <a:blipFill>
                <a:blip r:embed="rId9"/>
                <a:stretch>
                  <a:fillRect l="-24138" r="-43103" b="-97674"/>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08" name="Equation"/>
              <p:cNvSpPr txBox="1"/>
              <p:nvPr/>
            </p:nvSpPr>
            <p:spPr>
              <a:xfrm>
                <a:off x="13675698" y="6823471"/>
                <a:ext cx="712970" cy="530872"/>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sSub>
                        <m:sSubPr>
                          <m:ctrlP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𝑤</m:t>
                          </m:r>
                        </m:e>
                        <m:sub>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7</m:t>
                          </m:r>
                        </m:sub>
                      </m:sSub>
                    </m:oMath>
                  </m:oMathPara>
                </a14:m>
                <a:endParaRPr kumimoji="0" sz="6000" b="0" i="0" u="none" strike="noStrike" kern="0" cap="none" spc="0" normalizeH="0" baseline="0" noProof="0">
                  <a:ln>
                    <a:noFill/>
                  </a:ln>
                  <a:solidFill>
                    <a:srgbClr val="EE220C"/>
                  </a:solidFill>
                  <a:effectLst/>
                  <a:uLnTx/>
                  <a:uFillTx/>
                  <a:latin typeface="Arial"/>
                  <a:cs typeface="Arial"/>
                  <a:sym typeface="Arial"/>
                </a:endParaRPr>
              </a:p>
            </p:txBody>
          </p:sp>
        </mc:Choice>
        <mc:Fallback xmlns="">
          <p:sp>
            <p:nvSpPr>
              <p:cNvPr id="3508" name="Equation"/>
              <p:cNvSpPr txBox="1">
                <a:spLocks noRot="1" noChangeAspect="1" noMove="1" noResize="1" noEditPoints="1" noAdjustHandles="1" noChangeArrowheads="1" noChangeShapeType="1" noTextEdit="1"/>
              </p:cNvSpPr>
              <p:nvPr/>
            </p:nvSpPr>
            <p:spPr>
              <a:xfrm>
                <a:off x="13675698" y="6823471"/>
                <a:ext cx="712970" cy="530872"/>
              </a:xfrm>
              <a:prstGeom prst="rect">
                <a:avLst/>
              </a:prstGeom>
              <a:blipFill>
                <a:blip r:embed="rId10"/>
                <a:stretch>
                  <a:fillRect l="-24561" r="-45614" b="-102381"/>
                </a:stretch>
              </a:blipFill>
              <a:ln w="12700">
                <a:miter lim="400000"/>
              </a:ln>
            </p:spPr>
            <p:txBody>
              <a:bodyPr/>
              <a:lstStyle/>
              <a:p>
                <a:r>
                  <a:rPr lang="en-US">
                    <a:noFill/>
                  </a:rPr>
                  <a:t> </a:t>
                </a:r>
              </a:p>
            </p:txBody>
          </p:sp>
        </mc:Fallback>
      </mc:AlternateContent>
      <p:sp>
        <p:nvSpPr>
          <p:cNvPr id="3509" name="Line"/>
          <p:cNvSpPr/>
          <p:nvPr/>
        </p:nvSpPr>
        <p:spPr>
          <a:xfrm>
            <a:off x="6731000" y="6807200"/>
            <a:ext cx="1422400" cy="0"/>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mc:AlternateContent xmlns:mc="http://schemas.openxmlformats.org/markup-compatibility/2006" xmlns:a14="http://schemas.microsoft.com/office/drawing/2010/main">
        <mc:Choice Requires="a14">
          <p:sp>
            <p:nvSpPr>
              <p:cNvPr id="3510" name="Equation"/>
              <p:cNvSpPr txBox="1"/>
              <p:nvPr/>
            </p:nvSpPr>
            <p:spPr>
              <a:xfrm>
                <a:off x="6110385" y="6574713"/>
                <a:ext cx="487604" cy="464973"/>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8100" b="0" i="1" u="none" strike="noStrike" kern="0" cap="none" spc="0" normalizeH="0" baseline="0" noProof="0">
                          <a:ln>
                            <a:noFill/>
                          </a:ln>
                          <a:solidFill>
                            <a:srgbClr val="0432FF"/>
                          </a:solidFill>
                          <a:effectLst/>
                          <a:uLnTx/>
                          <a:uFillTx/>
                          <a:latin typeface="Cambria Math" panose="02040503050406030204" pitchFamily="18" charset="0"/>
                          <a:sym typeface="Arial"/>
                        </a:rPr>
                        <m:t>𝑥</m:t>
                      </m:r>
                    </m:oMath>
                  </m:oMathPara>
                </a14:m>
                <a:endParaRPr kumimoji="0" sz="8100" b="0" i="0" u="none" strike="noStrike" kern="0" cap="none" spc="0" normalizeH="0" baseline="0" noProof="0">
                  <a:ln>
                    <a:noFill/>
                  </a:ln>
                  <a:solidFill>
                    <a:srgbClr val="0433FF"/>
                  </a:solidFill>
                  <a:effectLst/>
                  <a:uLnTx/>
                  <a:uFillTx/>
                  <a:latin typeface="Arial"/>
                  <a:cs typeface="Arial"/>
                  <a:sym typeface="Arial"/>
                </a:endParaRPr>
              </a:p>
            </p:txBody>
          </p:sp>
        </mc:Choice>
        <mc:Fallback xmlns="">
          <p:sp>
            <p:nvSpPr>
              <p:cNvPr id="3510" name="Equation"/>
              <p:cNvSpPr txBox="1">
                <a:spLocks noRot="1" noChangeAspect="1" noMove="1" noResize="1" noEditPoints="1" noAdjustHandles="1" noChangeArrowheads="1" noChangeShapeType="1" noTextEdit="1"/>
              </p:cNvSpPr>
              <p:nvPr/>
            </p:nvSpPr>
            <p:spPr>
              <a:xfrm>
                <a:off x="6110385" y="6574713"/>
                <a:ext cx="487604" cy="464973"/>
              </a:xfrm>
              <a:prstGeom prst="rect">
                <a:avLst/>
              </a:prstGeom>
              <a:blipFill>
                <a:blip r:embed="rId11"/>
                <a:stretch>
                  <a:fillRect l="-47500" r="-60000" b="-165789"/>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11" name="Equation"/>
              <p:cNvSpPr txBox="1"/>
              <p:nvPr/>
            </p:nvSpPr>
            <p:spPr>
              <a:xfrm>
                <a:off x="6110385" y="6574713"/>
                <a:ext cx="487604" cy="464973"/>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8100" b="0" i="1" u="none" strike="noStrike" kern="0" cap="none" spc="0" normalizeH="0" baseline="0" noProof="0">
                          <a:ln>
                            <a:noFill/>
                          </a:ln>
                          <a:solidFill>
                            <a:srgbClr val="0433FE"/>
                          </a:solidFill>
                          <a:effectLst/>
                          <a:uLnTx/>
                          <a:uFillTx/>
                          <a:latin typeface="Cambria Math" panose="02040503050406030204" pitchFamily="18" charset="0"/>
                          <a:sym typeface="Arial"/>
                        </a:rPr>
                        <m:t>𝑥</m:t>
                      </m:r>
                    </m:oMath>
                  </m:oMathPara>
                </a14:m>
                <a:endParaRPr kumimoji="0" sz="8100" b="0" i="0" u="none" strike="noStrike" kern="0" cap="none" spc="0" normalizeH="0" baseline="0" noProof="0">
                  <a:ln>
                    <a:noFill/>
                  </a:ln>
                  <a:solidFill>
                    <a:srgbClr val="0433FE"/>
                  </a:solidFill>
                  <a:effectLst/>
                  <a:uLnTx/>
                  <a:uFillTx/>
                  <a:latin typeface="Arial"/>
                  <a:cs typeface="Arial"/>
                  <a:sym typeface="Arial"/>
                </a:endParaRPr>
              </a:p>
            </p:txBody>
          </p:sp>
        </mc:Choice>
        <mc:Fallback xmlns="">
          <p:sp>
            <p:nvSpPr>
              <p:cNvPr id="3511" name="Equation"/>
              <p:cNvSpPr txBox="1">
                <a:spLocks noRot="1" noChangeAspect="1" noMove="1" noResize="1" noEditPoints="1" noAdjustHandles="1" noChangeArrowheads="1" noChangeShapeType="1" noTextEdit="1"/>
              </p:cNvSpPr>
              <p:nvPr/>
            </p:nvSpPr>
            <p:spPr>
              <a:xfrm>
                <a:off x="6110385" y="6574713"/>
                <a:ext cx="487604" cy="464973"/>
              </a:xfrm>
              <a:prstGeom prst="rect">
                <a:avLst/>
              </a:prstGeom>
              <a:blipFill>
                <a:blip r:embed="rId12"/>
                <a:stretch>
                  <a:fillRect l="-47500" r="-60000" b="-165789"/>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12" name="Equation"/>
              <p:cNvSpPr txBox="1"/>
              <p:nvPr/>
            </p:nvSpPr>
            <p:spPr>
              <a:xfrm>
                <a:off x="6110385" y="6574713"/>
                <a:ext cx="487604" cy="464973"/>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8100" b="0" i="1" u="none" strike="noStrike" kern="0" cap="none" spc="0" normalizeH="0" baseline="0" noProof="0">
                          <a:ln>
                            <a:noFill/>
                          </a:ln>
                          <a:solidFill>
                            <a:srgbClr val="0432FF"/>
                          </a:solidFill>
                          <a:effectLst/>
                          <a:uLnTx/>
                          <a:uFillTx/>
                          <a:latin typeface="Cambria Math" panose="02040503050406030204" pitchFamily="18" charset="0"/>
                          <a:sym typeface="Arial"/>
                        </a:rPr>
                        <m:t>𝑥</m:t>
                      </m:r>
                    </m:oMath>
                  </m:oMathPara>
                </a14:m>
                <a:endParaRPr kumimoji="0" sz="8100" b="0" i="0" u="none" strike="noStrike" kern="0" cap="none" spc="0" normalizeH="0" baseline="0" noProof="0">
                  <a:ln>
                    <a:noFill/>
                  </a:ln>
                  <a:solidFill>
                    <a:srgbClr val="0432FF"/>
                  </a:solidFill>
                  <a:effectLst/>
                  <a:uLnTx/>
                  <a:uFillTx/>
                  <a:latin typeface="Arial"/>
                  <a:cs typeface="Arial"/>
                  <a:sym typeface="Arial"/>
                </a:endParaRPr>
              </a:p>
            </p:txBody>
          </p:sp>
        </mc:Choice>
        <mc:Fallback xmlns="">
          <p:sp>
            <p:nvSpPr>
              <p:cNvPr id="3512" name="Equation"/>
              <p:cNvSpPr txBox="1">
                <a:spLocks noRot="1" noChangeAspect="1" noMove="1" noResize="1" noEditPoints="1" noAdjustHandles="1" noChangeArrowheads="1" noChangeShapeType="1" noTextEdit="1"/>
              </p:cNvSpPr>
              <p:nvPr/>
            </p:nvSpPr>
            <p:spPr>
              <a:xfrm>
                <a:off x="6110385" y="6574713"/>
                <a:ext cx="487604" cy="464973"/>
              </a:xfrm>
              <a:prstGeom prst="rect">
                <a:avLst/>
              </a:prstGeom>
              <a:blipFill>
                <a:blip r:embed="rId11"/>
                <a:stretch>
                  <a:fillRect l="-47500" r="-60000" b="-165789"/>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13" name="Equation"/>
              <p:cNvSpPr txBox="1"/>
              <p:nvPr/>
            </p:nvSpPr>
            <p:spPr>
              <a:xfrm>
                <a:off x="6110385" y="6574713"/>
                <a:ext cx="487604" cy="464973"/>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8100" b="0" i="1" u="none" strike="noStrike" kern="0" cap="none" spc="0" normalizeH="0" baseline="0" noProof="0">
                          <a:ln>
                            <a:noFill/>
                          </a:ln>
                          <a:solidFill>
                            <a:srgbClr val="0433FE"/>
                          </a:solidFill>
                          <a:effectLst/>
                          <a:uLnTx/>
                          <a:uFillTx/>
                          <a:latin typeface="Cambria Math" panose="02040503050406030204" pitchFamily="18" charset="0"/>
                          <a:sym typeface="Arial"/>
                        </a:rPr>
                        <m:t>𝑥</m:t>
                      </m:r>
                    </m:oMath>
                  </m:oMathPara>
                </a14:m>
                <a:endParaRPr kumimoji="0" sz="8100" b="0" i="0" u="none" strike="noStrike" kern="0" cap="none" spc="0" normalizeH="0" baseline="0" noProof="0">
                  <a:ln>
                    <a:noFill/>
                  </a:ln>
                  <a:solidFill>
                    <a:srgbClr val="0433FE"/>
                  </a:solidFill>
                  <a:effectLst/>
                  <a:uLnTx/>
                  <a:uFillTx/>
                  <a:latin typeface="Arial"/>
                  <a:cs typeface="Arial"/>
                  <a:sym typeface="Arial"/>
                </a:endParaRPr>
              </a:p>
            </p:txBody>
          </p:sp>
        </mc:Choice>
        <mc:Fallback xmlns="">
          <p:sp>
            <p:nvSpPr>
              <p:cNvPr id="3513" name="Equation"/>
              <p:cNvSpPr txBox="1">
                <a:spLocks noRot="1" noChangeAspect="1" noMove="1" noResize="1" noEditPoints="1" noAdjustHandles="1" noChangeArrowheads="1" noChangeShapeType="1" noTextEdit="1"/>
              </p:cNvSpPr>
              <p:nvPr/>
            </p:nvSpPr>
            <p:spPr>
              <a:xfrm>
                <a:off x="6110385" y="6574713"/>
                <a:ext cx="487604" cy="464973"/>
              </a:xfrm>
              <a:prstGeom prst="rect">
                <a:avLst/>
              </a:prstGeom>
              <a:blipFill>
                <a:blip r:embed="rId12"/>
                <a:stretch>
                  <a:fillRect l="-47500" r="-60000" b="-165789"/>
                </a:stretch>
              </a:blipFill>
              <a:ln w="12700">
                <a:miter lim="400000"/>
              </a:ln>
            </p:spPr>
            <p:txBody>
              <a:bodyPr/>
              <a:lstStyle/>
              <a:p>
                <a:r>
                  <a:rPr lang="en-US">
                    <a:noFill/>
                  </a:rPr>
                  <a:t> </a:t>
                </a:r>
              </a:p>
            </p:txBody>
          </p:sp>
        </mc:Fallback>
      </mc:AlternateContent>
      <p:sp>
        <p:nvSpPr>
          <p:cNvPr id="3514" name="100,000,000"/>
          <p:cNvSpPr txBox="1"/>
          <p:nvPr/>
        </p:nvSpPr>
        <p:spPr>
          <a:xfrm>
            <a:off x="9528378" y="10155097"/>
            <a:ext cx="5764312" cy="123676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0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8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100,000,000</a:t>
            </a:r>
          </a:p>
        </p:txBody>
      </p:sp>
      <p:sp>
        <p:nvSpPr>
          <p:cNvPr id="2" name="TextBox 1">
            <a:extLst>
              <a:ext uri="{FF2B5EF4-FFF2-40B4-BE49-F238E27FC236}">
                <a16:creationId xmlns:a16="http://schemas.microsoft.com/office/drawing/2014/main" id="{E81B1ECA-899A-B6E6-7660-E5963E47814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1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iterate>
                                    <p:tmAbs val="0"/>
                                  </p:iterate>
                                  <p:childTnLst>
                                    <p:set>
                                      <p:cBhvr>
                                        <p:cTn id="6" fill="hold"/>
                                        <p:tgtEl>
                                          <p:spTgt spid="3514"/>
                                        </p:tgtEl>
                                        <p:attrNameLst>
                                          <p:attrName>style.visibility</p:attrName>
                                        </p:attrNameLst>
                                      </p:cBhvr>
                                      <p:to>
                                        <p:strVal val="visible"/>
                                      </p:to>
                                    </p:set>
                                    <p:anim calcmode="lin" valueType="num">
                                      <p:cBhvr>
                                        <p:cTn id="7" dur="1500" fill="hold"/>
                                        <p:tgtEl>
                                          <p:spTgt spid="3514"/>
                                        </p:tgtEl>
                                        <p:attrNameLst>
                                          <p:attrName>ppt_x</p:attrName>
                                        </p:attrNameLst>
                                      </p:cBhvr>
                                      <p:tavLst>
                                        <p:tav tm="0">
                                          <p:val>
                                            <p:strVal val="#ppt_x"/>
                                          </p:val>
                                        </p:tav>
                                        <p:tav tm="100000">
                                          <p:val>
                                            <p:strVal val="#ppt_x"/>
                                          </p:val>
                                        </p:tav>
                                      </p:tavLst>
                                    </p:anim>
                                    <p:anim calcmode="lin" valueType="num">
                                      <p:cBhvr>
                                        <p:cTn id="8" dur="1500" fill="hold"/>
                                        <p:tgtEl>
                                          <p:spTgt spid="351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4" grpId="0" animBg="1" advAuto="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32" name="Group"/>
          <p:cNvGrpSpPr/>
          <p:nvPr/>
        </p:nvGrpSpPr>
        <p:grpSpPr>
          <a:xfrm>
            <a:off x="2285999" y="1025387"/>
            <a:ext cx="19812003" cy="965201"/>
            <a:chOff x="0" y="0"/>
            <a:chExt cx="19812001" cy="965199"/>
          </a:xfrm>
        </p:grpSpPr>
        <p:sp>
          <p:nvSpPr>
            <p:cNvPr id="351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1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47" name="Group"/>
          <p:cNvGrpSpPr/>
          <p:nvPr/>
        </p:nvGrpSpPr>
        <p:grpSpPr>
          <a:xfrm>
            <a:off x="2285999" y="5851387"/>
            <a:ext cx="19812003" cy="965201"/>
            <a:chOff x="0" y="0"/>
            <a:chExt cx="19812001" cy="965199"/>
          </a:xfrm>
        </p:grpSpPr>
        <p:sp>
          <p:nvSpPr>
            <p:cNvPr id="3533"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4"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5"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6"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7"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8"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9"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0"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1"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2"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3"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4"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5"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6"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62" name="Group"/>
          <p:cNvGrpSpPr/>
          <p:nvPr/>
        </p:nvGrpSpPr>
        <p:grpSpPr>
          <a:xfrm>
            <a:off x="2285999" y="11693387"/>
            <a:ext cx="19812003" cy="965201"/>
            <a:chOff x="0" y="0"/>
            <a:chExt cx="19812001" cy="965199"/>
          </a:xfrm>
        </p:grpSpPr>
        <p:sp>
          <p:nvSpPr>
            <p:cNvPr id="354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77" name="Group"/>
          <p:cNvGrpSpPr/>
          <p:nvPr/>
        </p:nvGrpSpPr>
        <p:grpSpPr>
          <a:xfrm>
            <a:off x="2285999" y="10677387"/>
            <a:ext cx="19812003" cy="965201"/>
            <a:chOff x="0" y="0"/>
            <a:chExt cx="19812001" cy="965199"/>
          </a:xfrm>
        </p:grpSpPr>
        <p:sp>
          <p:nvSpPr>
            <p:cNvPr id="3563"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4"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5"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6"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7"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8"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9"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0"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1"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2"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3"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4"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5"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6"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578" name="attention"/>
          <p:cNvSpPr/>
          <p:nvPr/>
        </p:nvSpPr>
        <p:spPr>
          <a:xfrm>
            <a:off x="1586700" y="11146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3593" name="Group"/>
          <p:cNvGrpSpPr/>
          <p:nvPr/>
        </p:nvGrpSpPr>
        <p:grpSpPr>
          <a:xfrm>
            <a:off x="2285999" y="8391387"/>
            <a:ext cx="19812003" cy="1435389"/>
            <a:chOff x="0" y="0"/>
            <a:chExt cx="19812001" cy="1435387"/>
          </a:xfrm>
        </p:grpSpPr>
        <p:sp>
          <p:nvSpPr>
            <p:cNvPr id="3579" name="Line"/>
            <p:cNvSpPr/>
            <p:nvPr/>
          </p:nvSpPr>
          <p:spPr>
            <a:xfrm flipV="1">
              <a:off x="-1" y="0"/>
              <a:ext cx="2"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0" name="Line"/>
            <p:cNvSpPr/>
            <p:nvPr/>
          </p:nvSpPr>
          <p:spPr>
            <a:xfrm flipV="1">
              <a:off x="1524000" y="0"/>
              <a:ext cx="0"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1" name="Line"/>
            <p:cNvSpPr/>
            <p:nvPr/>
          </p:nvSpPr>
          <p:spPr>
            <a:xfrm flipV="1">
              <a:off x="304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2" name="Line"/>
            <p:cNvSpPr/>
            <p:nvPr/>
          </p:nvSpPr>
          <p:spPr>
            <a:xfrm flipV="1">
              <a:off x="457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3" name="Line"/>
            <p:cNvSpPr/>
            <p:nvPr/>
          </p:nvSpPr>
          <p:spPr>
            <a:xfrm flipV="1">
              <a:off x="6095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4" name="Line"/>
            <p:cNvSpPr/>
            <p:nvPr/>
          </p:nvSpPr>
          <p:spPr>
            <a:xfrm flipV="1">
              <a:off x="7619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5" name="Line"/>
            <p:cNvSpPr/>
            <p:nvPr/>
          </p:nvSpPr>
          <p:spPr>
            <a:xfrm flipV="1">
              <a:off x="9143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6" name="Line"/>
            <p:cNvSpPr/>
            <p:nvPr/>
          </p:nvSpPr>
          <p:spPr>
            <a:xfrm flipV="1">
              <a:off x="1066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7" name="Line"/>
            <p:cNvSpPr/>
            <p:nvPr/>
          </p:nvSpPr>
          <p:spPr>
            <a:xfrm flipV="1">
              <a:off x="1219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8" name="Line"/>
            <p:cNvSpPr/>
            <p:nvPr/>
          </p:nvSpPr>
          <p:spPr>
            <a:xfrm flipV="1">
              <a:off x="13716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9" name="Line"/>
            <p:cNvSpPr/>
            <p:nvPr/>
          </p:nvSpPr>
          <p:spPr>
            <a:xfrm flipV="1">
              <a:off x="15240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0" name="Line"/>
            <p:cNvSpPr/>
            <p:nvPr/>
          </p:nvSpPr>
          <p:spPr>
            <a:xfrm flipV="1">
              <a:off x="16764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1" name="Line"/>
            <p:cNvSpPr/>
            <p:nvPr/>
          </p:nvSpPr>
          <p:spPr>
            <a:xfrm flipV="1">
              <a:off x="18288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2" name="Line"/>
            <p:cNvSpPr/>
            <p:nvPr/>
          </p:nvSpPr>
          <p:spPr>
            <a:xfrm flipV="1">
              <a:off x="19812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08" name="Group"/>
          <p:cNvGrpSpPr/>
          <p:nvPr/>
        </p:nvGrpSpPr>
        <p:grpSpPr>
          <a:xfrm>
            <a:off x="2285999" y="7375387"/>
            <a:ext cx="19812003" cy="965201"/>
            <a:chOff x="0" y="0"/>
            <a:chExt cx="19812001" cy="965199"/>
          </a:xfrm>
        </p:grpSpPr>
        <p:sp>
          <p:nvSpPr>
            <p:cNvPr id="3594"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5"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6"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7"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8"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9"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0"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1"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2"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3"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4"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5"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6"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7"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609" name="attention"/>
          <p:cNvSpPr/>
          <p:nvPr/>
        </p:nvSpPr>
        <p:spPr>
          <a:xfrm>
            <a:off x="1586700" y="7844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610" name="prediction"/>
          <p:cNvSpPr/>
          <p:nvPr/>
        </p:nvSpPr>
        <p:spPr>
          <a:xfrm>
            <a:off x="1586700" y="6447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625" name="Group"/>
          <p:cNvGrpSpPr/>
          <p:nvPr/>
        </p:nvGrpSpPr>
        <p:grpSpPr>
          <a:xfrm>
            <a:off x="2285999" y="3565387"/>
            <a:ext cx="19812003" cy="965201"/>
            <a:chOff x="0" y="0"/>
            <a:chExt cx="19812001" cy="965199"/>
          </a:xfrm>
        </p:grpSpPr>
        <p:sp>
          <p:nvSpPr>
            <p:cNvPr id="3611"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2"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3"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4"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5"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6"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7"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8"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9"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0"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1"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2"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3"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4"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40" name="Group"/>
          <p:cNvGrpSpPr/>
          <p:nvPr/>
        </p:nvGrpSpPr>
        <p:grpSpPr>
          <a:xfrm>
            <a:off x="2285999" y="2549387"/>
            <a:ext cx="19812003" cy="965201"/>
            <a:chOff x="0" y="0"/>
            <a:chExt cx="19812001" cy="965199"/>
          </a:xfrm>
        </p:grpSpPr>
        <p:sp>
          <p:nvSpPr>
            <p:cNvPr id="3626"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7"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8"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9"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0"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1"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2"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3"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4"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5"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6"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7"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8"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9"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641" name="attention"/>
          <p:cNvSpPr/>
          <p:nvPr/>
        </p:nvSpPr>
        <p:spPr>
          <a:xfrm>
            <a:off x="1586700" y="3018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642" name="prediction"/>
          <p:cNvSpPr/>
          <p:nvPr/>
        </p:nvSpPr>
        <p:spPr>
          <a:xfrm>
            <a:off x="1586700" y="1621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646" name="Group"/>
          <p:cNvGrpSpPr/>
          <p:nvPr/>
        </p:nvGrpSpPr>
        <p:grpSpPr>
          <a:xfrm>
            <a:off x="12075255" y="4747355"/>
            <a:ext cx="233490" cy="995490"/>
            <a:chOff x="0" y="0"/>
            <a:chExt cx="233489" cy="995489"/>
          </a:xfrm>
        </p:grpSpPr>
        <p:sp>
          <p:nvSpPr>
            <p:cNvPr id="3643" name="Circle"/>
            <p:cNvSpPr/>
            <p:nvPr/>
          </p:nvSpPr>
          <p:spPr>
            <a:xfrm>
              <a:off x="0" y="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44" name="Circle"/>
            <p:cNvSpPr/>
            <p:nvPr/>
          </p:nvSpPr>
          <p:spPr>
            <a:xfrm>
              <a:off x="0" y="381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45" name="Circle"/>
            <p:cNvSpPr/>
            <p:nvPr/>
          </p:nvSpPr>
          <p:spPr>
            <a:xfrm>
              <a:off x="0" y="762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3647" name="Rounded Rectangle"/>
          <p:cNvSpPr/>
          <p:nvPr/>
        </p:nvSpPr>
        <p:spPr>
          <a:xfrm>
            <a:off x="772628" y="9625127"/>
            <a:ext cx="22538045" cy="2573049"/>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48" name="Rounded Rectangle"/>
          <p:cNvSpPr/>
          <p:nvPr/>
        </p:nvSpPr>
        <p:spPr>
          <a:xfrm>
            <a:off x="772628" y="6323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49" name="prediction"/>
          <p:cNvSpPr/>
          <p:nvPr/>
        </p:nvSpPr>
        <p:spPr>
          <a:xfrm>
            <a:off x="1586700" y="9749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sp>
        <p:nvSpPr>
          <p:cNvPr id="3650" name="Rounded Rectangle"/>
          <p:cNvSpPr/>
          <p:nvPr/>
        </p:nvSpPr>
        <p:spPr>
          <a:xfrm>
            <a:off x="772628" y="1497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 name="TextBox 1">
            <a:extLst>
              <a:ext uri="{FF2B5EF4-FFF2-40B4-BE49-F238E27FC236}">
                <a16:creationId xmlns:a16="http://schemas.microsoft.com/office/drawing/2014/main" id="{6D1724E5-E6A5-E23B-1AC6-EA9C7887BD0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4" name="Rounded Rectangle"/>
          <p:cNvSpPr/>
          <p:nvPr/>
        </p:nvSpPr>
        <p:spPr>
          <a:xfrm>
            <a:off x="772628" y="9625127"/>
            <a:ext cx="22538045" cy="2573049"/>
          </a:xfrm>
          <a:prstGeom prst="roundRect">
            <a:avLst>
              <a:gd name="adj" fmla="val 50000"/>
            </a:avLst>
          </a:prstGeom>
          <a:solidFill>
            <a:schemeClr val="accent1">
              <a:lumOff val="-13575"/>
            </a:schemeClr>
          </a:solidFill>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nvGrpSpPr>
          <p:cNvPr id="3669" name="Group"/>
          <p:cNvGrpSpPr/>
          <p:nvPr/>
        </p:nvGrpSpPr>
        <p:grpSpPr>
          <a:xfrm>
            <a:off x="2285999" y="1025387"/>
            <a:ext cx="19812003" cy="965201"/>
            <a:chOff x="0" y="0"/>
            <a:chExt cx="19812001" cy="965199"/>
          </a:xfrm>
        </p:grpSpPr>
        <p:sp>
          <p:nvSpPr>
            <p:cNvPr id="3655"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56"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57"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58"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59"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0"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1"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2"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3"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4"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5"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6"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7"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8"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4" name="Group"/>
          <p:cNvGrpSpPr/>
          <p:nvPr/>
        </p:nvGrpSpPr>
        <p:grpSpPr>
          <a:xfrm>
            <a:off x="2285999" y="5851387"/>
            <a:ext cx="19812003" cy="965201"/>
            <a:chOff x="0" y="0"/>
            <a:chExt cx="19812001" cy="965199"/>
          </a:xfrm>
        </p:grpSpPr>
        <p:sp>
          <p:nvSpPr>
            <p:cNvPr id="3670"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1"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2"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3"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4"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5"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6"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7"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8"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9"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0"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1"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2"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3"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99" name="Group"/>
          <p:cNvGrpSpPr/>
          <p:nvPr/>
        </p:nvGrpSpPr>
        <p:grpSpPr>
          <a:xfrm>
            <a:off x="2285999" y="11693387"/>
            <a:ext cx="19812003" cy="965201"/>
            <a:chOff x="0" y="0"/>
            <a:chExt cx="19812001" cy="965199"/>
          </a:xfrm>
        </p:grpSpPr>
        <p:sp>
          <p:nvSpPr>
            <p:cNvPr id="3685"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6"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7"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8"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9"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0"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1"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2"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3"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4"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5"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6"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7"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8"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14" name="Group"/>
          <p:cNvGrpSpPr/>
          <p:nvPr/>
        </p:nvGrpSpPr>
        <p:grpSpPr>
          <a:xfrm>
            <a:off x="2285999" y="10677387"/>
            <a:ext cx="19812003" cy="965201"/>
            <a:chOff x="0" y="0"/>
            <a:chExt cx="19812001" cy="965199"/>
          </a:xfrm>
        </p:grpSpPr>
        <p:sp>
          <p:nvSpPr>
            <p:cNvPr id="3700"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1"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2"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3"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4"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5"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6"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7"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8"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9"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0"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1"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2"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3"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715" name="attention"/>
          <p:cNvSpPr/>
          <p:nvPr/>
        </p:nvSpPr>
        <p:spPr>
          <a:xfrm>
            <a:off x="1586700" y="11146694"/>
            <a:ext cx="21210600" cy="927101"/>
          </a:xfrm>
          <a:prstGeom prst="roundRect">
            <a:avLst>
              <a:gd name="adj" fmla="val 50000"/>
            </a:avLst>
          </a:prstGeom>
          <a:solidFill>
            <a:srgbClr val="FFFFFF">
              <a:alpha val="50000"/>
            </a:srgbClr>
          </a:solidFill>
          <a:ln w="38100">
            <a:solidFill>
              <a:srgbClr val="000000">
                <a:alpha val="50000"/>
              </a:srgbClr>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3730" name="Group"/>
          <p:cNvGrpSpPr/>
          <p:nvPr/>
        </p:nvGrpSpPr>
        <p:grpSpPr>
          <a:xfrm>
            <a:off x="2285999" y="8391387"/>
            <a:ext cx="19812003" cy="1435389"/>
            <a:chOff x="0" y="0"/>
            <a:chExt cx="19812001" cy="1435387"/>
          </a:xfrm>
        </p:grpSpPr>
        <p:sp>
          <p:nvSpPr>
            <p:cNvPr id="3716" name="Line"/>
            <p:cNvSpPr/>
            <p:nvPr/>
          </p:nvSpPr>
          <p:spPr>
            <a:xfrm flipV="1">
              <a:off x="-1" y="0"/>
              <a:ext cx="2"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7" name="Line"/>
            <p:cNvSpPr/>
            <p:nvPr/>
          </p:nvSpPr>
          <p:spPr>
            <a:xfrm flipV="1">
              <a:off x="1524000" y="0"/>
              <a:ext cx="0"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8" name="Line"/>
            <p:cNvSpPr/>
            <p:nvPr/>
          </p:nvSpPr>
          <p:spPr>
            <a:xfrm flipV="1">
              <a:off x="304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9" name="Line"/>
            <p:cNvSpPr/>
            <p:nvPr/>
          </p:nvSpPr>
          <p:spPr>
            <a:xfrm flipV="1">
              <a:off x="457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0" name="Line"/>
            <p:cNvSpPr/>
            <p:nvPr/>
          </p:nvSpPr>
          <p:spPr>
            <a:xfrm flipV="1">
              <a:off x="6095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1" name="Line"/>
            <p:cNvSpPr/>
            <p:nvPr/>
          </p:nvSpPr>
          <p:spPr>
            <a:xfrm flipV="1">
              <a:off x="7619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2" name="Line"/>
            <p:cNvSpPr/>
            <p:nvPr/>
          </p:nvSpPr>
          <p:spPr>
            <a:xfrm flipV="1">
              <a:off x="9143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3" name="Line"/>
            <p:cNvSpPr/>
            <p:nvPr/>
          </p:nvSpPr>
          <p:spPr>
            <a:xfrm flipV="1">
              <a:off x="1066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4" name="Line"/>
            <p:cNvSpPr/>
            <p:nvPr/>
          </p:nvSpPr>
          <p:spPr>
            <a:xfrm flipV="1">
              <a:off x="1219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5" name="Line"/>
            <p:cNvSpPr/>
            <p:nvPr/>
          </p:nvSpPr>
          <p:spPr>
            <a:xfrm flipV="1">
              <a:off x="13716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6" name="Line"/>
            <p:cNvSpPr/>
            <p:nvPr/>
          </p:nvSpPr>
          <p:spPr>
            <a:xfrm flipV="1">
              <a:off x="15240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7" name="Line"/>
            <p:cNvSpPr/>
            <p:nvPr/>
          </p:nvSpPr>
          <p:spPr>
            <a:xfrm flipV="1">
              <a:off x="16764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8" name="Line"/>
            <p:cNvSpPr/>
            <p:nvPr/>
          </p:nvSpPr>
          <p:spPr>
            <a:xfrm flipV="1">
              <a:off x="18288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9" name="Line"/>
            <p:cNvSpPr/>
            <p:nvPr/>
          </p:nvSpPr>
          <p:spPr>
            <a:xfrm flipV="1">
              <a:off x="19812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45" name="Group"/>
          <p:cNvGrpSpPr/>
          <p:nvPr/>
        </p:nvGrpSpPr>
        <p:grpSpPr>
          <a:xfrm>
            <a:off x="2285999" y="7375387"/>
            <a:ext cx="19812003" cy="965201"/>
            <a:chOff x="0" y="0"/>
            <a:chExt cx="19812001" cy="965199"/>
          </a:xfrm>
        </p:grpSpPr>
        <p:sp>
          <p:nvSpPr>
            <p:cNvPr id="3731"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2"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3"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4"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5"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6"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7"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8"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9"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0"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1"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2"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3"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4"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746" name="attention"/>
          <p:cNvSpPr/>
          <p:nvPr/>
        </p:nvSpPr>
        <p:spPr>
          <a:xfrm>
            <a:off x="1586700" y="7844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747" name="prediction"/>
          <p:cNvSpPr/>
          <p:nvPr/>
        </p:nvSpPr>
        <p:spPr>
          <a:xfrm>
            <a:off x="1586700" y="6447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762" name="Group"/>
          <p:cNvGrpSpPr/>
          <p:nvPr/>
        </p:nvGrpSpPr>
        <p:grpSpPr>
          <a:xfrm>
            <a:off x="2285999" y="3565387"/>
            <a:ext cx="19812003" cy="965201"/>
            <a:chOff x="0" y="0"/>
            <a:chExt cx="19812001" cy="965199"/>
          </a:xfrm>
        </p:grpSpPr>
        <p:sp>
          <p:nvSpPr>
            <p:cNvPr id="374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7" name="Group"/>
          <p:cNvGrpSpPr/>
          <p:nvPr/>
        </p:nvGrpSpPr>
        <p:grpSpPr>
          <a:xfrm>
            <a:off x="2285999" y="2549387"/>
            <a:ext cx="19812003" cy="965201"/>
            <a:chOff x="0" y="0"/>
            <a:chExt cx="19812001" cy="965199"/>
          </a:xfrm>
        </p:grpSpPr>
        <p:sp>
          <p:nvSpPr>
            <p:cNvPr id="3763"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4"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5"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6"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7"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8"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9"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0"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1"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2"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3"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4"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5"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6"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778" name="attention"/>
          <p:cNvSpPr/>
          <p:nvPr/>
        </p:nvSpPr>
        <p:spPr>
          <a:xfrm>
            <a:off x="1586700" y="3018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779" name="prediction"/>
          <p:cNvSpPr/>
          <p:nvPr/>
        </p:nvSpPr>
        <p:spPr>
          <a:xfrm>
            <a:off x="1586700" y="1621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783" name="Group"/>
          <p:cNvGrpSpPr/>
          <p:nvPr/>
        </p:nvGrpSpPr>
        <p:grpSpPr>
          <a:xfrm>
            <a:off x="12075255" y="4747355"/>
            <a:ext cx="233490" cy="995490"/>
            <a:chOff x="0" y="0"/>
            <a:chExt cx="233489" cy="995489"/>
          </a:xfrm>
        </p:grpSpPr>
        <p:sp>
          <p:nvSpPr>
            <p:cNvPr id="3780" name="Circle"/>
            <p:cNvSpPr/>
            <p:nvPr/>
          </p:nvSpPr>
          <p:spPr>
            <a:xfrm>
              <a:off x="0" y="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81" name="Circle"/>
            <p:cNvSpPr/>
            <p:nvPr/>
          </p:nvSpPr>
          <p:spPr>
            <a:xfrm>
              <a:off x="0" y="381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82" name="Circle"/>
            <p:cNvSpPr/>
            <p:nvPr/>
          </p:nvSpPr>
          <p:spPr>
            <a:xfrm>
              <a:off x="0" y="762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3784" name="Rounded Rectangle"/>
          <p:cNvSpPr/>
          <p:nvPr/>
        </p:nvSpPr>
        <p:spPr>
          <a:xfrm>
            <a:off x="772628" y="6323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85" name="prediction"/>
          <p:cNvSpPr/>
          <p:nvPr/>
        </p:nvSpPr>
        <p:spPr>
          <a:xfrm>
            <a:off x="1586700" y="9749694"/>
            <a:ext cx="21210600" cy="927101"/>
          </a:xfrm>
          <a:prstGeom prst="roundRect">
            <a:avLst>
              <a:gd name="adj" fmla="val 50000"/>
            </a:avLst>
          </a:prstGeom>
          <a:solidFill>
            <a:srgbClr val="FFFFFF">
              <a:alpha val="50000"/>
            </a:srgbClr>
          </a:solidFill>
          <a:ln w="38100">
            <a:solidFill>
              <a:srgbClr val="000000">
                <a:alpha val="50000"/>
              </a:srgbClr>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sp>
        <p:nvSpPr>
          <p:cNvPr id="3786" name="Rounded Rectangle"/>
          <p:cNvSpPr/>
          <p:nvPr/>
        </p:nvSpPr>
        <p:spPr>
          <a:xfrm>
            <a:off x="772628" y="1497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87" name="Syntax"/>
          <p:cNvSpPr txBox="1"/>
          <p:nvPr/>
        </p:nvSpPr>
        <p:spPr>
          <a:xfrm>
            <a:off x="15041232" y="12524644"/>
            <a:ext cx="2613125" cy="9529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Syntax</a:t>
            </a:r>
          </a:p>
        </p:txBody>
      </p:sp>
      <p:sp>
        <p:nvSpPr>
          <p:cNvPr id="2" name="TextBox 1">
            <a:extLst>
              <a:ext uri="{FF2B5EF4-FFF2-40B4-BE49-F238E27FC236}">
                <a16:creationId xmlns:a16="http://schemas.microsoft.com/office/drawing/2014/main" id="{EA0FA57C-CFBF-4E9E-BF76-32A97D721F9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1" name="Rounded Rectangle"/>
          <p:cNvSpPr/>
          <p:nvPr/>
        </p:nvSpPr>
        <p:spPr>
          <a:xfrm>
            <a:off x="772628" y="1497127"/>
            <a:ext cx="22538045" cy="2574076"/>
          </a:xfrm>
          <a:prstGeom prst="roundRect">
            <a:avLst>
              <a:gd name="adj" fmla="val 50000"/>
            </a:avLst>
          </a:prstGeom>
          <a:solidFill>
            <a:schemeClr val="accent1">
              <a:lumOff val="-13575"/>
            </a:schemeClr>
          </a:solidFill>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nvGrpSpPr>
          <p:cNvPr id="3806" name="Group"/>
          <p:cNvGrpSpPr/>
          <p:nvPr/>
        </p:nvGrpSpPr>
        <p:grpSpPr>
          <a:xfrm>
            <a:off x="2285999" y="1025387"/>
            <a:ext cx="19812003" cy="965201"/>
            <a:chOff x="0" y="0"/>
            <a:chExt cx="19812001" cy="965199"/>
          </a:xfrm>
        </p:grpSpPr>
        <p:sp>
          <p:nvSpPr>
            <p:cNvPr id="3792"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3"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4"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5"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6"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7"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8"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9"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0"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1"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2"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3"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4"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5"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21" name="Group"/>
          <p:cNvGrpSpPr/>
          <p:nvPr/>
        </p:nvGrpSpPr>
        <p:grpSpPr>
          <a:xfrm>
            <a:off x="2285999" y="5851387"/>
            <a:ext cx="19812003" cy="965201"/>
            <a:chOff x="0" y="0"/>
            <a:chExt cx="19812001" cy="965199"/>
          </a:xfrm>
        </p:grpSpPr>
        <p:sp>
          <p:nvSpPr>
            <p:cNvPr id="3807"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8"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9"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0"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1"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2"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3"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4"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5"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6"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7"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8"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9"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0"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36" name="Group"/>
          <p:cNvGrpSpPr/>
          <p:nvPr/>
        </p:nvGrpSpPr>
        <p:grpSpPr>
          <a:xfrm>
            <a:off x="2285999" y="11693387"/>
            <a:ext cx="19812003" cy="965201"/>
            <a:chOff x="0" y="0"/>
            <a:chExt cx="19812001" cy="965199"/>
          </a:xfrm>
        </p:grpSpPr>
        <p:sp>
          <p:nvSpPr>
            <p:cNvPr id="3822"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3"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4"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5"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6"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7"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8"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9"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0"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1"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2"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3"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4"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5"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51" name="Group"/>
          <p:cNvGrpSpPr/>
          <p:nvPr/>
        </p:nvGrpSpPr>
        <p:grpSpPr>
          <a:xfrm>
            <a:off x="2285999" y="10677387"/>
            <a:ext cx="19812003" cy="965201"/>
            <a:chOff x="0" y="0"/>
            <a:chExt cx="19812001" cy="965199"/>
          </a:xfrm>
        </p:grpSpPr>
        <p:sp>
          <p:nvSpPr>
            <p:cNvPr id="3837"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8"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9"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0"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1"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2"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3"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4"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5"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6"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7"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8"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9"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0"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852" name="attention"/>
          <p:cNvSpPr/>
          <p:nvPr/>
        </p:nvSpPr>
        <p:spPr>
          <a:xfrm>
            <a:off x="1586700" y="11146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3867" name="Group"/>
          <p:cNvGrpSpPr/>
          <p:nvPr/>
        </p:nvGrpSpPr>
        <p:grpSpPr>
          <a:xfrm>
            <a:off x="2285999" y="8391387"/>
            <a:ext cx="19812003" cy="1435389"/>
            <a:chOff x="0" y="0"/>
            <a:chExt cx="19812001" cy="1435387"/>
          </a:xfrm>
        </p:grpSpPr>
        <p:sp>
          <p:nvSpPr>
            <p:cNvPr id="3853" name="Line"/>
            <p:cNvSpPr/>
            <p:nvPr/>
          </p:nvSpPr>
          <p:spPr>
            <a:xfrm flipV="1">
              <a:off x="-1" y="0"/>
              <a:ext cx="2"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4" name="Line"/>
            <p:cNvSpPr/>
            <p:nvPr/>
          </p:nvSpPr>
          <p:spPr>
            <a:xfrm flipV="1">
              <a:off x="1524000" y="0"/>
              <a:ext cx="0"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5" name="Line"/>
            <p:cNvSpPr/>
            <p:nvPr/>
          </p:nvSpPr>
          <p:spPr>
            <a:xfrm flipV="1">
              <a:off x="304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6" name="Line"/>
            <p:cNvSpPr/>
            <p:nvPr/>
          </p:nvSpPr>
          <p:spPr>
            <a:xfrm flipV="1">
              <a:off x="457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7" name="Line"/>
            <p:cNvSpPr/>
            <p:nvPr/>
          </p:nvSpPr>
          <p:spPr>
            <a:xfrm flipV="1">
              <a:off x="6095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8" name="Line"/>
            <p:cNvSpPr/>
            <p:nvPr/>
          </p:nvSpPr>
          <p:spPr>
            <a:xfrm flipV="1">
              <a:off x="7619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9" name="Line"/>
            <p:cNvSpPr/>
            <p:nvPr/>
          </p:nvSpPr>
          <p:spPr>
            <a:xfrm flipV="1">
              <a:off x="9143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0" name="Line"/>
            <p:cNvSpPr/>
            <p:nvPr/>
          </p:nvSpPr>
          <p:spPr>
            <a:xfrm flipV="1">
              <a:off x="1066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1" name="Line"/>
            <p:cNvSpPr/>
            <p:nvPr/>
          </p:nvSpPr>
          <p:spPr>
            <a:xfrm flipV="1">
              <a:off x="1219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2" name="Line"/>
            <p:cNvSpPr/>
            <p:nvPr/>
          </p:nvSpPr>
          <p:spPr>
            <a:xfrm flipV="1">
              <a:off x="13716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3" name="Line"/>
            <p:cNvSpPr/>
            <p:nvPr/>
          </p:nvSpPr>
          <p:spPr>
            <a:xfrm flipV="1">
              <a:off x="15240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4" name="Line"/>
            <p:cNvSpPr/>
            <p:nvPr/>
          </p:nvSpPr>
          <p:spPr>
            <a:xfrm flipV="1">
              <a:off x="16764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5" name="Line"/>
            <p:cNvSpPr/>
            <p:nvPr/>
          </p:nvSpPr>
          <p:spPr>
            <a:xfrm flipV="1">
              <a:off x="18288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6" name="Line"/>
            <p:cNvSpPr/>
            <p:nvPr/>
          </p:nvSpPr>
          <p:spPr>
            <a:xfrm flipV="1">
              <a:off x="19812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82" name="Group"/>
          <p:cNvGrpSpPr/>
          <p:nvPr/>
        </p:nvGrpSpPr>
        <p:grpSpPr>
          <a:xfrm>
            <a:off x="2285999" y="7375387"/>
            <a:ext cx="19812003" cy="965201"/>
            <a:chOff x="0" y="0"/>
            <a:chExt cx="19812001" cy="965199"/>
          </a:xfrm>
        </p:grpSpPr>
        <p:sp>
          <p:nvSpPr>
            <p:cNvPr id="386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883" name="attention"/>
          <p:cNvSpPr/>
          <p:nvPr/>
        </p:nvSpPr>
        <p:spPr>
          <a:xfrm>
            <a:off x="1586700" y="7844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884" name="prediction"/>
          <p:cNvSpPr/>
          <p:nvPr/>
        </p:nvSpPr>
        <p:spPr>
          <a:xfrm>
            <a:off x="1586700" y="6447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899" name="Group"/>
          <p:cNvGrpSpPr/>
          <p:nvPr/>
        </p:nvGrpSpPr>
        <p:grpSpPr>
          <a:xfrm>
            <a:off x="2285999" y="3565387"/>
            <a:ext cx="19812003" cy="965201"/>
            <a:chOff x="0" y="0"/>
            <a:chExt cx="19812001" cy="965199"/>
          </a:xfrm>
        </p:grpSpPr>
        <p:sp>
          <p:nvSpPr>
            <p:cNvPr id="3885"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6"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7"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8"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9"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0"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1"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2"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3"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4"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5"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6"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7"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8"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14" name="Group"/>
          <p:cNvGrpSpPr/>
          <p:nvPr/>
        </p:nvGrpSpPr>
        <p:grpSpPr>
          <a:xfrm>
            <a:off x="2285999" y="2549387"/>
            <a:ext cx="19812003" cy="965201"/>
            <a:chOff x="0" y="0"/>
            <a:chExt cx="19812001" cy="965199"/>
          </a:xfrm>
        </p:grpSpPr>
        <p:sp>
          <p:nvSpPr>
            <p:cNvPr id="3900"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1"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2"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3"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4"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5"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6"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7"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8"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9"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10"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11"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12"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13"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915" name="attention"/>
          <p:cNvSpPr/>
          <p:nvPr/>
        </p:nvSpPr>
        <p:spPr>
          <a:xfrm>
            <a:off x="1586700" y="3018694"/>
            <a:ext cx="21210600" cy="927101"/>
          </a:xfrm>
          <a:prstGeom prst="roundRect">
            <a:avLst>
              <a:gd name="adj" fmla="val 50000"/>
            </a:avLst>
          </a:prstGeom>
          <a:solidFill>
            <a:srgbClr val="FFFFFF">
              <a:alpha val="50000"/>
            </a:srgbClr>
          </a:solidFill>
          <a:ln w="38100">
            <a:solidFill>
              <a:srgbClr val="000000">
                <a:alpha val="50000"/>
              </a:srgbClr>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916" name="prediction"/>
          <p:cNvSpPr/>
          <p:nvPr/>
        </p:nvSpPr>
        <p:spPr>
          <a:xfrm>
            <a:off x="1586700" y="1621694"/>
            <a:ext cx="21210600" cy="927101"/>
          </a:xfrm>
          <a:prstGeom prst="roundRect">
            <a:avLst>
              <a:gd name="adj" fmla="val 50000"/>
            </a:avLst>
          </a:prstGeom>
          <a:solidFill>
            <a:srgbClr val="FFFFFF">
              <a:alpha val="50000"/>
            </a:srgbClr>
          </a:solidFill>
          <a:ln w="38100">
            <a:solidFill>
              <a:srgbClr val="000000">
                <a:alpha val="50000"/>
              </a:srgbClr>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920" name="Group"/>
          <p:cNvGrpSpPr/>
          <p:nvPr/>
        </p:nvGrpSpPr>
        <p:grpSpPr>
          <a:xfrm>
            <a:off x="12075255" y="4747355"/>
            <a:ext cx="233490" cy="995490"/>
            <a:chOff x="0" y="0"/>
            <a:chExt cx="233489" cy="995489"/>
          </a:xfrm>
        </p:grpSpPr>
        <p:sp>
          <p:nvSpPr>
            <p:cNvPr id="3917" name="Circle"/>
            <p:cNvSpPr/>
            <p:nvPr/>
          </p:nvSpPr>
          <p:spPr>
            <a:xfrm>
              <a:off x="0" y="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918" name="Circle"/>
            <p:cNvSpPr/>
            <p:nvPr/>
          </p:nvSpPr>
          <p:spPr>
            <a:xfrm>
              <a:off x="0" y="381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919" name="Circle"/>
            <p:cNvSpPr/>
            <p:nvPr/>
          </p:nvSpPr>
          <p:spPr>
            <a:xfrm>
              <a:off x="0" y="762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3921" name="Rounded Rectangle"/>
          <p:cNvSpPr/>
          <p:nvPr/>
        </p:nvSpPr>
        <p:spPr>
          <a:xfrm>
            <a:off x="772628" y="9625127"/>
            <a:ext cx="22538045" cy="2573049"/>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922" name="Rounded Rectangle"/>
          <p:cNvSpPr/>
          <p:nvPr/>
        </p:nvSpPr>
        <p:spPr>
          <a:xfrm>
            <a:off x="772628" y="6323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923" name="prediction"/>
          <p:cNvSpPr/>
          <p:nvPr/>
        </p:nvSpPr>
        <p:spPr>
          <a:xfrm>
            <a:off x="1586700" y="9749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sp>
        <p:nvSpPr>
          <p:cNvPr id="3924" name="Semantics"/>
          <p:cNvSpPr txBox="1"/>
          <p:nvPr/>
        </p:nvSpPr>
        <p:spPr>
          <a:xfrm>
            <a:off x="14484853" y="160130"/>
            <a:ext cx="3926162" cy="9529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Semantics</a:t>
            </a:r>
          </a:p>
        </p:txBody>
      </p:sp>
      <p:sp>
        <p:nvSpPr>
          <p:cNvPr id="2" name="TextBox 1">
            <a:extLst>
              <a:ext uri="{FF2B5EF4-FFF2-40B4-BE49-F238E27FC236}">
                <a16:creationId xmlns:a16="http://schemas.microsoft.com/office/drawing/2014/main" id="{A3F52AE9-FAE9-B43B-5D27-A73FA911D37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42" name="Group"/>
          <p:cNvGrpSpPr/>
          <p:nvPr/>
        </p:nvGrpSpPr>
        <p:grpSpPr>
          <a:xfrm>
            <a:off x="2285999" y="1025387"/>
            <a:ext cx="19812003" cy="965201"/>
            <a:chOff x="0" y="0"/>
            <a:chExt cx="19812001" cy="965199"/>
          </a:xfrm>
        </p:grpSpPr>
        <p:sp>
          <p:nvSpPr>
            <p:cNvPr id="392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2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57" name="Group"/>
          <p:cNvGrpSpPr/>
          <p:nvPr/>
        </p:nvGrpSpPr>
        <p:grpSpPr>
          <a:xfrm>
            <a:off x="2285999" y="5851387"/>
            <a:ext cx="19812003" cy="965201"/>
            <a:chOff x="0" y="0"/>
            <a:chExt cx="19812001" cy="965199"/>
          </a:xfrm>
        </p:grpSpPr>
        <p:sp>
          <p:nvSpPr>
            <p:cNvPr id="3943"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4"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5"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6"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7"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8"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9"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0"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1"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2"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3"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4"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5"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6"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72" name="Group"/>
          <p:cNvGrpSpPr/>
          <p:nvPr/>
        </p:nvGrpSpPr>
        <p:grpSpPr>
          <a:xfrm>
            <a:off x="2285999" y="11693387"/>
            <a:ext cx="19812003" cy="965201"/>
            <a:chOff x="0" y="0"/>
            <a:chExt cx="19812001" cy="965199"/>
          </a:xfrm>
        </p:grpSpPr>
        <p:sp>
          <p:nvSpPr>
            <p:cNvPr id="395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87" name="Group"/>
          <p:cNvGrpSpPr/>
          <p:nvPr/>
        </p:nvGrpSpPr>
        <p:grpSpPr>
          <a:xfrm>
            <a:off x="2285999" y="10677387"/>
            <a:ext cx="19812003" cy="965201"/>
            <a:chOff x="0" y="0"/>
            <a:chExt cx="19812001" cy="965199"/>
          </a:xfrm>
        </p:grpSpPr>
        <p:sp>
          <p:nvSpPr>
            <p:cNvPr id="3973"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4"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5"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6"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7"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8"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9"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0"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1"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2"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3"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4"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5"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6"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988" name="attention"/>
          <p:cNvSpPr/>
          <p:nvPr/>
        </p:nvSpPr>
        <p:spPr>
          <a:xfrm>
            <a:off x="1586700" y="11146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4003" name="Group"/>
          <p:cNvGrpSpPr/>
          <p:nvPr/>
        </p:nvGrpSpPr>
        <p:grpSpPr>
          <a:xfrm>
            <a:off x="2285999" y="8391387"/>
            <a:ext cx="19812003" cy="1435389"/>
            <a:chOff x="0" y="0"/>
            <a:chExt cx="19812001" cy="1435387"/>
          </a:xfrm>
        </p:grpSpPr>
        <p:sp>
          <p:nvSpPr>
            <p:cNvPr id="3989" name="Line"/>
            <p:cNvSpPr/>
            <p:nvPr/>
          </p:nvSpPr>
          <p:spPr>
            <a:xfrm flipV="1">
              <a:off x="-1" y="0"/>
              <a:ext cx="2"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0" name="Line"/>
            <p:cNvSpPr/>
            <p:nvPr/>
          </p:nvSpPr>
          <p:spPr>
            <a:xfrm flipV="1">
              <a:off x="1524000" y="0"/>
              <a:ext cx="0"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1" name="Line"/>
            <p:cNvSpPr/>
            <p:nvPr/>
          </p:nvSpPr>
          <p:spPr>
            <a:xfrm flipV="1">
              <a:off x="304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2" name="Line"/>
            <p:cNvSpPr/>
            <p:nvPr/>
          </p:nvSpPr>
          <p:spPr>
            <a:xfrm flipV="1">
              <a:off x="457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3" name="Line"/>
            <p:cNvSpPr/>
            <p:nvPr/>
          </p:nvSpPr>
          <p:spPr>
            <a:xfrm flipV="1">
              <a:off x="6095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4" name="Line"/>
            <p:cNvSpPr/>
            <p:nvPr/>
          </p:nvSpPr>
          <p:spPr>
            <a:xfrm flipV="1">
              <a:off x="7619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5" name="Line"/>
            <p:cNvSpPr/>
            <p:nvPr/>
          </p:nvSpPr>
          <p:spPr>
            <a:xfrm flipV="1">
              <a:off x="9143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6" name="Line"/>
            <p:cNvSpPr/>
            <p:nvPr/>
          </p:nvSpPr>
          <p:spPr>
            <a:xfrm flipV="1">
              <a:off x="1066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7" name="Line"/>
            <p:cNvSpPr/>
            <p:nvPr/>
          </p:nvSpPr>
          <p:spPr>
            <a:xfrm flipV="1">
              <a:off x="1219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8" name="Line"/>
            <p:cNvSpPr/>
            <p:nvPr/>
          </p:nvSpPr>
          <p:spPr>
            <a:xfrm flipV="1">
              <a:off x="13716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9" name="Line"/>
            <p:cNvSpPr/>
            <p:nvPr/>
          </p:nvSpPr>
          <p:spPr>
            <a:xfrm flipV="1">
              <a:off x="15240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0" name="Line"/>
            <p:cNvSpPr/>
            <p:nvPr/>
          </p:nvSpPr>
          <p:spPr>
            <a:xfrm flipV="1">
              <a:off x="16764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1" name="Line"/>
            <p:cNvSpPr/>
            <p:nvPr/>
          </p:nvSpPr>
          <p:spPr>
            <a:xfrm flipV="1">
              <a:off x="18288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2" name="Line"/>
            <p:cNvSpPr/>
            <p:nvPr/>
          </p:nvSpPr>
          <p:spPr>
            <a:xfrm flipV="1">
              <a:off x="19812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18" name="Group"/>
          <p:cNvGrpSpPr/>
          <p:nvPr/>
        </p:nvGrpSpPr>
        <p:grpSpPr>
          <a:xfrm>
            <a:off x="2285999" y="7375387"/>
            <a:ext cx="19812003" cy="965201"/>
            <a:chOff x="0" y="0"/>
            <a:chExt cx="19812001" cy="965199"/>
          </a:xfrm>
        </p:grpSpPr>
        <p:sp>
          <p:nvSpPr>
            <p:cNvPr id="4004"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5"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6"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7"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8"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9"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0"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1"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2"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3"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4"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5"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6"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7"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4019" name="attention"/>
          <p:cNvSpPr/>
          <p:nvPr/>
        </p:nvSpPr>
        <p:spPr>
          <a:xfrm>
            <a:off x="1586700" y="7844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4020" name="prediction"/>
          <p:cNvSpPr/>
          <p:nvPr/>
        </p:nvSpPr>
        <p:spPr>
          <a:xfrm>
            <a:off x="1586700" y="6447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4035" name="Group"/>
          <p:cNvGrpSpPr/>
          <p:nvPr/>
        </p:nvGrpSpPr>
        <p:grpSpPr>
          <a:xfrm>
            <a:off x="2285999" y="3565387"/>
            <a:ext cx="19812003" cy="965201"/>
            <a:chOff x="0" y="0"/>
            <a:chExt cx="19812001" cy="965199"/>
          </a:xfrm>
        </p:grpSpPr>
        <p:sp>
          <p:nvSpPr>
            <p:cNvPr id="4021"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2"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3"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4"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5"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6"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7"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8"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9"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0"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1"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2"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3"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4"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50" name="Group"/>
          <p:cNvGrpSpPr/>
          <p:nvPr/>
        </p:nvGrpSpPr>
        <p:grpSpPr>
          <a:xfrm>
            <a:off x="2285999" y="2549387"/>
            <a:ext cx="19812003" cy="965201"/>
            <a:chOff x="0" y="0"/>
            <a:chExt cx="19812001" cy="965199"/>
          </a:xfrm>
        </p:grpSpPr>
        <p:sp>
          <p:nvSpPr>
            <p:cNvPr id="4036"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7"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8"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9"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0"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1"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2"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3"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4"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5"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6"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7"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8"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9"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4051" name="attention"/>
          <p:cNvSpPr/>
          <p:nvPr/>
        </p:nvSpPr>
        <p:spPr>
          <a:xfrm>
            <a:off x="1586700" y="3018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4052" name="prediction"/>
          <p:cNvSpPr/>
          <p:nvPr/>
        </p:nvSpPr>
        <p:spPr>
          <a:xfrm>
            <a:off x="1586700" y="1621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4056" name="Group"/>
          <p:cNvGrpSpPr/>
          <p:nvPr/>
        </p:nvGrpSpPr>
        <p:grpSpPr>
          <a:xfrm>
            <a:off x="12075255" y="4747355"/>
            <a:ext cx="233490" cy="995490"/>
            <a:chOff x="0" y="0"/>
            <a:chExt cx="233489" cy="995489"/>
          </a:xfrm>
        </p:grpSpPr>
        <p:sp>
          <p:nvSpPr>
            <p:cNvPr id="4053" name="Circle"/>
            <p:cNvSpPr/>
            <p:nvPr/>
          </p:nvSpPr>
          <p:spPr>
            <a:xfrm>
              <a:off x="0" y="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54" name="Circle"/>
            <p:cNvSpPr/>
            <p:nvPr/>
          </p:nvSpPr>
          <p:spPr>
            <a:xfrm>
              <a:off x="0" y="381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55" name="Circle"/>
            <p:cNvSpPr/>
            <p:nvPr/>
          </p:nvSpPr>
          <p:spPr>
            <a:xfrm>
              <a:off x="0" y="762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4057" name="Rounded Rectangle"/>
          <p:cNvSpPr/>
          <p:nvPr/>
        </p:nvSpPr>
        <p:spPr>
          <a:xfrm>
            <a:off x="772628" y="9625127"/>
            <a:ext cx="22538045" cy="2573049"/>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58" name="Rounded Rectangle"/>
          <p:cNvSpPr/>
          <p:nvPr/>
        </p:nvSpPr>
        <p:spPr>
          <a:xfrm>
            <a:off x="772628" y="6323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59" name="prediction"/>
          <p:cNvSpPr/>
          <p:nvPr/>
        </p:nvSpPr>
        <p:spPr>
          <a:xfrm>
            <a:off x="1586700" y="9749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sp>
        <p:nvSpPr>
          <p:cNvPr id="4060" name="Rounded Rectangle"/>
          <p:cNvSpPr/>
          <p:nvPr/>
        </p:nvSpPr>
        <p:spPr>
          <a:xfrm>
            <a:off x="772628" y="1497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 name="TextBox 1">
            <a:extLst>
              <a:ext uri="{FF2B5EF4-FFF2-40B4-BE49-F238E27FC236}">
                <a16:creationId xmlns:a16="http://schemas.microsoft.com/office/drawing/2014/main" id="{C1EC737E-0176-B8FB-645B-946BBABA8F2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8" name="All of it…"/>
          <p:cNvSpPr txBox="1"/>
          <p:nvPr/>
        </p:nvSpPr>
        <p:spPr>
          <a:xfrm>
            <a:off x="3866005" y="3728939"/>
            <a:ext cx="16651994" cy="625812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0" b="0">
                <a:latin typeface="Avenir Book"/>
                <a:ea typeface="Avenir Book"/>
                <a:cs typeface="Avenir Book"/>
                <a:sym typeface="Avenir Book"/>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lang="en-US" dirty="0"/>
              <a:t>How much data </a:t>
            </a:r>
          </a:p>
          <a:p>
            <a:pPr marL="0" marR="0" lvl="0" indent="0" algn="ctr" defTabSz="2438338" rtl="0" eaLnBrk="1" fontAlgn="auto" latinLnBrk="0" hangingPunct="0">
              <a:lnSpc>
                <a:spcPct val="100000"/>
              </a:lnSpc>
              <a:spcBef>
                <a:spcPts val="0"/>
              </a:spcBef>
              <a:spcAft>
                <a:spcPts val="0"/>
              </a:spcAft>
              <a:buClrTx/>
              <a:buSzTx/>
              <a:buFontTx/>
              <a:buNone/>
              <a:tabLst/>
              <a:defRPr/>
            </a:pPr>
            <a:r>
              <a:rPr lang="en-US" dirty="0"/>
              <a:t>to train?</a:t>
            </a:r>
            <a:endParaRPr kumimoji="0" sz="20000" b="0" i="0" u="none" strike="noStrike" kern="0" cap="none" spc="0" normalizeH="0" baseline="0" noProof="0" dirty="0">
              <a:ln>
                <a:noFill/>
              </a:ln>
              <a:solidFill>
                <a:srgbClr val="000000"/>
              </a:solidFill>
              <a:effectLst/>
              <a:uLnTx/>
              <a:uFillTx/>
              <a:latin typeface="Avenir Book"/>
              <a:sym typeface="Avenir Book"/>
            </a:endParaRPr>
          </a:p>
        </p:txBody>
      </p:sp>
    </p:spTree>
    <p:extLst>
      <p:ext uri="{BB962C8B-B14F-4D97-AF65-F5344CB8AC3E}">
        <p14:creationId xmlns:p14="http://schemas.microsoft.com/office/powerpoint/2010/main" val="3943766401"/>
      </p:ext>
    </p:extLst>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8" name="All of it…"/>
          <p:cNvSpPr txBox="1"/>
          <p:nvPr/>
        </p:nvSpPr>
        <p:spPr>
          <a:xfrm>
            <a:off x="6822439" y="5073650"/>
            <a:ext cx="10739121" cy="35687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0" b="0">
                <a:latin typeface="Avenir Book"/>
                <a:ea typeface="Avenir Book"/>
                <a:cs typeface="Avenir Book"/>
                <a:sym typeface="Avenir Book"/>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0" b="0" i="0" u="none" strike="noStrike" kern="0" cap="none" spc="0" normalizeH="0" baseline="0" noProof="0" dirty="0">
                <a:ln>
                  <a:noFill/>
                </a:ln>
                <a:solidFill>
                  <a:srgbClr val="000000"/>
                </a:solidFill>
                <a:effectLst/>
                <a:uLnTx/>
                <a:uFillTx/>
                <a:latin typeface="Avenir Book"/>
                <a:sym typeface="Avenir Book"/>
              </a:rPr>
              <a:t>All of it…</a:t>
            </a:r>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2" name="355 years"/>
          <p:cNvSpPr txBox="1"/>
          <p:nvPr/>
        </p:nvSpPr>
        <p:spPr>
          <a:xfrm>
            <a:off x="9429115" y="5937249"/>
            <a:ext cx="5525771" cy="184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0000" b="0">
                <a:latin typeface="Avenir Book"/>
                <a:ea typeface="Avenir Book"/>
                <a:cs typeface="Avenir Book"/>
                <a:sym typeface="Avenir Book"/>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Avenir Book"/>
                <a:sym typeface="Avenir Book"/>
              </a:rPr>
              <a:t>355 years</a:t>
            </a:r>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 name="Early"/>
          <p:cNvSpPr txBox="1"/>
          <p:nvPr/>
        </p:nvSpPr>
        <p:spPr>
          <a:xfrm>
            <a:off x="1424432" y="5600126"/>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825" name="one"/>
          <p:cNvSpPr txBox="1"/>
          <p:nvPr/>
        </p:nvSpPr>
        <p:spPr>
          <a:xfrm>
            <a:off x="3456432" y="5600126"/>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826" name="morning"/>
          <p:cNvSpPr txBox="1"/>
          <p:nvPr/>
        </p:nvSpPr>
        <p:spPr>
          <a:xfrm>
            <a:off x="5107432" y="5600126"/>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827" name="the"/>
          <p:cNvSpPr txBox="1"/>
          <p:nvPr/>
        </p:nvSpPr>
        <p:spPr>
          <a:xfrm>
            <a:off x="8409432" y="5600126"/>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828" name="sun"/>
          <p:cNvSpPr txBox="1"/>
          <p:nvPr/>
        </p:nvSpPr>
        <p:spPr>
          <a:xfrm>
            <a:off x="9933432" y="5600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829" name="was"/>
          <p:cNvSpPr txBox="1"/>
          <p:nvPr/>
        </p:nvSpPr>
        <p:spPr>
          <a:xfrm>
            <a:off x="11457432" y="5600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30" name="shining"/>
          <p:cNvSpPr txBox="1"/>
          <p:nvPr/>
        </p:nvSpPr>
        <p:spPr>
          <a:xfrm>
            <a:off x="13108432" y="5600126"/>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831" name="I"/>
          <p:cNvSpPr txBox="1"/>
          <p:nvPr/>
        </p:nvSpPr>
        <p:spPr>
          <a:xfrm>
            <a:off x="15902430" y="5600126"/>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832" name="was"/>
          <p:cNvSpPr txBox="1"/>
          <p:nvPr/>
        </p:nvSpPr>
        <p:spPr>
          <a:xfrm>
            <a:off x="16537430" y="5600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33" name="laying"/>
          <p:cNvSpPr txBox="1"/>
          <p:nvPr/>
        </p:nvSpPr>
        <p:spPr>
          <a:xfrm>
            <a:off x="18188430" y="5600126"/>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834" name="in"/>
          <p:cNvSpPr txBox="1"/>
          <p:nvPr/>
        </p:nvSpPr>
        <p:spPr>
          <a:xfrm>
            <a:off x="20601430" y="5600126"/>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835" name="bed"/>
          <p:cNvSpPr txBox="1"/>
          <p:nvPr/>
        </p:nvSpPr>
        <p:spPr>
          <a:xfrm>
            <a:off x="21617430" y="5600126"/>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836" name="Wondering"/>
          <p:cNvSpPr txBox="1"/>
          <p:nvPr/>
        </p:nvSpPr>
        <p:spPr>
          <a:xfrm>
            <a:off x="1424432" y="6997126"/>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837" name="if"/>
          <p:cNvSpPr txBox="1"/>
          <p:nvPr/>
        </p:nvSpPr>
        <p:spPr>
          <a:xfrm>
            <a:off x="5615432" y="6997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38" name="she"/>
          <p:cNvSpPr txBox="1"/>
          <p:nvPr/>
        </p:nvSpPr>
        <p:spPr>
          <a:xfrm>
            <a:off x="6377432" y="6997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839" name="had"/>
          <p:cNvSpPr txBox="1"/>
          <p:nvPr/>
        </p:nvSpPr>
        <p:spPr>
          <a:xfrm>
            <a:off x="7901432" y="6997126"/>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840" name="changed"/>
          <p:cNvSpPr txBox="1"/>
          <p:nvPr/>
        </p:nvSpPr>
        <p:spPr>
          <a:xfrm>
            <a:off x="9552432" y="6997126"/>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841" name="at"/>
          <p:cNvSpPr txBox="1"/>
          <p:nvPr/>
        </p:nvSpPr>
        <p:spPr>
          <a:xfrm>
            <a:off x="12854432" y="6997126"/>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842" name="all"/>
          <p:cNvSpPr txBox="1"/>
          <p:nvPr/>
        </p:nvSpPr>
        <p:spPr>
          <a:xfrm>
            <a:off x="13870432" y="6997126"/>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843" name="if"/>
          <p:cNvSpPr txBox="1"/>
          <p:nvPr/>
        </p:nvSpPr>
        <p:spPr>
          <a:xfrm>
            <a:off x="15013430" y="6997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44" name="her"/>
          <p:cNvSpPr txBox="1"/>
          <p:nvPr/>
        </p:nvSpPr>
        <p:spPr>
          <a:xfrm>
            <a:off x="15775430" y="6997126"/>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845" name="hair"/>
          <p:cNvSpPr txBox="1"/>
          <p:nvPr/>
        </p:nvSpPr>
        <p:spPr>
          <a:xfrm>
            <a:off x="17299430" y="6997126"/>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846" name="was"/>
          <p:cNvSpPr txBox="1"/>
          <p:nvPr/>
        </p:nvSpPr>
        <p:spPr>
          <a:xfrm>
            <a:off x="18950430" y="6997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47" name="still"/>
          <p:cNvSpPr txBox="1"/>
          <p:nvPr/>
        </p:nvSpPr>
        <p:spPr>
          <a:xfrm>
            <a:off x="20601430" y="6997126"/>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848" name="red"/>
          <p:cNvSpPr txBox="1"/>
          <p:nvPr/>
        </p:nvSpPr>
        <p:spPr>
          <a:xfrm>
            <a:off x="22125430" y="6997126"/>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849" name="Connection Line"/>
          <p:cNvCxnSpPr>
            <a:stCxn id="824" idx="0"/>
            <a:endCxn id="825" idx="0"/>
          </p:cNvCxnSpPr>
          <p:nvPr/>
        </p:nvCxnSpPr>
        <p:spPr>
          <a:xfrm>
            <a:off x="2306828" y="6171626"/>
            <a:ext cx="1856360" cy="1"/>
          </a:xfrm>
          <a:prstGeom prst="straightConnector1">
            <a:avLst/>
          </a:prstGeom>
          <a:ln w="25400">
            <a:solidFill>
              <a:srgbClr val="000000"/>
            </a:solidFill>
            <a:miter lim="400000"/>
            <a:tailEnd type="triangle"/>
          </a:ln>
        </p:spPr>
      </p:cxnSp>
      <p:cxnSp>
        <p:nvCxnSpPr>
          <p:cNvPr id="850" name="Connection Line"/>
          <p:cNvCxnSpPr>
            <a:stCxn id="825" idx="0"/>
            <a:endCxn id="826" idx="0"/>
          </p:cNvCxnSpPr>
          <p:nvPr/>
        </p:nvCxnSpPr>
        <p:spPr>
          <a:xfrm>
            <a:off x="4163187" y="6171626"/>
            <a:ext cx="2433194" cy="1"/>
          </a:xfrm>
          <a:prstGeom prst="straightConnector1">
            <a:avLst/>
          </a:prstGeom>
          <a:ln w="25400">
            <a:solidFill>
              <a:srgbClr val="000000"/>
            </a:solidFill>
            <a:miter lim="400000"/>
            <a:tailEnd type="triangle"/>
          </a:ln>
        </p:spPr>
      </p:cxnSp>
      <p:cxnSp>
        <p:nvCxnSpPr>
          <p:cNvPr id="851" name="Connection Line"/>
          <p:cNvCxnSpPr>
            <a:stCxn id="826" idx="0"/>
            <a:endCxn id="827" idx="0"/>
          </p:cNvCxnSpPr>
          <p:nvPr/>
        </p:nvCxnSpPr>
        <p:spPr>
          <a:xfrm>
            <a:off x="6596380" y="6171626"/>
            <a:ext cx="2420367" cy="1"/>
          </a:xfrm>
          <a:prstGeom prst="straightConnector1">
            <a:avLst/>
          </a:prstGeom>
          <a:ln w="25400">
            <a:solidFill>
              <a:srgbClr val="000000"/>
            </a:solidFill>
            <a:miter lim="400000"/>
            <a:tailEnd type="triangle"/>
          </a:ln>
        </p:spPr>
      </p:cxnSp>
      <p:cxnSp>
        <p:nvCxnSpPr>
          <p:cNvPr id="852" name="Connection Line"/>
          <p:cNvCxnSpPr>
            <a:stCxn id="827" idx="0"/>
            <a:endCxn id="828" idx="0"/>
          </p:cNvCxnSpPr>
          <p:nvPr/>
        </p:nvCxnSpPr>
        <p:spPr>
          <a:xfrm>
            <a:off x="9016746" y="6171626"/>
            <a:ext cx="1559815" cy="1"/>
          </a:xfrm>
          <a:prstGeom prst="straightConnector1">
            <a:avLst/>
          </a:prstGeom>
          <a:ln w="25400">
            <a:solidFill>
              <a:srgbClr val="000000"/>
            </a:solidFill>
            <a:miter lim="400000"/>
            <a:tailEnd type="triangle"/>
          </a:ln>
        </p:spPr>
      </p:cxnSp>
      <p:cxnSp>
        <p:nvCxnSpPr>
          <p:cNvPr id="853" name="Connection Line"/>
          <p:cNvCxnSpPr>
            <a:stCxn id="828" idx="0"/>
            <a:endCxn id="829" idx="0"/>
          </p:cNvCxnSpPr>
          <p:nvPr/>
        </p:nvCxnSpPr>
        <p:spPr>
          <a:xfrm>
            <a:off x="10576560" y="6171626"/>
            <a:ext cx="1573150" cy="1"/>
          </a:xfrm>
          <a:prstGeom prst="straightConnector1">
            <a:avLst/>
          </a:prstGeom>
          <a:ln w="25400">
            <a:solidFill>
              <a:srgbClr val="000000"/>
            </a:solidFill>
            <a:miter lim="400000"/>
            <a:tailEnd type="triangle"/>
          </a:ln>
        </p:spPr>
      </p:cxnSp>
      <p:cxnSp>
        <p:nvCxnSpPr>
          <p:cNvPr id="854" name="Connection Line"/>
          <p:cNvCxnSpPr>
            <a:stCxn id="829" idx="0"/>
            <a:endCxn id="830" idx="0"/>
          </p:cNvCxnSpPr>
          <p:nvPr/>
        </p:nvCxnSpPr>
        <p:spPr>
          <a:xfrm>
            <a:off x="12149709" y="6171626"/>
            <a:ext cx="2229359" cy="1"/>
          </a:xfrm>
          <a:prstGeom prst="straightConnector1">
            <a:avLst/>
          </a:prstGeom>
          <a:ln w="25400">
            <a:solidFill>
              <a:srgbClr val="000000"/>
            </a:solidFill>
            <a:miter lim="400000"/>
            <a:tailEnd type="triangle"/>
          </a:ln>
        </p:spPr>
      </p:cxnSp>
      <p:cxnSp>
        <p:nvCxnSpPr>
          <p:cNvPr id="855" name="Connection Line"/>
          <p:cNvCxnSpPr>
            <a:stCxn id="830" idx="0"/>
            <a:endCxn id="831" idx="0"/>
          </p:cNvCxnSpPr>
          <p:nvPr/>
        </p:nvCxnSpPr>
        <p:spPr>
          <a:xfrm>
            <a:off x="14379067" y="6171626"/>
            <a:ext cx="1681098" cy="1"/>
          </a:xfrm>
          <a:prstGeom prst="straightConnector1">
            <a:avLst/>
          </a:prstGeom>
          <a:ln w="25400">
            <a:solidFill>
              <a:srgbClr val="000000"/>
            </a:solidFill>
            <a:miter lim="400000"/>
            <a:tailEnd type="triangle"/>
          </a:ln>
        </p:spPr>
      </p:cxnSp>
      <p:cxnSp>
        <p:nvCxnSpPr>
          <p:cNvPr id="856" name="Connection Line"/>
          <p:cNvCxnSpPr>
            <a:stCxn id="831" idx="0"/>
            <a:endCxn id="832" idx="0"/>
          </p:cNvCxnSpPr>
          <p:nvPr/>
        </p:nvCxnSpPr>
        <p:spPr>
          <a:xfrm>
            <a:off x="16060164" y="6171626"/>
            <a:ext cx="1169544" cy="1"/>
          </a:xfrm>
          <a:prstGeom prst="straightConnector1">
            <a:avLst/>
          </a:prstGeom>
          <a:ln w="25400">
            <a:solidFill>
              <a:srgbClr val="000000"/>
            </a:solidFill>
            <a:miter lim="400000"/>
            <a:tailEnd type="triangle"/>
          </a:ln>
        </p:spPr>
      </p:cxnSp>
      <p:cxnSp>
        <p:nvCxnSpPr>
          <p:cNvPr id="857" name="Connection Line"/>
          <p:cNvCxnSpPr>
            <a:stCxn id="832" idx="0"/>
            <a:endCxn id="833" idx="0"/>
          </p:cNvCxnSpPr>
          <p:nvPr/>
        </p:nvCxnSpPr>
        <p:spPr>
          <a:xfrm>
            <a:off x="17229707" y="6171626"/>
            <a:ext cx="2024762" cy="1"/>
          </a:xfrm>
          <a:prstGeom prst="straightConnector1">
            <a:avLst/>
          </a:prstGeom>
          <a:ln w="25400">
            <a:solidFill>
              <a:srgbClr val="000000"/>
            </a:solidFill>
            <a:miter lim="400000"/>
            <a:tailEnd type="triangle"/>
          </a:ln>
        </p:spPr>
      </p:cxnSp>
      <p:cxnSp>
        <p:nvCxnSpPr>
          <p:cNvPr id="858" name="Connection Line"/>
          <p:cNvCxnSpPr>
            <a:stCxn id="833" idx="0"/>
            <a:endCxn id="834" idx="0"/>
          </p:cNvCxnSpPr>
          <p:nvPr/>
        </p:nvCxnSpPr>
        <p:spPr>
          <a:xfrm>
            <a:off x="19254468" y="6171626"/>
            <a:ext cx="1707389" cy="1"/>
          </a:xfrm>
          <a:prstGeom prst="straightConnector1">
            <a:avLst/>
          </a:prstGeom>
          <a:ln w="25400">
            <a:solidFill>
              <a:srgbClr val="000000"/>
            </a:solidFill>
            <a:miter lim="400000"/>
            <a:tailEnd type="triangle"/>
          </a:ln>
        </p:spPr>
      </p:cxnSp>
      <p:cxnSp>
        <p:nvCxnSpPr>
          <p:cNvPr id="859" name="Connection Line"/>
          <p:cNvCxnSpPr>
            <a:stCxn id="834" idx="0"/>
            <a:endCxn id="835" idx="0"/>
          </p:cNvCxnSpPr>
          <p:nvPr/>
        </p:nvCxnSpPr>
        <p:spPr>
          <a:xfrm>
            <a:off x="20961856" y="6171626"/>
            <a:ext cx="1390143" cy="1"/>
          </a:xfrm>
          <a:prstGeom prst="straightConnector1">
            <a:avLst/>
          </a:prstGeom>
          <a:ln w="25400">
            <a:solidFill>
              <a:srgbClr val="000000"/>
            </a:solidFill>
            <a:miter lim="400000"/>
            <a:tailEnd type="triangle"/>
          </a:ln>
        </p:spPr>
      </p:cxnSp>
      <p:cxnSp>
        <p:nvCxnSpPr>
          <p:cNvPr id="860" name="Connection Line"/>
          <p:cNvCxnSpPr>
            <a:stCxn id="836" idx="0"/>
            <a:endCxn id="837" idx="0"/>
          </p:cNvCxnSpPr>
          <p:nvPr/>
        </p:nvCxnSpPr>
        <p:spPr>
          <a:xfrm>
            <a:off x="3379343" y="7568626"/>
            <a:ext cx="2497456" cy="1"/>
          </a:xfrm>
          <a:prstGeom prst="straightConnector1">
            <a:avLst/>
          </a:prstGeom>
          <a:ln w="25400">
            <a:solidFill>
              <a:srgbClr val="000000"/>
            </a:solidFill>
            <a:miter lim="400000"/>
            <a:tailEnd type="triangle"/>
          </a:ln>
        </p:spPr>
      </p:cxnSp>
      <p:cxnSp>
        <p:nvCxnSpPr>
          <p:cNvPr id="861" name="Connection Line"/>
          <p:cNvCxnSpPr>
            <a:stCxn id="837" idx="0"/>
            <a:endCxn id="838" idx="0"/>
          </p:cNvCxnSpPr>
          <p:nvPr/>
        </p:nvCxnSpPr>
        <p:spPr>
          <a:xfrm>
            <a:off x="5876798" y="7568626"/>
            <a:ext cx="1143763" cy="1"/>
          </a:xfrm>
          <a:prstGeom prst="straightConnector1">
            <a:avLst/>
          </a:prstGeom>
          <a:ln w="25400">
            <a:solidFill>
              <a:srgbClr val="000000"/>
            </a:solidFill>
            <a:miter lim="400000"/>
            <a:tailEnd type="triangle"/>
          </a:ln>
        </p:spPr>
      </p:cxnSp>
      <p:cxnSp>
        <p:nvCxnSpPr>
          <p:cNvPr id="862" name="Connection Line"/>
          <p:cNvCxnSpPr>
            <a:stCxn id="838" idx="0"/>
            <a:endCxn id="839" idx="0"/>
          </p:cNvCxnSpPr>
          <p:nvPr/>
        </p:nvCxnSpPr>
        <p:spPr>
          <a:xfrm>
            <a:off x="7020560" y="7568626"/>
            <a:ext cx="1580389" cy="1"/>
          </a:xfrm>
          <a:prstGeom prst="straightConnector1">
            <a:avLst/>
          </a:prstGeom>
          <a:ln w="25400">
            <a:solidFill>
              <a:srgbClr val="000000"/>
            </a:solidFill>
            <a:miter lim="400000"/>
            <a:tailEnd type="triangle"/>
          </a:ln>
        </p:spPr>
      </p:cxnSp>
      <p:cxnSp>
        <p:nvCxnSpPr>
          <p:cNvPr id="863" name="Connection Line"/>
          <p:cNvCxnSpPr>
            <a:stCxn id="839" idx="0"/>
            <a:endCxn id="840" idx="0"/>
          </p:cNvCxnSpPr>
          <p:nvPr/>
        </p:nvCxnSpPr>
        <p:spPr>
          <a:xfrm>
            <a:off x="8600948" y="7568626"/>
            <a:ext cx="2491106" cy="1"/>
          </a:xfrm>
          <a:prstGeom prst="straightConnector1">
            <a:avLst/>
          </a:prstGeom>
          <a:ln w="25400">
            <a:solidFill>
              <a:srgbClr val="000000"/>
            </a:solidFill>
            <a:miter lim="400000"/>
            <a:tailEnd type="triangle"/>
          </a:ln>
        </p:spPr>
      </p:cxnSp>
      <p:cxnSp>
        <p:nvCxnSpPr>
          <p:cNvPr id="864" name="Connection Line"/>
          <p:cNvCxnSpPr>
            <a:stCxn id="840" idx="0"/>
            <a:endCxn id="841" idx="0"/>
          </p:cNvCxnSpPr>
          <p:nvPr/>
        </p:nvCxnSpPr>
        <p:spPr>
          <a:xfrm>
            <a:off x="11092053" y="7568626"/>
            <a:ext cx="2143761" cy="1"/>
          </a:xfrm>
          <a:prstGeom prst="straightConnector1">
            <a:avLst/>
          </a:prstGeom>
          <a:ln w="25400">
            <a:solidFill>
              <a:srgbClr val="000000"/>
            </a:solidFill>
            <a:miter lim="400000"/>
            <a:tailEnd type="triangle"/>
          </a:ln>
        </p:spPr>
      </p:cxnSp>
      <p:cxnSp>
        <p:nvCxnSpPr>
          <p:cNvPr id="865" name="Connection Line"/>
          <p:cNvCxnSpPr>
            <a:stCxn id="841" idx="0"/>
            <a:endCxn id="842" idx="0"/>
          </p:cNvCxnSpPr>
          <p:nvPr/>
        </p:nvCxnSpPr>
        <p:spPr>
          <a:xfrm>
            <a:off x="13235813" y="7568626"/>
            <a:ext cx="1072389" cy="1"/>
          </a:xfrm>
          <a:prstGeom prst="straightConnector1">
            <a:avLst/>
          </a:prstGeom>
          <a:ln w="25400">
            <a:solidFill>
              <a:srgbClr val="000000"/>
            </a:solidFill>
            <a:miter lim="400000"/>
            <a:tailEnd type="triangle"/>
          </a:ln>
        </p:spPr>
      </p:cxnSp>
      <p:cxnSp>
        <p:nvCxnSpPr>
          <p:cNvPr id="866" name="Connection Line"/>
          <p:cNvCxnSpPr>
            <a:stCxn id="842" idx="0"/>
            <a:endCxn id="843" idx="0"/>
          </p:cNvCxnSpPr>
          <p:nvPr/>
        </p:nvCxnSpPr>
        <p:spPr>
          <a:xfrm>
            <a:off x="14308201" y="7568626"/>
            <a:ext cx="966596" cy="1"/>
          </a:xfrm>
          <a:prstGeom prst="straightConnector1">
            <a:avLst/>
          </a:prstGeom>
          <a:ln w="25400">
            <a:solidFill>
              <a:srgbClr val="000000"/>
            </a:solidFill>
            <a:miter lim="400000"/>
            <a:tailEnd type="triangle"/>
          </a:ln>
        </p:spPr>
      </p:cxnSp>
      <p:cxnSp>
        <p:nvCxnSpPr>
          <p:cNvPr id="867" name="Connection Line"/>
          <p:cNvCxnSpPr>
            <a:stCxn id="843" idx="0"/>
            <a:endCxn id="844" idx="0"/>
          </p:cNvCxnSpPr>
          <p:nvPr/>
        </p:nvCxnSpPr>
        <p:spPr>
          <a:xfrm>
            <a:off x="15274796" y="7568626"/>
            <a:ext cx="1107949" cy="1"/>
          </a:xfrm>
          <a:prstGeom prst="straightConnector1">
            <a:avLst/>
          </a:prstGeom>
          <a:ln w="25400">
            <a:solidFill>
              <a:srgbClr val="000000"/>
            </a:solidFill>
            <a:miter lim="400000"/>
            <a:tailEnd type="triangle"/>
          </a:ln>
        </p:spPr>
      </p:cxnSp>
      <p:cxnSp>
        <p:nvCxnSpPr>
          <p:cNvPr id="868" name="Connection Line"/>
          <p:cNvCxnSpPr>
            <a:stCxn id="844" idx="0"/>
            <a:endCxn id="845" idx="0"/>
          </p:cNvCxnSpPr>
          <p:nvPr/>
        </p:nvCxnSpPr>
        <p:spPr>
          <a:xfrm>
            <a:off x="16382744" y="7568626"/>
            <a:ext cx="1601344" cy="1"/>
          </a:xfrm>
          <a:prstGeom prst="straightConnector1">
            <a:avLst/>
          </a:prstGeom>
          <a:ln w="25400">
            <a:solidFill>
              <a:srgbClr val="000000"/>
            </a:solidFill>
            <a:miter lim="400000"/>
            <a:tailEnd type="triangle"/>
          </a:ln>
        </p:spPr>
      </p:cxnSp>
      <p:cxnSp>
        <p:nvCxnSpPr>
          <p:cNvPr id="869" name="Connection Line"/>
          <p:cNvCxnSpPr>
            <a:stCxn id="845" idx="0"/>
            <a:endCxn id="846" idx="0"/>
          </p:cNvCxnSpPr>
          <p:nvPr/>
        </p:nvCxnSpPr>
        <p:spPr>
          <a:xfrm>
            <a:off x="17984087" y="7568626"/>
            <a:ext cx="1658621" cy="1"/>
          </a:xfrm>
          <a:prstGeom prst="straightConnector1">
            <a:avLst/>
          </a:prstGeom>
          <a:ln w="25400">
            <a:solidFill>
              <a:srgbClr val="000000"/>
            </a:solidFill>
            <a:miter lim="400000"/>
            <a:tailEnd type="triangle"/>
          </a:ln>
        </p:spPr>
      </p:cxnSp>
      <p:cxnSp>
        <p:nvCxnSpPr>
          <p:cNvPr id="870" name="Connection Line"/>
          <p:cNvCxnSpPr>
            <a:stCxn id="846" idx="0"/>
            <a:endCxn id="847" idx="0"/>
          </p:cNvCxnSpPr>
          <p:nvPr/>
        </p:nvCxnSpPr>
        <p:spPr>
          <a:xfrm>
            <a:off x="19642707" y="7568626"/>
            <a:ext cx="1578992" cy="1"/>
          </a:xfrm>
          <a:prstGeom prst="straightConnector1">
            <a:avLst/>
          </a:prstGeom>
          <a:ln w="25400">
            <a:solidFill>
              <a:srgbClr val="000000"/>
            </a:solidFill>
            <a:miter lim="400000"/>
            <a:tailEnd type="triangle"/>
          </a:ln>
        </p:spPr>
      </p:cxnSp>
      <p:cxnSp>
        <p:nvCxnSpPr>
          <p:cNvPr id="871" name="Connection Line"/>
          <p:cNvCxnSpPr>
            <a:stCxn id="847" idx="0"/>
            <a:endCxn id="848" idx="0"/>
          </p:cNvCxnSpPr>
          <p:nvPr/>
        </p:nvCxnSpPr>
        <p:spPr>
          <a:xfrm>
            <a:off x="21221698" y="7568626"/>
            <a:ext cx="1525144" cy="1"/>
          </a:xfrm>
          <a:prstGeom prst="straightConnector1">
            <a:avLst/>
          </a:prstGeom>
          <a:ln w="25400">
            <a:solidFill>
              <a:srgbClr val="000000"/>
            </a:solidFill>
            <a:miter lim="400000"/>
            <a:tailEnd type="triangle"/>
          </a:ln>
        </p:spPr>
      </p:cxnSp>
      <p:cxnSp>
        <p:nvCxnSpPr>
          <p:cNvPr id="872" name="Connection Line"/>
          <p:cNvCxnSpPr>
            <a:stCxn id="835" idx="0"/>
            <a:endCxn id="836" idx="0"/>
          </p:cNvCxnSpPr>
          <p:nvPr/>
        </p:nvCxnSpPr>
        <p:spPr>
          <a:xfrm flipH="1">
            <a:off x="3379343" y="6171626"/>
            <a:ext cx="18972656" cy="1397001"/>
          </a:xfrm>
          <a:prstGeom prst="straightConnector1">
            <a:avLst/>
          </a:prstGeom>
          <a:ln w="25400">
            <a:solidFill>
              <a:srgbClr val="000000"/>
            </a:solidFill>
            <a:miter lim="400000"/>
            <a:tailEnd type="triangle"/>
          </a:ln>
        </p:spPr>
      </p:cxnSp>
      <p:sp>
        <p:nvSpPr>
          <p:cNvPr id="2" name="TextBox 1">
            <a:extLst>
              <a:ext uri="{FF2B5EF4-FFF2-40B4-BE49-F238E27FC236}">
                <a16:creationId xmlns:a16="http://schemas.microsoft.com/office/drawing/2014/main" id="{8A1A8E71-2426-51F8-A3C2-46CDE84D5CB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6" name="a month"/>
          <p:cNvSpPr txBox="1"/>
          <p:nvPr/>
        </p:nvSpPr>
        <p:spPr>
          <a:xfrm>
            <a:off x="9794239" y="5937249"/>
            <a:ext cx="4795521" cy="184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0000" b="0">
                <a:latin typeface="Avenir Book"/>
                <a:ea typeface="Avenir Book"/>
                <a:cs typeface="Avenir Book"/>
                <a:sym typeface="Avenir Book"/>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Avenir Book"/>
                <a:sym typeface="Avenir Book"/>
              </a:rPr>
              <a:t>a month</a:t>
            </a:r>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0" name="The lat long coordinates of Rome are"/>
          <p:cNvSpPr txBox="1"/>
          <p:nvPr/>
        </p:nvSpPr>
        <p:spPr>
          <a:xfrm>
            <a:off x="4283316" y="11616588"/>
            <a:ext cx="1271701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The lat long coordinates of Rome are</a:t>
            </a:r>
          </a:p>
        </p:txBody>
      </p:sp>
      <p:sp>
        <p:nvSpPr>
          <p:cNvPr id="4081" name="The 16th President was"/>
          <p:cNvSpPr txBox="1"/>
          <p:nvPr/>
        </p:nvSpPr>
        <p:spPr>
          <a:xfrm>
            <a:off x="4283316" y="948588"/>
            <a:ext cx="800252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The 16th President was</a:t>
            </a:r>
          </a:p>
        </p:txBody>
      </p:sp>
      <p:sp>
        <p:nvSpPr>
          <p:cNvPr id="4082" name="The capital of Zimbabwe is"/>
          <p:cNvSpPr txBox="1"/>
          <p:nvPr/>
        </p:nvSpPr>
        <p:spPr>
          <a:xfrm>
            <a:off x="4283316" y="2472588"/>
            <a:ext cx="923010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The capital of Zimbabwe is</a:t>
            </a:r>
          </a:p>
        </p:txBody>
      </p:sp>
      <p:sp>
        <p:nvSpPr>
          <p:cNvPr id="4083" name="Frank Zappa’s middle name is"/>
          <p:cNvSpPr txBox="1"/>
          <p:nvPr/>
        </p:nvSpPr>
        <p:spPr>
          <a:xfrm>
            <a:off x="4283316" y="3996588"/>
            <a:ext cx="1017803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Frank Zappa’s middle name is</a:t>
            </a:r>
          </a:p>
        </p:txBody>
      </p:sp>
      <p:sp>
        <p:nvSpPr>
          <p:cNvPr id="4084" name="Napoleon was born on this date"/>
          <p:cNvSpPr txBox="1"/>
          <p:nvPr/>
        </p:nvSpPr>
        <p:spPr>
          <a:xfrm>
            <a:off x="4283316" y="5520588"/>
            <a:ext cx="1103680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Napoleon was born on this date</a:t>
            </a:r>
          </a:p>
        </p:txBody>
      </p:sp>
      <p:sp>
        <p:nvSpPr>
          <p:cNvPr id="4085" name="The prime factorization of 19456721434 is"/>
          <p:cNvSpPr txBox="1"/>
          <p:nvPr/>
        </p:nvSpPr>
        <p:spPr>
          <a:xfrm>
            <a:off x="4283316" y="7044588"/>
            <a:ext cx="144383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prime factorization of 19456721434</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0433FF"/>
                </a:solidFill>
                <a:effectLst/>
                <a:uLnTx/>
                <a:uFillTx/>
                <a:latin typeface="Avenir Book"/>
                <a:sym typeface="Avenir Book"/>
              </a:rPr>
              <a:t>is</a:t>
            </a:r>
          </a:p>
        </p:txBody>
      </p:sp>
      <p:sp>
        <p:nvSpPr>
          <p:cNvPr id="4086" name="Queen Victoria’s maiden name was"/>
          <p:cNvSpPr txBox="1"/>
          <p:nvPr/>
        </p:nvSpPr>
        <p:spPr>
          <a:xfrm>
            <a:off x="4283316" y="8568588"/>
            <a:ext cx="1198930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Queen Victoria’s maiden name was</a:t>
            </a:r>
          </a:p>
        </p:txBody>
      </p:sp>
      <p:sp>
        <p:nvSpPr>
          <p:cNvPr id="4087" name="US per-capita income in 1957 was"/>
          <p:cNvSpPr txBox="1"/>
          <p:nvPr/>
        </p:nvSpPr>
        <p:spPr>
          <a:xfrm>
            <a:off x="4283316" y="10092588"/>
            <a:ext cx="1181557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US per-capita income in 1957 was</a:t>
            </a:r>
            <a:r>
              <a:rPr kumimoji="0" sz="6000" b="0" i="0" u="none" strike="noStrike" kern="0" cap="none" spc="0" normalizeH="0" baseline="0" noProof="0">
                <a:ln>
                  <a:noFill/>
                </a:ln>
                <a:solidFill>
                  <a:srgbClr val="000000"/>
                </a:solidFill>
                <a:effectLst/>
                <a:uLnTx/>
                <a:uFillTx/>
                <a:latin typeface="Avenir Book"/>
                <a:sym typeface="Avenir Book"/>
              </a:rPr>
              <a:t> </a:t>
            </a:r>
          </a:p>
        </p:txBody>
      </p:sp>
      <p:sp>
        <p:nvSpPr>
          <p:cNvPr id="2" name="TextBox 1">
            <a:extLst>
              <a:ext uri="{FF2B5EF4-FFF2-40B4-BE49-F238E27FC236}">
                <a16:creationId xmlns:a16="http://schemas.microsoft.com/office/drawing/2014/main" id="{5FA51B60-A3B8-E69A-B48C-0B3BC11D87C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7" name="Group"/>
          <p:cNvGrpSpPr/>
          <p:nvPr/>
        </p:nvGrpSpPr>
        <p:grpSpPr>
          <a:xfrm>
            <a:off x="4283315" y="948588"/>
            <a:ext cx="19005806" cy="11811001"/>
            <a:chOff x="0" y="0"/>
            <a:chExt cx="19005804" cy="11811000"/>
          </a:xfrm>
        </p:grpSpPr>
        <p:sp>
          <p:nvSpPr>
            <p:cNvPr id="4091" name="The lat long coordinates of Rome are 41.894722, 12.48"/>
            <p:cNvSpPr txBox="1"/>
            <p:nvPr/>
          </p:nvSpPr>
          <p:spPr>
            <a:xfrm>
              <a:off x="0" y="10668000"/>
              <a:ext cx="18860262"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lat long coordinates of Rome are</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41.894722, 12.48</a:t>
              </a:r>
            </a:p>
          </p:txBody>
        </p:sp>
        <p:sp>
          <p:nvSpPr>
            <p:cNvPr id="4092" name="The 16th President was Abraham Lincoln"/>
            <p:cNvSpPr txBox="1"/>
            <p:nvPr/>
          </p:nvSpPr>
          <p:spPr>
            <a:xfrm>
              <a:off x="0" y="0"/>
              <a:ext cx="13944600"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16th President was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Abraham Lincoln</a:t>
              </a:r>
            </a:p>
          </p:txBody>
        </p:sp>
        <p:sp>
          <p:nvSpPr>
            <p:cNvPr id="4093" name="The capital of Zimbabwe is Harare"/>
            <p:cNvSpPr txBox="1"/>
            <p:nvPr/>
          </p:nvSpPr>
          <p:spPr>
            <a:xfrm>
              <a:off x="0" y="1523999"/>
              <a:ext cx="11698986"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capital of Zimbabwe is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Harare</a:t>
              </a:r>
            </a:p>
          </p:txBody>
        </p:sp>
        <p:sp>
          <p:nvSpPr>
            <p:cNvPr id="4094" name="Frank Zappa’s middle name is Vincent"/>
            <p:cNvSpPr txBox="1"/>
            <p:nvPr/>
          </p:nvSpPr>
          <p:spPr>
            <a:xfrm>
              <a:off x="0" y="3048000"/>
              <a:ext cx="12934188"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Frank Zappa’s middle name is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Vincent</a:t>
              </a:r>
            </a:p>
          </p:txBody>
        </p:sp>
        <p:sp>
          <p:nvSpPr>
            <p:cNvPr id="4095" name="Napoleon was born on this date 1769"/>
            <p:cNvSpPr txBox="1"/>
            <p:nvPr/>
          </p:nvSpPr>
          <p:spPr>
            <a:xfrm>
              <a:off x="0" y="4572000"/>
              <a:ext cx="12943332"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Napoleon was born on this date</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1769</a:t>
              </a:r>
            </a:p>
          </p:txBody>
        </p:sp>
        <p:sp>
          <p:nvSpPr>
            <p:cNvPr id="4096" name="Queen Victoria’s maiden name was Alexandrina Victoria"/>
            <p:cNvSpPr txBox="1"/>
            <p:nvPr/>
          </p:nvSpPr>
          <p:spPr>
            <a:xfrm>
              <a:off x="0" y="7620000"/>
              <a:ext cx="19005804"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Queen Victoria’s maiden name was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Alexandrina Victoria</a:t>
              </a:r>
            </a:p>
          </p:txBody>
        </p:sp>
      </p:grpSp>
      <p:sp>
        <p:nvSpPr>
          <p:cNvPr id="4098" name="The prime factorization of 19456721434 is 2×3×3×17"/>
          <p:cNvSpPr txBox="1"/>
          <p:nvPr/>
        </p:nvSpPr>
        <p:spPr>
          <a:xfrm>
            <a:off x="4283316" y="7044588"/>
            <a:ext cx="1829104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prime factorization of 19456721434</a:t>
            </a:r>
            <a:r>
              <a:rPr kumimoji="0" sz="6000" b="0" i="0" u="none" strike="noStrike" kern="0" cap="none" spc="0" normalizeH="0" baseline="0" noProof="0">
                <a:ln>
                  <a:noFill/>
                </a:ln>
                <a:solidFill>
                  <a:srgbClr val="000000"/>
                </a:solidFill>
                <a:effectLst/>
                <a:uLnTx/>
                <a:uFillTx/>
                <a:latin typeface="Avenir Book"/>
                <a:sym typeface="Avenir Book"/>
              </a:rPr>
              <a:t> is </a:t>
            </a: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2×3×3×17</a:t>
            </a:r>
          </a:p>
        </p:txBody>
      </p:sp>
      <p:sp>
        <p:nvSpPr>
          <p:cNvPr id="4099" name="US per-capita income in 1957 was $2,974"/>
          <p:cNvSpPr txBox="1"/>
          <p:nvPr/>
        </p:nvSpPr>
        <p:spPr>
          <a:xfrm>
            <a:off x="4283316" y="10092588"/>
            <a:ext cx="141457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US per-capita income in 1957 was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$2,974</a:t>
            </a:r>
          </a:p>
        </p:txBody>
      </p:sp>
      <p:sp>
        <p:nvSpPr>
          <p:cNvPr id="4100" name="The prime factorization of 19456721434 is"/>
          <p:cNvSpPr txBox="1"/>
          <p:nvPr/>
        </p:nvSpPr>
        <p:spPr>
          <a:xfrm>
            <a:off x="4283316" y="7044588"/>
            <a:ext cx="144383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prime factorization of 19456721434</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0433FF"/>
                </a:solidFill>
                <a:effectLst/>
                <a:uLnTx/>
                <a:uFillTx/>
                <a:latin typeface="Avenir Book"/>
                <a:sym typeface="Avenir Book"/>
              </a:rPr>
              <a:t>is</a:t>
            </a:r>
          </a:p>
        </p:txBody>
      </p:sp>
      <p:sp>
        <p:nvSpPr>
          <p:cNvPr id="4101" name="US per-capita income in 1957 was"/>
          <p:cNvSpPr txBox="1"/>
          <p:nvPr/>
        </p:nvSpPr>
        <p:spPr>
          <a:xfrm>
            <a:off x="4283316" y="10092588"/>
            <a:ext cx="1181557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US per-capita income in 1957 was</a:t>
            </a:r>
            <a:r>
              <a:rPr kumimoji="0" sz="6000" b="0" i="0" u="none" strike="noStrike" kern="0" cap="none" spc="0" normalizeH="0" baseline="0" noProof="0">
                <a:ln>
                  <a:noFill/>
                </a:ln>
                <a:solidFill>
                  <a:srgbClr val="000000"/>
                </a:solidFill>
                <a:effectLst/>
                <a:uLnTx/>
                <a:uFillTx/>
                <a:latin typeface="Avenir Book"/>
                <a:sym typeface="Avenir Book"/>
              </a:rPr>
              <a:t> </a:t>
            </a:r>
          </a:p>
        </p:txBody>
      </p:sp>
      <p:sp>
        <p:nvSpPr>
          <p:cNvPr id="2" name="TextBox 1">
            <a:extLst>
              <a:ext uri="{FF2B5EF4-FFF2-40B4-BE49-F238E27FC236}">
                <a16:creationId xmlns:a16="http://schemas.microsoft.com/office/drawing/2014/main" id="{74E0A934-6470-0C01-A5EE-84A151BCF06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098"/>
                                        </p:tgtEl>
                                        <p:attrNameLst>
                                          <p:attrName>style.visibility</p:attrName>
                                        </p:attrNameLst>
                                      </p:cBhvr>
                                      <p:to>
                                        <p:strVal val="visible"/>
                                      </p:to>
                                    </p:set>
                                    <p:animEffect transition="in" filter="fade">
                                      <p:cBhvr>
                                        <p:cTn id="7" dur="500"/>
                                        <p:tgtEl>
                                          <p:spTgt spid="409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4099"/>
                                        </p:tgtEl>
                                        <p:attrNameLst>
                                          <p:attrName>style.visibility</p:attrName>
                                        </p:attrNameLst>
                                      </p:cBhvr>
                                      <p:to>
                                        <p:strVal val="visible"/>
                                      </p:to>
                                    </p:set>
                                    <p:animEffect transition="in" filter="fade">
                                      <p:cBhvr>
                                        <p:cTn id="12" dur="500"/>
                                        <p:tgtEl>
                                          <p:spTgt spid="40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animBg="1" advAuto="0"/>
      <p:bldP spid="4099" grpId="0" animBg="1" advAuto="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 name="a pattern of characters that looks like a star"/>
          <p:cNvSpPr txBox="1"/>
          <p:nvPr/>
        </p:nvSpPr>
        <p:spPr>
          <a:xfrm>
            <a:off x="3448215" y="4800600"/>
            <a:ext cx="1748757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a pattern of characters that looks like a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star</a:t>
            </a:r>
          </a:p>
        </p:txBody>
      </p:sp>
      <p:sp>
        <p:nvSpPr>
          <p:cNvPr id="414" name=". o ."/>
          <p:cNvSpPr txBox="1"/>
          <p:nvPr/>
        </p:nvSpPr>
        <p:spPr>
          <a:xfrm>
            <a:off x="3357822" y="5939949"/>
            <a:ext cx="3443183"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solidFill>
                  <a:srgbClr val="0433FF"/>
                </a:solidFill>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433FF"/>
                </a:solidFill>
                <a:effectLst/>
                <a:uLnTx/>
                <a:uFillTx/>
                <a:latin typeface="Courier"/>
                <a:sym typeface="Courier"/>
              </a:rPr>
              <a:t>. o .</a:t>
            </a:r>
          </a:p>
        </p:txBody>
      </p:sp>
      <p:sp>
        <p:nvSpPr>
          <p:cNvPr id="415" name="o o o"/>
          <p:cNvSpPr txBox="1"/>
          <p:nvPr/>
        </p:nvSpPr>
        <p:spPr>
          <a:xfrm>
            <a:off x="3357822" y="6955949"/>
            <a:ext cx="3443183"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o o o</a:t>
            </a:r>
          </a:p>
        </p:txBody>
      </p:sp>
      <p:sp>
        <p:nvSpPr>
          <p:cNvPr id="416" name=". o ."/>
          <p:cNvSpPr txBox="1"/>
          <p:nvPr/>
        </p:nvSpPr>
        <p:spPr>
          <a:xfrm>
            <a:off x="3357822" y="7971949"/>
            <a:ext cx="3443183"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a:t>
            </a:r>
          </a:p>
        </p:txBody>
      </p:sp>
      <p:sp>
        <p:nvSpPr>
          <p:cNvPr id="2" name="TextBox 1">
            <a:extLst>
              <a:ext uri="{FF2B5EF4-FFF2-40B4-BE49-F238E27FC236}">
                <a16:creationId xmlns:a16="http://schemas.microsoft.com/office/drawing/2014/main" id="{B529E4E3-5E18-19C0-0CE1-46C9E46F892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14"/>
                                        </p:tgtEl>
                                        <p:attrNameLst>
                                          <p:attrName>style.visibility</p:attrName>
                                        </p:attrNameLst>
                                      </p:cBhvr>
                                      <p:to>
                                        <p:strVal val="visible"/>
                                      </p:to>
                                    </p:set>
                                    <p:animEffect transition="in" filter="fade">
                                      <p:cBhvr>
                                        <p:cTn id="7" dur="500"/>
                                        <p:tgtEl>
                                          <p:spTgt spid="41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iterate type="lt">
                                    <p:tmAbs val="100"/>
                                  </p:iterate>
                                  <p:childTnLst>
                                    <p:set>
                                      <p:cBhvr>
                                        <p:cTn id="11" fill="hold"/>
                                        <p:tgtEl>
                                          <p:spTgt spid="415"/>
                                        </p:tgtEl>
                                        <p:attrNameLst>
                                          <p:attrName>style.visibility</p:attrName>
                                        </p:attrNameLst>
                                      </p:cBhvr>
                                      <p:to>
                                        <p:strVal val="visible"/>
                                      </p:to>
                                    </p:set>
                                  </p:childTnLst>
                                </p:cTn>
                              </p:par>
                            </p:childTnLst>
                          </p:cTn>
                        </p:par>
                        <p:par>
                          <p:cTn id="12" fill="hold">
                            <p:stCondLst>
                              <p:cond delay="0"/>
                            </p:stCondLst>
                            <p:childTnLst>
                              <p:par>
                                <p:cTn id="13" presetID="1" presetClass="entr" presetSubtype="0" fill="hold" grpId="0" nodeType="afterEffect">
                                  <p:stCondLst>
                                    <p:cond delay="0"/>
                                  </p:stCondLst>
                                  <p:iterate type="lt">
                                    <p:tmAbs val="100"/>
                                  </p:iterate>
                                  <p:childTnLst>
                                    <p:set>
                                      <p:cBhvr>
                                        <p:cTn id="14" fill="hold"/>
                                        <p:tgtEl>
                                          <p:spTgt spid="4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4" grpId="0" animBg="1" advAuto="0"/>
      <p:bldP spid="415" grpId="0" animBg="1" advAuto="0"/>
      <p:bldP spid="416" grpId="0" animBg="1" advAuto="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 name=". o ."/>
          <p:cNvSpPr txBox="1"/>
          <p:nvPr/>
        </p:nvSpPr>
        <p:spPr>
          <a:xfrm>
            <a:off x="3352800" y="5939949"/>
            <a:ext cx="3443183"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solidFill>
                  <a:srgbClr val="0433FF"/>
                </a:solidFill>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433FF"/>
                </a:solidFill>
                <a:effectLst/>
                <a:uLnTx/>
                <a:uFillTx/>
                <a:latin typeface="Courier"/>
                <a:sym typeface="Courier"/>
              </a:rPr>
              <a:t>. o .</a:t>
            </a:r>
          </a:p>
        </p:txBody>
      </p:sp>
      <p:sp>
        <p:nvSpPr>
          <p:cNvPr id="421" name=". o ."/>
          <p:cNvSpPr txBox="1"/>
          <p:nvPr/>
        </p:nvSpPr>
        <p:spPr>
          <a:xfrm>
            <a:off x="3352800" y="6955949"/>
            <a:ext cx="3443183"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a:t>
            </a:r>
          </a:p>
        </p:txBody>
      </p:sp>
      <p:sp>
        <p:nvSpPr>
          <p:cNvPr id="422" name=". o ."/>
          <p:cNvSpPr txBox="1"/>
          <p:nvPr/>
        </p:nvSpPr>
        <p:spPr>
          <a:xfrm>
            <a:off x="3352800" y="7971949"/>
            <a:ext cx="3443183"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a:t>
            </a:r>
          </a:p>
        </p:txBody>
      </p:sp>
      <p:sp>
        <p:nvSpPr>
          <p:cNvPr id="423" name="a pattern of characters that looks like a vertical line"/>
          <p:cNvSpPr txBox="1"/>
          <p:nvPr/>
        </p:nvSpPr>
        <p:spPr>
          <a:xfrm>
            <a:off x="3448215" y="4800600"/>
            <a:ext cx="18165371"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a pattern of characters that looks like a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vertical line</a:t>
            </a:r>
          </a:p>
        </p:txBody>
      </p:sp>
      <p:sp>
        <p:nvSpPr>
          <p:cNvPr id="424" name=". o ."/>
          <p:cNvSpPr txBox="1"/>
          <p:nvPr/>
        </p:nvSpPr>
        <p:spPr>
          <a:xfrm>
            <a:off x="3352800" y="8987949"/>
            <a:ext cx="3443183"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a:t>
            </a:r>
          </a:p>
        </p:txBody>
      </p:sp>
      <p:sp>
        <p:nvSpPr>
          <p:cNvPr id="425" name=". o ."/>
          <p:cNvSpPr txBox="1"/>
          <p:nvPr/>
        </p:nvSpPr>
        <p:spPr>
          <a:xfrm>
            <a:off x="3352800" y="10003949"/>
            <a:ext cx="3443183"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a:t>
            </a:r>
          </a:p>
        </p:txBody>
      </p:sp>
      <p:sp>
        <p:nvSpPr>
          <p:cNvPr id="2" name="TextBox 1">
            <a:extLst>
              <a:ext uri="{FF2B5EF4-FFF2-40B4-BE49-F238E27FC236}">
                <a16:creationId xmlns:a16="http://schemas.microsoft.com/office/drawing/2014/main" id="{3A8350F8-C483-4DA9-ACB0-20EF0FD011B9}"/>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type="lt">
                                    <p:tmAbs val="100"/>
                                  </p:iterate>
                                  <p:childTnLst>
                                    <p:set>
                                      <p:cBhvr>
                                        <p:cTn id="6" fill="hold"/>
                                        <p:tgtEl>
                                          <p:spTgt spid="421"/>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iterate type="lt">
                                    <p:tmAbs val="100"/>
                                  </p:iterate>
                                  <p:childTnLst>
                                    <p:set>
                                      <p:cBhvr>
                                        <p:cTn id="9" fill="hold"/>
                                        <p:tgtEl>
                                          <p:spTgt spid="422"/>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iterate type="lt">
                                    <p:tmAbs val="100"/>
                                  </p:iterate>
                                  <p:childTnLst>
                                    <p:set>
                                      <p:cBhvr>
                                        <p:cTn id="12" fill="hold"/>
                                        <p:tgtEl>
                                          <p:spTgt spid="424"/>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iterate type="lt">
                                    <p:tmAbs val="100"/>
                                  </p:iterate>
                                  <p:childTnLst>
                                    <p:set>
                                      <p:cBhvr>
                                        <p:cTn id="15" fill="hold"/>
                                        <p:tgtEl>
                                          <p:spTgt spid="4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1" grpId="0" animBg="1" advAuto="0"/>
      <p:bldP spid="422" grpId="0" animBg="1" advAuto="0"/>
      <p:bldP spid="424" grpId="0" animBg="1" advAuto="0"/>
      <p:bldP spid="425" grpId="0"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 name=". o ."/>
          <p:cNvSpPr txBox="1"/>
          <p:nvPr/>
        </p:nvSpPr>
        <p:spPr>
          <a:xfrm>
            <a:off x="3352800" y="5939949"/>
            <a:ext cx="3443183"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solidFill>
                  <a:srgbClr val="0433FF"/>
                </a:solidFill>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433FF"/>
                </a:solidFill>
                <a:effectLst/>
                <a:uLnTx/>
                <a:uFillTx/>
                <a:latin typeface="Courier"/>
                <a:sym typeface="Courier"/>
              </a:rPr>
              <a:t>. o .</a:t>
            </a:r>
          </a:p>
        </p:txBody>
      </p:sp>
      <p:sp>
        <p:nvSpPr>
          <p:cNvPr id="430" name=". o o ."/>
          <p:cNvSpPr txBox="1"/>
          <p:nvPr/>
        </p:nvSpPr>
        <p:spPr>
          <a:xfrm>
            <a:off x="3352800" y="6955949"/>
            <a:ext cx="8470114"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o .</a:t>
            </a:r>
          </a:p>
        </p:txBody>
      </p:sp>
      <p:sp>
        <p:nvSpPr>
          <p:cNvPr id="431" name="a pattern of characters that looks like a triangle"/>
          <p:cNvSpPr txBox="1"/>
          <p:nvPr/>
        </p:nvSpPr>
        <p:spPr>
          <a:xfrm>
            <a:off x="3448215" y="4800600"/>
            <a:ext cx="18165371"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a pattern of characters that looks like a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triangle</a:t>
            </a:r>
          </a:p>
        </p:txBody>
      </p:sp>
      <p:sp>
        <p:nvSpPr>
          <p:cNvPr id="432" name=". o o o ."/>
          <p:cNvSpPr txBox="1"/>
          <p:nvPr/>
        </p:nvSpPr>
        <p:spPr>
          <a:xfrm>
            <a:off x="3352800" y="7971949"/>
            <a:ext cx="8470114"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o o .</a:t>
            </a:r>
          </a:p>
        </p:txBody>
      </p:sp>
      <p:sp>
        <p:nvSpPr>
          <p:cNvPr id="433" name=". o o o o ."/>
          <p:cNvSpPr txBox="1"/>
          <p:nvPr/>
        </p:nvSpPr>
        <p:spPr>
          <a:xfrm>
            <a:off x="3352800" y="8987949"/>
            <a:ext cx="8470114"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o o o .</a:t>
            </a:r>
          </a:p>
        </p:txBody>
      </p:sp>
      <p:sp>
        <p:nvSpPr>
          <p:cNvPr id="434" name=". o o o o o ."/>
          <p:cNvSpPr txBox="1"/>
          <p:nvPr/>
        </p:nvSpPr>
        <p:spPr>
          <a:xfrm>
            <a:off x="3352800" y="10003949"/>
            <a:ext cx="8470114"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o o o o .</a:t>
            </a:r>
          </a:p>
        </p:txBody>
      </p:sp>
      <p:sp>
        <p:nvSpPr>
          <p:cNvPr id="2" name="TextBox 1">
            <a:extLst>
              <a:ext uri="{FF2B5EF4-FFF2-40B4-BE49-F238E27FC236}">
                <a16:creationId xmlns:a16="http://schemas.microsoft.com/office/drawing/2014/main" id="{8CC07045-6998-7D7D-489E-2F00AD5FD2DE}"/>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type="lt">
                                    <p:tmAbs val="100"/>
                                  </p:iterate>
                                  <p:childTnLst>
                                    <p:set>
                                      <p:cBhvr>
                                        <p:cTn id="6" fill="hold"/>
                                        <p:tgtEl>
                                          <p:spTgt spid="430"/>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iterate type="lt">
                                    <p:tmAbs val="100"/>
                                  </p:iterate>
                                  <p:childTnLst>
                                    <p:set>
                                      <p:cBhvr>
                                        <p:cTn id="9" fill="hold"/>
                                        <p:tgtEl>
                                          <p:spTgt spid="432"/>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iterate type="lt">
                                    <p:tmAbs val="100"/>
                                  </p:iterate>
                                  <p:childTnLst>
                                    <p:set>
                                      <p:cBhvr>
                                        <p:cTn id="12" fill="hold"/>
                                        <p:tgtEl>
                                          <p:spTgt spid="43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iterate type="lt">
                                    <p:tmAbs val="100"/>
                                  </p:iterate>
                                  <p:childTnLst>
                                    <p:set>
                                      <p:cBhvr>
                                        <p:cTn id="15" fill="hold"/>
                                        <p:tgtEl>
                                          <p:spTgt spid="4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 grpId="0" animBg="1" advAuto="0"/>
      <p:bldP spid="432" grpId="0" animBg="1" advAuto="0"/>
      <p:bldP spid="433" grpId="0" animBg="1" advAuto="0"/>
      <p:bldP spid="434" grpId="0" animBg="1" advAuto="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grpSp>
        <p:nvGrpSpPr>
          <p:cNvPr id="440" name="raspberries.jpeg"/>
          <p:cNvGrpSpPr/>
          <p:nvPr/>
        </p:nvGrpSpPr>
        <p:grpSpPr>
          <a:xfrm>
            <a:off x="4724400" y="1371599"/>
            <a:ext cx="14947901" cy="11239501"/>
            <a:chOff x="0" y="0"/>
            <a:chExt cx="14947900" cy="11239500"/>
          </a:xfrm>
        </p:grpSpPr>
        <p:pic>
          <p:nvPicPr>
            <p:cNvPr id="439" name="raspberries.jpeg" descr="raspberries.jpeg"/>
            <p:cNvPicPr>
              <a:picLocks noChangeAspect="1"/>
            </p:cNvPicPr>
            <p:nvPr/>
          </p:nvPicPr>
          <p:blipFill>
            <a:blip r:embed="rId3"/>
            <a:srcRect l="5390" t="644" r="5312" b="762"/>
            <a:stretch>
              <a:fillRect/>
            </a:stretch>
          </p:blipFill>
          <p:spPr>
            <a:xfrm>
              <a:off x="215900" y="139700"/>
              <a:ext cx="14516100" cy="10680700"/>
            </a:xfrm>
            <a:prstGeom prst="rect">
              <a:avLst/>
            </a:prstGeom>
            <a:ln>
              <a:noFill/>
            </a:ln>
            <a:effectLst/>
          </p:spPr>
        </p:pic>
        <p:pic>
          <p:nvPicPr>
            <p:cNvPr id="438" name="raspberries.jpeg" descr="raspberries.jpeg"/>
            <p:cNvPicPr>
              <a:picLocks/>
            </p:cNvPicPr>
            <p:nvPr/>
          </p:nvPicPr>
          <p:blipFill>
            <a:blip r:embed="rId4"/>
            <a:stretch>
              <a:fillRect/>
            </a:stretch>
          </p:blipFill>
          <p:spPr>
            <a:xfrm>
              <a:off x="0" y="-1"/>
              <a:ext cx="14947901" cy="11239501"/>
            </a:xfrm>
            <a:prstGeom prst="rect">
              <a:avLst/>
            </a:prstGeom>
            <a:effectLst/>
          </p:spPr>
        </p:pic>
      </p:grpSp>
      <p:sp>
        <p:nvSpPr>
          <p:cNvPr id="2" name="TextBox 1">
            <a:extLst>
              <a:ext uri="{FF2B5EF4-FFF2-40B4-BE49-F238E27FC236}">
                <a16:creationId xmlns:a16="http://schemas.microsoft.com/office/drawing/2014/main" id="{6F281C1E-520B-015A-90EA-212CAD81031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grpSp>
        <p:nvGrpSpPr>
          <p:cNvPr id="446" name="Screen Shot 2022-07-24 at 10.14.11 AM.png"/>
          <p:cNvGrpSpPr/>
          <p:nvPr/>
        </p:nvGrpSpPr>
        <p:grpSpPr>
          <a:xfrm rot="21595159">
            <a:off x="4734659" y="1386906"/>
            <a:ext cx="14945182" cy="11235688"/>
            <a:chOff x="0" y="0"/>
            <a:chExt cx="14945180" cy="11235687"/>
          </a:xfrm>
        </p:grpSpPr>
        <p:pic>
          <p:nvPicPr>
            <p:cNvPr id="445" name="Screen Shot 2022-07-24 at 10.14.11 AM.png" descr="Screen Shot 2022-07-24 at 10.14.11 AM.png"/>
            <p:cNvPicPr>
              <a:picLocks noChangeAspect="1"/>
            </p:cNvPicPr>
            <p:nvPr/>
          </p:nvPicPr>
          <p:blipFill>
            <a:blip r:embed="rId3"/>
            <a:srcRect l="14599" t="12824" r="15846" b="5663"/>
            <a:stretch>
              <a:fillRect/>
            </a:stretch>
          </p:blipFill>
          <p:spPr>
            <a:xfrm rot="-21595133">
              <a:off x="208349" y="129431"/>
              <a:ext cx="14528424" cy="10697270"/>
            </a:xfrm>
            <a:custGeom>
              <a:avLst/>
              <a:gdLst/>
              <a:ahLst/>
              <a:cxnLst>
                <a:cxn ang="0">
                  <a:pos x="wd2" y="hd2"/>
                </a:cxn>
                <a:cxn ang="5400000">
                  <a:pos x="wd2" y="hd2"/>
                </a:cxn>
                <a:cxn ang="10800000">
                  <a:pos x="wd2" y="hd2"/>
                </a:cxn>
                <a:cxn ang="16200000">
                  <a:pos x="wd2" y="hd2"/>
                </a:cxn>
              </a:cxnLst>
              <a:rect l="0" t="0" r="r" b="b"/>
              <a:pathLst>
                <a:path w="21600" h="21600" extrusionOk="0">
                  <a:moveTo>
                    <a:pt x="0" y="41"/>
                  </a:moveTo>
                  <a:lnTo>
                    <a:pt x="22" y="21600"/>
                  </a:lnTo>
                  <a:lnTo>
                    <a:pt x="21600" y="21559"/>
                  </a:lnTo>
                  <a:lnTo>
                    <a:pt x="21578" y="0"/>
                  </a:lnTo>
                  <a:lnTo>
                    <a:pt x="0" y="41"/>
                  </a:lnTo>
                  <a:close/>
                </a:path>
              </a:pathLst>
            </a:custGeom>
            <a:ln>
              <a:noFill/>
            </a:ln>
            <a:effectLst/>
          </p:spPr>
        </p:pic>
        <p:pic>
          <p:nvPicPr>
            <p:cNvPr id="444" name="Screen Shot 2022-07-24 at 10.14.11 AM.png" descr="Screen Shot 2022-07-24 at 10.14.11 AM.png"/>
            <p:cNvPicPr>
              <a:picLocks/>
            </p:cNvPicPr>
            <p:nvPr/>
          </p:nvPicPr>
          <p:blipFill>
            <a:blip r:embed="rId4"/>
            <a:stretch>
              <a:fillRect/>
            </a:stretch>
          </p:blipFill>
          <p:spPr>
            <a:xfrm>
              <a:off x="0" y="0"/>
              <a:ext cx="14945181" cy="11235688"/>
            </a:xfrm>
            <a:prstGeom prst="rect">
              <a:avLst/>
            </a:prstGeom>
            <a:effectLst/>
          </p:spPr>
        </p:pic>
      </p:grpSp>
      <p:sp>
        <p:nvSpPr>
          <p:cNvPr id="2" name="TextBox 1">
            <a:extLst>
              <a:ext uri="{FF2B5EF4-FFF2-40B4-BE49-F238E27FC236}">
                <a16:creationId xmlns:a16="http://schemas.microsoft.com/office/drawing/2014/main" id="{6BA1927D-2627-3506-DE62-018656BF8BD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grpSp>
        <p:nvGrpSpPr>
          <p:cNvPr id="452" name="Screen Shot 2022-07-24 at 10.14.11 AM.png"/>
          <p:cNvGrpSpPr/>
          <p:nvPr/>
        </p:nvGrpSpPr>
        <p:grpSpPr>
          <a:xfrm rot="21595159">
            <a:off x="4734659" y="1386906"/>
            <a:ext cx="14945182" cy="11235688"/>
            <a:chOff x="0" y="0"/>
            <a:chExt cx="14945180" cy="11235687"/>
          </a:xfrm>
        </p:grpSpPr>
        <p:pic>
          <p:nvPicPr>
            <p:cNvPr id="451" name="Screen Shot 2022-07-24 at 10.14.11 AM.png" descr="Screen Shot 2022-07-24 at 10.14.11 AM.png"/>
            <p:cNvPicPr>
              <a:picLocks noChangeAspect="1"/>
            </p:cNvPicPr>
            <p:nvPr/>
          </p:nvPicPr>
          <p:blipFill>
            <a:blip r:embed="rId3"/>
            <a:srcRect l="14599" t="12824" r="15846" b="5663"/>
            <a:stretch>
              <a:fillRect/>
            </a:stretch>
          </p:blipFill>
          <p:spPr>
            <a:xfrm rot="-21595133">
              <a:off x="208349" y="129431"/>
              <a:ext cx="14528424" cy="10697270"/>
            </a:xfrm>
            <a:custGeom>
              <a:avLst/>
              <a:gdLst/>
              <a:ahLst/>
              <a:cxnLst>
                <a:cxn ang="0">
                  <a:pos x="wd2" y="hd2"/>
                </a:cxn>
                <a:cxn ang="5400000">
                  <a:pos x="wd2" y="hd2"/>
                </a:cxn>
                <a:cxn ang="10800000">
                  <a:pos x="wd2" y="hd2"/>
                </a:cxn>
                <a:cxn ang="16200000">
                  <a:pos x="wd2" y="hd2"/>
                </a:cxn>
              </a:cxnLst>
              <a:rect l="0" t="0" r="r" b="b"/>
              <a:pathLst>
                <a:path w="21600" h="21600" extrusionOk="0">
                  <a:moveTo>
                    <a:pt x="0" y="41"/>
                  </a:moveTo>
                  <a:lnTo>
                    <a:pt x="22" y="21600"/>
                  </a:lnTo>
                  <a:lnTo>
                    <a:pt x="21600" y="21559"/>
                  </a:lnTo>
                  <a:lnTo>
                    <a:pt x="21578" y="0"/>
                  </a:lnTo>
                  <a:lnTo>
                    <a:pt x="0" y="41"/>
                  </a:lnTo>
                  <a:close/>
                </a:path>
              </a:pathLst>
            </a:custGeom>
            <a:ln>
              <a:noFill/>
            </a:ln>
            <a:effectLst/>
          </p:spPr>
        </p:pic>
        <p:pic>
          <p:nvPicPr>
            <p:cNvPr id="450" name="Screen Shot 2022-07-24 at 10.14.11 AM.png" descr="Screen Shot 2022-07-24 at 10.14.11 AM.png"/>
            <p:cNvPicPr>
              <a:picLocks/>
            </p:cNvPicPr>
            <p:nvPr/>
          </p:nvPicPr>
          <p:blipFill>
            <a:blip r:embed="rId4"/>
            <a:stretch>
              <a:fillRect/>
            </a:stretch>
          </p:blipFill>
          <p:spPr>
            <a:xfrm>
              <a:off x="0" y="0"/>
              <a:ext cx="14945181" cy="11235688"/>
            </a:xfrm>
            <a:prstGeom prst="rect">
              <a:avLst/>
            </a:prstGeom>
            <a:effectLst/>
          </p:spPr>
        </p:pic>
      </p:grpSp>
      <p:sp>
        <p:nvSpPr>
          <p:cNvPr id="453" name="red"/>
          <p:cNvSpPr txBox="1"/>
          <p:nvPr/>
        </p:nvSpPr>
        <p:spPr>
          <a:xfrm>
            <a:off x="97738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4" name="red"/>
          <p:cNvSpPr txBox="1"/>
          <p:nvPr/>
        </p:nvSpPr>
        <p:spPr>
          <a:xfrm>
            <a:off x="105866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5" name="red"/>
          <p:cNvSpPr txBox="1"/>
          <p:nvPr/>
        </p:nvSpPr>
        <p:spPr>
          <a:xfrm>
            <a:off x="97738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6" name="red"/>
          <p:cNvSpPr txBox="1"/>
          <p:nvPr/>
        </p:nvSpPr>
        <p:spPr>
          <a:xfrm>
            <a:off x="105866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7" name="red"/>
          <p:cNvSpPr txBox="1"/>
          <p:nvPr/>
        </p:nvSpPr>
        <p:spPr>
          <a:xfrm>
            <a:off x="114248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8" name="red"/>
          <p:cNvSpPr txBox="1"/>
          <p:nvPr/>
        </p:nvSpPr>
        <p:spPr>
          <a:xfrm>
            <a:off x="89610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9" name="red"/>
          <p:cNvSpPr txBox="1"/>
          <p:nvPr/>
        </p:nvSpPr>
        <p:spPr>
          <a:xfrm>
            <a:off x="89610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0" name="red"/>
          <p:cNvSpPr txBox="1"/>
          <p:nvPr/>
        </p:nvSpPr>
        <p:spPr>
          <a:xfrm>
            <a:off x="81482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1" name="red"/>
          <p:cNvSpPr txBox="1"/>
          <p:nvPr/>
        </p:nvSpPr>
        <p:spPr>
          <a:xfrm>
            <a:off x="97611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2" name="red"/>
          <p:cNvSpPr txBox="1"/>
          <p:nvPr/>
        </p:nvSpPr>
        <p:spPr>
          <a:xfrm>
            <a:off x="105739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3" name="red"/>
          <p:cNvSpPr txBox="1"/>
          <p:nvPr/>
        </p:nvSpPr>
        <p:spPr>
          <a:xfrm>
            <a:off x="114121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4" name="red"/>
          <p:cNvSpPr txBox="1"/>
          <p:nvPr/>
        </p:nvSpPr>
        <p:spPr>
          <a:xfrm>
            <a:off x="89483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5" name="red"/>
          <p:cNvSpPr txBox="1"/>
          <p:nvPr/>
        </p:nvSpPr>
        <p:spPr>
          <a:xfrm>
            <a:off x="81355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6" name="red"/>
          <p:cNvSpPr txBox="1"/>
          <p:nvPr/>
        </p:nvSpPr>
        <p:spPr>
          <a:xfrm>
            <a:off x="97484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7" name="red"/>
          <p:cNvSpPr txBox="1"/>
          <p:nvPr/>
        </p:nvSpPr>
        <p:spPr>
          <a:xfrm>
            <a:off x="105612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8" name="red"/>
          <p:cNvSpPr txBox="1"/>
          <p:nvPr/>
        </p:nvSpPr>
        <p:spPr>
          <a:xfrm>
            <a:off x="113994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9" name="red"/>
          <p:cNvSpPr txBox="1"/>
          <p:nvPr/>
        </p:nvSpPr>
        <p:spPr>
          <a:xfrm>
            <a:off x="89356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0" name="red"/>
          <p:cNvSpPr txBox="1"/>
          <p:nvPr/>
        </p:nvSpPr>
        <p:spPr>
          <a:xfrm>
            <a:off x="81228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1" name="red"/>
          <p:cNvSpPr txBox="1"/>
          <p:nvPr/>
        </p:nvSpPr>
        <p:spPr>
          <a:xfrm>
            <a:off x="97357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2" name="red"/>
          <p:cNvSpPr txBox="1"/>
          <p:nvPr/>
        </p:nvSpPr>
        <p:spPr>
          <a:xfrm>
            <a:off x="105485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3" name="red"/>
          <p:cNvSpPr txBox="1"/>
          <p:nvPr/>
        </p:nvSpPr>
        <p:spPr>
          <a:xfrm>
            <a:off x="113867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4" name="red"/>
          <p:cNvSpPr txBox="1"/>
          <p:nvPr/>
        </p:nvSpPr>
        <p:spPr>
          <a:xfrm>
            <a:off x="89229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5" name="red"/>
          <p:cNvSpPr txBox="1"/>
          <p:nvPr/>
        </p:nvSpPr>
        <p:spPr>
          <a:xfrm>
            <a:off x="138759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6" name="red"/>
          <p:cNvSpPr txBox="1"/>
          <p:nvPr/>
        </p:nvSpPr>
        <p:spPr>
          <a:xfrm>
            <a:off x="146887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7" name="red"/>
          <p:cNvSpPr txBox="1"/>
          <p:nvPr/>
        </p:nvSpPr>
        <p:spPr>
          <a:xfrm>
            <a:off x="155269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8" name="red"/>
          <p:cNvSpPr txBox="1"/>
          <p:nvPr/>
        </p:nvSpPr>
        <p:spPr>
          <a:xfrm>
            <a:off x="130631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9" name="red"/>
          <p:cNvSpPr txBox="1"/>
          <p:nvPr/>
        </p:nvSpPr>
        <p:spPr>
          <a:xfrm>
            <a:off x="122503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0" name="red"/>
          <p:cNvSpPr txBox="1"/>
          <p:nvPr/>
        </p:nvSpPr>
        <p:spPr>
          <a:xfrm>
            <a:off x="138632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1" name="red"/>
          <p:cNvSpPr txBox="1"/>
          <p:nvPr/>
        </p:nvSpPr>
        <p:spPr>
          <a:xfrm>
            <a:off x="146760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2" name="red"/>
          <p:cNvSpPr txBox="1"/>
          <p:nvPr/>
        </p:nvSpPr>
        <p:spPr>
          <a:xfrm>
            <a:off x="155142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3" name="red"/>
          <p:cNvSpPr txBox="1"/>
          <p:nvPr/>
        </p:nvSpPr>
        <p:spPr>
          <a:xfrm>
            <a:off x="130504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4" name="red"/>
          <p:cNvSpPr txBox="1"/>
          <p:nvPr/>
        </p:nvSpPr>
        <p:spPr>
          <a:xfrm>
            <a:off x="122376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5" name="red"/>
          <p:cNvSpPr txBox="1"/>
          <p:nvPr/>
        </p:nvSpPr>
        <p:spPr>
          <a:xfrm>
            <a:off x="138505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6" name="red"/>
          <p:cNvSpPr txBox="1"/>
          <p:nvPr/>
        </p:nvSpPr>
        <p:spPr>
          <a:xfrm>
            <a:off x="146633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7" name="red"/>
          <p:cNvSpPr txBox="1"/>
          <p:nvPr/>
        </p:nvSpPr>
        <p:spPr>
          <a:xfrm>
            <a:off x="155015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8" name="red"/>
          <p:cNvSpPr txBox="1"/>
          <p:nvPr/>
        </p:nvSpPr>
        <p:spPr>
          <a:xfrm>
            <a:off x="130377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9" name="red"/>
          <p:cNvSpPr txBox="1"/>
          <p:nvPr/>
        </p:nvSpPr>
        <p:spPr>
          <a:xfrm>
            <a:off x="1222756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0" name="red"/>
          <p:cNvSpPr txBox="1"/>
          <p:nvPr/>
        </p:nvSpPr>
        <p:spPr>
          <a:xfrm>
            <a:off x="9735732"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1" name="red"/>
          <p:cNvSpPr txBox="1"/>
          <p:nvPr/>
        </p:nvSpPr>
        <p:spPr>
          <a:xfrm>
            <a:off x="10548532"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2" name="black"/>
          <p:cNvSpPr txBox="1"/>
          <p:nvPr/>
        </p:nvSpPr>
        <p:spPr>
          <a:xfrm>
            <a:off x="11419926" y="9160332"/>
            <a:ext cx="766553"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black</a:t>
            </a:r>
          </a:p>
        </p:txBody>
      </p:sp>
      <p:sp>
        <p:nvSpPr>
          <p:cNvPr id="493" name="red"/>
          <p:cNvSpPr txBox="1"/>
          <p:nvPr/>
        </p:nvSpPr>
        <p:spPr>
          <a:xfrm>
            <a:off x="138505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4" name="red"/>
          <p:cNvSpPr txBox="1"/>
          <p:nvPr/>
        </p:nvSpPr>
        <p:spPr>
          <a:xfrm>
            <a:off x="146633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5" name="red"/>
          <p:cNvSpPr txBox="1"/>
          <p:nvPr/>
        </p:nvSpPr>
        <p:spPr>
          <a:xfrm>
            <a:off x="155015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6" name="red"/>
          <p:cNvSpPr txBox="1"/>
          <p:nvPr/>
        </p:nvSpPr>
        <p:spPr>
          <a:xfrm>
            <a:off x="130377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7" name="red"/>
          <p:cNvSpPr txBox="1"/>
          <p:nvPr/>
        </p:nvSpPr>
        <p:spPr>
          <a:xfrm>
            <a:off x="1222756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8" name="red"/>
          <p:cNvSpPr txBox="1"/>
          <p:nvPr/>
        </p:nvSpPr>
        <p:spPr>
          <a:xfrm>
            <a:off x="155142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9" name="red"/>
          <p:cNvSpPr txBox="1"/>
          <p:nvPr/>
        </p:nvSpPr>
        <p:spPr>
          <a:xfrm>
            <a:off x="163270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0" name="red"/>
          <p:cNvSpPr txBox="1"/>
          <p:nvPr/>
        </p:nvSpPr>
        <p:spPr>
          <a:xfrm>
            <a:off x="171652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1" name="red"/>
          <p:cNvSpPr txBox="1"/>
          <p:nvPr/>
        </p:nvSpPr>
        <p:spPr>
          <a:xfrm>
            <a:off x="147014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2" name="red"/>
          <p:cNvSpPr txBox="1"/>
          <p:nvPr/>
        </p:nvSpPr>
        <p:spPr>
          <a:xfrm>
            <a:off x="138886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3" name="red"/>
          <p:cNvSpPr txBox="1"/>
          <p:nvPr/>
        </p:nvSpPr>
        <p:spPr>
          <a:xfrm>
            <a:off x="163397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4" name="red"/>
          <p:cNvSpPr txBox="1"/>
          <p:nvPr/>
        </p:nvSpPr>
        <p:spPr>
          <a:xfrm>
            <a:off x="171779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5" name="red"/>
          <p:cNvSpPr txBox="1"/>
          <p:nvPr/>
        </p:nvSpPr>
        <p:spPr>
          <a:xfrm>
            <a:off x="163524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6" name="red"/>
          <p:cNvSpPr txBox="1"/>
          <p:nvPr/>
        </p:nvSpPr>
        <p:spPr>
          <a:xfrm>
            <a:off x="171906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7" name="red"/>
          <p:cNvSpPr txBox="1"/>
          <p:nvPr/>
        </p:nvSpPr>
        <p:spPr>
          <a:xfrm>
            <a:off x="163397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8" name="red"/>
          <p:cNvSpPr txBox="1"/>
          <p:nvPr/>
        </p:nvSpPr>
        <p:spPr>
          <a:xfrm>
            <a:off x="155142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9" name="red"/>
          <p:cNvSpPr txBox="1"/>
          <p:nvPr/>
        </p:nvSpPr>
        <p:spPr>
          <a:xfrm>
            <a:off x="163270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10" name="red"/>
          <p:cNvSpPr txBox="1"/>
          <p:nvPr/>
        </p:nvSpPr>
        <p:spPr>
          <a:xfrm>
            <a:off x="147014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11" name="green"/>
          <p:cNvSpPr txBox="1"/>
          <p:nvPr/>
        </p:nvSpPr>
        <p:spPr>
          <a:xfrm>
            <a:off x="13051541" y="49885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12" name="brown"/>
          <p:cNvSpPr txBox="1"/>
          <p:nvPr/>
        </p:nvSpPr>
        <p:spPr>
          <a:xfrm>
            <a:off x="13840094" y="49885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513" name="green"/>
          <p:cNvSpPr txBox="1"/>
          <p:nvPr/>
        </p:nvSpPr>
        <p:spPr>
          <a:xfrm>
            <a:off x="12213342" y="49885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14" name="green"/>
          <p:cNvSpPr txBox="1"/>
          <p:nvPr/>
        </p:nvSpPr>
        <p:spPr>
          <a:xfrm>
            <a:off x="13051541" y="4179646"/>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15" name="green"/>
          <p:cNvSpPr txBox="1"/>
          <p:nvPr/>
        </p:nvSpPr>
        <p:spPr>
          <a:xfrm>
            <a:off x="13051541" y="3370703"/>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16" name="red"/>
          <p:cNvSpPr txBox="1"/>
          <p:nvPr/>
        </p:nvSpPr>
        <p:spPr>
          <a:xfrm>
            <a:off x="113867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17" name="red"/>
          <p:cNvSpPr txBox="1"/>
          <p:nvPr/>
        </p:nvSpPr>
        <p:spPr>
          <a:xfrm>
            <a:off x="15514231" y="4099589"/>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18" name="red"/>
          <p:cNvSpPr txBox="1"/>
          <p:nvPr/>
        </p:nvSpPr>
        <p:spPr>
          <a:xfrm>
            <a:off x="171906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19" name="red"/>
          <p:cNvSpPr txBox="1"/>
          <p:nvPr/>
        </p:nvSpPr>
        <p:spPr>
          <a:xfrm>
            <a:off x="1385053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20" name="red"/>
          <p:cNvSpPr txBox="1"/>
          <p:nvPr/>
        </p:nvSpPr>
        <p:spPr>
          <a:xfrm>
            <a:off x="1466333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21" name="red"/>
          <p:cNvSpPr txBox="1"/>
          <p:nvPr/>
        </p:nvSpPr>
        <p:spPr>
          <a:xfrm>
            <a:off x="1303773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22" name="green"/>
          <p:cNvSpPr txBox="1"/>
          <p:nvPr/>
        </p:nvSpPr>
        <p:spPr>
          <a:xfrm>
            <a:off x="13028525" y="58267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23" name="brown"/>
          <p:cNvSpPr txBox="1"/>
          <p:nvPr/>
        </p:nvSpPr>
        <p:spPr>
          <a:xfrm>
            <a:off x="12180299" y="58267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524" name="green"/>
          <p:cNvSpPr txBox="1"/>
          <p:nvPr/>
        </p:nvSpPr>
        <p:spPr>
          <a:xfrm>
            <a:off x="7229861" y="8303289"/>
            <a:ext cx="861380"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25" name="green"/>
          <p:cNvSpPr txBox="1"/>
          <p:nvPr/>
        </p:nvSpPr>
        <p:spPr>
          <a:xfrm>
            <a:off x="6399280" y="83032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26" name="brown"/>
          <p:cNvSpPr txBox="1"/>
          <p:nvPr/>
        </p:nvSpPr>
        <p:spPr>
          <a:xfrm>
            <a:off x="7221877" y="75031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527" name="green"/>
          <p:cNvSpPr txBox="1"/>
          <p:nvPr/>
        </p:nvSpPr>
        <p:spPr>
          <a:xfrm>
            <a:off x="6402843" y="75031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28" name="brown"/>
          <p:cNvSpPr txBox="1"/>
          <p:nvPr/>
        </p:nvSpPr>
        <p:spPr>
          <a:xfrm>
            <a:off x="7219246" y="6672899"/>
            <a:ext cx="909875"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529" name="green"/>
          <p:cNvSpPr txBox="1"/>
          <p:nvPr/>
        </p:nvSpPr>
        <p:spPr>
          <a:xfrm>
            <a:off x="6412913" y="667289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30" name="green"/>
          <p:cNvSpPr txBox="1"/>
          <p:nvPr/>
        </p:nvSpPr>
        <p:spPr>
          <a:xfrm>
            <a:off x="5579793" y="7494347"/>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31" name="brown"/>
          <p:cNvSpPr txBox="1"/>
          <p:nvPr/>
        </p:nvSpPr>
        <p:spPr>
          <a:xfrm>
            <a:off x="8071666" y="83032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532" name="green"/>
          <p:cNvSpPr txBox="1"/>
          <p:nvPr/>
        </p:nvSpPr>
        <p:spPr>
          <a:xfrm>
            <a:off x="12213342" y="4179646"/>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33" name="green"/>
          <p:cNvSpPr txBox="1"/>
          <p:nvPr/>
        </p:nvSpPr>
        <p:spPr>
          <a:xfrm>
            <a:off x="13864341" y="4179646"/>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34" name="red"/>
          <p:cNvSpPr txBox="1"/>
          <p:nvPr/>
        </p:nvSpPr>
        <p:spPr>
          <a:xfrm>
            <a:off x="16352431" y="4095731"/>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35" name="red"/>
          <p:cNvSpPr txBox="1"/>
          <p:nvPr/>
        </p:nvSpPr>
        <p:spPr>
          <a:xfrm>
            <a:off x="1222756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36" name="red"/>
          <p:cNvSpPr txBox="1"/>
          <p:nvPr/>
        </p:nvSpPr>
        <p:spPr>
          <a:xfrm>
            <a:off x="13850531" y="10725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37" name="red"/>
          <p:cNvSpPr txBox="1"/>
          <p:nvPr/>
        </p:nvSpPr>
        <p:spPr>
          <a:xfrm>
            <a:off x="13037731" y="10725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38" name="red"/>
          <p:cNvSpPr txBox="1"/>
          <p:nvPr/>
        </p:nvSpPr>
        <p:spPr>
          <a:xfrm>
            <a:off x="895096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39" name="white"/>
          <p:cNvSpPr txBox="1"/>
          <p:nvPr/>
        </p:nvSpPr>
        <p:spPr>
          <a:xfrm>
            <a:off x="1146490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0" name="white"/>
          <p:cNvSpPr txBox="1"/>
          <p:nvPr/>
        </p:nvSpPr>
        <p:spPr>
          <a:xfrm>
            <a:off x="1061137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1" name="white"/>
          <p:cNvSpPr txBox="1"/>
          <p:nvPr/>
        </p:nvSpPr>
        <p:spPr>
          <a:xfrm>
            <a:off x="9808645"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2" name="white"/>
          <p:cNvSpPr txBox="1"/>
          <p:nvPr/>
        </p:nvSpPr>
        <p:spPr>
          <a:xfrm>
            <a:off x="8955116"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3" name="white"/>
          <p:cNvSpPr txBox="1"/>
          <p:nvPr/>
        </p:nvSpPr>
        <p:spPr>
          <a:xfrm>
            <a:off x="813487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4" name="white"/>
          <p:cNvSpPr txBox="1"/>
          <p:nvPr/>
        </p:nvSpPr>
        <p:spPr>
          <a:xfrm>
            <a:off x="7332145"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5" name="white"/>
          <p:cNvSpPr txBox="1"/>
          <p:nvPr/>
        </p:nvSpPr>
        <p:spPr>
          <a:xfrm>
            <a:off x="6478616"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6" name="white"/>
          <p:cNvSpPr txBox="1"/>
          <p:nvPr/>
        </p:nvSpPr>
        <p:spPr>
          <a:xfrm>
            <a:off x="5627716"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7" name="white"/>
          <p:cNvSpPr txBox="1"/>
          <p:nvPr/>
        </p:nvSpPr>
        <p:spPr>
          <a:xfrm>
            <a:off x="8134218" y="5016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8" name="white"/>
          <p:cNvSpPr txBox="1"/>
          <p:nvPr/>
        </p:nvSpPr>
        <p:spPr>
          <a:xfrm>
            <a:off x="7331488" y="5010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9" name="white"/>
          <p:cNvSpPr txBox="1"/>
          <p:nvPr/>
        </p:nvSpPr>
        <p:spPr>
          <a:xfrm>
            <a:off x="6477959" y="5010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0" name="white"/>
          <p:cNvSpPr txBox="1"/>
          <p:nvPr/>
        </p:nvSpPr>
        <p:spPr>
          <a:xfrm>
            <a:off x="5627059" y="5010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1" name="white"/>
          <p:cNvSpPr txBox="1"/>
          <p:nvPr/>
        </p:nvSpPr>
        <p:spPr>
          <a:xfrm>
            <a:off x="7331488" y="585156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2" name="white"/>
          <p:cNvSpPr txBox="1"/>
          <p:nvPr/>
        </p:nvSpPr>
        <p:spPr>
          <a:xfrm>
            <a:off x="6477959" y="585156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3" name="white"/>
          <p:cNvSpPr txBox="1"/>
          <p:nvPr/>
        </p:nvSpPr>
        <p:spPr>
          <a:xfrm>
            <a:off x="5627058" y="585156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4" name="white"/>
          <p:cNvSpPr txBox="1"/>
          <p:nvPr/>
        </p:nvSpPr>
        <p:spPr>
          <a:xfrm>
            <a:off x="5631455" y="669767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5" name="white"/>
          <p:cNvSpPr txBox="1"/>
          <p:nvPr/>
        </p:nvSpPr>
        <p:spPr>
          <a:xfrm>
            <a:off x="5631455" y="834867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6" name="white"/>
          <p:cNvSpPr txBox="1"/>
          <p:nvPr/>
        </p:nvSpPr>
        <p:spPr>
          <a:xfrm>
            <a:off x="8134218" y="9207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7" name="white"/>
          <p:cNvSpPr txBox="1"/>
          <p:nvPr/>
        </p:nvSpPr>
        <p:spPr>
          <a:xfrm>
            <a:off x="7331488" y="9201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8" name="white"/>
          <p:cNvSpPr txBox="1"/>
          <p:nvPr/>
        </p:nvSpPr>
        <p:spPr>
          <a:xfrm>
            <a:off x="6477959" y="9201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9" name="white"/>
          <p:cNvSpPr txBox="1"/>
          <p:nvPr/>
        </p:nvSpPr>
        <p:spPr>
          <a:xfrm>
            <a:off x="5627059" y="9201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0" name="white"/>
          <p:cNvSpPr txBox="1"/>
          <p:nvPr/>
        </p:nvSpPr>
        <p:spPr>
          <a:xfrm>
            <a:off x="11464904" y="10046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1" name="white"/>
          <p:cNvSpPr txBox="1"/>
          <p:nvPr/>
        </p:nvSpPr>
        <p:spPr>
          <a:xfrm>
            <a:off x="10611374" y="10046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2" name="white"/>
          <p:cNvSpPr txBox="1"/>
          <p:nvPr/>
        </p:nvSpPr>
        <p:spPr>
          <a:xfrm>
            <a:off x="9808645"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3" name="white"/>
          <p:cNvSpPr txBox="1"/>
          <p:nvPr/>
        </p:nvSpPr>
        <p:spPr>
          <a:xfrm>
            <a:off x="8955116"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4" name="white"/>
          <p:cNvSpPr txBox="1"/>
          <p:nvPr/>
        </p:nvSpPr>
        <p:spPr>
          <a:xfrm>
            <a:off x="8134874" y="10046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5" name="white"/>
          <p:cNvSpPr txBox="1"/>
          <p:nvPr/>
        </p:nvSpPr>
        <p:spPr>
          <a:xfrm>
            <a:off x="7332145"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6" name="white"/>
          <p:cNvSpPr txBox="1"/>
          <p:nvPr/>
        </p:nvSpPr>
        <p:spPr>
          <a:xfrm>
            <a:off x="6478616"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7" name="white"/>
          <p:cNvSpPr txBox="1"/>
          <p:nvPr/>
        </p:nvSpPr>
        <p:spPr>
          <a:xfrm>
            <a:off x="5627716"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8" name="white"/>
          <p:cNvSpPr txBox="1"/>
          <p:nvPr/>
        </p:nvSpPr>
        <p:spPr>
          <a:xfrm>
            <a:off x="11464904"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9" name="white"/>
          <p:cNvSpPr txBox="1"/>
          <p:nvPr/>
        </p:nvSpPr>
        <p:spPr>
          <a:xfrm>
            <a:off x="10611374"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0" name="white"/>
          <p:cNvSpPr txBox="1"/>
          <p:nvPr/>
        </p:nvSpPr>
        <p:spPr>
          <a:xfrm>
            <a:off x="9808645"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1" name="white"/>
          <p:cNvSpPr txBox="1"/>
          <p:nvPr/>
        </p:nvSpPr>
        <p:spPr>
          <a:xfrm>
            <a:off x="8955116"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2" name="white"/>
          <p:cNvSpPr txBox="1"/>
          <p:nvPr/>
        </p:nvSpPr>
        <p:spPr>
          <a:xfrm>
            <a:off x="8134874"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3" name="white"/>
          <p:cNvSpPr txBox="1"/>
          <p:nvPr/>
        </p:nvSpPr>
        <p:spPr>
          <a:xfrm>
            <a:off x="7332145"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4" name="white"/>
          <p:cNvSpPr txBox="1"/>
          <p:nvPr/>
        </p:nvSpPr>
        <p:spPr>
          <a:xfrm>
            <a:off x="6478616"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5" name="white"/>
          <p:cNvSpPr txBox="1"/>
          <p:nvPr/>
        </p:nvSpPr>
        <p:spPr>
          <a:xfrm>
            <a:off x="5627716"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6" name="white"/>
          <p:cNvSpPr txBox="1"/>
          <p:nvPr/>
        </p:nvSpPr>
        <p:spPr>
          <a:xfrm>
            <a:off x="12277046" y="10829966"/>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7" name="white"/>
          <p:cNvSpPr txBox="1"/>
          <p:nvPr/>
        </p:nvSpPr>
        <p:spPr>
          <a:xfrm>
            <a:off x="11465787" y="339548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8" name="white"/>
          <p:cNvSpPr txBox="1"/>
          <p:nvPr/>
        </p:nvSpPr>
        <p:spPr>
          <a:xfrm>
            <a:off x="10612258" y="339548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9" name="white"/>
          <p:cNvSpPr txBox="1"/>
          <p:nvPr/>
        </p:nvSpPr>
        <p:spPr>
          <a:xfrm>
            <a:off x="980952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0" name="white"/>
          <p:cNvSpPr txBox="1"/>
          <p:nvPr/>
        </p:nvSpPr>
        <p:spPr>
          <a:xfrm>
            <a:off x="895599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1" name="white"/>
          <p:cNvSpPr txBox="1"/>
          <p:nvPr/>
        </p:nvSpPr>
        <p:spPr>
          <a:xfrm>
            <a:off x="8135758" y="339548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2" name="white"/>
          <p:cNvSpPr txBox="1"/>
          <p:nvPr/>
        </p:nvSpPr>
        <p:spPr>
          <a:xfrm>
            <a:off x="733302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3" name="white"/>
          <p:cNvSpPr txBox="1"/>
          <p:nvPr/>
        </p:nvSpPr>
        <p:spPr>
          <a:xfrm>
            <a:off x="562859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4" name="white"/>
          <p:cNvSpPr txBox="1"/>
          <p:nvPr/>
        </p:nvSpPr>
        <p:spPr>
          <a:xfrm>
            <a:off x="6489975" y="3390999"/>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5" name="white"/>
          <p:cNvSpPr txBox="1"/>
          <p:nvPr/>
        </p:nvSpPr>
        <p:spPr>
          <a:xfrm>
            <a:off x="12290404"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6" name="white"/>
          <p:cNvSpPr txBox="1"/>
          <p:nvPr/>
        </p:nvSpPr>
        <p:spPr>
          <a:xfrm>
            <a:off x="16415267" y="339230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7" name="white"/>
          <p:cNvSpPr txBox="1"/>
          <p:nvPr/>
        </p:nvSpPr>
        <p:spPr>
          <a:xfrm>
            <a:off x="15561738" y="339230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8" name="white"/>
          <p:cNvSpPr txBox="1"/>
          <p:nvPr/>
        </p:nvSpPr>
        <p:spPr>
          <a:xfrm>
            <a:off x="14759009" y="338595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9" name="white"/>
          <p:cNvSpPr txBox="1"/>
          <p:nvPr/>
        </p:nvSpPr>
        <p:spPr>
          <a:xfrm>
            <a:off x="13930879" y="338595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0" name="white"/>
          <p:cNvSpPr txBox="1"/>
          <p:nvPr/>
        </p:nvSpPr>
        <p:spPr>
          <a:xfrm>
            <a:off x="17239884" y="338595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1" name="white"/>
          <p:cNvSpPr txBox="1"/>
          <p:nvPr/>
        </p:nvSpPr>
        <p:spPr>
          <a:xfrm>
            <a:off x="14759009"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2" name="white"/>
          <p:cNvSpPr txBox="1"/>
          <p:nvPr/>
        </p:nvSpPr>
        <p:spPr>
          <a:xfrm>
            <a:off x="1723988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3" name="white"/>
          <p:cNvSpPr txBox="1"/>
          <p:nvPr/>
        </p:nvSpPr>
        <p:spPr>
          <a:xfrm>
            <a:off x="17251291" y="10049598"/>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4" name="white"/>
          <p:cNvSpPr txBox="1"/>
          <p:nvPr/>
        </p:nvSpPr>
        <p:spPr>
          <a:xfrm>
            <a:off x="16423161" y="10049598"/>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5" name="white"/>
          <p:cNvSpPr txBox="1"/>
          <p:nvPr/>
        </p:nvSpPr>
        <p:spPr>
          <a:xfrm>
            <a:off x="15595032" y="10043248"/>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6" name="white"/>
          <p:cNvSpPr txBox="1"/>
          <p:nvPr/>
        </p:nvSpPr>
        <p:spPr>
          <a:xfrm>
            <a:off x="17251243" y="9207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7" name="white"/>
          <p:cNvSpPr txBox="1"/>
          <p:nvPr/>
        </p:nvSpPr>
        <p:spPr>
          <a:xfrm>
            <a:off x="16423113" y="9207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8" name="white"/>
          <p:cNvSpPr txBox="1"/>
          <p:nvPr/>
        </p:nvSpPr>
        <p:spPr>
          <a:xfrm>
            <a:off x="17251291" y="8353836"/>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9" name="white"/>
          <p:cNvSpPr txBox="1"/>
          <p:nvPr/>
        </p:nvSpPr>
        <p:spPr>
          <a:xfrm>
            <a:off x="16425791"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00" name="white"/>
          <p:cNvSpPr txBox="1"/>
          <p:nvPr/>
        </p:nvSpPr>
        <p:spPr>
          <a:xfrm>
            <a:off x="15597661"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01" name="white"/>
          <p:cNvSpPr txBox="1"/>
          <p:nvPr/>
        </p:nvSpPr>
        <p:spPr>
          <a:xfrm>
            <a:off x="14794932"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02" name="white"/>
          <p:cNvSpPr txBox="1"/>
          <p:nvPr/>
        </p:nvSpPr>
        <p:spPr>
          <a:xfrm>
            <a:off x="17250633" y="10829966"/>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2" name="TextBox 1">
            <a:extLst>
              <a:ext uri="{FF2B5EF4-FFF2-40B4-BE49-F238E27FC236}">
                <a16:creationId xmlns:a16="http://schemas.microsoft.com/office/drawing/2014/main" id="{3D90BFC5-91C9-9457-20A0-9000065F2CAE}"/>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pic>
        <p:nvPicPr>
          <p:cNvPr id="606" name="pexels-messala-ciulla-942872.jpg" descr="pexels-messala-ciulla-942872.jpg"/>
          <p:cNvPicPr>
            <a:picLocks noChangeAspect="1"/>
          </p:cNvPicPr>
          <p:nvPr/>
        </p:nvPicPr>
        <p:blipFill>
          <a:blip r:embed="rId3"/>
          <a:srcRect b="8639"/>
          <a:stretch>
            <a:fillRect/>
          </a:stretch>
        </p:blipFill>
        <p:spPr>
          <a:xfrm>
            <a:off x="834464" y="850900"/>
            <a:ext cx="20708472" cy="12530950"/>
          </a:xfrm>
          <a:prstGeom prst="rect">
            <a:avLst/>
          </a:prstGeom>
          <a:ln w="12700">
            <a:miter lim="400000"/>
          </a:ln>
        </p:spPr>
      </p:pic>
      <p:sp>
        <p:nvSpPr>
          <p:cNvPr id="607" name="red"/>
          <p:cNvSpPr txBox="1"/>
          <p:nvPr/>
        </p:nvSpPr>
        <p:spPr>
          <a:xfrm>
            <a:off x="97738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08" name="red"/>
          <p:cNvSpPr txBox="1"/>
          <p:nvPr/>
        </p:nvSpPr>
        <p:spPr>
          <a:xfrm>
            <a:off x="105866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09" name="red"/>
          <p:cNvSpPr txBox="1"/>
          <p:nvPr/>
        </p:nvSpPr>
        <p:spPr>
          <a:xfrm>
            <a:off x="97738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0" name="red"/>
          <p:cNvSpPr txBox="1"/>
          <p:nvPr/>
        </p:nvSpPr>
        <p:spPr>
          <a:xfrm>
            <a:off x="105866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1" name="red"/>
          <p:cNvSpPr txBox="1"/>
          <p:nvPr/>
        </p:nvSpPr>
        <p:spPr>
          <a:xfrm>
            <a:off x="114248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2" name="red"/>
          <p:cNvSpPr txBox="1"/>
          <p:nvPr/>
        </p:nvSpPr>
        <p:spPr>
          <a:xfrm>
            <a:off x="89610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3" name="red"/>
          <p:cNvSpPr txBox="1"/>
          <p:nvPr/>
        </p:nvSpPr>
        <p:spPr>
          <a:xfrm>
            <a:off x="89610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4" name="red"/>
          <p:cNvSpPr txBox="1"/>
          <p:nvPr/>
        </p:nvSpPr>
        <p:spPr>
          <a:xfrm>
            <a:off x="81482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5" name="red"/>
          <p:cNvSpPr txBox="1"/>
          <p:nvPr/>
        </p:nvSpPr>
        <p:spPr>
          <a:xfrm>
            <a:off x="97611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6" name="red"/>
          <p:cNvSpPr txBox="1"/>
          <p:nvPr/>
        </p:nvSpPr>
        <p:spPr>
          <a:xfrm>
            <a:off x="105739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7" name="red"/>
          <p:cNvSpPr txBox="1"/>
          <p:nvPr/>
        </p:nvSpPr>
        <p:spPr>
          <a:xfrm>
            <a:off x="114121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8" name="red"/>
          <p:cNvSpPr txBox="1"/>
          <p:nvPr/>
        </p:nvSpPr>
        <p:spPr>
          <a:xfrm>
            <a:off x="89483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9" name="red"/>
          <p:cNvSpPr txBox="1"/>
          <p:nvPr/>
        </p:nvSpPr>
        <p:spPr>
          <a:xfrm>
            <a:off x="81355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0" name="red"/>
          <p:cNvSpPr txBox="1"/>
          <p:nvPr/>
        </p:nvSpPr>
        <p:spPr>
          <a:xfrm>
            <a:off x="97484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1" name="red"/>
          <p:cNvSpPr txBox="1"/>
          <p:nvPr/>
        </p:nvSpPr>
        <p:spPr>
          <a:xfrm>
            <a:off x="105612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2" name="red"/>
          <p:cNvSpPr txBox="1"/>
          <p:nvPr/>
        </p:nvSpPr>
        <p:spPr>
          <a:xfrm>
            <a:off x="113994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3" name="red"/>
          <p:cNvSpPr txBox="1"/>
          <p:nvPr/>
        </p:nvSpPr>
        <p:spPr>
          <a:xfrm>
            <a:off x="89356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4" name="red"/>
          <p:cNvSpPr txBox="1"/>
          <p:nvPr/>
        </p:nvSpPr>
        <p:spPr>
          <a:xfrm>
            <a:off x="81228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5" name="red"/>
          <p:cNvSpPr txBox="1"/>
          <p:nvPr/>
        </p:nvSpPr>
        <p:spPr>
          <a:xfrm>
            <a:off x="97357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6" name="red"/>
          <p:cNvSpPr txBox="1"/>
          <p:nvPr/>
        </p:nvSpPr>
        <p:spPr>
          <a:xfrm>
            <a:off x="105485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7" name="red"/>
          <p:cNvSpPr txBox="1"/>
          <p:nvPr/>
        </p:nvSpPr>
        <p:spPr>
          <a:xfrm>
            <a:off x="113867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8" name="red"/>
          <p:cNvSpPr txBox="1"/>
          <p:nvPr/>
        </p:nvSpPr>
        <p:spPr>
          <a:xfrm>
            <a:off x="89229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9" name="red"/>
          <p:cNvSpPr txBox="1"/>
          <p:nvPr/>
        </p:nvSpPr>
        <p:spPr>
          <a:xfrm>
            <a:off x="138759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0" name="red"/>
          <p:cNvSpPr txBox="1"/>
          <p:nvPr/>
        </p:nvSpPr>
        <p:spPr>
          <a:xfrm>
            <a:off x="146887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1" name="red"/>
          <p:cNvSpPr txBox="1"/>
          <p:nvPr/>
        </p:nvSpPr>
        <p:spPr>
          <a:xfrm>
            <a:off x="155269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2" name="red"/>
          <p:cNvSpPr txBox="1"/>
          <p:nvPr/>
        </p:nvSpPr>
        <p:spPr>
          <a:xfrm>
            <a:off x="130631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3" name="red"/>
          <p:cNvSpPr txBox="1"/>
          <p:nvPr/>
        </p:nvSpPr>
        <p:spPr>
          <a:xfrm>
            <a:off x="122503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4" name="red"/>
          <p:cNvSpPr txBox="1"/>
          <p:nvPr/>
        </p:nvSpPr>
        <p:spPr>
          <a:xfrm>
            <a:off x="138632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5" name="red"/>
          <p:cNvSpPr txBox="1"/>
          <p:nvPr/>
        </p:nvSpPr>
        <p:spPr>
          <a:xfrm>
            <a:off x="146760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6" name="red"/>
          <p:cNvSpPr txBox="1"/>
          <p:nvPr/>
        </p:nvSpPr>
        <p:spPr>
          <a:xfrm>
            <a:off x="155142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7" name="red"/>
          <p:cNvSpPr txBox="1"/>
          <p:nvPr/>
        </p:nvSpPr>
        <p:spPr>
          <a:xfrm>
            <a:off x="130504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8" name="red"/>
          <p:cNvSpPr txBox="1"/>
          <p:nvPr/>
        </p:nvSpPr>
        <p:spPr>
          <a:xfrm>
            <a:off x="122376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9" name="red"/>
          <p:cNvSpPr txBox="1"/>
          <p:nvPr/>
        </p:nvSpPr>
        <p:spPr>
          <a:xfrm>
            <a:off x="138505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0" name="red"/>
          <p:cNvSpPr txBox="1"/>
          <p:nvPr/>
        </p:nvSpPr>
        <p:spPr>
          <a:xfrm>
            <a:off x="146633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1" name="red"/>
          <p:cNvSpPr txBox="1"/>
          <p:nvPr/>
        </p:nvSpPr>
        <p:spPr>
          <a:xfrm>
            <a:off x="155015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2" name="red"/>
          <p:cNvSpPr txBox="1"/>
          <p:nvPr/>
        </p:nvSpPr>
        <p:spPr>
          <a:xfrm>
            <a:off x="130377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3" name="red"/>
          <p:cNvSpPr txBox="1"/>
          <p:nvPr/>
        </p:nvSpPr>
        <p:spPr>
          <a:xfrm>
            <a:off x="1222756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4" name="red"/>
          <p:cNvSpPr txBox="1"/>
          <p:nvPr/>
        </p:nvSpPr>
        <p:spPr>
          <a:xfrm>
            <a:off x="9735732"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5" name="red"/>
          <p:cNvSpPr txBox="1"/>
          <p:nvPr/>
        </p:nvSpPr>
        <p:spPr>
          <a:xfrm>
            <a:off x="10548532"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6" name="black"/>
          <p:cNvSpPr txBox="1"/>
          <p:nvPr/>
        </p:nvSpPr>
        <p:spPr>
          <a:xfrm>
            <a:off x="11419926" y="9160332"/>
            <a:ext cx="766553"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black</a:t>
            </a:r>
          </a:p>
        </p:txBody>
      </p:sp>
      <p:sp>
        <p:nvSpPr>
          <p:cNvPr id="647" name="red"/>
          <p:cNvSpPr txBox="1"/>
          <p:nvPr/>
        </p:nvSpPr>
        <p:spPr>
          <a:xfrm>
            <a:off x="138505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8" name="red"/>
          <p:cNvSpPr txBox="1"/>
          <p:nvPr/>
        </p:nvSpPr>
        <p:spPr>
          <a:xfrm>
            <a:off x="146633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9" name="red"/>
          <p:cNvSpPr txBox="1"/>
          <p:nvPr/>
        </p:nvSpPr>
        <p:spPr>
          <a:xfrm>
            <a:off x="155015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0" name="red"/>
          <p:cNvSpPr txBox="1"/>
          <p:nvPr/>
        </p:nvSpPr>
        <p:spPr>
          <a:xfrm>
            <a:off x="130377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1" name="red"/>
          <p:cNvSpPr txBox="1"/>
          <p:nvPr/>
        </p:nvSpPr>
        <p:spPr>
          <a:xfrm>
            <a:off x="1222756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2" name="red"/>
          <p:cNvSpPr txBox="1"/>
          <p:nvPr/>
        </p:nvSpPr>
        <p:spPr>
          <a:xfrm>
            <a:off x="155142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3" name="red"/>
          <p:cNvSpPr txBox="1"/>
          <p:nvPr/>
        </p:nvSpPr>
        <p:spPr>
          <a:xfrm>
            <a:off x="163270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4" name="red"/>
          <p:cNvSpPr txBox="1"/>
          <p:nvPr/>
        </p:nvSpPr>
        <p:spPr>
          <a:xfrm>
            <a:off x="171652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5" name="red"/>
          <p:cNvSpPr txBox="1"/>
          <p:nvPr/>
        </p:nvSpPr>
        <p:spPr>
          <a:xfrm>
            <a:off x="147014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6" name="red"/>
          <p:cNvSpPr txBox="1"/>
          <p:nvPr/>
        </p:nvSpPr>
        <p:spPr>
          <a:xfrm>
            <a:off x="138886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7" name="red"/>
          <p:cNvSpPr txBox="1"/>
          <p:nvPr/>
        </p:nvSpPr>
        <p:spPr>
          <a:xfrm>
            <a:off x="163397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8" name="red"/>
          <p:cNvSpPr txBox="1"/>
          <p:nvPr/>
        </p:nvSpPr>
        <p:spPr>
          <a:xfrm>
            <a:off x="171779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9" name="red"/>
          <p:cNvSpPr txBox="1"/>
          <p:nvPr/>
        </p:nvSpPr>
        <p:spPr>
          <a:xfrm>
            <a:off x="163524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0" name="red"/>
          <p:cNvSpPr txBox="1"/>
          <p:nvPr/>
        </p:nvSpPr>
        <p:spPr>
          <a:xfrm>
            <a:off x="171906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1" name="red"/>
          <p:cNvSpPr txBox="1"/>
          <p:nvPr/>
        </p:nvSpPr>
        <p:spPr>
          <a:xfrm>
            <a:off x="163397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2" name="red"/>
          <p:cNvSpPr txBox="1"/>
          <p:nvPr/>
        </p:nvSpPr>
        <p:spPr>
          <a:xfrm>
            <a:off x="155142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3" name="red"/>
          <p:cNvSpPr txBox="1"/>
          <p:nvPr/>
        </p:nvSpPr>
        <p:spPr>
          <a:xfrm>
            <a:off x="163270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4" name="red"/>
          <p:cNvSpPr txBox="1"/>
          <p:nvPr/>
        </p:nvSpPr>
        <p:spPr>
          <a:xfrm>
            <a:off x="147014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5" name="green"/>
          <p:cNvSpPr txBox="1"/>
          <p:nvPr/>
        </p:nvSpPr>
        <p:spPr>
          <a:xfrm>
            <a:off x="13051541" y="49885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66" name="brown"/>
          <p:cNvSpPr txBox="1"/>
          <p:nvPr/>
        </p:nvSpPr>
        <p:spPr>
          <a:xfrm>
            <a:off x="13840094" y="49885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667" name="green"/>
          <p:cNvSpPr txBox="1"/>
          <p:nvPr/>
        </p:nvSpPr>
        <p:spPr>
          <a:xfrm>
            <a:off x="12213342" y="49885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68" name="green"/>
          <p:cNvSpPr txBox="1"/>
          <p:nvPr/>
        </p:nvSpPr>
        <p:spPr>
          <a:xfrm>
            <a:off x="13051541" y="4179646"/>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69" name="green"/>
          <p:cNvSpPr txBox="1"/>
          <p:nvPr/>
        </p:nvSpPr>
        <p:spPr>
          <a:xfrm>
            <a:off x="13051541" y="3370703"/>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70" name="red"/>
          <p:cNvSpPr txBox="1"/>
          <p:nvPr/>
        </p:nvSpPr>
        <p:spPr>
          <a:xfrm>
            <a:off x="113867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1" name="red"/>
          <p:cNvSpPr txBox="1"/>
          <p:nvPr/>
        </p:nvSpPr>
        <p:spPr>
          <a:xfrm>
            <a:off x="15514231" y="4099589"/>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2" name="red"/>
          <p:cNvSpPr txBox="1"/>
          <p:nvPr/>
        </p:nvSpPr>
        <p:spPr>
          <a:xfrm>
            <a:off x="171906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3" name="red"/>
          <p:cNvSpPr txBox="1"/>
          <p:nvPr/>
        </p:nvSpPr>
        <p:spPr>
          <a:xfrm>
            <a:off x="1385053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4" name="red"/>
          <p:cNvSpPr txBox="1"/>
          <p:nvPr/>
        </p:nvSpPr>
        <p:spPr>
          <a:xfrm>
            <a:off x="1466333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5" name="red"/>
          <p:cNvSpPr txBox="1"/>
          <p:nvPr/>
        </p:nvSpPr>
        <p:spPr>
          <a:xfrm>
            <a:off x="1303773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6" name="green"/>
          <p:cNvSpPr txBox="1"/>
          <p:nvPr/>
        </p:nvSpPr>
        <p:spPr>
          <a:xfrm>
            <a:off x="13028525" y="58267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77" name="brown"/>
          <p:cNvSpPr txBox="1"/>
          <p:nvPr/>
        </p:nvSpPr>
        <p:spPr>
          <a:xfrm>
            <a:off x="12180299" y="58267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678" name="green"/>
          <p:cNvSpPr txBox="1"/>
          <p:nvPr/>
        </p:nvSpPr>
        <p:spPr>
          <a:xfrm>
            <a:off x="7229861" y="8303289"/>
            <a:ext cx="861380"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79" name="green"/>
          <p:cNvSpPr txBox="1"/>
          <p:nvPr/>
        </p:nvSpPr>
        <p:spPr>
          <a:xfrm>
            <a:off x="6399280" y="83032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0" name="brown"/>
          <p:cNvSpPr txBox="1"/>
          <p:nvPr/>
        </p:nvSpPr>
        <p:spPr>
          <a:xfrm>
            <a:off x="7221877" y="75031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681" name="green"/>
          <p:cNvSpPr txBox="1"/>
          <p:nvPr/>
        </p:nvSpPr>
        <p:spPr>
          <a:xfrm>
            <a:off x="6402843" y="75031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2" name="brown"/>
          <p:cNvSpPr txBox="1"/>
          <p:nvPr/>
        </p:nvSpPr>
        <p:spPr>
          <a:xfrm>
            <a:off x="7219246" y="6672899"/>
            <a:ext cx="909875"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683" name="green"/>
          <p:cNvSpPr txBox="1"/>
          <p:nvPr/>
        </p:nvSpPr>
        <p:spPr>
          <a:xfrm>
            <a:off x="6412913" y="667289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4" name="green"/>
          <p:cNvSpPr txBox="1"/>
          <p:nvPr/>
        </p:nvSpPr>
        <p:spPr>
          <a:xfrm>
            <a:off x="5579793" y="7494347"/>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5" name="brown"/>
          <p:cNvSpPr txBox="1"/>
          <p:nvPr/>
        </p:nvSpPr>
        <p:spPr>
          <a:xfrm>
            <a:off x="8071666" y="83032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686" name="green"/>
          <p:cNvSpPr txBox="1"/>
          <p:nvPr/>
        </p:nvSpPr>
        <p:spPr>
          <a:xfrm>
            <a:off x="12213342" y="4179646"/>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7" name="green"/>
          <p:cNvSpPr txBox="1"/>
          <p:nvPr/>
        </p:nvSpPr>
        <p:spPr>
          <a:xfrm>
            <a:off x="13864341" y="4179646"/>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8" name="red"/>
          <p:cNvSpPr txBox="1"/>
          <p:nvPr/>
        </p:nvSpPr>
        <p:spPr>
          <a:xfrm>
            <a:off x="16352431" y="4095731"/>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89" name="red"/>
          <p:cNvSpPr txBox="1"/>
          <p:nvPr/>
        </p:nvSpPr>
        <p:spPr>
          <a:xfrm>
            <a:off x="1222756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90" name="red"/>
          <p:cNvSpPr txBox="1"/>
          <p:nvPr/>
        </p:nvSpPr>
        <p:spPr>
          <a:xfrm>
            <a:off x="13850531" y="10725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91" name="red"/>
          <p:cNvSpPr txBox="1"/>
          <p:nvPr/>
        </p:nvSpPr>
        <p:spPr>
          <a:xfrm>
            <a:off x="13037731" y="10725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92" name="red"/>
          <p:cNvSpPr txBox="1"/>
          <p:nvPr/>
        </p:nvSpPr>
        <p:spPr>
          <a:xfrm>
            <a:off x="895096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93" name="white"/>
          <p:cNvSpPr txBox="1"/>
          <p:nvPr/>
        </p:nvSpPr>
        <p:spPr>
          <a:xfrm>
            <a:off x="1146490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4" name="white"/>
          <p:cNvSpPr txBox="1"/>
          <p:nvPr/>
        </p:nvSpPr>
        <p:spPr>
          <a:xfrm>
            <a:off x="1061137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5" name="white"/>
          <p:cNvSpPr txBox="1"/>
          <p:nvPr/>
        </p:nvSpPr>
        <p:spPr>
          <a:xfrm>
            <a:off x="9808645"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6" name="white"/>
          <p:cNvSpPr txBox="1"/>
          <p:nvPr/>
        </p:nvSpPr>
        <p:spPr>
          <a:xfrm>
            <a:off x="8955116"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7" name="white"/>
          <p:cNvSpPr txBox="1"/>
          <p:nvPr/>
        </p:nvSpPr>
        <p:spPr>
          <a:xfrm>
            <a:off x="813487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8" name="white"/>
          <p:cNvSpPr txBox="1"/>
          <p:nvPr/>
        </p:nvSpPr>
        <p:spPr>
          <a:xfrm>
            <a:off x="7332145"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9" name="white"/>
          <p:cNvSpPr txBox="1"/>
          <p:nvPr/>
        </p:nvSpPr>
        <p:spPr>
          <a:xfrm>
            <a:off x="6478616"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0" name="white"/>
          <p:cNvSpPr txBox="1"/>
          <p:nvPr/>
        </p:nvSpPr>
        <p:spPr>
          <a:xfrm>
            <a:off x="5627716"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1" name="white"/>
          <p:cNvSpPr txBox="1"/>
          <p:nvPr/>
        </p:nvSpPr>
        <p:spPr>
          <a:xfrm>
            <a:off x="8134218" y="5016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2" name="white"/>
          <p:cNvSpPr txBox="1"/>
          <p:nvPr/>
        </p:nvSpPr>
        <p:spPr>
          <a:xfrm>
            <a:off x="7331488" y="5010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3" name="white"/>
          <p:cNvSpPr txBox="1"/>
          <p:nvPr/>
        </p:nvSpPr>
        <p:spPr>
          <a:xfrm>
            <a:off x="6477959" y="5010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4" name="white"/>
          <p:cNvSpPr txBox="1"/>
          <p:nvPr/>
        </p:nvSpPr>
        <p:spPr>
          <a:xfrm>
            <a:off x="5627059" y="5010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5" name="white"/>
          <p:cNvSpPr txBox="1"/>
          <p:nvPr/>
        </p:nvSpPr>
        <p:spPr>
          <a:xfrm>
            <a:off x="7331488" y="585156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6" name="white"/>
          <p:cNvSpPr txBox="1"/>
          <p:nvPr/>
        </p:nvSpPr>
        <p:spPr>
          <a:xfrm>
            <a:off x="6477959" y="585156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7" name="white"/>
          <p:cNvSpPr txBox="1"/>
          <p:nvPr/>
        </p:nvSpPr>
        <p:spPr>
          <a:xfrm>
            <a:off x="5627058" y="585156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8" name="white"/>
          <p:cNvSpPr txBox="1"/>
          <p:nvPr/>
        </p:nvSpPr>
        <p:spPr>
          <a:xfrm>
            <a:off x="5631455" y="669767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9" name="white"/>
          <p:cNvSpPr txBox="1"/>
          <p:nvPr/>
        </p:nvSpPr>
        <p:spPr>
          <a:xfrm>
            <a:off x="5631455" y="834867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0" name="white"/>
          <p:cNvSpPr txBox="1"/>
          <p:nvPr/>
        </p:nvSpPr>
        <p:spPr>
          <a:xfrm>
            <a:off x="8134218" y="9207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1" name="white"/>
          <p:cNvSpPr txBox="1"/>
          <p:nvPr/>
        </p:nvSpPr>
        <p:spPr>
          <a:xfrm>
            <a:off x="7331488" y="9201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2" name="white"/>
          <p:cNvSpPr txBox="1"/>
          <p:nvPr/>
        </p:nvSpPr>
        <p:spPr>
          <a:xfrm>
            <a:off x="6477959" y="9201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3" name="white"/>
          <p:cNvSpPr txBox="1"/>
          <p:nvPr/>
        </p:nvSpPr>
        <p:spPr>
          <a:xfrm>
            <a:off x="5627059" y="9201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4" name="white"/>
          <p:cNvSpPr txBox="1"/>
          <p:nvPr/>
        </p:nvSpPr>
        <p:spPr>
          <a:xfrm>
            <a:off x="11464904" y="10046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5" name="white"/>
          <p:cNvSpPr txBox="1"/>
          <p:nvPr/>
        </p:nvSpPr>
        <p:spPr>
          <a:xfrm>
            <a:off x="10611374" y="10046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6" name="white"/>
          <p:cNvSpPr txBox="1"/>
          <p:nvPr/>
        </p:nvSpPr>
        <p:spPr>
          <a:xfrm>
            <a:off x="9808645"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7" name="white"/>
          <p:cNvSpPr txBox="1"/>
          <p:nvPr/>
        </p:nvSpPr>
        <p:spPr>
          <a:xfrm>
            <a:off x="8955116"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8" name="white"/>
          <p:cNvSpPr txBox="1"/>
          <p:nvPr/>
        </p:nvSpPr>
        <p:spPr>
          <a:xfrm>
            <a:off x="8134874" y="10046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9" name="white"/>
          <p:cNvSpPr txBox="1"/>
          <p:nvPr/>
        </p:nvSpPr>
        <p:spPr>
          <a:xfrm>
            <a:off x="7332145"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0" name="white"/>
          <p:cNvSpPr txBox="1"/>
          <p:nvPr/>
        </p:nvSpPr>
        <p:spPr>
          <a:xfrm>
            <a:off x="6478616"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1" name="white"/>
          <p:cNvSpPr txBox="1"/>
          <p:nvPr/>
        </p:nvSpPr>
        <p:spPr>
          <a:xfrm>
            <a:off x="5627716"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2" name="white"/>
          <p:cNvSpPr txBox="1"/>
          <p:nvPr/>
        </p:nvSpPr>
        <p:spPr>
          <a:xfrm>
            <a:off x="11464904"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3" name="white"/>
          <p:cNvSpPr txBox="1"/>
          <p:nvPr/>
        </p:nvSpPr>
        <p:spPr>
          <a:xfrm>
            <a:off x="10611374"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4" name="white"/>
          <p:cNvSpPr txBox="1"/>
          <p:nvPr/>
        </p:nvSpPr>
        <p:spPr>
          <a:xfrm>
            <a:off x="9808645"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5" name="white"/>
          <p:cNvSpPr txBox="1"/>
          <p:nvPr/>
        </p:nvSpPr>
        <p:spPr>
          <a:xfrm>
            <a:off x="8955116"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6" name="white"/>
          <p:cNvSpPr txBox="1"/>
          <p:nvPr/>
        </p:nvSpPr>
        <p:spPr>
          <a:xfrm>
            <a:off x="8134874"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7" name="white"/>
          <p:cNvSpPr txBox="1"/>
          <p:nvPr/>
        </p:nvSpPr>
        <p:spPr>
          <a:xfrm>
            <a:off x="7332145"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8" name="white"/>
          <p:cNvSpPr txBox="1"/>
          <p:nvPr/>
        </p:nvSpPr>
        <p:spPr>
          <a:xfrm>
            <a:off x="6478616"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9" name="white"/>
          <p:cNvSpPr txBox="1"/>
          <p:nvPr/>
        </p:nvSpPr>
        <p:spPr>
          <a:xfrm>
            <a:off x="5627716"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0" name="white"/>
          <p:cNvSpPr txBox="1"/>
          <p:nvPr/>
        </p:nvSpPr>
        <p:spPr>
          <a:xfrm>
            <a:off x="12277046" y="10829966"/>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1" name="white"/>
          <p:cNvSpPr txBox="1"/>
          <p:nvPr/>
        </p:nvSpPr>
        <p:spPr>
          <a:xfrm>
            <a:off x="11465787" y="339548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2" name="white"/>
          <p:cNvSpPr txBox="1"/>
          <p:nvPr/>
        </p:nvSpPr>
        <p:spPr>
          <a:xfrm>
            <a:off x="10612258" y="339548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3" name="white"/>
          <p:cNvSpPr txBox="1"/>
          <p:nvPr/>
        </p:nvSpPr>
        <p:spPr>
          <a:xfrm>
            <a:off x="980952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4" name="white"/>
          <p:cNvSpPr txBox="1"/>
          <p:nvPr/>
        </p:nvSpPr>
        <p:spPr>
          <a:xfrm>
            <a:off x="895599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5" name="white"/>
          <p:cNvSpPr txBox="1"/>
          <p:nvPr/>
        </p:nvSpPr>
        <p:spPr>
          <a:xfrm>
            <a:off x="8135758" y="339548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6" name="white"/>
          <p:cNvSpPr txBox="1"/>
          <p:nvPr/>
        </p:nvSpPr>
        <p:spPr>
          <a:xfrm>
            <a:off x="733302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7" name="white"/>
          <p:cNvSpPr txBox="1"/>
          <p:nvPr/>
        </p:nvSpPr>
        <p:spPr>
          <a:xfrm>
            <a:off x="562859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8" name="white"/>
          <p:cNvSpPr txBox="1"/>
          <p:nvPr/>
        </p:nvSpPr>
        <p:spPr>
          <a:xfrm>
            <a:off x="6489975" y="3390999"/>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9" name="white"/>
          <p:cNvSpPr txBox="1"/>
          <p:nvPr/>
        </p:nvSpPr>
        <p:spPr>
          <a:xfrm>
            <a:off x="12290404"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0" name="white"/>
          <p:cNvSpPr txBox="1"/>
          <p:nvPr/>
        </p:nvSpPr>
        <p:spPr>
          <a:xfrm>
            <a:off x="16415267" y="339230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1" name="white"/>
          <p:cNvSpPr txBox="1"/>
          <p:nvPr/>
        </p:nvSpPr>
        <p:spPr>
          <a:xfrm>
            <a:off x="15561738" y="339230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2" name="white"/>
          <p:cNvSpPr txBox="1"/>
          <p:nvPr/>
        </p:nvSpPr>
        <p:spPr>
          <a:xfrm>
            <a:off x="14759009" y="338595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3" name="white"/>
          <p:cNvSpPr txBox="1"/>
          <p:nvPr/>
        </p:nvSpPr>
        <p:spPr>
          <a:xfrm>
            <a:off x="13930879" y="338595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4" name="white"/>
          <p:cNvSpPr txBox="1"/>
          <p:nvPr/>
        </p:nvSpPr>
        <p:spPr>
          <a:xfrm>
            <a:off x="17239884" y="338595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5" name="white"/>
          <p:cNvSpPr txBox="1"/>
          <p:nvPr/>
        </p:nvSpPr>
        <p:spPr>
          <a:xfrm>
            <a:off x="14759009"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6" name="white"/>
          <p:cNvSpPr txBox="1"/>
          <p:nvPr/>
        </p:nvSpPr>
        <p:spPr>
          <a:xfrm>
            <a:off x="1723988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7" name="white"/>
          <p:cNvSpPr txBox="1"/>
          <p:nvPr/>
        </p:nvSpPr>
        <p:spPr>
          <a:xfrm>
            <a:off x="17251291" y="10049598"/>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8" name="white"/>
          <p:cNvSpPr txBox="1"/>
          <p:nvPr/>
        </p:nvSpPr>
        <p:spPr>
          <a:xfrm>
            <a:off x="16423161" y="10049598"/>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9" name="white"/>
          <p:cNvSpPr txBox="1"/>
          <p:nvPr/>
        </p:nvSpPr>
        <p:spPr>
          <a:xfrm>
            <a:off x="15595032" y="10043248"/>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0" name="white"/>
          <p:cNvSpPr txBox="1"/>
          <p:nvPr/>
        </p:nvSpPr>
        <p:spPr>
          <a:xfrm>
            <a:off x="17251243" y="9207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1" name="white"/>
          <p:cNvSpPr txBox="1"/>
          <p:nvPr/>
        </p:nvSpPr>
        <p:spPr>
          <a:xfrm>
            <a:off x="16423113" y="9207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2" name="white"/>
          <p:cNvSpPr txBox="1"/>
          <p:nvPr/>
        </p:nvSpPr>
        <p:spPr>
          <a:xfrm>
            <a:off x="17251291" y="8353836"/>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3" name="white"/>
          <p:cNvSpPr txBox="1"/>
          <p:nvPr/>
        </p:nvSpPr>
        <p:spPr>
          <a:xfrm>
            <a:off x="16425791"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4" name="white"/>
          <p:cNvSpPr txBox="1"/>
          <p:nvPr/>
        </p:nvSpPr>
        <p:spPr>
          <a:xfrm>
            <a:off x="15597661"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5" name="white"/>
          <p:cNvSpPr txBox="1"/>
          <p:nvPr/>
        </p:nvSpPr>
        <p:spPr>
          <a:xfrm>
            <a:off x="14794932"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6" name="white"/>
          <p:cNvSpPr txBox="1"/>
          <p:nvPr/>
        </p:nvSpPr>
        <p:spPr>
          <a:xfrm>
            <a:off x="17250633" y="10829966"/>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7" name="Line"/>
          <p:cNvSpPr/>
          <p:nvPr/>
        </p:nvSpPr>
        <p:spPr>
          <a:xfrm>
            <a:off x="5652775" y="3796276"/>
            <a:ext cx="12224655" cy="1"/>
          </a:xfrm>
          <a:prstGeom prst="line">
            <a:avLst/>
          </a:prstGeom>
          <a:ln w="889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758" name="Line"/>
          <p:cNvSpPr/>
          <p:nvPr/>
        </p:nvSpPr>
        <p:spPr>
          <a:xfrm>
            <a:off x="5652775" y="4609076"/>
            <a:ext cx="12224655" cy="1"/>
          </a:xfrm>
          <a:prstGeom prst="line">
            <a:avLst/>
          </a:prstGeom>
          <a:ln w="889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759" name="Line"/>
          <p:cNvSpPr/>
          <p:nvPr/>
        </p:nvSpPr>
        <p:spPr>
          <a:xfrm>
            <a:off x="5652775" y="5421876"/>
            <a:ext cx="12224655" cy="1"/>
          </a:xfrm>
          <a:prstGeom prst="line">
            <a:avLst/>
          </a:prstGeom>
          <a:ln w="889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760" name="Line"/>
          <p:cNvSpPr/>
          <p:nvPr/>
        </p:nvSpPr>
        <p:spPr>
          <a:xfrm>
            <a:off x="5652775" y="6260076"/>
            <a:ext cx="12224655" cy="1"/>
          </a:xfrm>
          <a:prstGeom prst="line">
            <a:avLst/>
          </a:prstGeom>
          <a:ln w="889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761" name="Line"/>
          <p:cNvSpPr/>
          <p:nvPr/>
        </p:nvSpPr>
        <p:spPr>
          <a:xfrm>
            <a:off x="5652775" y="7098276"/>
            <a:ext cx="12224655" cy="1"/>
          </a:xfrm>
          <a:prstGeom prst="line">
            <a:avLst/>
          </a:prstGeom>
          <a:ln w="889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nvGrpSpPr>
          <p:cNvPr id="764" name="Group"/>
          <p:cNvGrpSpPr/>
          <p:nvPr/>
        </p:nvGrpSpPr>
        <p:grpSpPr>
          <a:xfrm>
            <a:off x="13367325" y="11262438"/>
            <a:ext cx="4270946" cy="2044929"/>
            <a:chOff x="0" y="0"/>
            <a:chExt cx="4270945" cy="2044927"/>
          </a:xfrm>
        </p:grpSpPr>
        <p:sp>
          <p:nvSpPr>
            <p:cNvPr id="762" name="(255,0,0)"/>
            <p:cNvSpPr/>
            <p:nvPr/>
          </p:nvSpPr>
          <p:spPr>
            <a:xfrm>
              <a:off x="3000945" y="774927"/>
              <a:ext cx="1270001" cy="1270001"/>
            </a:xfrm>
            <a:prstGeom prst="line">
              <a:avLst/>
            </a:prstGeom>
            <a:noFill/>
            <a:ln w="12700" cap="flat">
              <a:noFill/>
              <a:miter lim="400000"/>
            </a:ln>
            <a:effectLst>
              <a:outerShdw blurRad="635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7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Arial"/>
                  <a:cs typeface="Arial"/>
                  <a:sym typeface="Arial"/>
                </a:rPr>
                <a:t>(255,0,0)</a:t>
              </a:r>
            </a:p>
          </p:txBody>
        </p:sp>
        <p:sp>
          <p:nvSpPr>
            <p:cNvPr id="763" name="Line"/>
            <p:cNvSpPr/>
            <p:nvPr/>
          </p:nvSpPr>
          <p:spPr>
            <a:xfrm flipH="1" flipV="1">
              <a:off x="-1" y="0"/>
              <a:ext cx="1098132" cy="757745"/>
            </a:xfrm>
            <a:prstGeom prst="line">
              <a:avLst/>
            </a:prstGeom>
            <a:noFill/>
            <a:ln w="127000" cap="flat">
              <a:solidFill>
                <a:srgbClr val="000000"/>
              </a:solidFill>
              <a:prstDash val="solid"/>
              <a:miter lim="400000"/>
              <a:tailEnd type="triangle" w="med" len="med"/>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 name="TextBox 1">
            <a:extLst>
              <a:ext uri="{FF2B5EF4-FFF2-40B4-BE49-F238E27FC236}">
                <a16:creationId xmlns:a16="http://schemas.microsoft.com/office/drawing/2014/main" id="{2A2B0B2E-C9C6-9106-8D34-A20CE8E3F78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p:tmAbs val="0"/>
                                  </p:iterate>
                                  <p:childTnLst>
                                    <p:set>
                                      <p:cBhvr>
                                        <p:cTn id="6" fill="hold"/>
                                        <p:tgtEl>
                                          <p:spTgt spid="757"/>
                                        </p:tgtEl>
                                        <p:attrNameLst>
                                          <p:attrName>style.visibility</p:attrName>
                                        </p:attrNameLst>
                                      </p:cBhvr>
                                      <p:to>
                                        <p:strVal val="visible"/>
                                      </p:to>
                                    </p:set>
                                    <p:animEffect transition="in" filter="wipe(left)">
                                      <p:cBhvr>
                                        <p:cTn id="7" dur="500"/>
                                        <p:tgtEl>
                                          <p:spTgt spid="757"/>
                                        </p:tgtEl>
                                      </p:cBhvr>
                                    </p:animEffect>
                                  </p:childTnLst>
                                </p:cTn>
                              </p:par>
                            </p:childTnLst>
                          </p:cTn>
                        </p:par>
                        <p:par>
                          <p:cTn id="8" fill="hold">
                            <p:stCondLst>
                              <p:cond delay="500"/>
                            </p:stCondLst>
                            <p:childTnLst>
                              <p:par>
                                <p:cTn id="9" presetID="10" presetClass="exit" fill="hold" grpId="1" nodeType="afterEffect">
                                  <p:stCondLst>
                                    <p:cond delay="0"/>
                                  </p:stCondLst>
                                  <p:iterate>
                                    <p:tmAbs val="0"/>
                                  </p:iterate>
                                  <p:childTnLst>
                                    <p:animEffect transition="out" filter="fade">
                                      <p:cBhvr>
                                        <p:cTn id="10" dur="300" fill="hold"/>
                                        <p:tgtEl>
                                          <p:spTgt spid="757"/>
                                        </p:tgtEl>
                                      </p:cBhvr>
                                    </p:animEffect>
                                    <p:set>
                                      <p:cBhvr>
                                        <p:cTn id="11" fill="hold">
                                          <p:stCondLst>
                                            <p:cond delay="299"/>
                                          </p:stCondLst>
                                        </p:cTn>
                                        <p:tgtEl>
                                          <p:spTgt spid="757"/>
                                        </p:tgtEl>
                                        <p:attrNameLst>
                                          <p:attrName>style.visibility</p:attrName>
                                        </p:attrNameLst>
                                      </p:cBhvr>
                                      <p:to>
                                        <p:strVal val="hidden"/>
                                      </p:to>
                                    </p:set>
                                  </p:childTnLst>
                                </p:cTn>
                              </p:par>
                            </p:childTnLst>
                          </p:cTn>
                        </p:par>
                        <p:par>
                          <p:cTn id="12" fill="hold">
                            <p:stCondLst>
                              <p:cond delay="800"/>
                            </p:stCondLst>
                            <p:childTnLst>
                              <p:par>
                                <p:cTn id="13" presetID="22" presetClass="entr" presetSubtype="8" fill="hold" grpId="0" nodeType="afterEffect">
                                  <p:stCondLst>
                                    <p:cond delay="0"/>
                                  </p:stCondLst>
                                  <p:iterate>
                                    <p:tmAbs val="0"/>
                                  </p:iterate>
                                  <p:childTnLst>
                                    <p:set>
                                      <p:cBhvr>
                                        <p:cTn id="14" fill="hold"/>
                                        <p:tgtEl>
                                          <p:spTgt spid="758"/>
                                        </p:tgtEl>
                                        <p:attrNameLst>
                                          <p:attrName>style.visibility</p:attrName>
                                        </p:attrNameLst>
                                      </p:cBhvr>
                                      <p:to>
                                        <p:strVal val="visible"/>
                                      </p:to>
                                    </p:set>
                                    <p:animEffect transition="in" filter="wipe(left)">
                                      <p:cBhvr>
                                        <p:cTn id="15" dur="500"/>
                                        <p:tgtEl>
                                          <p:spTgt spid="758"/>
                                        </p:tgtEl>
                                      </p:cBhvr>
                                    </p:animEffect>
                                  </p:childTnLst>
                                </p:cTn>
                              </p:par>
                            </p:childTnLst>
                          </p:cTn>
                        </p:par>
                        <p:par>
                          <p:cTn id="16" fill="hold">
                            <p:stCondLst>
                              <p:cond delay="1300"/>
                            </p:stCondLst>
                            <p:childTnLst>
                              <p:par>
                                <p:cTn id="17" presetID="10" presetClass="exit" fill="hold" grpId="1" nodeType="afterEffect">
                                  <p:stCondLst>
                                    <p:cond delay="0"/>
                                  </p:stCondLst>
                                  <p:iterate>
                                    <p:tmAbs val="0"/>
                                  </p:iterate>
                                  <p:childTnLst>
                                    <p:animEffect transition="out" filter="fade">
                                      <p:cBhvr>
                                        <p:cTn id="18" dur="300" fill="hold"/>
                                        <p:tgtEl>
                                          <p:spTgt spid="758"/>
                                        </p:tgtEl>
                                      </p:cBhvr>
                                    </p:animEffect>
                                    <p:set>
                                      <p:cBhvr>
                                        <p:cTn id="19" fill="hold">
                                          <p:stCondLst>
                                            <p:cond delay="299"/>
                                          </p:stCondLst>
                                        </p:cTn>
                                        <p:tgtEl>
                                          <p:spTgt spid="758"/>
                                        </p:tgtEl>
                                        <p:attrNameLst>
                                          <p:attrName>style.visibility</p:attrName>
                                        </p:attrNameLst>
                                      </p:cBhvr>
                                      <p:to>
                                        <p:strVal val="hidden"/>
                                      </p:to>
                                    </p:set>
                                  </p:childTnLst>
                                </p:cTn>
                              </p:par>
                            </p:childTnLst>
                          </p:cTn>
                        </p:par>
                        <p:par>
                          <p:cTn id="20" fill="hold">
                            <p:stCondLst>
                              <p:cond delay="1600"/>
                            </p:stCondLst>
                            <p:childTnLst>
                              <p:par>
                                <p:cTn id="21" presetID="22" presetClass="entr" presetSubtype="8" fill="hold" grpId="0" nodeType="afterEffect">
                                  <p:stCondLst>
                                    <p:cond delay="0"/>
                                  </p:stCondLst>
                                  <p:iterate>
                                    <p:tmAbs val="0"/>
                                  </p:iterate>
                                  <p:childTnLst>
                                    <p:set>
                                      <p:cBhvr>
                                        <p:cTn id="22" fill="hold"/>
                                        <p:tgtEl>
                                          <p:spTgt spid="759"/>
                                        </p:tgtEl>
                                        <p:attrNameLst>
                                          <p:attrName>style.visibility</p:attrName>
                                        </p:attrNameLst>
                                      </p:cBhvr>
                                      <p:to>
                                        <p:strVal val="visible"/>
                                      </p:to>
                                    </p:set>
                                    <p:animEffect transition="in" filter="wipe(left)">
                                      <p:cBhvr>
                                        <p:cTn id="23" dur="500"/>
                                        <p:tgtEl>
                                          <p:spTgt spid="759"/>
                                        </p:tgtEl>
                                      </p:cBhvr>
                                    </p:animEffect>
                                  </p:childTnLst>
                                </p:cTn>
                              </p:par>
                            </p:childTnLst>
                          </p:cTn>
                        </p:par>
                        <p:par>
                          <p:cTn id="24" fill="hold">
                            <p:stCondLst>
                              <p:cond delay="2100"/>
                            </p:stCondLst>
                            <p:childTnLst>
                              <p:par>
                                <p:cTn id="25" presetID="10" presetClass="exit" fill="hold" grpId="1" nodeType="afterEffect">
                                  <p:stCondLst>
                                    <p:cond delay="0"/>
                                  </p:stCondLst>
                                  <p:iterate>
                                    <p:tmAbs val="0"/>
                                  </p:iterate>
                                  <p:childTnLst>
                                    <p:animEffect transition="out" filter="fade">
                                      <p:cBhvr>
                                        <p:cTn id="26" dur="300" fill="hold"/>
                                        <p:tgtEl>
                                          <p:spTgt spid="759"/>
                                        </p:tgtEl>
                                      </p:cBhvr>
                                    </p:animEffect>
                                    <p:set>
                                      <p:cBhvr>
                                        <p:cTn id="27" fill="hold">
                                          <p:stCondLst>
                                            <p:cond delay="299"/>
                                          </p:stCondLst>
                                        </p:cTn>
                                        <p:tgtEl>
                                          <p:spTgt spid="759"/>
                                        </p:tgtEl>
                                        <p:attrNameLst>
                                          <p:attrName>style.visibility</p:attrName>
                                        </p:attrNameLst>
                                      </p:cBhvr>
                                      <p:to>
                                        <p:strVal val="hidden"/>
                                      </p:to>
                                    </p:set>
                                  </p:childTnLst>
                                </p:cTn>
                              </p:par>
                            </p:childTnLst>
                          </p:cTn>
                        </p:par>
                        <p:par>
                          <p:cTn id="28" fill="hold">
                            <p:stCondLst>
                              <p:cond delay="2400"/>
                            </p:stCondLst>
                            <p:childTnLst>
                              <p:par>
                                <p:cTn id="29" presetID="22" presetClass="entr" presetSubtype="8" fill="hold" grpId="0" nodeType="afterEffect">
                                  <p:stCondLst>
                                    <p:cond delay="0"/>
                                  </p:stCondLst>
                                  <p:iterate>
                                    <p:tmAbs val="0"/>
                                  </p:iterate>
                                  <p:childTnLst>
                                    <p:set>
                                      <p:cBhvr>
                                        <p:cTn id="30" fill="hold"/>
                                        <p:tgtEl>
                                          <p:spTgt spid="760"/>
                                        </p:tgtEl>
                                        <p:attrNameLst>
                                          <p:attrName>style.visibility</p:attrName>
                                        </p:attrNameLst>
                                      </p:cBhvr>
                                      <p:to>
                                        <p:strVal val="visible"/>
                                      </p:to>
                                    </p:set>
                                    <p:animEffect transition="in" filter="wipe(left)">
                                      <p:cBhvr>
                                        <p:cTn id="31" dur="500"/>
                                        <p:tgtEl>
                                          <p:spTgt spid="760"/>
                                        </p:tgtEl>
                                      </p:cBhvr>
                                    </p:animEffect>
                                  </p:childTnLst>
                                </p:cTn>
                              </p:par>
                            </p:childTnLst>
                          </p:cTn>
                        </p:par>
                        <p:par>
                          <p:cTn id="32" fill="hold">
                            <p:stCondLst>
                              <p:cond delay="2900"/>
                            </p:stCondLst>
                            <p:childTnLst>
                              <p:par>
                                <p:cTn id="33" presetID="10" presetClass="exit" fill="hold" grpId="1" nodeType="afterEffect">
                                  <p:stCondLst>
                                    <p:cond delay="0"/>
                                  </p:stCondLst>
                                  <p:iterate>
                                    <p:tmAbs val="0"/>
                                  </p:iterate>
                                  <p:childTnLst>
                                    <p:animEffect transition="out" filter="fade">
                                      <p:cBhvr>
                                        <p:cTn id="34" dur="300" fill="hold"/>
                                        <p:tgtEl>
                                          <p:spTgt spid="760"/>
                                        </p:tgtEl>
                                      </p:cBhvr>
                                    </p:animEffect>
                                    <p:set>
                                      <p:cBhvr>
                                        <p:cTn id="35" fill="hold">
                                          <p:stCondLst>
                                            <p:cond delay="299"/>
                                          </p:stCondLst>
                                        </p:cTn>
                                        <p:tgtEl>
                                          <p:spTgt spid="760"/>
                                        </p:tgtEl>
                                        <p:attrNameLst>
                                          <p:attrName>style.visibility</p:attrName>
                                        </p:attrNameLst>
                                      </p:cBhvr>
                                      <p:to>
                                        <p:strVal val="hidden"/>
                                      </p:to>
                                    </p:set>
                                  </p:childTnLst>
                                </p:cTn>
                              </p:par>
                            </p:childTnLst>
                          </p:cTn>
                        </p:par>
                        <p:par>
                          <p:cTn id="36" fill="hold">
                            <p:stCondLst>
                              <p:cond delay="3200"/>
                            </p:stCondLst>
                            <p:childTnLst>
                              <p:par>
                                <p:cTn id="37" presetID="22" presetClass="entr" presetSubtype="8" fill="hold" grpId="0" nodeType="afterEffect">
                                  <p:stCondLst>
                                    <p:cond delay="0"/>
                                  </p:stCondLst>
                                  <p:iterate>
                                    <p:tmAbs val="0"/>
                                  </p:iterate>
                                  <p:childTnLst>
                                    <p:set>
                                      <p:cBhvr>
                                        <p:cTn id="38" fill="hold"/>
                                        <p:tgtEl>
                                          <p:spTgt spid="761"/>
                                        </p:tgtEl>
                                        <p:attrNameLst>
                                          <p:attrName>style.visibility</p:attrName>
                                        </p:attrNameLst>
                                      </p:cBhvr>
                                      <p:to>
                                        <p:strVal val="visible"/>
                                      </p:to>
                                    </p:set>
                                    <p:animEffect transition="in" filter="wipe(left)">
                                      <p:cBhvr>
                                        <p:cTn id="39" dur="500"/>
                                        <p:tgtEl>
                                          <p:spTgt spid="761"/>
                                        </p:tgtEl>
                                      </p:cBhvr>
                                    </p:animEffect>
                                  </p:childTnLst>
                                </p:cTn>
                              </p:par>
                            </p:childTnLst>
                          </p:cTn>
                        </p:par>
                        <p:par>
                          <p:cTn id="40" fill="hold">
                            <p:stCondLst>
                              <p:cond delay="3700"/>
                            </p:stCondLst>
                            <p:childTnLst>
                              <p:par>
                                <p:cTn id="41" presetID="10" presetClass="exit" fill="hold" grpId="1" nodeType="afterEffect">
                                  <p:stCondLst>
                                    <p:cond delay="0"/>
                                  </p:stCondLst>
                                  <p:iterate>
                                    <p:tmAbs val="0"/>
                                  </p:iterate>
                                  <p:childTnLst>
                                    <p:animEffect transition="out" filter="fade">
                                      <p:cBhvr>
                                        <p:cTn id="42" dur="300" fill="hold"/>
                                        <p:tgtEl>
                                          <p:spTgt spid="761"/>
                                        </p:tgtEl>
                                      </p:cBhvr>
                                    </p:animEffect>
                                    <p:set>
                                      <p:cBhvr>
                                        <p:cTn id="43" fill="hold">
                                          <p:stCondLst>
                                            <p:cond delay="299"/>
                                          </p:stCondLst>
                                        </p:cTn>
                                        <p:tgtEl>
                                          <p:spTgt spid="761"/>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iterate>
                                    <p:tmAbs val="0"/>
                                  </p:iterate>
                                  <p:childTnLst>
                                    <p:set>
                                      <p:cBhvr>
                                        <p:cTn id="47" fill="hold"/>
                                        <p:tgtEl>
                                          <p:spTgt spid="764"/>
                                        </p:tgtEl>
                                        <p:attrNameLst>
                                          <p:attrName>style.visibility</p:attrName>
                                        </p:attrNameLst>
                                      </p:cBhvr>
                                      <p:to>
                                        <p:strVal val="visible"/>
                                      </p:to>
                                    </p:set>
                                    <p:animEffect transition="in" filter="wipe(left)">
                                      <p:cBhvr>
                                        <p:cTn id="48" dur="500"/>
                                        <p:tgtEl>
                                          <p:spTgt spid="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 grpId="0" animBg="1" advAuto="0"/>
      <p:bldP spid="757" grpId="1" animBg="1" advAuto="0"/>
      <p:bldP spid="758" grpId="0" animBg="1" advAuto="0"/>
      <p:bldP spid="758" grpId="1" animBg="1" advAuto="0"/>
      <p:bldP spid="759" grpId="0" animBg="1" advAuto="0"/>
      <p:bldP spid="759" grpId="1" animBg="1" advAuto="0"/>
      <p:bldP spid="760" grpId="0" animBg="1" advAuto="0"/>
      <p:bldP spid="760" grpId="1" animBg="1" advAuto="0"/>
      <p:bldP spid="761" grpId="0" animBg="1" advAuto="0"/>
      <p:bldP spid="761" grpId="1" animBg="1" advAuto="0"/>
      <p:bldP spid="764" grpId="0" animBg="1" advAuto="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6" name="Early"/>
          <p:cNvSpPr txBox="1"/>
          <p:nvPr/>
        </p:nvSpPr>
        <p:spPr>
          <a:xfrm>
            <a:off x="1424432" y="5600126"/>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877" name="one"/>
          <p:cNvSpPr txBox="1"/>
          <p:nvPr/>
        </p:nvSpPr>
        <p:spPr>
          <a:xfrm>
            <a:off x="3456432" y="5600126"/>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878" name="morning"/>
          <p:cNvSpPr txBox="1"/>
          <p:nvPr/>
        </p:nvSpPr>
        <p:spPr>
          <a:xfrm>
            <a:off x="5107432" y="5600126"/>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879" name="the"/>
          <p:cNvSpPr txBox="1"/>
          <p:nvPr/>
        </p:nvSpPr>
        <p:spPr>
          <a:xfrm>
            <a:off x="8409432" y="5600126"/>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880" name="sun"/>
          <p:cNvSpPr txBox="1"/>
          <p:nvPr/>
        </p:nvSpPr>
        <p:spPr>
          <a:xfrm>
            <a:off x="9933432" y="5600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881" name="was"/>
          <p:cNvSpPr txBox="1"/>
          <p:nvPr/>
        </p:nvSpPr>
        <p:spPr>
          <a:xfrm>
            <a:off x="11457432" y="5600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was</a:t>
            </a:r>
          </a:p>
        </p:txBody>
      </p:sp>
      <p:sp>
        <p:nvSpPr>
          <p:cNvPr id="882" name="shining"/>
          <p:cNvSpPr txBox="1"/>
          <p:nvPr/>
        </p:nvSpPr>
        <p:spPr>
          <a:xfrm>
            <a:off x="13108432" y="5600126"/>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883" name="I"/>
          <p:cNvSpPr txBox="1"/>
          <p:nvPr/>
        </p:nvSpPr>
        <p:spPr>
          <a:xfrm>
            <a:off x="15902430" y="5600126"/>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884" name="was"/>
          <p:cNvSpPr txBox="1"/>
          <p:nvPr/>
        </p:nvSpPr>
        <p:spPr>
          <a:xfrm>
            <a:off x="16537430" y="5600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EF220C"/>
                </a:solidFill>
                <a:latin typeface="Avenir Book"/>
                <a:ea typeface="Avenir Book"/>
                <a:cs typeface="Avenir Book"/>
                <a:sym typeface="Avenir Book"/>
              </a:defRPr>
            </a:lvl1pPr>
          </a:lstStyle>
          <a:p>
            <a:r>
              <a:t>was</a:t>
            </a:r>
          </a:p>
        </p:txBody>
      </p:sp>
      <p:sp>
        <p:nvSpPr>
          <p:cNvPr id="885" name="laying"/>
          <p:cNvSpPr txBox="1"/>
          <p:nvPr/>
        </p:nvSpPr>
        <p:spPr>
          <a:xfrm>
            <a:off x="18188430" y="5600126"/>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886" name="in"/>
          <p:cNvSpPr txBox="1"/>
          <p:nvPr/>
        </p:nvSpPr>
        <p:spPr>
          <a:xfrm>
            <a:off x="20601430" y="5600126"/>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887" name="bed"/>
          <p:cNvSpPr txBox="1"/>
          <p:nvPr/>
        </p:nvSpPr>
        <p:spPr>
          <a:xfrm>
            <a:off x="21617430" y="5600126"/>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888" name="Wondering"/>
          <p:cNvSpPr txBox="1"/>
          <p:nvPr/>
        </p:nvSpPr>
        <p:spPr>
          <a:xfrm>
            <a:off x="1424432" y="6997126"/>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889" name="if"/>
          <p:cNvSpPr txBox="1"/>
          <p:nvPr/>
        </p:nvSpPr>
        <p:spPr>
          <a:xfrm>
            <a:off x="5615432" y="6997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90" name="she"/>
          <p:cNvSpPr txBox="1"/>
          <p:nvPr/>
        </p:nvSpPr>
        <p:spPr>
          <a:xfrm>
            <a:off x="6377432" y="6997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891" name="had"/>
          <p:cNvSpPr txBox="1"/>
          <p:nvPr/>
        </p:nvSpPr>
        <p:spPr>
          <a:xfrm>
            <a:off x="7901432" y="6997126"/>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892" name="changed"/>
          <p:cNvSpPr txBox="1"/>
          <p:nvPr/>
        </p:nvSpPr>
        <p:spPr>
          <a:xfrm>
            <a:off x="9552432" y="6997126"/>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893" name="at"/>
          <p:cNvSpPr txBox="1"/>
          <p:nvPr/>
        </p:nvSpPr>
        <p:spPr>
          <a:xfrm>
            <a:off x="12854432" y="6997126"/>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894" name="all"/>
          <p:cNvSpPr txBox="1"/>
          <p:nvPr/>
        </p:nvSpPr>
        <p:spPr>
          <a:xfrm>
            <a:off x="13870432" y="6997126"/>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895" name="if"/>
          <p:cNvSpPr txBox="1"/>
          <p:nvPr/>
        </p:nvSpPr>
        <p:spPr>
          <a:xfrm>
            <a:off x="15013430" y="6997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96" name="her"/>
          <p:cNvSpPr txBox="1"/>
          <p:nvPr/>
        </p:nvSpPr>
        <p:spPr>
          <a:xfrm>
            <a:off x="15775430" y="6997126"/>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897" name="hair"/>
          <p:cNvSpPr txBox="1"/>
          <p:nvPr/>
        </p:nvSpPr>
        <p:spPr>
          <a:xfrm>
            <a:off x="17299430" y="6997126"/>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898" name="was"/>
          <p:cNvSpPr txBox="1"/>
          <p:nvPr/>
        </p:nvSpPr>
        <p:spPr>
          <a:xfrm>
            <a:off x="18950430" y="6997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ED220C"/>
                </a:solidFill>
                <a:latin typeface="Avenir Book"/>
                <a:ea typeface="Avenir Book"/>
                <a:cs typeface="Avenir Book"/>
                <a:sym typeface="Avenir Book"/>
              </a:defRPr>
            </a:lvl1pPr>
          </a:lstStyle>
          <a:p>
            <a:r>
              <a:t>was</a:t>
            </a:r>
          </a:p>
        </p:txBody>
      </p:sp>
      <p:sp>
        <p:nvSpPr>
          <p:cNvPr id="899" name="still"/>
          <p:cNvSpPr txBox="1"/>
          <p:nvPr/>
        </p:nvSpPr>
        <p:spPr>
          <a:xfrm>
            <a:off x="20601430" y="6997126"/>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900" name="red"/>
          <p:cNvSpPr txBox="1"/>
          <p:nvPr/>
        </p:nvSpPr>
        <p:spPr>
          <a:xfrm>
            <a:off x="22125430" y="6997126"/>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901" name="Connection Line"/>
          <p:cNvCxnSpPr>
            <a:stCxn id="876" idx="0"/>
            <a:endCxn id="877" idx="0"/>
          </p:cNvCxnSpPr>
          <p:nvPr/>
        </p:nvCxnSpPr>
        <p:spPr>
          <a:xfrm>
            <a:off x="2306828" y="6171626"/>
            <a:ext cx="1856360" cy="1"/>
          </a:xfrm>
          <a:prstGeom prst="straightConnector1">
            <a:avLst/>
          </a:prstGeom>
          <a:ln w="25400">
            <a:solidFill>
              <a:srgbClr val="000000"/>
            </a:solidFill>
            <a:miter lim="400000"/>
            <a:tailEnd type="triangle"/>
          </a:ln>
        </p:spPr>
      </p:cxnSp>
      <p:cxnSp>
        <p:nvCxnSpPr>
          <p:cNvPr id="902" name="Connection Line"/>
          <p:cNvCxnSpPr>
            <a:stCxn id="877" idx="0"/>
            <a:endCxn id="878" idx="0"/>
          </p:cNvCxnSpPr>
          <p:nvPr/>
        </p:nvCxnSpPr>
        <p:spPr>
          <a:xfrm>
            <a:off x="4163187" y="6171626"/>
            <a:ext cx="2433194" cy="1"/>
          </a:xfrm>
          <a:prstGeom prst="straightConnector1">
            <a:avLst/>
          </a:prstGeom>
          <a:ln w="25400">
            <a:solidFill>
              <a:srgbClr val="000000"/>
            </a:solidFill>
            <a:miter lim="400000"/>
            <a:tailEnd type="triangle"/>
          </a:ln>
        </p:spPr>
      </p:cxnSp>
      <p:cxnSp>
        <p:nvCxnSpPr>
          <p:cNvPr id="903" name="Connection Line"/>
          <p:cNvCxnSpPr>
            <a:stCxn id="878" idx="0"/>
            <a:endCxn id="879" idx="0"/>
          </p:cNvCxnSpPr>
          <p:nvPr/>
        </p:nvCxnSpPr>
        <p:spPr>
          <a:xfrm>
            <a:off x="6596380" y="6171626"/>
            <a:ext cx="2420367" cy="1"/>
          </a:xfrm>
          <a:prstGeom prst="straightConnector1">
            <a:avLst/>
          </a:prstGeom>
          <a:ln w="25400">
            <a:solidFill>
              <a:srgbClr val="000000"/>
            </a:solidFill>
            <a:miter lim="400000"/>
            <a:tailEnd type="triangle"/>
          </a:ln>
        </p:spPr>
      </p:cxnSp>
      <p:cxnSp>
        <p:nvCxnSpPr>
          <p:cNvPr id="904" name="Connection Line"/>
          <p:cNvCxnSpPr>
            <a:stCxn id="879" idx="0"/>
            <a:endCxn id="880" idx="0"/>
          </p:cNvCxnSpPr>
          <p:nvPr/>
        </p:nvCxnSpPr>
        <p:spPr>
          <a:xfrm>
            <a:off x="9016746" y="6171626"/>
            <a:ext cx="1559815" cy="1"/>
          </a:xfrm>
          <a:prstGeom prst="straightConnector1">
            <a:avLst/>
          </a:prstGeom>
          <a:ln w="25400">
            <a:solidFill>
              <a:srgbClr val="000000"/>
            </a:solidFill>
            <a:miter lim="400000"/>
            <a:tailEnd type="triangle"/>
          </a:ln>
        </p:spPr>
      </p:cxnSp>
      <p:cxnSp>
        <p:nvCxnSpPr>
          <p:cNvPr id="905" name="Connection Line"/>
          <p:cNvCxnSpPr>
            <a:stCxn id="880" idx="0"/>
            <a:endCxn id="881" idx="0"/>
          </p:cNvCxnSpPr>
          <p:nvPr/>
        </p:nvCxnSpPr>
        <p:spPr>
          <a:xfrm>
            <a:off x="10576560" y="6171626"/>
            <a:ext cx="1573150" cy="1"/>
          </a:xfrm>
          <a:prstGeom prst="straightConnector1">
            <a:avLst/>
          </a:prstGeom>
          <a:ln w="25400">
            <a:solidFill>
              <a:srgbClr val="000000"/>
            </a:solidFill>
            <a:miter lim="400000"/>
            <a:tailEnd type="triangle"/>
          </a:ln>
        </p:spPr>
      </p:cxnSp>
      <p:cxnSp>
        <p:nvCxnSpPr>
          <p:cNvPr id="906" name="Connection Line"/>
          <p:cNvCxnSpPr>
            <a:stCxn id="881" idx="0"/>
            <a:endCxn id="882" idx="0"/>
          </p:cNvCxnSpPr>
          <p:nvPr/>
        </p:nvCxnSpPr>
        <p:spPr>
          <a:xfrm>
            <a:off x="12149709" y="6171626"/>
            <a:ext cx="2229359" cy="1"/>
          </a:xfrm>
          <a:prstGeom prst="straightConnector1">
            <a:avLst/>
          </a:prstGeom>
          <a:ln w="25400">
            <a:solidFill>
              <a:srgbClr val="000000"/>
            </a:solidFill>
            <a:miter lim="400000"/>
            <a:tailEnd type="triangle"/>
          </a:ln>
        </p:spPr>
      </p:cxnSp>
      <p:cxnSp>
        <p:nvCxnSpPr>
          <p:cNvPr id="907" name="Connection Line"/>
          <p:cNvCxnSpPr>
            <a:stCxn id="882" idx="0"/>
            <a:endCxn id="883" idx="0"/>
          </p:cNvCxnSpPr>
          <p:nvPr/>
        </p:nvCxnSpPr>
        <p:spPr>
          <a:xfrm>
            <a:off x="14379067" y="6171626"/>
            <a:ext cx="1681098" cy="1"/>
          </a:xfrm>
          <a:prstGeom prst="straightConnector1">
            <a:avLst/>
          </a:prstGeom>
          <a:ln w="25400">
            <a:solidFill>
              <a:srgbClr val="000000"/>
            </a:solidFill>
            <a:miter lim="400000"/>
            <a:tailEnd type="triangle"/>
          </a:ln>
        </p:spPr>
      </p:cxnSp>
      <p:cxnSp>
        <p:nvCxnSpPr>
          <p:cNvPr id="908" name="Connection Line"/>
          <p:cNvCxnSpPr>
            <a:stCxn id="883" idx="0"/>
            <a:endCxn id="884" idx="0"/>
          </p:cNvCxnSpPr>
          <p:nvPr/>
        </p:nvCxnSpPr>
        <p:spPr>
          <a:xfrm>
            <a:off x="16060164" y="6171626"/>
            <a:ext cx="1169544" cy="1"/>
          </a:xfrm>
          <a:prstGeom prst="straightConnector1">
            <a:avLst/>
          </a:prstGeom>
          <a:ln w="25400">
            <a:solidFill>
              <a:srgbClr val="000000"/>
            </a:solidFill>
            <a:miter lim="400000"/>
            <a:tailEnd type="triangle"/>
          </a:ln>
        </p:spPr>
      </p:cxnSp>
      <p:cxnSp>
        <p:nvCxnSpPr>
          <p:cNvPr id="909" name="Connection Line"/>
          <p:cNvCxnSpPr>
            <a:stCxn id="884" idx="0"/>
            <a:endCxn id="885" idx="0"/>
          </p:cNvCxnSpPr>
          <p:nvPr/>
        </p:nvCxnSpPr>
        <p:spPr>
          <a:xfrm>
            <a:off x="17229707" y="6171626"/>
            <a:ext cx="2024762" cy="1"/>
          </a:xfrm>
          <a:prstGeom prst="straightConnector1">
            <a:avLst/>
          </a:prstGeom>
          <a:ln w="25400">
            <a:solidFill>
              <a:srgbClr val="000000"/>
            </a:solidFill>
            <a:miter lim="400000"/>
            <a:tailEnd type="triangle"/>
          </a:ln>
        </p:spPr>
      </p:cxnSp>
      <p:cxnSp>
        <p:nvCxnSpPr>
          <p:cNvPr id="910" name="Connection Line"/>
          <p:cNvCxnSpPr>
            <a:stCxn id="885" idx="0"/>
            <a:endCxn id="886" idx="0"/>
          </p:cNvCxnSpPr>
          <p:nvPr/>
        </p:nvCxnSpPr>
        <p:spPr>
          <a:xfrm>
            <a:off x="19254468" y="6171626"/>
            <a:ext cx="1707389" cy="1"/>
          </a:xfrm>
          <a:prstGeom prst="straightConnector1">
            <a:avLst/>
          </a:prstGeom>
          <a:ln w="25400">
            <a:solidFill>
              <a:srgbClr val="000000"/>
            </a:solidFill>
            <a:miter lim="400000"/>
            <a:tailEnd type="triangle"/>
          </a:ln>
        </p:spPr>
      </p:cxnSp>
      <p:cxnSp>
        <p:nvCxnSpPr>
          <p:cNvPr id="911" name="Connection Line"/>
          <p:cNvCxnSpPr>
            <a:stCxn id="886" idx="0"/>
            <a:endCxn id="887" idx="0"/>
          </p:cNvCxnSpPr>
          <p:nvPr/>
        </p:nvCxnSpPr>
        <p:spPr>
          <a:xfrm>
            <a:off x="20961856" y="6171626"/>
            <a:ext cx="1390143" cy="1"/>
          </a:xfrm>
          <a:prstGeom prst="straightConnector1">
            <a:avLst/>
          </a:prstGeom>
          <a:ln w="25400">
            <a:solidFill>
              <a:srgbClr val="000000"/>
            </a:solidFill>
            <a:miter lim="400000"/>
            <a:tailEnd type="triangle"/>
          </a:ln>
        </p:spPr>
      </p:cxnSp>
      <p:cxnSp>
        <p:nvCxnSpPr>
          <p:cNvPr id="912" name="Connection Line"/>
          <p:cNvCxnSpPr>
            <a:stCxn id="888" idx="0"/>
            <a:endCxn id="889" idx="0"/>
          </p:cNvCxnSpPr>
          <p:nvPr/>
        </p:nvCxnSpPr>
        <p:spPr>
          <a:xfrm>
            <a:off x="3379343" y="7568626"/>
            <a:ext cx="2497456" cy="1"/>
          </a:xfrm>
          <a:prstGeom prst="straightConnector1">
            <a:avLst/>
          </a:prstGeom>
          <a:ln w="25400">
            <a:solidFill>
              <a:srgbClr val="000000"/>
            </a:solidFill>
            <a:miter lim="400000"/>
            <a:tailEnd type="triangle"/>
          </a:ln>
        </p:spPr>
      </p:cxnSp>
      <p:cxnSp>
        <p:nvCxnSpPr>
          <p:cNvPr id="913" name="Connection Line"/>
          <p:cNvCxnSpPr>
            <a:stCxn id="889" idx="0"/>
            <a:endCxn id="890" idx="0"/>
          </p:cNvCxnSpPr>
          <p:nvPr/>
        </p:nvCxnSpPr>
        <p:spPr>
          <a:xfrm>
            <a:off x="5876798" y="7568626"/>
            <a:ext cx="1143763" cy="1"/>
          </a:xfrm>
          <a:prstGeom prst="straightConnector1">
            <a:avLst/>
          </a:prstGeom>
          <a:ln w="25400">
            <a:solidFill>
              <a:srgbClr val="000000"/>
            </a:solidFill>
            <a:miter lim="400000"/>
            <a:tailEnd type="triangle"/>
          </a:ln>
        </p:spPr>
      </p:cxnSp>
      <p:cxnSp>
        <p:nvCxnSpPr>
          <p:cNvPr id="914" name="Connection Line"/>
          <p:cNvCxnSpPr>
            <a:stCxn id="890" idx="0"/>
            <a:endCxn id="891" idx="0"/>
          </p:cNvCxnSpPr>
          <p:nvPr/>
        </p:nvCxnSpPr>
        <p:spPr>
          <a:xfrm>
            <a:off x="7020560" y="7568626"/>
            <a:ext cx="1580389" cy="1"/>
          </a:xfrm>
          <a:prstGeom prst="straightConnector1">
            <a:avLst/>
          </a:prstGeom>
          <a:ln w="25400">
            <a:solidFill>
              <a:srgbClr val="000000"/>
            </a:solidFill>
            <a:miter lim="400000"/>
            <a:tailEnd type="triangle"/>
          </a:ln>
        </p:spPr>
      </p:cxnSp>
      <p:cxnSp>
        <p:nvCxnSpPr>
          <p:cNvPr id="915" name="Connection Line"/>
          <p:cNvCxnSpPr>
            <a:stCxn id="891" idx="0"/>
            <a:endCxn id="892" idx="0"/>
          </p:cNvCxnSpPr>
          <p:nvPr/>
        </p:nvCxnSpPr>
        <p:spPr>
          <a:xfrm>
            <a:off x="8600948" y="7568626"/>
            <a:ext cx="2491106" cy="1"/>
          </a:xfrm>
          <a:prstGeom prst="straightConnector1">
            <a:avLst/>
          </a:prstGeom>
          <a:ln w="25400">
            <a:solidFill>
              <a:srgbClr val="000000"/>
            </a:solidFill>
            <a:miter lim="400000"/>
            <a:tailEnd type="triangle"/>
          </a:ln>
        </p:spPr>
      </p:cxnSp>
      <p:cxnSp>
        <p:nvCxnSpPr>
          <p:cNvPr id="916" name="Connection Line"/>
          <p:cNvCxnSpPr>
            <a:stCxn id="892" idx="0"/>
            <a:endCxn id="893" idx="0"/>
          </p:cNvCxnSpPr>
          <p:nvPr/>
        </p:nvCxnSpPr>
        <p:spPr>
          <a:xfrm>
            <a:off x="11092053" y="7568626"/>
            <a:ext cx="2143761" cy="1"/>
          </a:xfrm>
          <a:prstGeom prst="straightConnector1">
            <a:avLst/>
          </a:prstGeom>
          <a:ln w="25400">
            <a:solidFill>
              <a:srgbClr val="000000"/>
            </a:solidFill>
            <a:miter lim="400000"/>
            <a:tailEnd type="triangle"/>
          </a:ln>
        </p:spPr>
      </p:cxnSp>
      <p:cxnSp>
        <p:nvCxnSpPr>
          <p:cNvPr id="917" name="Connection Line"/>
          <p:cNvCxnSpPr>
            <a:stCxn id="893" idx="0"/>
            <a:endCxn id="894" idx="0"/>
          </p:cNvCxnSpPr>
          <p:nvPr/>
        </p:nvCxnSpPr>
        <p:spPr>
          <a:xfrm>
            <a:off x="13235813" y="7568626"/>
            <a:ext cx="1072389" cy="1"/>
          </a:xfrm>
          <a:prstGeom prst="straightConnector1">
            <a:avLst/>
          </a:prstGeom>
          <a:ln w="25400">
            <a:solidFill>
              <a:srgbClr val="000000"/>
            </a:solidFill>
            <a:miter lim="400000"/>
            <a:tailEnd type="triangle"/>
          </a:ln>
        </p:spPr>
      </p:cxnSp>
      <p:cxnSp>
        <p:nvCxnSpPr>
          <p:cNvPr id="918" name="Connection Line"/>
          <p:cNvCxnSpPr>
            <a:stCxn id="894" idx="0"/>
            <a:endCxn id="895" idx="0"/>
          </p:cNvCxnSpPr>
          <p:nvPr/>
        </p:nvCxnSpPr>
        <p:spPr>
          <a:xfrm>
            <a:off x="14308201" y="7568626"/>
            <a:ext cx="966596" cy="1"/>
          </a:xfrm>
          <a:prstGeom prst="straightConnector1">
            <a:avLst/>
          </a:prstGeom>
          <a:ln w="25400">
            <a:solidFill>
              <a:srgbClr val="000000"/>
            </a:solidFill>
            <a:miter lim="400000"/>
            <a:tailEnd type="triangle"/>
          </a:ln>
        </p:spPr>
      </p:cxnSp>
      <p:cxnSp>
        <p:nvCxnSpPr>
          <p:cNvPr id="919" name="Connection Line"/>
          <p:cNvCxnSpPr>
            <a:stCxn id="895" idx="0"/>
            <a:endCxn id="896" idx="0"/>
          </p:cNvCxnSpPr>
          <p:nvPr/>
        </p:nvCxnSpPr>
        <p:spPr>
          <a:xfrm>
            <a:off x="15274796" y="7568626"/>
            <a:ext cx="1107949" cy="1"/>
          </a:xfrm>
          <a:prstGeom prst="straightConnector1">
            <a:avLst/>
          </a:prstGeom>
          <a:ln w="25400">
            <a:solidFill>
              <a:srgbClr val="000000"/>
            </a:solidFill>
            <a:miter lim="400000"/>
            <a:tailEnd type="triangle"/>
          </a:ln>
        </p:spPr>
      </p:cxnSp>
      <p:cxnSp>
        <p:nvCxnSpPr>
          <p:cNvPr id="920" name="Connection Line"/>
          <p:cNvCxnSpPr>
            <a:stCxn id="896" idx="0"/>
            <a:endCxn id="897" idx="0"/>
          </p:cNvCxnSpPr>
          <p:nvPr/>
        </p:nvCxnSpPr>
        <p:spPr>
          <a:xfrm>
            <a:off x="16382744" y="7568626"/>
            <a:ext cx="1601344" cy="1"/>
          </a:xfrm>
          <a:prstGeom prst="straightConnector1">
            <a:avLst/>
          </a:prstGeom>
          <a:ln w="25400">
            <a:solidFill>
              <a:srgbClr val="000000"/>
            </a:solidFill>
            <a:miter lim="400000"/>
            <a:tailEnd type="triangle"/>
          </a:ln>
        </p:spPr>
      </p:cxnSp>
      <p:cxnSp>
        <p:nvCxnSpPr>
          <p:cNvPr id="921" name="Connection Line"/>
          <p:cNvCxnSpPr>
            <a:stCxn id="897" idx="0"/>
            <a:endCxn id="898" idx="0"/>
          </p:cNvCxnSpPr>
          <p:nvPr/>
        </p:nvCxnSpPr>
        <p:spPr>
          <a:xfrm>
            <a:off x="17984087" y="7568626"/>
            <a:ext cx="1658621" cy="1"/>
          </a:xfrm>
          <a:prstGeom prst="straightConnector1">
            <a:avLst/>
          </a:prstGeom>
          <a:ln w="25400">
            <a:solidFill>
              <a:srgbClr val="000000"/>
            </a:solidFill>
            <a:miter lim="400000"/>
            <a:tailEnd type="triangle"/>
          </a:ln>
        </p:spPr>
      </p:cxnSp>
      <p:cxnSp>
        <p:nvCxnSpPr>
          <p:cNvPr id="922" name="Connection Line"/>
          <p:cNvCxnSpPr>
            <a:stCxn id="898" idx="0"/>
            <a:endCxn id="899" idx="0"/>
          </p:cNvCxnSpPr>
          <p:nvPr/>
        </p:nvCxnSpPr>
        <p:spPr>
          <a:xfrm>
            <a:off x="19642707" y="7568626"/>
            <a:ext cx="1578992" cy="1"/>
          </a:xfrm>
          <a:prstGeom prst="straightConnector1">
            <a:avLst/>
          </a:prstGeom>
          <a:ln w="25400">
            <a:solidFill>
              <a:srgbClr val="000000"/>
            </a:solidFill>
            <a:miter lim="400000"/>
            <a:tailEnd type="triangle"/>
          </a:ln>
        </p:spPr>
      </p:cxnSp>
      <p:cxnSp>
        <p:nvCxnSpPr>
          <p:cNvPr id="923" name="Connection Line"/>
          <p:cNvCxnSpPr>
            <a:stCxn id="899" idx="0"/>
            <a:endCxn id="900" idx="0"/>
          </p:cNvCxnSpPr>
          <p:nvPr/>
        </p:nvCxnSpPr>
        <p:spPr>
          <a:xfrm>
            <a:off x="21221698" y="7568626"/>
            <a:ext cx="1525144" cy="1"/>
          </a:xfrm>
          <a:prstGeom prst="straightConnector1">
            <a:avLst/>
          </a:prstGeom>
          <a:ln w="25400">
            <a:solidFill>
              <a:srgbClr val="000000"/>
            </a:solidFill>
            <a:miter lim="400000"/>
            <a:tailEnd type="triangle"/>
          </a:ln>
        </p:spPr>
      </p:cxnSp>
      <p:cxnSp>
        <p:nvCxnSpPr>
          <p:cNvPr id="924" name="Connection Line"/>
          <p:cNvCxnSpPr>
            <a:stCxn id="887" idx="0"/>
            <a:endCxn id="888" idx="0"/>
          </p:cNvCxnSpPr>
          <p:nvPr/>
        </p:nvCxnSpPr>
        <p:spPr>
          <a:xfrm flipH="1">
            <a:off x="3379343" y="6171626"/>
            <a:ext cx="18972656" cy="1397001"/>
          </a:xfrm>
          <a:prstGeom prst="straightConnector1">
            <a:avLst/>
          </a:prstGeom>
          <a:ln w="25400">
            <a:solidFill>
              <a:srgbClr val="000000"/>
            </a:solidFill>
            <a:miter lim="400000"/>
            <a:tailEnd type="triangle"/>
          </a:ln>
        </p:spPr>
      </p:cxnSp>
      <p:sp>
        <p:nvSpPr>
          <p:cNvPr id="925" name="Rounded Rectangle"/>
          <p:cNvSpPr/>
          <p:nvPr/>
        </p:nvSpPr>
        <p:spPr>
          <a:xfrm>
            <a:off x="11457432" y="5536626"/>
            <a:ext cx="1402803" cy="1270001"/>
          </a:xfrm>
          <a:prstGeom prst="roundRect">
            <a:avLst>
              <a:gd name="adj" fmla="val 15000"/>
            </a:avLst>
          </a:prstGeom>
          <a:ln w="254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926" name="Rounded Rectangle"/>
          <p:cNvSpPr/>
          <p:nvPr/>
        </p:nvSpPr>
        <p:spPr>
          <a:xfrm>
            <a:off x="16537432" y="5536626"/>
            <a:ext cx="1402803" cy="1270001"/>
          </a:xfrm>
          <a:prstGeom prst="roundRect">
            <a:avLst>
              <a:gd name="adj" fmla="val 15000"/>
            </a:avLst>
          </a:prstGeom>
          <a:ln w="25400">
            <a:solidFill>
              <a:srgbClr val="EF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927" name="Rounded Rectangle"/>
          <p:cNvSpPr/>
          <p:nvPr/>
        </p:nvSpPr>
        <p:spPr>
          <a:xfrm>
            <a:off x="18950432" y="6933626"/>
            <a:ext cx="1402803" cy="1270001"/>
          </a:xfrm>
          <a:prstGeom prst="roundRect">
            <a:avLst>
              <a:gd name="adj" fmla="val 15000"/>
            </a:avLst>
          </a:prstGeom>
          <a:ln w="25400">
            <a:solidFill>
              <a:srgbClr val="ED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66FBB957-B5DF-214C-06E3-E804C8AE9E3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68" name="red"/>
          <p:cNvSpPr txBox="1"/>
          <p:nvPr/>
        </p:nvSpPr>
        <p:spPr>
          <a:xfrm>
            <a:off x="11217076" y="6097723"/>
            <a:ext cx="1949848" cy="152055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10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Arial"/>
                <a:cs typeface="Arial"/>
                <a:sym typeface="Arial"/>
              </a:rPr>
              <a:t>red</a:t>
            </a:r>
          </a:p>
        </p:txBody>
      </p:sp>
      <p:sp>
        <p:nvSpPr>
          <p:cNvPr id="2" name="TextBox 1">
            <a:extLst>
              <a:ext uri="{FF2B5EF4-FFF2-40B4-BE49-F238E27FC236}">
                <a16:creationId xmlns:a16="http://schemas.microsoft.com/office/drawing/2014/main" id="{1A4E1BDC-9141-65AF-1DD9-5D74A8F8C1F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72" name="(255,0,0)"/>
          <p:cNvSpPr txBox="1"/>
          <p:nvPr/>
        </p:nvSpPr>
        <p:spPr>
          <a:xfrm>
            <a:off x="9593299" y="6097723"/>
            <a:ext cx="5197402" cy="152055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10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Arial"/>
                <a:cs typeface="Arial"/>
                <a:sym typeface="Arial"/>
              </a:rPr>
              <a:t>(255,0,0)</a:t>
            </a:r>
          </a:p>
        </p:txBody>
      </p:sp>
      <p:sp>
        <p:nvSpPr>
          <p:cNvPr id="2" name="TextBox 1">
            <a:extLst>
              <a:ext uri="{FF2B5EF4-FFF2-40B4-BE49-F238E27FC236}">
                <a16:creationId xmlns:a16="http://schemas.microsoft.com/office/drawing/2014/main" id="{7796828A-9ABA-F2AF-18F9-08356DD3E6D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pic>
        <p:nvPicPr>
          <p:cNvPr id="776" name="pexels-messala-ciulla-942872.jpg" descr="pexels-messala-ciulla-942872.jpg"/>
          <p:cNvPicPr>
            <a:picLocks noChangeAspect="1"/>
          </p:cNvPicPr>
          <p:nvPr/>
        </p:nvPicPr>
        <p:blipFill>
          <a:blip r:embed="rId3"/>
          <a:srcRect b="8639"/>
          <a:stretch>
            <a:fillRect/>
          </a:stretch>
        </p:blipFill>
        <p:spPr>
          <a:xfrm>
            <a:off x="834464" y="850900"/>
            <a:ext cx="20708472" cy="12530950"/>
          </a:xfrm>
          <a:prstGeom prst="rect">
            <a:avLst/>
          </a:prstGeom>
          <a:ln w="12700">
            <a:miter lim="400000"/>
          </a:ln>
        </p:spPr>
      </p:pic>
      <p:sp>
        <p:nvSpPr>
          <p:cNvPr id="777" name="red"/>
          <p:cNvSpPr txBox="1"/>
          <p:nvPr/>
        </p:nvSpPr>
        <p:spPr>
          <a:xfrm>
            <a:off x="97738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78" name="red"/>
          <p:cNvSpPr txBox="1"/>
          <p:nvPr/>
        </p:nvSpPr>
        <p:spPr>
          <a:xfrm>
            <a:off x="105866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79" name="red"/>
          <p:cNvSpPr txBox="1"/>
          <p:nvPr/>
        </p:nvSpPr>
        <p:spPr>
          <a:xfrm>
            <a:off x="97738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0" name="red"/>
          <p:cNvSpPr txBox="1"/>
          <p:nvPr/>
        </p:nvSpPr>
        <p:spPr>
          <a:xfrm>
            <a:off x="105866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1" name="red"/>
          <p:cNvSpPr txBox="1"/>
          <p:nvPr/>
        </p:nvSpPr>
        <p:spPr>
          <a:xfrm>
            <a:off x="114248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2" name="red"/>
          <p:cNvSpPr txBox="1"/>
          <p:nvPr/>
        </p:nvSpPr>
        <p:spPr>
          <a:xfrm>
            <a:off x="89610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3" name="red"/>
          <p:cNvSpPr txBox="1"/>
          <p:nvPr/>
        </p:nvSpPr>
        <p:spPr>
          <a:xfrm>
            <a:off x="89610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4" name="red"/>
          <p:cNvSpPr txBox="1"/>
          <p:nvPr/>
        </p:nvSpPr>
        <p:spPr>
          <a:xfrm>
            <a:off x="8148232"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5" name="red"/>
          <p:cNvSpPr txBox="1"/>
          <p:nvPr/>
        </p:nvSpPr>
        <p:spPr>
          <a:xfrm>
            <a:off x="97611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6" name="red"/>
          <p:cNvSpPr txBox="1"/>
          <p:nvPr/>
        </p:nvSpPr>
        <p:spPr>
          <a:xfrm>
            <a:off x="105739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7" name="red"/>
          <p:cNvSpPr txBox="1"/>
          <p:nvPr/>
        </p:nvSpPr>
        <p:spPr>
          <a:xfrm>
            <a:off x="114121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8" name="red"/>
          <p:cNvSpPr txBox="1"/>
          <p:nvPr/>
        </p:nvSpPr>
        <p:spPr>
          <a:xfrm>
            <a:off x="89483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9" name="red"/>
          <p:cNvSpPr txBox="1"/>
          <p:nvPr/>
        </p:nvSpPr>
        <p:spPr>
          <a:xfrm>
            <a:off x="81355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0" name="red"/>
          <p:cNvSpPr txBox="1"/>
          <p:nvPr/>
        </p:nvSpPr>
        <p:spPr>
          <a:xfrm>
            <a:off x="97484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1" name="red"/>
          <p:cNvSpPr txBox="1"/>
          <p:nvPr/>
        </p:nvSpPr>
        <p:spPr>
          <a:xfrm>
            <a:off x="105612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2" name="red"/>
          <p:cNvSpPr txBox="1"/>
          <p:nvPr/>
        </p:nvSpPr>
        <p:spPr>
          <a:xfrm>
            <a:off x="113994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3" name="red"/>
          <p:cNvSpPr txBox="1"/>
          <p:nvPr/>
        </p:nvSpPr>
        <p:spPr>
          <a:xfrm>
            <a:off x="89356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4" name="red"/>
          <p:cNvSpPr txBox="1"/>
          <p:nvPr/>
        </p:nvSpPr>
        <p:spPr>
          <a:xfrm>
            <a:off x="81228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5" name="red"/>
          <p:cNvSpPr txBox="1"/>
          <p:nvPr/>
        </p:nvSpPr>
        <p:spPr>
          <a:xfrm>
            <a:off x="97357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6" name="red"/>
          <p:cNvSpPr txBox="1"/>
          <p:nvPr/>
        </p:nvSpPr>
        <p:spPr>
          <a:xfrm>
            <a:off x="105485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7" name="red"/>
          <p:cNvSpPr txBox="1"/>
          <p:nvPr/>
        </p:nvSpPr>
        <p:spPr>
          <a:xfrm>
            <a:off x="113867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8" name="red"/>
          <p:cNvSpPr txBox="1"/>
          <p:nvPr/>
        </p:nvSpPr>
        <p:spPr>
          <a:xfrm>
            <a:off x="8922932"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9" name="red"/>
          <p:cNvSpPr txBox="1"/>
          <p:nvPr/>
        </p:nvSpPr>
        <p:spPr>
          <a:xfrm>
            <a:off x="138759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0" name="red"/>
          <p:cNvSpPr txBox="1"/>
          <p:nvPr/>
        </p:nvSpPr>
        <p:spPr>
          <a:xfrm>
            <a:off x="146887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1" name="red"/>
          <p:cNvSpPr txBox="1"/>
          <p:nvPr/>
        </p:nvSpPr>
        <p:spPr>
          <a:xfrm>
            <a:off x="155269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2" name="red"/>
          <p:cNvSpPr txBox="1"/>
          <p:nvPr/>
        </p:nvSpPr>
        <p:spPr>
          <a:xfrm>
            <a:off x="130631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3" name="red"/>
          <p:cNvSpPr txBox="1"/>
          <p:nvPr/>
        </p:nvSpPr>
        <p:spPr>
          <a:xfrm>
            <a:off x="12250332"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4" name="red"/>
          <p:cNvSpPr txBox="1"/>
          <p:nvPr/>
        </p:nvSpPr>
        <p:spPr>
          <a:xfrm>
            <a:off x="138632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5" name="red"/>
          <p:cNvSpPr txBox="1"/>
          <p:nvPr/>
        </p:nvSpPr>
        <p:spPr>
          <a:xfrm>
            <a:off x="146760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6" name="red"/>
          <p:cNvSpPr txBox="1"/>
          <p:nvPr/>
        </p:nvSpPr>
        <p:spPr>
          <a:xfrm>
            <a:off x="155142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7" name="red"/>
          <p:cNvSpPr txBox="1"/>
          <p:nvPr/>
        </p:nvSpPr>
        <p:spPr>
          <a:xfrm>
            <a:off x="130504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8" name="red"/>
          <p:cNvSpPr txBox="1"/>
          <p:nvPr/>
        </p:nvSpPr>
        <p:spPr>
          <a:xfrm>
            <a:off x="12237632"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9" name="red"/>
          <p:cNvSpPr txBox="1"/>
          <p:nvPr/>
        </p:nvSpPr>
        <p:spPr>
          <a:xfrm>
            <a:off x="138505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0" name="red"/>
          <p:cNvSpPr txBox="1"/>
          <p:nvPr/>
        </p:nvSpPr>
        <p:spPr>
          <a:xfrm>
            <a:off x="146633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1" name="red"/>
          <p:cNvSpPr txBox="1"/>
          <p:nvPr/>
        </p:nvSpPr>
        <p:spPr>
          <a:xfrm>
            <a:off x="155015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2" name="red"/>
          <p:cNvSpPr txBox="1"/>
          <p:nvPr/>
        </p:nvSpPr>
        <p:spPr>
          <a:xfrm>
            <a:off x="130377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3" name="red"/>
          <p:cNvSpPr txBox="1"/>
          <p:nvPr/>
        </p:nvSpPr>
        <p:spPr>
          <a:xfrm>
            <a:off x="1222756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4" name="red"/>
          <p:cNvSpPr txBox="1"/>
          <p:nvPr/>
        </p:nvSpPr>
        <p:spPr>
          <a:xfrm>
            <a:off x="9735732"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5" name="red"/>
          <p:cNvSpPr txBox="1"/>
          <p:nvPr/>
        </p:nvSpPr>
        <p:spPr>
          <a:xfrm>
            <a:off x="10548532"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6" name="black"/>
          <p:cNvSpPr txBox="1"/>
          <p:nvPr/>
        </p:nvSpPr>
        <p:spPr>
          <a:xfrm>
            <a:off x="11419926" y="9160332"/>
            <a:ext cx="766553"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black</a:t>
            </a:r>
          </a:p>
        </p:txBody>
      </p:sp>
      <p:sp>
        <p:nvSpPr>
          <p:cNvPr id="817" name="red"/>
          <p:cNvSpPr txBox="1"/>
          <p:nvPr/>
        </p:nvSpPr>
        <p:spPr>
          <a:xfrm>
            <a:off x="138505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8" name="red"/>
          <p:cNvSpPr txBox="1"/>
          <p:nvPr/>
        </p:nvSpPr>
        <p:spPr>
          <a:xfrm>
            <a:off x="146633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9" name="red"/>
          <p:cNvSpPr txBox="1"/>
          <p:nvPr/>
        </p:nvSpPr>
        <p:spPr>
          <a:xfrm>
            <a:off x="155015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0" name="red"/>
          <p:cNvSpPr txBox="1"/>
          <p:nvPr/>
        </p:nvSpPr>
        <p:spPr>
          <a:xfrm>
            <a:off x="1303773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1" name="red"/>
          <p:cNvSpPr txBox="1"/>
          <p:nvPr/>
        </p:nvSpPr>
        <p:spPr>
          <a:xfrm>
            <a:off x="1222756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2" name="red"/>
          <p:cNvSpPr txBox="1"/>
          <p:nvPr/>
        </p:nvSpPr>
        <p:spPr>
          <a:xfrm>
            <a:off x="155142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3" name="red"/>
          <p:cNvSpPr txBox="1"/>
          <p:nvPr/>
        </p:nvSpPr>
        <p:spPr>
          <a:xfrm>
            <a:off x="163270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4" name="red"/>
          <p:cNvSpPr txBox="1"/>
          <p:nvPr/>
        </p:nvSpPr>
        <p:spPr>
          <a:xfrm>
            <a:off x="171652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5" name="red"/>
          <p:cNvSpPr txBox="1"/>
          <p:nvPr/>
        </p:nvSpPr>
        <p:spPr>
          <a:xfrm>
            <a:off x="147014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6" name="red"/>
          <p:cNvSpPr txBox="1"/>
          <p:nvPr/>
        </p:nvSpPr>
        <p:spPr>
          <a:xfrm>
            <a:off x="13888631" y="5746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7" name="red"/>
          <p:cNvSpPr txBox="1"/>
          <p:nvPr/>
        </p:nvSpPr>
        <p:spPr>
          <a:xfrm>
            <a:off x="163397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8" name="red"/>
          <p:cNvSpPr txBox="1"/>
          <p:nvPr/>
        </p:nvSpPr>
        <p:spPr>
          <a:xfrm>
            <a:off x="17177931" y="6584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9" name="red"/>
          <p:cNvSpPr txBox="1"/>
          <p:nvPr/>
        </p:nvSpPr>
        <p:spPr>
          <a:xfrm>
            <a:off x="163524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0" name="red"/>
          <p:cNvSpPr txBox="1"/>
          <p:nvPr/>
        </p:nvSpPr>
        <p:spPr>
          <a:xfrm>
            <a:off x="17190631" y="73977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1" name="red"/>
          <p:cNvSpPr txBox="1"/>
          <p:nvPr/>
        </p:nvSpPr>
        <p:spPr>
          <a:xfrm>
            <a:off x="16339731" y="82359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2" name="red"/>
          <p:cNvSpPr txBox="1"/>
          <p:nvPr/>
        </p:nvSpPr>
        <p:spPr>
          <a:xfrm>
            <a:off x="155142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3" name="red"/>
          <p:cNvSpPr txBox="1"/>
          <p:nvPr/>
        </p:nvSpPr>
        <p:spPr>
          <a:xfrm>
            <a:off x="163270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4" name="red"/>
          <p:cNvSpPr txBox="1"/>
          <p:nvPr/>
        </p:nvSpPr>
        <p:spPr>
          <a:xfrm>
            <a:off x="147014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5" name="green"/>
          <p:cNvSpPr txBox="1"/>
          <p:nvPr/>
        </p:nvSpPr>
        <p:spPr>
          <a:xfrm>
            <a:off x="13051541" y="49885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36" name="brown"/>
          <p:cNvSpPr txBox="1"/>
          <p:nvPr/>
        </p:nvSpPr>
        <p:spPr>
          <a:xfrm>
            <a:off x="13840094" y="49885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837" name="green"/>
          <p:cNvSpPr txBox="1"/>
          <p:nvPr/>
        </p:nvSpPr>
        <p:spPr>
          <a:xfrm>
            <a:off x="12213342" y="49885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38" name="green"/>
          <p:cNvSpPr txBox="1"/>
          <p:nvPr/>
        </p:nvSpPr>
        <p:spPr>
          <a:xfrm>
            <a:off x="13051541" y="4179646"/>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39" name="green"/>
          <p:cNvSpPr txBox="1"/>
          <p:nvPr/>
        </p:nvSpPr>
        <p:spPr>
          <a:xfrm>
            <a:off x="13051541" y="3370703"/>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40" name="red"/>
          <p:cNvSpPr txBox="1"/>
          <p:nvPr/>
        </p:nvSpPr>
        <p:spPr>
          <a:xfrm>
            <a:off x="11386732"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1" name="red"/>
          <p:cNvSpPr txBox="1"/>
          <p:nvPr/>
        </p:nvSpPr>
        <p:spPr>
          <a:xfrm>
            <a:off x="15514231" y="4099589"/>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2" name="red"/>
          <p:cNvSpPr txBox="1"/>
          <p:nvPr/>
        </p:nvSpPr>
        <p:spPr>
          <a:xfrm>
            <a:off x="17190631" y="4908532"/>
            <a:ext cx="756742" cy="5950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3" name="red"/>
          <p:cNvSpPr txBox="1"/>
          <p:nvPr/>
        </p:nvSpPr>
        <p:spPr>
          <a:xfrm>
            <a:off x="1385053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4" name="red"/>
          <p:cNvSpPr txBox="1"/>
          <p:nvPr/>
        </p:nvSpPr>
        <p:spPr>
          <a:xfrm>
            <a:off x="1466333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5" name="red"/>
          <p:cNvSpPr txBox="1"/>
          <p:nvPr/>
        </p:nvSpPr>
        <p:spPr>
          <a:xfrm>
            <a:off x="1303773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6" name="green"/>
          <p:cNvSpPr txBox="1"/>
          <p:nvPr/>
        </p:nvSpPr>
        <p:spPr>
          <a:xfrm>
            <a:off x="13028525" y="58267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47" name="brown"/>
          <p:cNvSpPr txBox="1"/>
          <p:nvPr/>
        </p:nvSpPr>
        <p:spPr>
          <a:xfrm>
            <a:off x="12180299" y="58267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848" name="green"/>
          <p:cNvSpPr txBox="1"/>
          <p:nvPr/>
        </p:nvSpPr>
        <p:spPr>
          <a:xfrm>
            <a:off x="7229861" y="8303289"/>
            <a:ext cx="861380"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49" name="green"/>
          <p:cNvSpPr txBox="1"/>
          <p:nvPr/>
        </p:nvSpPr>
        <p:spPr>
          <a:xfrm>
            <a:off x="6399280" y="83032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0" name="brown"/>
          <p:cNvSpPr txBox="1"/>
          <p:nvPr/>
        </p:nvSpPr>
        <p:spPr>
          <a:xfrm>
            <a:off x="7221877" y="75031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851" name="green"/>
          <p:cNvSpPr txBox="1"/>
          <p:nvPr/>
        </p:nvSpPr>
        <p:spPr>
          <a:xfrm>
            <a:off x="6402843" y="750318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2" name="brown"/>
          <p:cNvSpPr txBox="1"/>
          <p:nvPr/>
        </p:nvSpPr>
        <p:spPr>
          <a:xfrm>
            <a:off x="7219246" y="6672899"/>
            <a:ext cx="909875"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853" name="green"/>
          <p:cNvSpPr txBox="1"/>
          <p:nvPr/>
        </p:nvSpPr>
        <p:spPr>
          <a:xfrm>
            <a:off x="6412913" y="6672899"/>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4" name="green"/>
          <p:cNvSpPr txBox="1"/>
          <p:nvPr/>
        </p:nvSpPr>
        <p:spPr>
          <a:xfrm>
            <a:off x="5579793" y="7494347"/>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5" name="brown"/>
          <p:cNvSpPr txBox="1"/>
          <p:nvPr/>
        </p:nvSpPr>
        <p:spPr>
          <a:xfrm>
            <a:off x="8071666" y="8303289"/>
            <a:ext cx="909874"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856" name="green"/>
          <p:cNvSpPr txBox="1"/>
          <p:nvPr/>
        </p:nvSpPr>
        <p:spPr>
          <a:xfrm>
            <a:off x="12213342" y="4179646"/>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7" name="green"/>
          <p:cNvSpPr txBox="1"/>
          <p:nvPr/>
        </p:nvSpPr>
        <p:spPr>
          <a:xfrm>
            <a:off x="13864341" y="4179646"/>
            <a:ext cx="861381" cy="4349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8" name="red"/>
          <p:cNvSpPr txBox="1"/>
          <p:nvPr/>
        </p:nvSpPr>
        <p:spPr>
          <a:xfrm>
            <a:off x="16352431" y="4095731"/>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59" name="red"/>
          <p:cNvSpPr txBox="1"/>
          <p:nvPr/>
        </p:nvSpPr>
        <p:spPr>
          <a:xfrm>
            <a:off x="12227561" y="99123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60" name="red"/>
          <p:cNvSpPr txBox="1"/>
          <p:nvPr/>
        </p:nvSpPr>
        <p:spPr>
          <a:xfrm>
            <a:off x="13850531" y="10725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61" name="red"/>
          <p:cNvSpPr txBox="1"/>
          <p:nvPr/>
        </p:nvSpPr>
        <p:spPr>
          <a:xfrm>
            <a:off x="13037731" y="10725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62" name="red"/>
          <p:cNvSpPr txBox="1"/>
          <p:nvPr/>
        </p:nvSpPr>
        <p:spPr>
          <a:xfrm>
            <a:off x="8950961" y="9074132"/>
            <a:ext cx="756742" cy="5950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63" name="white"/>
          <p:cNvSpPr txBox="1"/>
          <p:nvPr/>
        </p:nvSpPr>
        <p:spPr>
          <a:xfrm>
            <a:off x="1146490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4" name="white"/>
          <p:cNvSpPr txBox="1"/>
          <p:nvPr/>
        </p:nvSpPr>
        <p:spPr>
          <a:xfrm>
            <a:off x="1061137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5" name="white"/>
          <p:cNvSpPr txBox="1"/>
          <p:nvPr/>
        </p:nvSpPr>
        <p:spPr>
          <a:xfrm>
            <a:off x="9808645"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6" name="white"/>
          <p:cNvSpPr txBox="1"/>
          <p:nvPr/>
        </p:nvSpPr>
        <p:spPr>
          <a:xfrm>
            <a:off x="8955116"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7" name="white"/>
          <p:cNvSpPr txBox="1"/>
          <p:nvPr/>
        </p:nvSpPr>
        <p:spPr>
          <a:xfrm>
            <a:off x="813487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8" name="white"/>
          <p:cNvSpPr txBox="1"/>
          <p:nvPr/>
        </p:nvSpPr>
        <p:spPr>
          <a:xfrm>
            <a:off x="7332145"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9" name="white"/>
          <p:cNvSpPr txBox="1"/>
          <p:nvPr/>
        </p:nvSpPr>
        <p:spPr>
          <a:xfrm>
            <a:off x="6478616"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0" name="white"/>
          <p:cNvSpPr txBox="1"/>
          <p:nvPr/>
        </p:nvSpPr>
        <p:spPr>
          <a:xfrm>
            <a:off x="5627716" y="4198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1" name="white"/>
          <p:cNvSpPr txBox="1"/>
          <p:nvPr/>
        </p:nvSpPr>
        <p:spPr>
          <a:xfrm>
            <a:off x="8134218" y="5016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2" name="white"/>
          <p:cNvSpPr txBox="1"/>
          <p:nvPr/>
        </p:nvSpPr>
        <p:spPr>
          <a:xfrm>
            <a:off x="7331488" y="5010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3" name="white"/>
          <p:cNvSpPr txBox="1"/>
          <p:nvPr/>
        </p:nvSpPr>
        <p:spPr>
          <a:xfrm>
            <a:off x="6477959" y="5010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4" name="white"/>
          <p:cNvSpPr txBox="1"/>
          <p:nvPr/>
        </p:nvSpPr>
        <p:spPr>
          <a:xfrm>
            <a:off x="5627059" y="5010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5" name="white"/>
          <p:cNvSpPr txBox="1"/>
          <p:nvPr/>
        </p:nvSpPr>
        <p:spPr>
          <a:xfrm>
            <a:off x="7331488" y="585156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6" name="white"/>
          <p:cNvSpPr txBox="1"/>
          <p:nvPr/>
        </p:nvSpPr>
        <p:spPr>
          <a:xfrm>
            <a:off x="6477959" y="585156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7" name="white"/>
          <p:cNvSpPr txBox="1"/>
          <p:nvPr/>
        </p:nvSpPr>
        <p:spPr>
          <a:xfrm>
            <a:off x="5627058" y="585156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8" name="white"/>
          <p:cNvSpPr txBox="1"/>
          <p:nvPr/>
        </p:nvSpPr>
        <p:spPr>
          <a:xfrm>
            <a:off x="5631455" y="669767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9" name="white"/>
          <p:cNvSpPr txBox="1"/>
          <p:nvPr/>
        </p:nvSpPr>
        <p:spPr>
          <a:xfrm>
            <a:off x="5631455" y="8348676"/>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0" name="white"/>
          <p:cNvSpPr txBox="1"/>
          <p:nvPr/>
        </p:nvSpPr>
        <p:spPr>
          <a:xfrm>
            <a:off x="8134218" y="9207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1" name="white"/>
          <p:cNvSpPr txBox="1"/>
          <p:nvPr/>
        </p:nvSpPr>
        <p:spPr>
          <a:xfrm>
            <a:off x="7331488" y="9201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2" name="white"/>
          <p:cNvSpPr txBox="1"/>
          <p:nvPr/>
        </p:nvSpPr>
        <p:spPr>
          <a:xfrm>
            <a:off x="6477959" y="9201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3" name="white"/>
          <p:cNvSpPr txBox="1"/>
          <p:nvPr/>
        </p:nvSpPr>
        <p:spPr>
          <a:xfrm>
            <a:off x="5627059" y="920119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4" name="white"/>
          <p:cNvSpPr txBox="1"/>
          <p:nvPr/>
        </p:nvSpPr>
        <p:spPr>
          <a:xfrm>
            <a:off x="11464904" y="10046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5" name="white"/>
          <p:cNvSpPr txBox="1"/>
          <p:nvPr/>
        </p:nvSpPr>
        <p:spPr>
          <a:xfrm>
            <a:off x="10611374" y="10046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6" name="white"/>
          <p:cNvSpPr txBox="1"/>
          <p:nvPr/>
        </p:nvSpPr>
        <p:spPr>
          <a:xfrm>
            <a:off x="9808645"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7" name="white"/>
          <p:cNvSpPr txBox="1"/>
          <p:nvPr/>
        </p:nvSpPr>
        <p:spPr>
          <a:xfrm>
            <a:off x="8955116"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8" name="white"/>
          <p:cNvSpPr txBox="1"/>
          <p:nvPr/>
        </p:nvSpPr>
        <p:spPr>
          <a:xfrm>
            <a:off x="8134874" y="10046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9" name="white"/>
          <p:cNvSpPr txBox="1"/>
          <p:nvPr/>
        </p:nvSpPr>
        <p:spPr>
          <a:xfrm>
            <a:off x="7332145"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0" name="white"/>
          <p:cNvSpPr txBox="1"/>
          <p:nvPr/>
        </p:nvSpPr>
        <p:spPr>
          <a:xfrm>
            <a:off x="6478616"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1" name="white"/>
          <p:cNvSpPr txBox="1"/>
          <p:nvPr/>
        </p:nvSpPr>
        <p:spPr>
          <a:xfrm>
            <a:off x="5627716" y="1004007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2" name="white"/>
          <p:cNvSpPr txBox="1"/>
          <p:nvPr/>
        </p:nvSpPr>
        <p:spPr>
          <a:xfrm>
            <a:off x="11464904"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3" name="white"/>
          <p:cNvSpPr txBox="1"/>
          <p:nvPr/>
        </p:nvSpPr>
        <p:spPr>
          <a:xfrm>
            <a:off x="10611374"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4" name="white"/>
          <p:cNvSpPr txBox="1"/>
          <p:nvPr/>
        </p:nvSpPr>
        <p:spPr>
          <a:xfrm>
            <a:off x="9808645"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5" name="white"/>
          <p:cNvSpPr txBox="1"/>
          <p:nvPr/>
        </p:nvSpPr>
        <p:spPr>
          <a:xfrm>
            <a:off x="8955116"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6" name="white"/>
          <p:cNvSpPr txBox="1"/>
          <p:nvPr/>
        </p:nvSpPr>
        <p:spPr>
          <a:xfrm>
            <a:off x="8134874"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7" name="white"/>
          <p:cNvSpPr txBox="1"/>
          <p:nvPr/>
        </p:nvSpPr>
        <p:spPr>
          <a:xfrm>
            <a:off x="7332145"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8" name="white"/>
          <p:cNvSpPr txBox="1"/>
          <p:nvPr/>
        </p:nvSpPr>
        <p:spPr>
          <a:xfrm>
            <a:off x="6478616"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9" name="white"/>
          <p:cNvSpPr txBox="1"/>
          <p:nvPr/>
        </p:nvSpPr>
        <p:spPr>
          <a:xfrm>
            <a:off x="5627716"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0" name="white"/>
          <p:cNvSpPr txBox="1"/>
          <p:nvPr/>
        </p:nvSpPr>
        <p:spPr>
          <a:xfrm>
            <a:off x="12277046" y="10829966"/>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1" name="white"/>
          <p:cNvSpPr txBox="1"/>
          <p:nvPr/>
        </p:nvSpPr>
        <p:spPr>
          <a:xfrm>
            <a:off x="11465787" y="339548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2" name="white"/>
          <p:cNvSpPr txBox="1"/>
          <p:nvPr/>
        </p:nvSpPr>
        <p:spPr>
          <a:xfrm>
            <a:off x="10612258" y="339548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3" name="white"/>
          <p:cNvSpPr txBox="1"/>
          <p:nvPr/>
        </p:nvSpPr>
        <p:spPr>
          <a:xfrm>
            <a:off x="980952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4" name="white"/>
          <p:cNvSpPr txBox="1"/>
          <p:nvPr/>
        </p:nvSpPr>
        <p:spPr>
          <a:xfrm>
            <a:off x="895599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5" name="white"/>
          <p:cNvSpPr txBox="1"/>
          <p:nvPr/>
        </p:nvSpPr>
        <p:spPr>
          <a:xfrm>
            <a:off x="8135758" y="339548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6" name="white"/>
          <p:cNvSpPr txBox="1"/>
          <p:nvPr/>
        </p:nvSpPr>
        <p:spPr>
          <a:xfrm>
            <a:off x="733302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7" name="white"/>
          <p:cNvSpPr txBox="1"/>
          <p:nvPr/>
        </p:nvSpPr>
        <p:spPr>
          <a:xfrm>
            <a:off x="5628599"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8" name="white"/>
          <p:cNvSpPr txBox="1"/>
          <p:nvPr/>
        </p:nvSpPr>
        <p:spPr>
          <a:xfrm>
            <a:off x="6489975" y="3390999"/>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9" name="white"/>
          <p:cNvSpPr txBox="1"/>
          <p:nvPr/>
        </p:nvSpPr>
        <p:spPr>
          <a:xfrm>
            <a:off x="12290404" y="3389130"/>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0" name="white"/>
          <p:cNvSpPr txBox="1"/>
          <p:nvPr/>
        </p:nvSpPr>
        <p:spPr>
          <a:xfrm>
            <a:off x="16415267" y="339230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1" name="white"/>
          <p:cNvSpPr txBox="1"/>
          <p:nvPr/>
        </p:nvSpPr>
        <p:spPr>
          <a:xfrm>
            <a:off x="15561738" y="339230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2" name="white"/>
          <p:cNvSpPr txBox="1"/>
          <p:nvPr/>
        </p:nvSpPr>
        <p:spPr>
          <a:xfrm>
            <a:off x="14759009" y="338595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3" name="white"/>
          <p:cNvSpPr txBox="1"/>
          <p:nvPr/>
        </p:nvSpPr>
        <p:spPr>
          <a:xfrm>
            <a:off x="13930879" y="338595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4" name="white"/>
          <p:cNvSpPr txBox="1"/>
          <p:nvPr/>
        </p:nvSpPr>
        <p:spPr>
          <a:xfrm>
            <a:off x="17239884" y="3385955"/>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5" name="white"/>
          <p:cNvSpPr txBox="1"/>
          <p:nvPr/>
        </p:nvSpPr>
        <p:spPr>
          <a:xfrm>
            <a:off x="14759009"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6" name="white"/>
          <p:cNvSpPr txBox="1"/>
          <p:nvPr/>
        </p:nvSpPr>
        <p:spPr>
          <a:xfrm>
            <a:off x="17239884" y="4204423"/>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7" name="white"/>
          <p:cNvSpPr txBox="1"/>
          <p:nvPr/>
        </p:nvSpPr>
        <p:spPr>
          <a:xfrm>
            <a:off x="17251291" y="10049598"/>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8" name="white"/>
          <p:cNvSpPr txBox="1"/>
          <p:nvPr/>
        </p:nvSpPr>
        <p:spPr>
          <a:xfrm>
            <a:off x="16423161" y="10049598"/>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9" name="white"/>
          <p:cNvSpPr txBox="1"/>
          <p:nvPr/>
        </p:nvSpPr>
        <p:spPr>
          <a:xfrm>
            <a:off x="15595032" y="10043248"/>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0" name="white"/>
          <p:cNvSpPr txBox="1"/>
          <p:nvPr/>
        </p:nvSpPr>
        <p:spPr>
          <a:xfrm>
            <a:off x="17251243" y="9207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1" name="white"/>
          <p:cNvSpPr txBox="1"/>
          <p:nvPr/>
        </p:nvSpPr>
        <p:spPr>
          <a:xfrm>
            <a:off x="16423113" y="9207541"/>
            <a:ext cx="707257" cy="385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2" name="white"/>
          <p:cNvSpPr txBox="1"/>
          <p:nvPr/>
        </p:nvSpPr>
        <p:spPr>
          <a:xfrm>
            <a:off x="17251291" y="8353836"/>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3" name="white"/>
          <p:cNvSpPr txBox="1"/>
          <p:nvPr/>
        </p:nvSpPr>
        <p:spPr>
          <a:xfrm>
            <a:off x="16425791"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4" name="white"/>
          <p:cNvSpPr txBox="1"/>
          <p:nvPr/>
        </p:nvSpPr>
        <p:spPr>
          <a:xfrm>
            <a:off x="15597661" y="1083314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5" name="white"/>
          <p:cNvSpPr txBox="1"/>
          <p:nvPr/>
        </p:nvSpPr>
        <p:spPr>
          <a:xfrm>
            <a:off x="14794932" y="10826791"/>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6" name="white"/>
          <p:cNvSpPr txBox="1"/>
          <p:nvPr/>
        </p:nvSpPr>
        <p:spPr>
          <a:xfrm>
            <a:off x="17250633" y="10829966"/>
            <a:ext cx="707257" cy="3853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2" name="TextBox 1">
            <a:extLst>
              <a:ext uri="{FF2B5EF4-FFF2-40B4-BE49-F238E27FC236}">
                <a16:creationId xmlns:a16="http://schemas.microsoft.com/office/drawing/2014/main" id="{CEFC9884-BF15-03E2-97D7-B92B6525CDC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bg>
      <p:bgPr>
        <a:solidFill>
          <a:srgbClr val="D5D5D5"/>
        </a:solidFill>
        <a:effectLst/>
      </p:bgPr>
    </p:bg>
    <p:spTree>
      <p:nvGrpSpPr>
        <p:cNvPr id="1" name=""/>
        <p:cNvGrpSpPr/>
        <p:nvPr/>
      </p:nvGrpSpPr>
      <p:grpSpPr>
        <a:xfrm>
          <a:off x="0" y="0"/>
          <a:ext cx="0" cy="0"/>
          <a:chOff x="0" y="0"/>
          <a:chExt cx="0" cy="0"/>
        </a:xfrm>
      </p:grpSpPr>
      <p:grpSp>
        <p:nvGrpSpPr>
          <p:cNvPr id="932" name="31144604311_3e1e1e541c_c.jpg"/>
          <p:cNvGrpSpPr/>
          <p:nvPr/>
        </p:nvGrpSpPr>
        <p:grpSpPr>
          <a:xfrm>
            <a:off x="3326224" y="2441764"/>
            <a:ext cx="4182037" cy="4368801"/>
            <a:chOff x="0" y="0"/>
            <a:chExt cx="4182036" cy="4368800"/>
          </a:xfrm>
        </p:grpSpPr>
        <p:pic>
          <p:nvPicPr>
            <p:cNvPr id="931" name="31144604311_3e1e1e541c_c.jpg" descr="31144604311_3e1e1e541c_c.jpg"/>
            <p:cNvPicPr>
              <a:picLocks noChangeAspect="1"/>
            </p:cNvPicPr>
            <p:nvPr/>
          </p:nvPicPr>
          <p:blipFill>
            <a:blip r:embed="rId3"/>
            <a:srcRect r="36660" b="14201"/>
            <a:stretch>
              <a:fillRect/>
            </a:stretch>
          </p:blipFill>
          <p:spPr>
            <a:xfrm>
              <a:off x="215900" y="139700"/>
              <a:ext cx="3750237" cy="3810000"/>
            </a:xfrm>
            <a:prstGeom prst="rect">
              <a:avLst/>
            </a:prstGeom>
            <a:ln>
              <a:noFill/>
            </a:ln>
            <a:effectLst/>
          </p:spPr>
        </p:pic>
        <p:pic>
          <p:nvPicPr>
            <p:cNvPr id="930" name="31144604311_3e1e1e541c_c.jpg" descr="31144604311_3e1e1e541c_c.jpg"/>
            <p:cNvPicPr>
              <a:picLocks/>
            </p:cNvPicPr>
            <p:nvPr/>
          </p:nvPicPr>
          <p:blipFill>
            <a:blip r:embed="rId4"/>
            <a:stretch>
              <a:fillRect/>
            </a:stretch>
          </p:blipFill>
          <p:spPr>
            <a:xfrm>
              <a:off x="0" y="0"/>
              <a:ext cx="4182037" cy="4368800"/>
            </a:xfrm>
            <a:prstGeom prst="rect">
              <a:avLst/>
            </a:prstGeom>
            <a:effectLst/>
          </p:spPr>
        </p:pic>
      </p:grpSp>
      <p:grpSp>
        <p:nvGrpSpPr>
          <p:cNvPr id="935" name="42648577242_69bd23b35c_w.jpg"/>
          <p:cNvGrpSpPr/>
          <p:nvPr/>
        </p:nvGrpSpPr>
        <p:grpSpPr>
          <a:xfrm>
            <a:off x="160405" y="4045901"/>
            <a:ext cx="4241801" cy="4368801"/>
            <a:chOff x="0" y="0"/>
            <a:chExt cx="4241800" cy="4368800"/>
          </a:xfrm>
        </p:grpSpPr>
        <p:pic>
          <p:nvPicPr>
            <p:cNvPr id="934" name="42648577242_69bd23b35c_w.jpg" descr="42648577242_69bd23b35c_w.jpg"/>
            <p:cNvPicPr>
              <a:picLocks noChangeAspect="1"/>
            </p:cNvPicPr>
            <p:nvPr/>
          </p:nvPicPr>
          <p:blipFill>
            <a:blip r:embed="rId5"/>
            <a:stretch>
              <a:fillRect/>
            </a:stretch>
          </p:blipFill>
          <p:spPr>
            <a:xfrm>
              <a:off x="215900" y="139700"/>
              <a:ext cx="3810000" cy="3810000"/>
            </a:xfrm>
            <a:prstGeom prst="rect">
              <a:avLst/>
            </a:prstGeom>
            <a:ln>
              <a:noFill/>
            </a:ln>
            <a:effectLst/>
          </p:spPr>
        </p:pic>
        <p:pic>
          <p:nvPicPr>
            <p:cNvPr id="933" name="42648577242_69bd23b35c_w.jpg" descr="42648577242_69bd23b35c_w.jpg"/>
            <p:cNvPicPr>
              <a:picLocks/>
            </p:cNvPicPr>
            <p:nvPr/>
          </p:nvPicPr>
          <p:blipFill>
            <a:blip r:embed="rId6"/>
            <a:stretch>
              <a:fillRect/>
            </a:stretch>
          </p:blipFill>
          <p:spPr>
            <a:xfrm>
              <a:off x="0" y="0"/>
              <a:ext cx="4241800" cy="4368800"/>
            </a:xfrm>
            <a:prstGeom prst="rect">
              <a:avLst/>
            </a:prstGeom>
            <a:effectLst/>
          </p:spPr>
        </p:pic>
      </p:grpSp>
      <p:grpSp>
        <p:nvGrpSpPr>
          <p:cNvPr id="938" name="raspberries.jpeg"/>
          <p:cNvGrpSpPr/>
          <p:nvPr/>
        </p:nvGrpSpPr>
        <p:grpSpPr>
          <a:xfrm>
            <a:off x="1050643" y="6000470"/>
            <a:ext cx="6051163" cy="4368801"/>
            <a:chOff x="0" y="0"/>
            <a:chExt cx="6051162" cy="4368800"/>
          </a:xfrm>
        </p:grpSpPr>
        <p:pic>
          <p:nvPicPr>
            <p:cNvPr id="937" name="raspberries.jpeg" descr="raspberries.jpeg"/>
            <p:cNvPicPr>
              <a:picLocks noChangeAspect="1"/>
            </p:cNvPicPr>
            <p:nvPr/>
          </p:nvPicPr>
          <p:blipFill>
            <a:blip r:embed="rId7"/>
            <a:srcRect l="4086" t="5425" r="8291" b="5425"/>
            <a:stretch>
              <a:fillRect/>
            </a:stretch>
          </p:blipFill>
          <p:spPr>
            <a:xfrm>
              <a:off x="215900" y="139700"/>
              <a:ext cx="5619363" cy="3810000"/>
            </a:xfrm>
            <a:prstGeom prst="rect">
              <a:avLst/>
            </a:prstGeom>
            <a:ln>
              <a:noFill/>
            </a:ln>
            <a:effectLst/>
          </p:spPr>
        </p:pic>
        <p:pic>
          <p:nvPicPr>
            <p:cNvPr id="936" name="raspberries.jpeg" descr="raspberries.jpeg"/>
            <p:cNvPicPr>
              <a:picLocks/>
            </p:cNvPicPr>
            <p:nvPr/>
          </p:nvPicPr>
          <p:blipFill>
            <a:blip r:embed="rId8"/>
            <a:stretch>
              <a:fillRect/>
            </a:stretch>
          </p:blipFill>
          <p:spPr>
            <a:xfrm>
              <a:off x="-1" y="0"/>
              <a:ext cx="6051164" cy="4368801"/>
            </a:xfrm>
            <a:prstGeom prst="rect">
              <a:avLst/>
            </a:prstGeom>
            <a:effectLst/>
          </p:spPr>
        </p:pic>
      </p:grpSp>
      <p:sp>
        <p:nvSpPr>
          <p:cNvPr id="939" name="raspberries"/>
          <p:cNvSpPr txBox="1"/>
          <p:nvPr/>
        </p:nvSpPr>
        <p:spPr>
          <a:xfrm>
            <a:off x="2257182" y="10733872"/>
            <a:ext cx="4188852"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defTabSz="457200">
              <a:defRPr b="0">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raspberries</a:t>
            </a:r>
          </a:p>
        </p:txBody>
      </p:sp>
      <p:grpSp>
        <p:nvGrpSpPr>
          <p:cNvPr id="950" name="Group"/>
          <p:cNvGrpSpPr/>
          <p:nvPr/>
        </p:nvGrpSpPr>
        <p:grpSpPr>
          <a:xfrm>
            <a:off x="8861448" y="1876881"/>
            <a:ext cx="7411080" cy="9999992"/>
            <a:chOff x="-215900" y="-139700"/>
            <a:chExt cx="7411079" cy="9999991"/>
          </a:xfrm>
        </p:grpSpPr>
        <p:grpSp>
          <p:nvGrpSpPr>
            <p:cNvPr id="942" name="51431673975_1ab6d9eb51_c.jpg"/>
            <p:cNvGrpSpPr/>
            <p:nvPr/>
          </p:nvGrpSpPr>
          <p:grpSpPr>
            <a:xfrm>
              <a:off x="2182118" y="-139700"/>
              <a:ext cx="5013062" cy="4368800"/>
              <a:chOff x="0" y="0"/>
              <a:chExt cx="5013060" cy="4368800"/>
            </a:xfrm>
          </p:grpSpPr>
          <p:pic>
            <p:nvPicPr>
              <p:cNvPr id="941" name="51431673975_1ab6d9eb51_c.jpg" descr="51431673975_1ab6d9eb51_c.jpg"/>
              <p:cNvPicPr>
                <a:picLocks noChangeAspect="1"/>
              </p:cNvPicPr>
              <p:nvPr/>
            </p:nvPicPr>
            <p:blipFill>
              <a:blip r:embed="rId9"/>
              <a:srcRect l="5234" t="9758" r="8921" b="12218"/>
              <a:stretch>
                <a:fillRect/>
              </a:stretch>
            </p:blipFill>
            <p:spPr>
              <a:xfrm>
                <a:off x="215900" y="139700"/>
                <a:ext cx="4581261" cy="3810000"/>
              </a:xfrm>
              <a:prstGeom prst="rect">
                <a:avLst/>
              </a:prstGeom>
              <a:ln>
                <a:noFill/>
              </a:ln>
              <a:effectLst/>
            </p:spPr>
          </p:pic>
          <p:pic>
            <p:nvPicPr>
              <p:cNvPr id="940" name="51431673975_1ab6d9eb51_c.jpg" descr="51431673975_1ab6d9eb51_c.jpg"/>
              <p:cNvPicPr>
                <a:picLocks/>
              </p:cNvPicPr>
              <p:nvPr/>
            </p:nvPicPr>
            <p:blipFill>
              <a:blip r:embed="rId10"/>
              <a:stretch>
                <a:fillRect/>
              </a:stretch>
            </p:blipFill>
            <p:spPr>
              <a:xfrm>
                <a:off x="0" y="0"/>
                <a:ext cx="5013061" cy="4368800"/>
              </a:xfrm>
              <a:prstGeom prst="rect">
                <a:avLst/>
              </a:prstGeom>
              <a:effectLst/>
            </p:spPr>
          </p:pic>
        </p:grpSp>
        <p:grpSp>
          <p:nvGrpSpPr>
            <p:cNvPr id="945" name="17514821185_ca7e4e011b_z.jpg"/>
            <p:cNvGrpSpPr/>
            <p:nvPr/>
          </p:nvGrpSpPr>
          <p:grpSpPr>
            <a:xfrm>
              <a:off x="-215900" y="2247332"/>
              <a:ext cx="3818467" cy="3098801"/>
              <a:chOff x="0" y="0"/>
              <a:chExt cx="3818466" cy="3098800"/>
            </a:xfrm>
          </p:grpSpPr>
          <p:pic>
            <p:nvPicPr>
              <p:cNvPr id="944" name="17514821185_ca7e4e011b_z.jpg" descr="17514821185_ca7e4e011b_z.jpg"/>
              <p:cNvPicPr>
                <a:picLocks noChangeAspect="1"/>
              </p:cNvPicPr>
              <p:nvPr/>
            </p:nvPicPr>
            <p:blipFill>
              <a:blip r:embed="rId11"/>
              <a:stretch>
                <a:fillRect/>
              </a:stretch>
            </p:blipFill>
            <p:spPr>
              <a:xfrm>
                <a:off x="215900" y="139700"/>
                <a:ext cx="3386667" cy="2540000"/>
              </a:xfrm>
              <a:prstGeom prst="rect">
                <a:avLst/>
              </a:prstGeom>
              <a:ln>
                <a:noFill/>
              </a:ln>
              <a:effectLst/>
            </p:spPr>
          </p:pic>
          <p:pic>
            <p:nvPicPr>
              <p:cNvPr id="943" name="17514821185_ca7e4e011b_z.jpg" descr="17514821185_ca7e4e011b_z.jpg"/>
              <p:cNvPicPr>
                <a:picLocks/>
              </p:cNvPicPr>
              <p:nvPr/>
            </p:nvPicPr>
            <p:blipFill>
              <a:blip r:embed="rId12"/>
              <a:stretch>
                <a:fillRect/>
              </a:stretch>
            </p:blipFill>
            <p:spPr>
              <a:xfrm>
                <a:off x="0" y="0"/>
                <a:ext cx="3818467" cy="3098800"/>
              </a:xfrm>
              <a:prstGeom prst="rect">
                <a:avLst/>
              </a:prstGeom>
              <a:effectLst/>
            </p:spPr>
          </p:pic>
        </p:grpSp>
        <p:grpSp>
          <p:nvGrpSpPr>
            <p:cNvPr id="948" name="34136216516_6a99993a53_c.jpg"/>
            <p:cNvGrpSpPr/>
            <p:nvPr/>
          </p:nvGrpSpPr>
          <p:grpSpPr>
            <a:xfrm>
              <a:off x="1198651" y="3546011"/>
              <a:ext cx="5011687" cy="4806293"/>
              <a:chOff x="0" y="0"/>
              <a:chExt cx="5011686" cy="4806291"/>
            </a:xfrm>
          </p:grpSpPr>
          <p:pic>
            <p:nvPicPr>
              <p:cNvPr id="947" name="34136216516_6a99993a53_c.jpg" descr="34136216516_6a99993a53_c.jpg"/>
              <p:cNvPicPr>
                <a:picLocks noChangeAspect="1"/>
              </p:cNvPicPr>
              <p:nvPr/>
            </p:nvPicPr>
            <p:blipFill>
              <a:blip r:embed="rId13"/>
              <a:srcRect l="12347" t="45041" r="7812" b="5564"/>
              <a:stretch>
                <a:fillRect/>
              </a:stretch>
            </p:blipFill>
            <p:spPr>
              <a:xfrm>
                <a:off x="215900" y="139700"/>
                <a:ext cx="4579887" cy="4247492"/>
              </a:xfrm>
              <a:prstGeom prst="rect">
                <a:avLst/>
              </a:prstGeom>
              <a:ln>
                <a:noFill/>
              </a:ln>
              <a:effectLst/>
            </p:spPr>
          </p:pic>
          <p:pic>
            <p:nvPicPr>
              <p:cNvPr id="946" name="34136216516_6a99993a53_c.jpg" descr="34136216516_6a99993a53_c.jpg"/>
              <p:cNvPicPr>
                <a:picLocks/>
              </p:cNvPicPr>
              <p:nvPr/>
            </p:nvPicPr>
            <p:blipFill>
              <a:blip r:embed="rId14"/>
              <a:stretch>
                <a:fillRect/>
              </a:stretch>
            </p:blipFill>
            <p:spPr>
              <a:xfrm>
                <a:off x="0" y="-1"/>
                <a:ext cx="5011687" cy="4806293"/>
              </a:xfrm>
              <a:prstGeom prst="rect">
                <a:avLst/>
              </a:prstGeom>
              <a:effectLst/>
            </p:spPr>
          </p:pic>
        </p:grpSp>
        <p:sp>
          <p:nvSpPr>
            <p:cNvPr id="949" name="pancakes"/>
            <p:cNvSpPr txBox="1"/>
            <p:nvPr/>
          </p:nvSpPr>
          <p:spPr>
            <a:xfrm>
              <a:off x="2246104" y="8717291"/>
              <a:ext cx="418885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defTabSz="457200">
                <a:defRPr b="0">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pancakes</a:t>
              </a:r>
            </a:p>
          </p:txBody>
        </p:sp>
      </p:grpSp>
      <p:grpSp>
        <p:nvGrpSpPr>
          <p:cNvPr id="961" name="Group"/>
          <p:cNvGrpSpPr/>
          <p:nvPr/>
        </p:nvGrpSpPr>
        <p:grpSpPr>
          <a:xfrm>
            <a:off x="17586005" y="1005647"/>
            <a:ext cx="6863627" cy="10871226"/>
            <a:chOff x="-215900" y="-139700"/>
            <a:chExt cx="6863626" cy="10871225"/>
          </a:xfrm>
        </p:grpSpPr>
        <p:grpSp>
          <p:nvGrpSpPr>
            <p:cNvPr id="953" name="20246682265_d7fdd0dbe0_c.jpg"/>
            <p:cNvGrpSpPr/>
            <p:nvPr/>
          </p:nvGrpSpPr>
          <p:grpSpPr>
            <a:xfrm>
              <a:off x="1135926" y="-139700"/>
              <a:ext cx="5511801" cy="4368800"/>
              <a:chOff x="0" y="0"/>
              <a:chExt cx="5511800" cy="4368800"/>
            </a:xfrm>
          </p:grpSpPr>
          <p:pic>
            <p:nvPicPr>
              <p:cNvPr id="952" name="20246682265_d7fdd0dbe0_c.jpg" descr="20246682265_d7fdd0dbe0_c.jpg"/>
              <p:cNvPicPr>
                <a:picLocks noChangeAspect="1"/>
              </p:cNvPicPr>
              <p:nvPr/>
            </p:nvPicPr>
            <p:blipFill>
              <a:blip r:embed="rId15"/>
              <a:stretch>
                <a:fillRect/>
              </a:stretch>
            </p:blipFill>
            <p:spPr>
              <a:xfrm>
                <a:off x="215900" y="139700"/>
                <a:ext cx="5080000" cy="3810000"/>
              </a:xfrm>
              <a:prstGeom prst="rect">
                <a:avLst/>
              </a:prstGeom>
              <a:ln>
                <a:noFill/>
              </a:ln>
              <a:effectLst/>
            </p:spPr>
          </p:pic>
          <p:pic>
            <p:nvPicPr>
              <p:cNvPr id="951" name="20246682265_d7fdd0dbe0_c.jpg" descr="20246682265_d7fdd0dbe0_c.jpg"/>
              <p:cNvPicPr>
                <a:picLocks/>
              </p:cNvPicPr>
              <p:nvPr/>
            </p:nvPicPr>
            <p:blipFill>
              <a:blip r:embed="rId16"/>
              <a:stretch>
                <a:fillRect/>
              </a:stretch>
            </p:blipFill>
            <p:spPr>
              <a:xfrm>
                <a:off x="0" y="0"/>
                <a:ext cx="5511800" cy="4368800"/>
              </a:xfrm>
              <a:prstGeom prst="rect">
                <a:avLst/>
              </a:prstGeom>
              <a:effectLst/>
            </p:spPr>
          </p:pic>
        </p:grpSp>
        <p:grpSp>
          <p:nvGrpSpPr>
            <p:cNvPr id="956" name="38215588096_d3222b04ac_c.jpg"/>
            <p:cNvGrpSpPr/>
            <p:nvPr/>
          </p:nvGrpSpPr>
          <p:grpSpPr>
            <a:xfrm>
              <a:off x="-215900" y="2714135"/>
              <a:ext cx="6150375" cy="4368801"/>
              <a:chOff x="0" y="0"/>
              <a:chExt cx="6150374" cy="4368800"/>
            </a:xfrm>
          </p:grpSpPr>
          <p:pic>
            <p:nvPicPr>
              <p:cNvPr id="955" name="38215588096_d3222b04ac_c.jpg" descr="38215588096_d3222b04ac_c.jpg"/>
              <p:cNvPicPr>
                <a:picLocks noChangeAspect="1"/>
              </p:cNvPicPr>
              <p:nvPr/>
            </p:nvPicPr>
            <p:blipFill>
              <a:blip r:embed="rId17"/>
              <a:stretch>
                <a:fillRect/>
              </a:stretch>
            </p:blipFill>
            <p:spPr>
              <a:xfrm>
                <a:off x="215900" y="139700"/>
                <a:ext cx="5718575" cy="3810000"/>
              </a:xfrm>
              <a:prstGeom prst="rect">
                <a:avLst/>
              </a:prstGeom>
              <a:ln>
                <a:noFill/>
              </a:ln>
              <a:effectLst/>
            </p:spPr>
          </p:pic>
          <p:pic>
            <p:nvPicPr>
              <p:cNvPr id="954" name="38215588096_d3222b04ac_c.jpg" descr="38215588096_d3222b04ac_c.jpg"/>
              <p:cNvPicPr>
                <a:picLocks/>
              </p:cNvPicPr>
              <p:nvPr/>
            </p:nvPicPr>
            <p:blipFill>
              <a:blip r:embed="rId18"/>
              <a:stretch>
                <a:fillRect/>
              </a:stretch>
            </p:blipFill>
            <p:spPr>
              <a:xfrm>
                <a:off x="0" y="0"/>
                <a:ext cx="6150375" cy="4368800"/>
              </a:xfrm>
              <a:prstGeom prst="rect">
                <a:avLst/>
              </a:prstGeom>
              <a:effectLst/>
            </p:spPr>
          </p:pic>
        </p:grpSp>
        <p:sp>
          <p:nvSpPr>
            <p:cNvPr id="957" name="sunsets"/>
            <p:cNvSpPr txBox="1"/>
            <p:nvPr/>
          </p:nvSpPr>
          <p:spPr>
            <a:xfrm>
              <a:off x="516100" y="9588525"/>
              <a:ext cx="418885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defTabSz="457200">
                <a:defRPr b="0">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sunsets</a:t>
              </a:r>
            </a:p>
          </p:txBody>
        </p:sp>
        <p:grpSp>
          <p:nvGrpSpPr>
            <p:cNvPr id="960" name="18021761378_e8c51f295a_c.jpg"/>
            <p:cNvGrpSpPr/>
            <p:nvPr/>
          </p:nvGrpSpPr>
          <p:grpSpPr>
            <a:xfrm>
              <a:off x="101594" y="4855123"/>
              <a:ext cx="5017862" cy="4368801"/>
              <a:chOff x="0" y="0"/>
              <a:chExt cx="5017861" cy="4368800"/>
            </a:xfrm>
          </p:grpSpPr>
          <p:pic>
            <p:nvPicPr>
              <p:cNvPr id="959" name="18021761378_e8c51f295a_c.jpg" descr="18021761378_e8c51f295a_c.jpg"/>
              <p:cNvPicPr>
                <a:picLocks noChangeAspect="1"/>
              </p:cNvPicPr>
              <p:nvPr/>
            </p:nvPicPr>
            <p:blipFill>
              <a:blip r:embed="rId19"/>
              <a:srcRect l="19653"/>
              <a:stretch>
                <a:fillRect/>
              </a:stretch>
            </p:blipFill>
            <p:spPr>
              <a:xfrm>
                <a:off x="215900" y="139700"/>
                <a:ext cx="4586062" cy="3810000"/>
              </a:xfrm>
              <a:prstGeom prst="rect">
                <a:avLst/>
              </a:prstGeom>
              <a:ln>
                <a:noFill/>
              </a:ln>
              <a:effectLst/>
            </p:spPr>
          </p:pic>
          <p:pic>
            <p:nvPicPr>
              <p:cNvPr id="958" name="18021761378_e8c51f295a_c.jpg" descr="18021761378_e8c51f295a_c.jpg"/>
              <p:cNvPicPr>
                <a:picLocks/>
              </p:cNvPicPr>
              <p:nvPr/>
            </p:nvPicPr>
            <p:blipFill>
              <a:blip r:embed="rId20"/>
              <a:stretch>
                <a:fillRect/>
              </a:stretch>
            </p:blipFill>
            <p:spPr>
              <a:xfrm>
                <a:off x="-1" y="0"/>
                <a:ext cx="5017863" cy="4368800"/>
              </a:xfrm>
              <a:prstGeom prst="rect">
                <a:avLst/>
              </a:prstGeom>
              <a:effectLst/>
            </p:spPr>
          </p:pic>
        </p:grpSp>
      </p:grpSp>
      <p:sp>
        <p:nvSpPr>
          <p:cNvPr id="962" name="1 Billion"/>
          <p:cNvSpPr txBox="1"/>
          <p:nvPr/>
        </p:nvSpPr>
        <p:spPr>
          <a:xfrm>
            <a:off x="4725999" y="9707740"/>
            <a:ext cx="14932002" cy="4371158"/>
          </a:xfrm>
          <a:prstGeom prst="rect">
            <a:avLst/>
          </a:prstGeom>
          <a:ln w="12700">
            <a:miter lim="400000"/>
          </a:ln>
          <a:effectLst>
            <a:outerShdw blurRad="635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00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0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1 Billion</a:t>
            </a:r>
          </a:p>
        </p:txBody>
      </p:sp>
      <p:sp>
        <p:nvSpPr>
          <p:cNvPr id="2" name="TextBox 1">
            <a:extLst>
              <a:ext uri="{FF2B5EF4-FFF2-40B4-BE49-F238E27FC236}">
                <a16:creationId xmlns:a16="http://schemas.microsoft.com/office/drawing/2014/main" id="{BB4714FD-5803-CE7A-A347-E570C77E4D4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21"/>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961"/>
                                        </p:tgtEl>
                                        <p:attrNameLst>
                                          <p:attrName>style.visibility</p:attrName>
                                        </p:attrNameLst>
                                      </p:cBhvr>
                                      <p:to>
                                        <p:strVal val="visible"/>
                                      </p:to>
                                    </p:set>
                                    <p:animEffect transition="in" filter="fade">
                                      <p:cBhvr>
                                        <p:cTn id="7" dur="500"/>
                                        <p:tgtEl>
                                          <p:spTgt spid="96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950"/>
                                        </p:tgtEl>
                                        <p:attrNameLst>
                                          <p:attrName>style.visibility</p:attrName>
                                        </p:attrNameLst>
                                      </p:cBhvr>
                                      <p:to>
                                        <p:strVal val="visible"/>
                                      </p:to>
                                    </p:set>
                                    <p:animEffect transition="in" filter="fade">
                                      <p:cBhvr>
                                        <p:cTn id="12" dur="500"/>
                                        <p:tgtEl>
                                          <p:spTgt spid="950"/>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iterate>
                                    <p:tmAbs val="0"/>
                                  </p:iterate>
                                  <p:childTnLst>
                                    <p:set>
                                      <p:cBhvr>
                                        <p:cTn id="16" fill="hold"/>
                                        <p:tgtEl>
                                          <p:spTgt spid="962"/>
                                        </p:tgtEl>
                                        <p:attrNameLst>
                                          <p:attrName>style.visibility</p:attrName>
                                        </p:attrNameLst>
                                      </p:cBhvr>
                                      <p:to>
                                        <p:strVal val="visible"/>
                                      </p:to>
                                    </p:set>
                                    <p:anim calcmode="lin" valueType="num">
                                      <p:cBhvr>
                                        <p:cTn id="17" dur="1500" fill="hold"/>
                                        <p:tgtEl>
                                          <p:spTgt spid="962"/>
                                        </p:tgtEl>
                                        <p:attrNameLst>
                                          <p:attrName>ppt_x</p:attrName>
                                        </p:attrNameLst>
                                      </p:cBhvr>
                                      <p:tavLst>
                                        <p:tav tm="0">
                                          <p:val>
                                            <p:strVal val="#ppt_x"/>
                                          </p:val>
                                        </p:tav>
                                        <p:tav tm="100000">
                                          <p:val>
                                            <p:strVal val="#ppt_x"/>
                                          </p:val>
                                        </p:tav>
                                      </p:tavLst>
                                    </p:anim>
                                    <p:anim calcmode="lin" valueType="num">
                                      <p:cBhvr>
                                        <p:cTn id="18" dur="1500" fill="hold"/>
                                        <p:tgtEl>
                                          <p:spTgt spid="96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0" grpId="0" animBg="1" advAuto="0"/>
      <p:bldP spid="961" grpId="0" animBg="1" advAuto="0"/>
      <p:bldP spid="962" grpId="0" animBg="1" advAuto="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7" name="Group"/>
          <p:cNvGrpSpPr/>
          <p:nvPr/>
        </p:nvGrpSpPr>
        <p:grpSpPr>
          <a:xfrm>
            <a:off x="1586700" y="1914387"/>
            <a:ext cx="21210600" cy="10620786"/>
            <a:chOff x="0" y="0"/>
            <a:chExt cx="21210598" cy="10620785"/>
          </a:xfrm>
        </p:grpSpPr>
        <p:grpSp>
          <p:nvGrpSpPr>
            <p:cNvPr id="980" name="Group"/>
            <p:cNvGrpSpPr/>
            <p:nvPr/>
          </p:nvGrpSpPr>
          <p:grpSpPr>
            <a:xfrm>
              <a:off x="699298" y="0"/>
              <a:ext cx="19812003" cy="1196382"/>
              <a:chOff x="0" y="0"/>
              <a:chExt cx="19812000" cy="1196381"/>
            </a:xfrm>
          </p:grpSpPr>
          <p:sp>
            <p:nvSpPr>
              <p:cNvPr id="966"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67" name="Line"/>
              <p:cNvSpPr/>
              <p:nvPr/>
            </p:nvSpPr>
            <p:spPr>
              <a:xfrm flipV="1">
                <a:off x="1524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68"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69"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0"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1"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2"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3"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4"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5"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6"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7"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8"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9"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5" name="Group"/>
            <p:cNvGrpSpPr/>
            <p:nvPr/>
          </p:nvGrpSpPr>
          <p:grpSpPr>
            <a:xfrm>
              <a:off x="699298" y="8658818"/>
              <a:ext cx="19812003" cy="1961968"/>
              <a:chOff x="0" y="0"/>
              <a:chExt cx="19812000" cy="1961967"/>
            </a:xfrm>
          </p:grpSpPr>
          <p:sp>
            <p:nvSpPr>
              <p:cNvPr id="981"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2" name="Line"/>
              <p:cNvSpPr/>
              <p:nvPr/>
            </p:nvSpPr>
            <p:spPr>
              <a:xfrm flipV="1">
                <a:off x="1524000" y="0"/>
                <a:ext cx="1" cy="1961968"/>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3"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4"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5"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6"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7"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8"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9"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90"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91"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92"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93"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94"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996" name="Large Language Model"/>
            <p:cNvSpPr/>
            <p:nvPr/>
          </p:nvSpPr>
          <p:spPr>
            <a:xfrm>
              <a:off x="0" y="1050625"/>
              <a:ext cx="21210599" cy="7785975"/>
            </a:xfrm>
            <a:prstGeom prst="roundRect">
              <a:avLst>
                <a:gd name="adj" fmla="val 6938"/>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solidFill>
                    <a:srgbClr val="5E5E5E"/>
                  </a:solidFill>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5E5E5E"/>
                  </a:solidFill>
                  <a:effectLst/>
                  <a:uLnTx/>
                  <a:uFillTx/>
                  <a:latin typeface="Helvetica Neue Medium"/>
                  <a:sym typeface="Helvetica Neue Medium"/>
                </a:rPr>
                <a:t>Large Language Model</a:t>
              </a:r>
            </a:p>
          </p:txBody>
        </p:sp>
      </p:grpSp>
      <p:sp>
        <p:nvSpPr>
          <p:cNvPr id="998" name="A"/>
          <p:cNvSpPr txBox="1"/>
          <p:nvPr/>
        </p:nvSpPr>
        <p:spPr>
          <a:xfrm>
            <a:off x="2003884" y="11889644"/>
            <a:ext cx="549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999" name="raspberry"/>
          <p:cNvSpPr txBox="1"/>
          <p:nvPr/>
        </p:nvSpPr>
        <p:spPr>
          <a:xfrm>
            <a:off x="2583721" y="12651644"/>
            <a:ext cx="278193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raspberry</a:t>
            </a:r>
          </a:p>
        </p:txBody>
      </p:sp>
      <p:sp>
        <p:nvSpPr>
          <p:cNvPr id="1000" name="image"/>
          <p:cNvSpPr txBox="1"/>
          <p:nvPr/>
        </p:nvSpPr>
        <p:spPr>
          <a:xfrm>
            <a:off x="4464039" y="11889644"/>
            <a:ext cx="1878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image</a:t>
            </a:r>
          </a:p>
        </p:txBody>
      </p:sp>
      <p:sp>
        <p:nvSpPr>
          <p:cNvPr id="1001" name="white"/>
          <p:cNvSpPr txBox="1"/>
          <p:nvPr/>
        </p:nvSpPr>
        <p:spPr>
          <a:xfrm>
            <a:off x="4607929" y="1026254"/>
            <a:ext cx="1336549" cy="8001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4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white</a:t>
            </a:r>
          </a:p>
        </p:txBody>
      </p:sp>
      <p:sp>
        <p:nvSpPr>
          <p:cNvPr id="1002" name="Line"/>
          <p:cNvSpPr/>
          <p:nvPr/>
        </p:nvSpPr>
        <p:spPr>
          <a:xfrm flipV="1">
            <a:off x="5334000" y="1946411"/>
            <a:ext cx="1"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 name="TextBox 1">
            <a:extLst>
              <a:ext uri="{FF2B5EF4-FFF2-40B4-BE49-F238E27FC236}">
                <a16:creationId xmlns:a16="http://schemas.microsoft.com/office/drawing/2014/main" id="{E2D0BA24-37DE-AC6B-6233-ABEBF19C520E}"/>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iterate>
                                    <p:tmAbs val="0"/>
                                  </p:iterate>
                                  <p:childTnLst>
                                    <p:set>
                                      <p:cBhvr>
                                        <p:cTn id="6" fill="hold"/>
                                        <p:tgtEl>
                                          <p:spTgt spid="1002"/>
                                        </p:tgtEl>
                                        <p:attrNameLst>
                                          <p:attrName>style.visibility</p:attrName>
                                        </p:attrNameLst>
                                      </p:cBhvr>
                                      <p:to>
                                        <p:strVal val="visible"/>
                                      </p:to>
                                    </p:set>
                                    <p:animEffect transition="in" filter="wipe(down)">
                                      <p:cBhvr>
                                        <p:cTn id="7" dur="500"/>
                                        <p:tgtEl>
                                          <p:spTgt spid="1002"/>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1001"/>
                                        </p:tgtEl>
                                        <p:attrNameLst>
                                          <p:attrName>style.visibility</p:attrName>
                                        </p:attrNameLst>
                                      </p:cBhvr>
                                      <p:to>
                                        <p:strVal val="visible"/>
                                      </p:to>
                                    </p:set>
                                    <p:animEffect transition="in" filter="fade">
                                      <p:cBhvr>
                                        <p:cTn id="11" dur="300"/>
                                        <p:tgtEl>
                                          <p:spTgt spid="10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1" grpId="0" animBg="1" advAuto="0"/>
      <p:bldP spid="1002" grpId="0" animBg="1" advAuto="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7" name="Group"/>
          <p:cNvGrpSpPr/>
          <p:nvPr/>
        </p:nvGrpSpPr>
        <p:grpSpPr>
          <a:xfrm>
            <a:off x="1586700" y="1914387"/>
            <a:ext cx="21210600" cy="10620786"/>
            <a:chOff x="0" y="0"/>
            <a:chExt cx="21210598" cy="10620785"/>
          </a:xfrm>
        </p:grpSpPr>
        <p:grpSp>
          <p:nvGrpSpPr>
            <p:cNvPr id="1020" name="Group"/>
            <p:cNvGrpSpPr/>
            <p:nvPr/>
          </p:nvGrpSpPr>
          <p:grpSpPr>
            <a:xfrm>
              <a:off x="699298" y="0"/>
              <a:ext cx="19812003" cy="1196382"/>
              <a:chOff x="0" y="0"/>
              <a:chExt cx="19812000" cy="1196381"/>
            </a:xfrm>
          </p:grpSpPr>
          <p:sp>
            <p:nvSpPr>
              <p:cNvPr id="1006"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07" name="Line"/>
              <p:cNvSpPr/>
              <p:nvPr/>
            </p:nvSpPr>
            <p:spPr>
              <a:xfrm flipV="1">
                <a:off x="1524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08"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09"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0"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1"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2"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3"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4"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5"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6"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7"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8"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9"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5" name="Group"/>
            <p:cNvGrpSpPr/>
            <p:nvPr/>
          </p:nvGrpSpPr>
          <p:grpSpPr>
            <a:xfrm>
              <a:off x="699298" y="8658818"/>
              <a:ext cx="19812003" cy="1961968"/>
              <a:chOff x="0" y="0"/>
              <a:chExt cx="19812000" cy="1961967"/>
            </a:xfrm>
          </p:grpSpPr>
          <p:sp>
            <p:nvSpPr>
              <p:cNvPr id="1021"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2" name="Line"/>
              <p:cNvSpPr/>
              <p:nvPr/>
            </p:nvSpPr>
            <p:spPr>
              <a:xfrm flipV="1">
                <a:off x="1524000" y="0"/>
                <a:ext cx="1" cy="1961968"/>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3"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4"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5"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6"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7"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8"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9"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30"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31"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32"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33"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34"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036" name="Large Language Model"/>
            <p:cNvSpPr/>
            <p:nvPr/>
          </p:nvSpPr>
          <p:spPr>
            <a:xfrm>
              <a:off x="0" y="1050625"/>
              <a:ext cx="21210599" cy="7785975"/>
            </a:xfrm>
            <a:prstGeom prst="roundRect">
              <a:avLst>
                <a:gd name="adj" fmla="val 6938"/>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solidFill>
                    <a:srgbClr val="5E5E5E"/>
                  </a:solidFill>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5E5E5E"/>
                  </a:solidFill>
                  <a:effectLst/>
                  <a:uLnTx/>
                  <a:uFillTx/>
                  <a:latin typeface="Helvetica Neue Medium"/>
                  <a:sym typeface="Helvetica Neue Medium"/>
                </a:rPr>
                <a:t>Large Language Model</a:t>
              </a:r>
            </a:p>
          </p:txBody>
        </p:sp>
      </p:grpSp>
      <p:sp>
        <p:nvSpPr>
          <p:cNvPr id="1038" name="A"/>
          <p:cNvSpPr txBox="1"/>
          <p:nvPr/>
        </p:nvSpPr>
        <p:spPr>
          <a:xfrm>
            <a:off x="2003884" y="11889644"/>
            <a:ext cx="549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1039" name="raspberry"/>
          <p:cNvSpPr txBox="1"/>
          <p:nvPr/>
        </p:nvSpPr>
        <p:spPr>
          <a:xfrm>
            <a:off x="2583721" y="12651644"/>
            <a:ext cx="278193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raspberry</a:t>
            </a:r>
          </a:p>
        </p:txBody>
      </p:sp>
      <p:sp>
        <p:nvSpPr>
          <p:cNvPr id="1040" name="image"/>
          <p:cNvSpPr txBox="1"/>
          <p:nvPr/>
        </p:nvSpPr>
        <p:spPr>
          <a:xfrm>
            <a:off x="4464039" y="11889644"/>
            <a:ext cx="1878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image</a:t>
            </a:r>
          </a:p>
        </p:txBody>
      </p:sp>
      <p:sp>
        <p:nvSpPr>
          <p:cNvPr id="1041" name="white"/>
          <p:cNvSpPr txBox="1"/>
          <p:nvPr/>
        </p:nvSpPr>
        <p:spPr>
          <a:xfrm>
            <a:off x="6332992" y="11997594"/>
            <a:ext cx="1336549" cy="8001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042" name="Line"/>
          <p:cNvSpPr/>
          <p:nvPr/>
        </p:nvSpPr>
        <p:spPr>
          <a:xfrm flipV="1">
            <a:off x="6858000" y="1946411"/>
            <a:ext cx="1"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43" name="white"/>
          <p:cNvSpPr txBox="1"/>
          <p:nvPr/>
        </p:nvSpPr>
        <p:spPr>
          <a:xfrm>
            <a:off x="6189726" y="997815"/>
            <a:ext cx="1336549" cy="8001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4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white</a:t>
            </a:r>
          </a:p>
        </p:txBody>
      </p:sp>
      <p:sp>
        <p:nvSpPr>
          <p:cNvPr id="2" name="TextBox 1">
            <a:extLst>
              <a:ext uri="{FF2B5EF4-FFF2-40B4-BE49-F238E27FC236}">
                <a16:creationId xmlns:a16="http://schemas.microsoft.com/office/drawing/2014/main" id="{25412C1F-397C-22C7-8250-C75AE064EA7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iterate>
                                    <p:tmAbs val="0"/>
                                  </p:iterate>
                                  <p:childTnLst>
                                    <p:set>
                                      <p:cBhvr>
                                        <p:cTn id="6" fill="hold"/>
                                        <p:tgtEl>
                                          <p:spTgt spid="1042"/>
                                        </p:tgtEl>
                                        <p:attrNameLst>
                                          <p:attrName>style.visibility</p:attrName>
                                        </p:attrNameLst>
                                      </p:cBhvr>
                                      <p:to>
                                        <p:strVal val="visible"/>
                                      </p:to>
                                    </p:set>
                                    <p:animEffect transition="in" filter="wipe(down)">
                                      <p:cBhvr>
                                        <p:cTn id="7" dur="500"/>
                                        <p:tgtEl>
                                          <p:spTgt spid="1042"/>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1043"/>
                                        </p:tgtEl>
                                        <p:attrNameLst>
                                          <p:attrName>style.visibility</p:attrName>
                                        </p:attrNameLst>
                                      </p:cBhvr>
                                      <p:to>
                                        <p:strVal val="visible"/>
                                      </p:to>
                                    </p:set>
                                    <p:animEffect transition="in" filter="fade">
                                      <p:cBhvr>
                                        <p:cTn id="11" dur="300"/>
                                        <p:tgtEl>
                                          <p:spTgt spid="1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2" grpId="0" animBg="1" advAuto="0"/>
      <p:bldP spid="1043" grpId="0" animBg="1" advAuto="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8" name="Group"/>
          <p:cNvGrpSpPr/>
          <p:nvPr/>
        </p:nvGrpSpPr>
        <p:grpSpPr>
          <a:xfrm>
            <a:off x="1586700" y="1914387"/>
            <a:ext cx="21210600" cy="10620786"/>
            <a:chOff x="0" y="0"/>
            <a:chExt cx="21210598" cy="10620785"/>
          </a:xfrm>
        </p:grpSpPr>
        <p:grpSp>
          <p:nvGrpSpPr>
            <p:cNvPr id="1061" name="Group"/>
            <p:cNvGrpSpPr/>
            <p:nvPr/>
          </p:nvGrpSpPr>
          <p:grpSpPr>
            <a:xfrm>
              <a:off x="699298" y="0"/>
              <a:ext cx="19812003" cy="1196382"/>
              <a:chOff x="0" y="0"/>
              <a:chExt cx="19812000" cy="1196381"/>
            </a:xfrm>
          </p:grpSpPr>
          <p:sp>
            <p:nvSpPr>
              <p:cNvPr id="1047"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48" name="Line"/>
              <p:cNvSpPr/>
              <p:nvPr/>
            </p:nvSpPr>
            <p:spPr>
              <a:xfrm flipV="1">
                <a:off x="1524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49"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0"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1"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2"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3"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4"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5"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6"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7"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8"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9"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0"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6" name="Group"/>
            <p:cNvGrpSpPr/>
            <p:nvPr/>
          </p:nvGrpSpPr>
          <p:grpSpPr>
            <a:xfrm>
              <a:off x="699298" y="8658818"/>
              <a:ext cx="19812003" cy="1961968"/>
              <a:chOff x="0" y="0"/>
              <a:chExt cx="19812000" cy="1961967"/>
            </a:xfrm>
          </p:grpSpPr>
          <p:sp>
            <p:nvSpPr>
              <p:cNvPr id="1062"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3" name="Line"/>
              <p:cNvSpPr/>
              <p:nvPr/>
            </p:nvSpPr>
            <p:spPr>
              <a:xfrm flipV="1">
                <a:off x="1524000" y="0"/>
                <a:ext cx="1" cy="1961968"/>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4"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5"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6"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7"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8"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9"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0"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1"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2"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3"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4"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5"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077" name="Large Language Model"/>
            <p:cNvSpPr/>
            <p:nvPr/>
          </p:nvSpPr>
          <p:spPr>
            <a:xfrm>
              <a:off x="0" y="1050625"/>
              <a:ext cx="21210599" cy="7785975"/>
            </a:xfrm>
            <a:prstGeom prst="roundRect">
              <a:avLst>
                <a:gd name="adj" fmla="val 6938"/>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solidFill>
                    <a:srgbClr val="5E5E5E"/>
                  </a:solidFill>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5E5E5E"/>
                  </a:solidFill>
                  <a:effectLst/>
                  <a:uLnTx/>
                  <a:uFillTx/>
                  <a:latin typeface="Helvetica Neue Medium"/>
                  <a:sym typeface="Helvetica Neue Medium"/>
                </a:rPr>
                <a:t>Large Language Model</a:t>
              </a:r>
            </a:p>
          </p:txBody>
        </p:sp>
      </p:grpSp>
      <p:sp>
        <p:nvSpPr>
          <p:cNvPr id="1079" name="A"/>
          <p:cNvSpPr txBox="1"/>
          <p:nvPr/>
        </p:nvSpPr>
        <p:spPr>
          <a:xfrm>
            <a:off x="2003884" y="11889644"/>
            <a:ext cx="549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1080" name="raspberry"/>
          <p:cNvSpPr txBox="1"/>
          <p:nvPr/>
        </p:nvSpPr>
        <p:spPr>
          <a:xfrm>
            <a:off x="2583721" y="12651644"/>
            <a:ext cx="278193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raspberry</a:t>
            </a:r>
          </a:p>
        </p:txBody>
      </p:sp>
      <p:sp>
        <p:nvSpPr>
          <p:cNvPr id="1081" name="image"/>
          <p:cNvSpPr txBox="1"/>
          <p:nvPr/>
        </p:nvSpPr>
        <p:spPr>
          <a:xfrm>
            <a:off x="4464039" y="11889644"/>
            <a:ext cx="1878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image</a:t>
            </a:r>
          </a:p>
        </p:txBody>
      </p:sp>
      <p:sp>
        <p:nvSpPr>
          <p:cNvPr id="1082" name="white"/>
          <p:cNvSpPr txBox="1"/>
          <p:nvPr/>
        </p:nvSpPr>
        <p:spPr>
          <a:xfrm>
            <a:off x="6332992" y="11997594"/>
            <a:ext cx="1336549" cy="8001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083" name="Line"/>
          <p:cNvSpPr/>
          <p:nvPr/>
        </p:nvSpPr>
        <p:spPr>
          <a:xfrm flipV="1">
            <a:off x="8382000" y="1946411"/>
            <a:ext cx="0"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84" name="white"/>
          <p:cNvSpPr txBox="1"/>
          <p:nvPr/>
        </p:nvSpPr>
        <p:spPr>
          <a:xfrm>
            <a:off x="7751607" y="11997594"/>
            <a:ext cx="1336549" cy="8001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085" name="red"/>
          <p:cNvSpPr txBox="1"/>
          <p:nvPr/>
        </p:nvSpPr>
        <p:spPr>
          <a:xfrm>
            <a:off x="7967726" y="997815"/>
            <a:ext cx="866649" cy="8001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4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2" name="TextBox 1">
            <a:extLst>
              <a:ext uri="{FF2B5EF4-FFF2-40B4-BE49-F238E27FC236}">
                <a16:creationId xmlns:a16="http://schemas.microsoft.com/office/drawing/2014/main" id="{99DC7130-7640-C108-86AA-1C1309E74A8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iterate>
                                    <p:tmAbs val="0"/>
                                  </p:iterate>
                                  <p:childTnLst>
                                    <p:set>
                                      <p:cBhvr>
                                        <p:cTn id="6" fill="hold"/>
                                        <p:tgtEl>
                                          <p:spTgt spid="1083"/>
                                        </p:tgtEl>
                                        <p:attrNameLst>
                                          <p:attrName>style.visibility</p:attrName>
                                        </p:attrNameLst>
                                      </p:cBhvr>
                                      <p:to>
                                        <p:strVal val="visible"/>
                                      </p:to>
                                    </p:set>
                                    <p:animEffect transition="in" filter="wipe(down)">
                                      <p:cBhvr>
                                        <p:cTn id="7" dur="500"/>
                                        <p:tgtEl>
                                          <p:spTgt spid="1083"/>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1085"/>
                                        </p:tgtEl>
                                        <p:attrNameLst>
                                          <p:attrName>style.visibility</p:attrName>
                                        </p:attrNameLst>
                                      </p:cBhvr>
                                      <p:to>
                                        <p:strVal val="visible"/>
                                      </p:to>
                                    </p:set>
                                    <p:animEffect transition="in" filter="fade">
                                      <p:cBhvr>
                                        <p:cTn id="11" dur="300"/>
                                        <p:tgtEl>
                                          <p:spTgt spid="1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3" grpId="0" animBg="1" advAuto="0"/>
      <p:bldP spid="1085" grpId="0" animBg="1" advAuto="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0" name="Group"/>
          <p:cNvGrpSpPr/>
          <p:nvPr/>
        </p:nvGrpSpPr>
        <p:grpSpPr>
          <a:xfrm>
            <a:off x="1586700" y="1914387"/>
            <a:ext cx="21210600" cy="10620786"/>
            <a:chOff x="0" y="0"/>
            <a:chExt cx="21210598" cy="10620785"/>
          </a:xfrm>
        </p:grpSpPr>
        <p:grpSp>
          <p:nvGrpSpPr>
            <p:cNvPr id="1103" name="Group"/>
            <p:cNvGrpSpPr/>
            <p:nvPr/>
          </p:nvGrpSpPr>
          <p:grpSpPr>
            <a:xfrm>
              <a:off x="699298" y="0"/>
              <a:ext cx="19812003" cy="1196382"/>
              <a:chOff x="0" y="0"/>
              <a:chExt cx="19812000" cy="1196381"/>
            </a:xfrm>
          </p:grpSpPr>
          <p:sp>
            <p:nvSpPr>
              <p:cNvPr id="1089"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0" name="Line"/>
              <p:cNvSpPr/>
              <p:nvPr/>
            </p:nvSpPr>
            <p:spPr>
              <a:xfrm flipV="1">
                <a:off x="1524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1"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2"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3"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4"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5"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6"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7"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8"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9"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0"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1"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2"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8" name="Group"/>
            <p:cNvGrpSpPr/>
            <p:nvPr/>
          </p:nvGrpSpPr>
          <p:grpSpPr>
            <a:xfrm>
              <a:off x="699298" y="8658818"/>
              <a:ext cx="19812003" cy="1961968"/>
              <a:chOff x="0" y="0"/>
              <a:chExt cx="19812000" cy="1961967"/>
            </a:xfrm>
          </p:grpSpPr>
          <p:sp>
            <p:nvSpPr>
              <p:cNvPr id="1104"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5" name="Line"/>
              <p:cNvSpPr/>
              <p:nvPr/>
            </p:nvSpPr>
            <p:spPr>
              <a:xfrm flipV="1">
                <a:off x="1524000" y="0"/>
                <a:ext cx="1" cy="1961968"/>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6"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7"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8"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9"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0"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1"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2"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3"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4"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5"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6"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7"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119" name="Large Language Model"/>
            <p:cNvSpPr/>
            <p:nvPr/>
          </p:nvSpPr>
          <p:spPr>
            <a:xfrm>
              <a:off x="0" y="1050625"/>
              <a:ext cx="21210599" cy="7785975"/>
            </a:xfrm>
            <a:prstGeom prst="roundRect">
              <a:avLst>
                <a:gd name="adj" fmla="val 6938"/>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solidFill>
                    <a:srgbClr val="5E5E5E"/>
                  </a:solidFill>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5E5E5E"/>
                  </a:solidFill>
                  <a:effectLst/>
                  <a:uLnTx/>
                  <a:uFillTx/>
                  <a:latin typeface="Helvetica Neue Medium"/>
                  <a:sym typeface="Helvetica Neue Medium"/>
                </a:rPr>
                <a:t>Large Language Model</a:t>
              </a:r>
            </a:p>
          </p:txBody>
        </p:sp>
      </p:grpSp>
      <p:sp>
        <p:nvSpPr>
          <p:cNvPr id="1121" name="A"/>
          <p:cNvSpPr txBox="1"/>
          <p:nvPr/>
        </p:nvSpPr>
        <p:spPr>
          <a:xfrm>
            <a:off x="2003884" y="11889644"/>
            <a:ext cx="549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1122" name="raspberry"/>
          <p:cNvSpPr txBox="1"/>
          <p:nvPr/>
        </p:nvSpPr>
        <p:spPr>
          <a:xfrm>
            <a:off x="2583721" y="12651644"/>
            <a:ext cx="278193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raspberry</a:t>
            </a:r>
          </a:p>
        </p:txBody>
      </p:sp>
      <p:sp>
        <p:nvSpPr>
          <p:cNvPr id="1123" name="image"/>
          <p:cNvSpPr txBox="1"/>
          <p:nvPr/>
        </p:nvSpPr>
        <p:spPr>
          <a:xfrm>
            <a:off x="4464039" y="11889644"/>
            <a:ext cx="1878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image</a:t>
            </a:r>
          </a:p>
        </p:txBody>
      </p:sp>
      <p:sp>
        <p:nvSpPr>
          <p:cNvPr id="1124" name="white"/>
          <p:cNvSpPr txBox="1"/>
          <p:nvPr/>
        </p:nvSpPr>
        <p:spPr>
          <a:xfrm>
            <a:off x="6332992" y="11997594"/>
            <a:ext cx="1336549" cy="8001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125" name="white"/>
          <p:cNvSpPr txBox="1"/>
          <p:nvPr/>
        </p:nvSpPr>
        <p:spPr>
          <a:xfrm>
            <a:off x="7751607" y="11997594"/>
            <a:ext cx="1336549" cy="8001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126" name="red"/>
          <p:cNvSpPr txBox="1"/>
          <p:nvPr/>
        </p:nvSpPr>
        <p:spPr>
          <a:xfrm>
            <a:off x="9413049" y="11997594"/>
            <a:ext cx="866649" cy="8001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red</a:t>
            </a:r>
          </a:p>
        </p:txBody>
      </p:sp>
      <p:grpSp>
        <p:nvGrpSpPr>
          <p:cNvPr id="1135" name="Group"/>
          <p:cNvGrpSpPr/>
          <p:nvPr/>
        </p:nvGrpSpPr>
        <p:grpSpPr>
          <a:xfrm>
            <a:off x="10937049" y="11997594"/>
            <a:ext cx="11867107" cy="800101"/>
            <a:chOff x="0" y="0"/>
            <a:chExt cx="11867105" cy="800100"/>
          </a:xfrm>
        </p:grpSpPr>
        <p:sp>
          <p:nvSpPr>
            <p:cNvPr id="1127" name="red"/>
            <p:cNvSpPr txBox="1"/>
            <p:nvPr/>
          </p:nvSpPr>
          <p:spPr>
            <a:xfrm>
              <a:off x="0" y="0"/>
              <a:ext cx="866649" cy="8001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red</a:t>
              </a:r>
            </a:p>
          </p:txBody>
        </p:sp>
        <p:sp>
          <p:nvSpPr>
            <p:cNvPr id="1128" name="red"/>
            <p:cNvSpPr txBox="1"/>
            <p:nvPr/>
          </p:nvSpPr>
          <p:spPr>
            <a:xfrm>
              <a:off x="1524000" y="0"/>
              <a:ext cx="866648" cy="8001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red</a:t>
              </a:r>
            </a:p>
          </p:txBody>
        </p:sp>
        <p:sp>
          <p:nvSpPr>
            <p:cNvPr id="1129" name="white"/>
            <p:cNvSpPr txBox="1"/>
            <p:nvPr/>
          </p:nvSpPr>
          <p:spPr>
            <a:xfrm>
              <a:off x="2783558" y="0"/>
              <a:ext cx="1336549" cy="8001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130" name="white"/>
            <p:cNvSpPr txBox="1"/>
            <p:nvPr/>
          </p:nvSpPr>
          <p:spPr>
            <a:xfrm>
              <a:off x="4434558" y="0"/>
              <a:ext cx="1336549" cy="8001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131" name="green"/>
            <p:cNvSpPr txBox="1"/>
            <p:nvPr/>
          </p:nvSpPr>
          <p:spPr>
            <a:xfrm>
              <a:off x="5958558" y="0"/>
              <a:ext cx="1431545" cy="8001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green</a:t>
              </a:r>
            </a:p>
          </p:txBody>
        </p:sp>
        <p:sp>
          <p:nvSpPr>
            <p:cNvPr id="1132" name="green"/>
            <p:cNvSpPr txBox="1"/>
            <p:nvPr/>
          </p:nvSpPr>
          <p:spPr>
            <a:xfrm>
              <a:off x="7482558" y="0"/>
              <a:ext cx="1431545" cy="8001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green</a:t>
              </a:r>
            </a:p>
          </p:txBody>
        </p:sp>
        <p:sp>
          <p:nvSpPr>
            <p:cNvPr id="1133" name="green"/>
            <p:cNvSpPr txBox="1"/>
            <p:nvPr/>
          </p:nvSpPr>
          <p:spPr>
            <a:xfrm>
              <a:off x="9006558" y="0"/>
              <a:ext cx="1431545" cy="8001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green</a:t>
              </a:r>
            </a:p>
          </p:txBody>
        </p:sp>
        <p:sp>
          <p:nvSpPr>
            <p:cNvPr id="1134" name="white"/>
            <p:cNvSpPr txBox="1"/>
            <p:nvPr/>
          </p:nvSpPr>
          <p:spPr>
            <a:xfrm>
              <a:off x="10530558" y="0"/>
              <a:ext cx="1336549" cy="8001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grpSp>
      <p:sp>
        <p:nvSpPr>
          <p:cNvPr id="2" name="TextBox 1">
            <a:extLst>
              <a:ext uri="{FF2B5EF4-FFF2-40B4-BE49-F238E27FC236}">
                <a16:creationId xmlns:a16="http://schemas.microsoft.com/office/drawing/2014/main" id="{66BFC3E0-A64F-A7A9-A334-15A7DCB223D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500"/>
                                  </p:stCondLst>
                                  <p:iterate>
                                    <p:tmAbs val="0"/>
                                  </p:iterate>
                                  <p:childTnLst>
                                    <p:set>
                                      <p:cBhvr>
                                        <p:cTn id="6" fill="hold"/>
                                        <p:tgtEl>
                                          <p:spTgt spid="1135"/>
                                        </p:tgtEl>
                                        <p:attrNameLst>
                                          <p:attrName>style.visibility</p:attrName>
                                        </p:attrNameLst>
                                      </p:cBhvr>
                                      <p:to>
                                        <p:strVal val="visible"/>
                                      </p:to>
                                    </p:set>
                                    <p:animEffect transition="in" filter="wipe(left)">
                                      <p:cBhvr>
                                        <p:cTn id="7" dur="500"/>
                                        <p:tgtEl>
                                          <p:spTgt spid="1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5" grpId="0" animBg="1" advAuto="0"/>
    </p:bld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grpSp>
        <p:nvGrpSpPr>
          <p:cNvPr id="1161" name="raspberries.jpeg"/>
          <p:cNvGrpSpPr/>
          <p:nvPr/>
        </p:nvGrpSpPr>
        <p:grpSpPr>
          <a:xfrm>
            <a:off x="1026965" y="637821"/>
            <a:ext cx="10591652" cy="10718651"/>
            <a:chOff x="0" y="0"/>
            <a:chExt cx="10591651" cy="10718650"/>
          </a:xfrm>
        </p:grpSpPr>
        <p:pic>
          <p:nvPicPr>
            <p:cNvPr id="1160" name="raspberries.jpeg" descr="raspberries.jpeg"/>
            <p:cNvPicPr>
              <a:picLocks noChangeAspect="1"/>
            </p:cNvPicPr>
            <p:nvPr/>
          </p:nvPicPr>
          <p:blipFill>
            <a:blip r:embed="rId3"/>
            <a:srcRect l="22187" t="644" r="12109" b="762"/>
            <a:stretch>
              <a:fillRect/>
            </a:stretch>
          </p:blipFill>
          <p:spPr>
            <a:xfrm>
              <a:off x="215900" y="139700"/>
              <a:ext cx="10159851" cy="10159851"/>
            </a:xfrm>
            <a:prstGeom prst="rect">
              <a:avLst/>
            </a:prstGeom>
            <a:ln>
              <a:noFill/>
            </a:ln>
            <a:effectLst/>
          </p:spPr>
        </p:pic>
        <p:pic>
          <p:nvPicPr>
            <p:cNvPr id="1159" name="raspberries.jpeg" descr="raspberries.jpeg"/>
            <p:cNvPicPr>
              <a:picLocks/>
            </p:cNvPicPr>
            <p:nvPr/>
          </p:nvPicPr>
          <p:blipFill>
            <a:blip r:embed="rId4"/>
            <a:stretch>
              <a:fillRect/>
            </a:stretch>
          </p:blipFill>
          <p:spPr>
            <a:xfrm>
              <a:off x="-1" y="0"/>
              <a:ext cx="10591652" cy="10718651"/>
            </a:xfrm>
            <a:prstGeom prst="rect">
              <a:avLst/>
            </a:prstGeom>
            <a:effectLst/>
          </p:spPr>
        </p:pic>
      </p:grpSp>
      <p:sp>
        <p:nvSpPr>
          <p:cNvPr id="1162" name="1,000,000s of pixels"/>
          <p:cNvSpPr txBox="1"/>
          <p:nvPr/>
        </p:nvSpPr>
        <p:spPr>
          <a:xfrm>
            <a:off x="2707421" y="11385762"/>
            <a:ext cx="7230890" cy="9529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1,000,000s of pixels</a:t>
            </a:r>
          </a:p>
        </p:txBody>
      </p:sp>
      <p:sp>
        <p:nvSpPr>
          <p:cNvPr id="1163" name="1,000s of words"/>
          <p:cNvSpPr txBox="1"/>
          <p:nvPr/>
        </p:nvSpPr>
        <p:spPr>
          <a:xfrm>
            <a:off x="14929338" y="8938037"/>
            <a:ext cx="5831533" cy="9529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1,000s of words</a:t>
            </a:r>
          </a:p>
        </p:txBody>
      </p:sp>
      <p:pic>
        <p:nvPicPr>
          <p:cNvPr id="1164" name="Screen Shot 2022-08-03 at 6.21.33 PM.png" descr="Screen Shot 2022-08-03 at 6.21.33 PM.png"/>
          <p:cNvPicPr>
            <a:picLocks noChangeAspect="1"/>
          </p:cNvPicPr>
          <p:nvPr/>
        </p:nvPicPr>
        <p:blipFill>
          <a:blip r:embed="rId5"/>
          <a:stretch>
            <a:fillRect/>
          </a:stretch>
        </p:blipFill>
        <p:spPr>
          <a:xfrm>
            <a:off x="12479219" y="3317881"/>
            <a:ext cx="10731770" cy="5079281"/>
          </a:xfrm>
          <a:prstGeom prst="rect">
            <a:avLst/>
          </a:prstGeom>
          <a:ln w="12700">
            <a:miter lim="400000"/>
          </a:ln>
        </p:spPr>
      </p:pic>
      <p:sp>
        <p:nvSpPr>
          <p:cNvPr id="2" name="TextBox 1">
            <a:extLst>
              <a:ext uri="{FF2B5EF4-FFF2-40B4-BE49-F238E27FC236}">
                <a16:creationId xmlns:a16="http://schemas.microsoft.com/office/drawing/2014/main" id="{C6EFB1EC-30EE-DCDC-509E-9B82DB3838E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6"/>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pic>
        <p:nvPicPr>
          <p:cNvPr id="1168" name="raspberries.jpeg" descr="raspberries.jpeg"/>
          <p:cNvPicPr>
            <a:picLocks noChangeAspect="1"/>
          </p:cNvPicPr>
          <p:nvPr/>
        </p:nvPicPr>
        <p:blipFill>
          <a:blip r:embed="rId3"/>
          <a:srcRect l="22187" t="644" r="12109" b="762"/>
          <a:stretch>
            <a:fillRect/>
          </a:stretch>
        </p:blipFill>
        <p:spPr>
          <a:xfrm>
            <a:off x="7115637" y="1787948"/>
            <a:ext cx="10159852" cy="10159852"/>
          </a:xfrm>
          <a:prstGeom prst="rect">
            <a:avLst/>
          </a:prstGeom>
          <a:ln w="12700">
            <a:miter lim="400000"/>
          </a:ln>
        </p:spPr>
      </p:pic>
      <p:grpSp>
        <p:nvGrpSpPr>
          <p:cNvPr id="2227" name="Group"/>
          <p:cNvGrpSpPr/>
          <p:nvPr/>
        </p:nvGrpSpPr>
        <p:grpSpPr>
          <a:xfrm>
            <a:off x="7108362" y="1768051"/>
            <a:ext cx="10160001" cy="10160000"/>
            <a:chOff x="0" y="0"/>
            <a:chExt cx="10160000" cy="10159999"/>
          </a:xfrm>
        </p:grpSpPr>
        <p:grpSp>
          <p:nvGrpSpPr>
            <p:cNvPr id="1697" name="Group"/>
            <p:cNvGrpSpPr/>
            <p:nvPr/>
          </p:nvGrpSpPr>
          <p:grpSpPr>
            <a:xfrm>
              <a:off x="0" y="0"/>
              <a:ext cx="5080000" cy="10160000"/>
              <a:chOff x="0" y="0"/>
              <a:chExt cx="5080000" cy="10159999"/>
            </a:xfrm>
          </p:grpSpPr>
          <p:grpSp>
            <p:nvGrpSpPr>
              <p:cNvPr id="1201" name="Group"/>
              <p:cNvGrpSpPr/>
              <p:nvPr/>
            </p:nvGrpSpPr>
            <p:grpSpPr>
              <a:xfrm>
                <a:off x="0" y="0"/>
                <a:ext cx="317500" cy="10160000"/>
                <a:chOff x="0" y="0"/>
                <a:chExt cx="317500" cy="10159999"/>
              </a:xfrm>
            </p:grpSpPr>
            <p:sp>
              <p:nvSpPr>
                <p:cNvPr id="116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234" name="Group"/>
              <p:cNvGrpSpPr/>
              <p:nvPr/>
            </p:nvGrpSpPr>
            <p:grpSpPr>
              <a:xfrm>
                <a:off x="317500" y="0"/>
                <a:ext cx="317500" cy="10160000"/>
                <a:chOff x="0" y="0"/>
                <a:chExt cx="317500" cy="10159999"/>
              </a:xfrm>
            </p:grpSpPr>
            <p:sp>
              <p:nvSpPr>
                <p:cNvPr id="120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267" name="Group"/>
              <p:cNvGrpSpPr/>
              <p:nvPr/>
            </p:nvGrpSpPr>
            <p:grpSpPr>
              <a:xfrm>
                <a:off x="635000" y="0"/>
                <a:ext cx="317500" cy="10160000"/>
                <a:chOff x="0" y="0"/>
                <a:chExt cx="317500" cy="10159999"/>
              </a:xfrm>
            </p:grpSpPr>
            <p:sp>
              <p:nvSpPr>
                <p:cNvPr id="123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300" name="Group"/>
              <p:cNvGrpSpPr/>
              <p:nvPr/>
            </p:nvGrpSpPr>
            <p:grpSpPr>
              <a:xfrm>
                <a:off x="952500" y="0"/>
                <a:ext cx="317500" cy="10160000"/>
                <a:chOff x="0" y="0"/>
                <a:chExt cx="317500" cy="10159999"/>
              </a:xfrm>
            </p:grpSpPr>
            <p:sp>
              <p:nvSpPr>
                <p:cNvPr id="126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333" name="Group"/>
              <p:cNvGrpSpPr/>
              <p:nvPr/>
            </p:nvGrpSpPr>
            <p:grpSpPr>
              <a:xfrm>
                <a:off x="1270000" y="0"/>
                <a:ext cx="317500" cy="10160000"/>
                <a:chOff x="0" y="0"/>
                <a:chExt cx="317500" cy="10159999"/>
              </a:xfrm>
            </p:grpSpPr>
            <p:sp>
              <p:nvSpPr>
                <p:cNvPr id="130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366" name="Group"/>
              <p:cNvGrpSpPr/>
              <p:nvPr/>
            </p:nvGrpSpPr>
            <p:grpSpPr>
              <a:xfrm>
                <a:off x="1587500" y="0"/>
                <a:ext cx="317500" cy="10160000"/>
                <a:chOff x="0" y="0"/>
                <a:chExt cx="317500" cy="10159999"/>
              </a:xfrm>
            </p:grpSpPr>
            <p:sp>
              <p:nvSpPr>
                <p:cNvPr id="133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399" name="Group"/>
              <p:cNvGrpSpPr/>
              <p:nvPr/>
            </p:nvGrpSpPr>
            <p:grpSpPr>
              <a:xfrm>
                <a:off x="1905000" y="0"/>
                <a:ext cx="317500" cy="10160000"/>
                <a:chOff x="0" y="0"/>
                <a:chExt cx="317500" cy="10159999"/>
              </a:xfrm>
            </p:grpSpPr>
            <p:sp>
              <p:nvSpPr>
                <p:cNvPr id="136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432" name="Group"/>
              <p:cNvGrpSpPr/>
              <p:nvPr/>
            </p:nvGrpSpPr>
            <p:grpSpPr>
              <a:xfrm>
                <a:off x="2222500" y="0"/>
                <a:ext cx="317500" cy="10160000"/>
                <a:chOff x="0" y="0"/>
                <a:chExt cx="317500" cy="10159999"/>
              </a:xfrm>
            </p:grpSpPr>
            <p:sp>
              <p:nvSpPr>
                <p:cNvPr id="140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465" name="Group"/>
              <p:cNvGrpSpPr/>
              <p:nvPr/>
            </p:nvGrpSpPr>
            <p:grpSpPr>
              <a:xfrm>
                <a:off x="2540000" y="0"/>
                <a:ext cx="317500" cy="10160000"/>
                <a:chOff x="0" y="0"/>
                <a:chExt cx="317500" cy="10159999"/>
              </a:xfrm>
            </p:grpSpPr>
            <p:sp>
              <p:nvSpPr>
                <p:cNvPr id="1433"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4"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5"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6"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7"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8"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9"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0"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1"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2"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3"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4"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5"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6"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7"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8"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9"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0"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1"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2"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3"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4"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5"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6"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7"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8"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9"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0"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1"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2"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3"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4"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498" name="Group"/>
              <p:cNvGrpSpPr/>
              <p:nvPr/>
            </p:nvGrpSpPr>
            <p:grpSpPr>
              <a:xfrm>
                <a:off x="2857500" y="0"/>
                <a:ext cx="317500" cy="10160000"/>
                <a:chOff x="0" y="0"/>
                <a:chExt cx="317500" cy="10159999"/>
              </a:xfrm>
            </p:grpSpPr>
            <p:sp>
              <p:nvSpPr>
                <p:cNvPr id="1466"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7"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8"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9"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0"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1"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2"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3"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4"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5"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6"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7"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8"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9"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0"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1"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2"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3"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4"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5"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6"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7"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8"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9"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0"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1"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2"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3"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4"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5"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6"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7"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531" name="Group"/>
              <p:cNvGrpSpPr/>
              <p:nvPr/>
            </p:nvGrpSpPr>
            <p:grpSpPr>
              <a:xfrm>
                <a:off x="3175000" y="0"/>
                <a:ext cx="317500" cy="10160000"/>
                <a:chOff x="0" y="0"/>
                <a:chExt cx="317500" cy="10159999"/>
              </a:xfrm>
            </p:grpSpPr>
            <p:sp>
              <p:nvSpPr>
                <p:cNvPr id="149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564" name="Group"/>
              <p:cNvGrpSpPr/>
              <p:nvPr/>
            </p:nvGrpSpPr>
            <p:grpSpPr>
              <a:xfrm>
                <a:off x="3492500" y="0"/>
                <a:ext cx="317500" cy="10160000"/>
                <a:chOff x="0" y="0"/>
                <a:chExt cx="317500" cy="10159999"/>
              </a:xfrm>
            </p:grpSpPr>
            <p:sp>
              <p:nvSpPr>
                <p:cNvPr id="153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597" name="Group"/>
              <p:cNvGrpSpPr/>
              <p:nvPr/>
            </p:nvGrpSpPr>
            <p:grpSpPr>
              <a:xfrm>
                <a:off x="3810000" y="0"/>
                <a:ext cx="317500" cy="10160000"/>
                <a:chOff x="0" y="0"/>
                <a:chExt cx="317500" cy="10159999"/>
              </a:xfrm>
            </p:grpSpPr>
            <p:sp>
              <p:nvSpPr>
                <p:cNvPr id="156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630" name="Group"/>
              <p:cNvGrpSpPr/>
              <p:nvPr/>
            </p:nvGrpSpPr>
            <p:grpSpPr>
              <a:xfrm>
                <a:off x="4127500" y="0"/>
                <a:ext cx="317500" cy="10160000"/>
                <a:chOff x="0" y="0"/>
                <a:chExt cx="317500" cy="10159999"/>
              </a:xfrm>
            </p:grpSpPr>
            <p:sp>
              <p:nvSpPr>
                <p:cNvPr id="159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663" name="Group"/>
              <p:cNvGrpSpPr/>
              <p:nvPr/>
            </p:nvGrpSpPr>
            <p:grpSpPr>
              <a:xfrm>
                <a:off x="4445000" y="0"/>
                <a:ext cx="317500" cy="10160000"/>
                <a:chOff x="0" y="0"/>
                <a:chExt cx="317500" cy="10159999"/>
              </a:xfrm>
            </p:grpSpPr>
            <p:sp>
              <p:nvSpPr>
                <p:cNvPr id="163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696" name="Group"/>
              <p:cNvGrpSpPr/>
              <p:nvPr/>
            </p:nvGrpSpPr>
            <p:grpSpPr>
              <a:xfrm>
                <a:off x="4762500" y="0"/>
                <a:ext cx="317500" cy="10160000"/>
                <a:chOff x="0" y="0"/>
                <a:chExt cx="317500" cy="10159999"/>
              </a:xfrm>
            </p:grpSpPr>
            <p:sp>
              <p:nvSpPr>
                <p:cNvPr id="166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grpSp>
          <p:nvGrpSpPr>
            <p:cNvPr id="2226" name="Group"/>
            <p:cNvGrpSpPr/>
            <p:nvPr/>
          </p:nvGrpSpPr>
          <p:grpSpPr>
            <a:xfrm>
              <a:off x="5080000" y="0"/>
              <a:ext cx="5080000" cy="10160000"/>
              <a:chOff x="0" y="0"/>
              <a:chExt cx="5080000" cy="10159999"/>
            </a:xfrm>
          </p:grpSpPr>
          <p:grpSp>
            <p:nvGrpSpPr>
              <p:cNvPr id="1730" name="Group"/>
              <p:cNvGrpSpPr/>
              <p:nvPr/>
            </p:nvGrpSpPr>
            <p:grpSpPr>
              <a:xfrm>
                <a:off x="0" y="0"/>
                <a:ext cx="317500" cy="10160000"/>
                <a:chOff x="0" y="0"/>
                <a:chExt cx="317500" cy="10159999"/>
              </a:xfrm>
            </p:grpSpPr>
            <p:sp>
              <p:nvSpPr>
                <p:cNvPr id="169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763" name="Group"/>
              <p:cNvGrpSpPr/>
              <p:nvPr/>
            </p:nvGrpSpPr>
            <p:grpSpPr>
              <a:xfrm>
                <a:off x="317500" y="0"/>
                <a:ext cx="317500" cy="10160000"/>
                <a:chOff x="0" y="0"/>
                <a:chExt cx="317500" cy="10159999"/>
              </a:xfrm>
            </p:grpSpPr>
            <p:sp>
              <p:nvSpPr>
                <p:cNvPr id="173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796" name="Group"/>
              <p:cNvGrpSpPr/>
              <p:nvPr/>
            </p:nvGrpSpPr>
            <p:grpSpPr>
              <a:xfrm>
                <a:off x="635000" y="0"/>
                <a:ext cx="317500" cy="10160000"/>
                <a:chOff x="0" y="0"/>
                <a:chExt cx="317500" cy="10159999"/>
              </a:xfrm>
            </p:grpSpPr>
            <p:sp>
              <p:nvSpPr>
                <p:cNvPr id="176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829" name="Group"/>
              <p:cNvGrpSpPr/>
              <p:nvPr/>
            </p:nvGrpSpPr>
            <p:grpSpPr>
              <a:xfrm>
                <a:off x="952500" y="0"/>
                <a:ext cx="317500" cy="10160000"/>
                <a:chOff x="0" y="0"/>
                <a:chExt cx="317500" cy="10159999"/>
              </a:xfrm>
            </p:grpSpPr>
            <p:sp>
              <p:nvSpPr>
                <p:cNvPr id="179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862" name="Group"/>
              <p:cNvGrpSpPr/>
              <p:nvPr/>
            </p:nvGrpSpPr>
            <p:grpSpPr>
              <a:xfrm>
                <a:off x="1270000" y="0"/>
                <a:ext cx="317500" cy="10160000"/>
                <a:chOff x="0" y="0"/>
                <a:chExt cx="317500" cy="10159999"/>
              </a:xfrm>
            </p:grpSpPr>
            <p:sp>
              <p:nvSpPr>
                <p:cNvPr id="183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895" name="Group"/>
              <p:cNvGrpSpPr/>
              <p:nvPr/>
            </p:nvGrpSpPr>
            <p:grpSpPr>
              <a:xfrm>
                <a:off x="1587500" y="0"/>
                <a:ext cx="317500" cy="10160000"/>
                <a:chOff x="0" y="0"/>
                <a:chExt cx="317500" cy="10159999"/>
              </a:xfrm>
            </p:grpSpPr>
            <p:sp>
              <p:nvSpPr>
                <p:cNvPr id="1863"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4"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5"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6"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7"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8"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9"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0"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1"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2"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3"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4"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5"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6"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7"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8"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9"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0"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1"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2"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3"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4"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5"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6"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7"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8"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9"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0"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1"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2"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3"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4"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928" name="Group"/>
              <p:cNvGrpSpPr/>
              <p:nvPr/>
            </p:nvGrpSpPr>
            <p:grpSpPr>
              <a:xfrm>
                <a:off x="1905000" y="0"/>
                <a:ext cx="317500" cy="10160000"/>
                <a:chOff x="0" y="0"/>
                <a:chExt cx="317500" cy="10159999"/>
              </a:xfrm>
            </p:grpSpPr>
            <p:sp>
              <p:nvSpPr>
                <p:cNvPr id="1896"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7"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8"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9"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0"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1"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2"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3"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4"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5"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6"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7"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8"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9"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0"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1"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2"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3"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4"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5"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6"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7"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8"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9"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0"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1"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2"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3"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4"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5"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6"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7"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961" name="Group"/>
              <p:cNvGrpSpPr/>
              <p:nvPr/>
            </p:nvGrpSpPr>
            <p:grpSpPr>
              <a:xfrm>
                <a:off x="2222500" y="0"/>
                <a:ext cx="317500" cy="10160000"/>
                <a:chOff x="0" y="0"/>
                <a:chExt cx="317500" cy="10159999"/>
              </a:xfrm>
            </p:grpSpPr>
            <p:sp>
              <p:nvSpPr>
                <p:cNvPr id="192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994" name="Group"/>
              <p:cNvGrpSpPr/>
              <p:nvPr/>
            </p:nvGrpSpPr>
            <p:grpSpPr>
              <a:xfrm>
                <a:off x="2540000" y="0"/>
                <a:ext cx="317500" cy="10160000"/>
                <a:chOff x="0" y="0"/>
                <a:chExt cx="317500" cy="10159999"/>
              </a:xfrm>
            </p:grpSpPr>
            <p:sp>
              <p:nvSpPr>
                <p:cNvPr id="196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027" name="Group"/>
              <p:cNvGrpSpPr/>
              <p:nvPr/>
            </p:nvGrpSpPr>
            <p:grpSpPr>
              <a:xfrm>
                <a:off x="2857500" y="0"/>
                <a:ext cx="317500" cy="10160000"/>
                <a:chOff x="0" y="0"/>
                <a:chExt cx="317500" cy="10159999"/>
              </a:xfrm>
            </p:grpSpPr>
            <p:sp>
              <p:nvSpPr>
                <p:cNvPr id="199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060" name="Group"/>
              <p:cNvGrpSpPr/>
              <p:nvPr/>
            </p:nvGrpSpPr>
            <p:grpSpPr>
              <a:xfrm>
                <a:off x="3175000" y="0"/>
                <a:ext cx="317500" cy="10160000"/>
                <a:chOff x="0" y="0"/>
                <a:chExt cx="317500" cy="10159999"/>
              </a:xfrm>
            </p:grpSpPr>
            <p:sp>
              <p:nvSpPr>
                <p:cNvPr id="202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093" name="Group"/>
              <p:cNvGrpSpPr/>
              <p:nvPr/>
            </p:nvGrpSpPr>
            <p:grpSpPr>
              <a:xfrm>
                <a:off x="3492500" y="0"/>
                <a:ext cx="317500" cy="10160000"/>
                <a:chOff x="0" y="0"/>
                <a:chExt cx="317500" cy="10159999"/>
              </a:xfrm>
            </p:grpSpPr>
            <p:sp>
              <p:nvSpPr>
                <p:cNvPr id="206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126" name="Group"/>
              <p:cNvGrpSpPr/>
              <p:nvPr/>
            </p:nvGrpSpPr>
            <p:grpSpPr>
              <a:xfrm>
                <a:off x="3810000" y="0"/>
                <a:ext cx="317500" cy="10160000"/>
                <a:chOff x="0" y="0"/>
                <a:chExt cx="317500" cy="10159999"/>
              </a:xfrm>
            </p:grpSpPr>
            <p:sp>
              <p:nvSpPr>
                <p:cNvPr id="209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159" name="Group"/>
              <p:cNvGrpSpPr/>
              <p:nvPr/>
            </p:nvGrpSpPr>
            <p:grpSpPr>
              <a:xfrm>
                <a:off x="4127500" y="0"/>
                <a:ext cx="317500" cy="10160000"/>
                <a:chOff x="0" y="0"/>
                <a:chExt cx="317500" cy="10159999"/>
              </a:xfrm>
            </p:grpSpPr>
            <p:sp>
              <p:nvSpPr>
                <p:cNvPr id="212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192" name="Group"/>
              <p:cNvGrpSpPr/>
              <p:nvPr/>
            </p:nvGrpSpPr>
            <p:grpSpPr>
              <a:xfrm>
                <a:off x="4445000" y="0"/>
                <a:ext cx="317500" cy="10160000"/>
                <a:chOff x="0" y="0"/>
                <a:chExt cx="317500" cy="10159999"/>
              </a:xfrm>
            </p:grpSpPr>
            <p:sp>
              <p:nvSpPr>
                <p:cNvPr id="216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225" name="Group"/>
              <p:cNvGrpSpPr/>
              <p:nvPr/>
            </p:nvGrpSpPr>
            <p:grpSpPr>
              <a:xfrm>
                <a:off x="4762500" y="0"/>
                <a:ext cx="317500" cy="10160000"/>
                <a:chOff x="0" y="0"/>
                <a:chExt cx="317500" cy="10159999"/>
              </a:xfrm>
            </p:grpSpPr>
            <p:sp>
              <p:nvSpPr>
                <p:cNvPr id="2193"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4"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5"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6"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7"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8"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9"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0"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1"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2"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3"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4"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5"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6"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7"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8"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9"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0"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1"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2"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3"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4"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5"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6"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7"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8"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9"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20"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21"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22"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23"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24"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grpSp>
      <p:sp>
        <p:nvSpPr>
          <p:cNvPr id="2228" name="Line"/>
          <p:cNvSpPr/>
          <p:nvPr/>
        </p:nvSpPr>
        <p:spPr>
          <a:xfrm>
            <a:off x="7057887" y="12363463"/>
            <a:ext cx="10160001" cy="1"/>
          </a:xfrm>
          <a:prstGeom prst="line">
            <a:avLst/>
          </a:prstGeom>
          <a:ln w="762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9" name="32"/>
          <p:cNvSpPr txBox="1"/>
          <p:nvPr/>
        </p:nvSpPr>
        <p:spPr>
          <a:xfrm>
            <a:off x="11656949" y="12540101"/>
            <a:ext cx="961877" cy="9529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32</a:t>
            </a:r>
          </a:p>
        </p:txBody>
      </p:sp>
      <p:sp>
        <p:nvSpPr>
          <p:cNvPr id="2230" name="Line"/>
          <p:cNvSpPr/>
          <p:nvPr/>
        </p:nvSpPr>
        <p:spPr>
          <a:xfrm flipV="1">
            <a:off x="6624731" y="1768050"/>
            <a:ext cx="1" cy="10160001"/>
          </a:xfrm>
          <a:prstGeom prst="line">
            <a:avLst/>
          </a:prstGeom>
          <a:ln w="762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31" name="32"/>
          <p:cNvSpPr txBox="1"/>
          <p:nvPr/>
        </p:nvSpPr>
        <p:spPr>
          <a:xfrm>
            <a:off x="5450118" y="6391463"/>
            <a:ext cx="961877" cy="9529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32</a:t>
            </a:r>
          </a:p>
        </p:txBody>
      </p:sp>
      <p:sp>
        <p:nvSpPr>
          <p:cNvPr id="2" name="TextBox 1">
            <a:extLst>
              <a:ext uri="{FF2B5EF4-FFF2-40B4-BE49-F238E27FC236}">
                <a16:creationId xmlns:a16="http://schemas.microsoft.com/office/drawing/2014/main" id="{EB158288-B665-84E9-2D8F-DF2E7DF2B9E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2227"/>
                                        </p:tgtEl>
                                        <p:attrNameLst>
                                          <p:attrName>style.visibility</p:attrName>
                                        </p:attrNameLst>
                                      </p:cBhvr>
                                      <p:to>
                                        <p:strVal val="visible"/>
                                      </p:to>
                                    </p:set>
                                    <p:animEffect transition="in" filter="fade">
                                      <p:cBhvr>
                                        <p:cTn id="7" dur="500"/>
                                        <p:tgtEl>
                                          <p:spTgt spid="2227"/>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2230"/>
                                        </p:tgtEl>
                                        <p:attrNameLst>
                                          <p:attrName>style.visibility</p:attrName>
                                        </p:attrNameLst>
                                      </p:cBhvr>
                                      <p:to>
                                        <p:strVal val="visible"/>
                                      </p:to>
                                    </p:set>
                                    <p:animEffect transition="in" filter="fade">
                                      <p:cBhvr>
                                        <p:cTn id="11" dur="500"/>
                                        <p:tgtEl>
                                          <p:spTgt spid="2230"/>
                                        </p:tgtEl>
                                      </p:cBhvr>
                                    </p:animEffect>
                                  </p:childTnLst>
                                </p:cTn>
                              </p:par>
                            </p:childTnLst>
                          </p:cTn>
                        </p:par>
                        <p:par>
                          <p:cTn id="12" fill="hold">
                            <p:stCondLst>
                              <p:cond delay="1000"/>
                            </p:stCondLst>
                            <p:childTnLst>
                              <p:par>
                                <p:cTn id="13" presetID="10" presetClass="entr" fill="hold" grpId="0" nodeType="afterEffect">
                                  <p:stCondLst>
                                    <p:cond delay="0"/>
                                  </p:stCondLst>
                                  <p:iterate>
                                    <p:tmAbs val="0"/>
                                  </p:iterate>
                                  <p:childTnLst>
                                    <p:set>
                                      <p:cBhvr>
                                        <p:cTn id="14" fill="hold"/>
                                        <p:tgtEl>
                                          <p:spTgt spid="2231"/>
                                        </p:tgtEl>
                                        <p:attrNameLst>
                                          <p:attrName>style.visibility</p:attrName>
                                        </p:attrNameLst>
                                      </p:cBhvr>
                                      <p:to>
                                        <p:strVal val="visible"/>
                                      </p:to>
                                    </p:set>
                                    <p:animEffect transition="in" filter="fade">
                                      <p:cBhvr>
                                        <p:cTn id="15" dur="500"/>
                                        <p:tgtEl>
                                          <p:spTgt spid="2231"/>
                                        </p:tgtEl>
                                      </p:cBhvr>
                                    </p:animEffect>
                                  </p:childTnLst>
                                </p:cTn>
                              </p:par>
                            </p:childTnLst>
                          </p:cTn>
                        </p:par>
                        <p:par>
                          <p:cTn id="16" fill="hold">
                            <p:stCondLst>
                              <p:cond delay="1500"/>
                            </p:stCondLst>
                            <p:childTnLst>
                              <p:par>
                                <p:cTn id="17" presetID="10" presetClass="entr" fill="hold" grpId="0" nodeType="afterEffect">
                                  <p:stCondLst>
                                    <p:cond delay="0"/>
                                  </p:stCondLst>
                                  <p:iterate>
                                    <p:tmAbs val="0"/>
                                  </p:iterate>
                                  <p:childTnLst>
                                    <p:set>
                                      <p:cBhvr>
                                        <p:cTn id="18" fill="hold"/>
                                        <p:tgtEl>
                                          <p:spTgt spid="2228"/>
                                        </p:tgtEl>
                                        <p:attrNameLst>
                                          <p:attrName>style.visibility</p:attrName>
                                        </p:attrNameLst>
                                      </p:cBhvr>
                                      <p:to>
                                        <p:strVal val="visible"/>
                                      </p:to>
                                    </p:set>
                                    <p:animEffect transition="in" filter="fade">
                                      <p:cBhvr>
                                        <p:cTn id="19" dur="500"/>
                                        <p:tgtEl>
                                          <p:spTgt spid="2228"/>
                                        </p:tgtEl>
                                      </p:cBhvr>
                                    </p:animEffect>
                                  </p:childTnLst>
                                </p:cTn>
                              </p:par>
                            </p:childTnLst>
                          </p:cTn>
                        </p:par>
                        <p:par>
                          <p:cTn id="20" fill="hold">
                            <p:stCondLst>
                              <p:cond delay="2000"/>
                            </p:stCondLst>
                            <p:childTnLst>
                              <p:par>
                                <p:cTn id="21" presetID="10" presetClass="entr" fill="hold" grpId="0" nodeType="afterEffect">
                                  <p:stCondLst>
                                    <p:cond delay="0"/>
                                  </p:stCondLst>
                                  <p:iterate>
                                    <p:tmAbs val="0"/>
                                  </p:iterate>
                                  <p:childTnLst>
                                    <p:set>
                                      <p:cBhvr>
                                        <p:cTn id="22" fill="hold"/>
                                        <p:tgtEl>
                                          <p:spTgt spid="2229"/>
                                        </p:tgtEl>
                                        <p:attrNameLst>
                                          <p:attrName>style.visibility</p:attrName>
                                        </p:attrNameLst>
                                      </p:cBhvr>
                                      <p:to>
                                        <p:strVal val="visible"/>
                                      </p:to>
                                    </p:set>
                                    <p:animEffect transition="in" filter="fade">
                                      <p:cBhvr>
                                        <p:cTn id="23" dur="500"/>
                                        <p:tgtEl>
                                          <p:spTgt spid="2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7" grpId="0" animBg="1" advAuto="0"/>
      <p:bldP spid="2228" grpId="0" animBg="1" advAuto="0"/>
      <p:bldP spid="2229" grpId="0" animBg="1" advAuto="0"/>
      <p:bldP spid="2230" grpId="0" animBg="1" advAuto="0"/>
      <p:bldP spid="2231" grpId="0" animBg="1" advAuto="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 name="her"/>
          <p:cNvSpPr txBox="1"/>
          <p:nvPr/>
        </p:nvSpPr>
        <p:spPr>
          <a:xfrm>
            <a:off x="10328529" y="6224695"/>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932" name="hair"/>
          <p:cNvSpPr txBox="1"/>
          <p:nvPr/>
        </p:nvSpPr>
        <p:spPr>
          <a:xfrm>
            <a:off x="11987403" y="6224695"/>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933" name="still"/>
          <p:cNvSpPr txBox="1"/>
          <p:nvPr/>
        </p:nvSpPr>
        <p:spPr>
          <a:xfrm>
            <a:off x="15195550" y="6224695"/>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934" name="red"/>
          <p:cNvSpPr txBox="1"/>
          <p:nvPr/>
        </p:nvSpPr>
        <p:spPr>
          <a:xfrm>
            <a:off x="16840962" y="6224695"/>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935" name="Connection Line"/>
          <p:cNvCxnSpPr>
            <a:stCxn id="931" idx="0"/>
            <a:endCxn id="932"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936" name="Connection Line"/>
          <p:cNvCxnSpPr>
            <a:stCxn id="932" idx="0"/>
            <a:endCxn id="939"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937" name="Connection Line"/>
          <p:cNvCxnSpPr>
            <a:stCxn id="939" idx="0"/>
            <a:endCxn id="933" idx="0"/>
          </p:cNvCxnSpPr>
          <p:nvPr/>
        </p:nvCxnSpPr>
        <p:spPr>
          <a:xfrm>
            <a:off x="14181709" y="5155626"/>
            <a:ext cx="1634109" cy="1640570"/>
          </a:xfrm>
          <a:prstGeom prst="straightConnector1">
            <a:avLst/>
          </a:prstGeom>
          <a:ln w="25400">
            <a:solidFill>
              <a:srgbClr val="000000"/>
            </a:solidFill>
            <a:miter lim="400000"/>
            <a:tailEnd type="triangle"/>
          </a:ln>
        </p:spPr>
      </p:cxnSp>
      <p:cxnSp>
        <p:nvCxnSpPr>
          <p:cNvPr id="938" name="Connection Line"/>
          <p:cNvCxnSpPr>
            <a:stCxn id="933" idx="0"/>
            <a:endCxn id="934" idx="0"/>
          </p:cNvCxnSpPr>
          <p:nvPr/>
        </p:nvCxnSpPr>
        <p:spPr>
          <a:xfrm>
            <a:off x="15815817" y="6796195"/>
            <a:ext cx="1646557" cy="1"/>
          </a:xfrm>
          <a:prstGeom prst="straightConnector1">
            <a:avLst/>
          </a:prstGeom>
          <a:ln w="25400">
            <a:solidFill>
              <a:srgbClr val="000000"/>
            </a:solidFill>
            <a:miter lim="400000"/>
            <a:tailEnd type="triangle"/>
          </a:ln>
        </p:spPr>
      </p:cxnSp>
      <p:sp>
        <p:nvSpPr>
          <p:cNvPr id="939" name="was"/>
          <p:cNvSpPr txBox="1"/>
          <p:nvPr/>
        </p:nvSpPr>
        <p:spPr>
          <a:xfrm>
            <a:off x="13489432" y="4584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was</a:t>
            </a:r>
          </a:p>
        </p:txBody>
      </p:sp>
      <p:sp>
        <p:nvSpPr>
          <p:cNvPr id="940" name="shining"/>
          <p:cNvSpPr txBox="1"/>
          <p:nvPr/>
        </p:nvSpPr>
        <p:spPr>
          <a:xfrm>
            <a:off x="15394432" y="4584126"/>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941" name="laying"/>
          <p:cNvSpPr txBox="1"/>
          <p:nvPr/>
        </p:nvSpPr>
        <p:spPr>
          <a:xfrm>
            <a:off x="15005502" y="272059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942" name="Connection Line"/>
          <p:cNvCxnSpPr>
            <a:stCxn id="939" idx="0"/>
            <a:endCxn id="940" idx="0"/>
          </p:cNvCxnSpPr>
          <p:nvPr/>
        </p:nvCxnSpPr>
        <p:spPr>
          <a:xfrm>
            <a:off x="14181709" y="5155626"/>
            <a:ext cx="2483359" cy="1"/>
          </a:xfrm>
          <a:prstGeom prst="straightConnector1">
            <a:avLst/>
          </a:prstGeom>
          <a:ln w="25400">
            <a:solidFill>
              <a:srgbClr val="000000"/>
            </a:solidFill>
            <a:miter lim="400000"/>
            <a:tailEnd type="triangle"/>
          </a:ln>
        </p:spPr>
      </p:cxnSp>
      <p:cxnSp>
        <p:nvCxnSpPr>
          <p:cNvPr id="943" name="Connection Line"/>
          <p:cNvCxnSpPr>
            <a:stCxn id="939" idx="0"/>
            <a:endCxn id="941" idx="0"/>
          </p:cNvCxnSpPr>
          <p:nvPr/>
        </p:nvCxnSpPr>
        <p:spPr>
          <a:xfrm flipV="1">
            <a:off x="14181709" y="3292090"/>
            <a:ext cx="1889832" cy="1863537"/>
          </a:xfrm>
          <a:prstGeom prst="straightConnector1">
            <a:avLst/>
          </a:prstGeom>
          <a:ln w="25400">
            <a:solidFill>
              <a:srgbClr val="000000"/>
            </a:solidFill>
            <a:miter lim="400000"/>
            <a:tailEnd type="triangle"/>
          </a:ln>
        </p:spPr>
      </p:cxnSp>
      <p:sp>
        <p:nvSpPr>
          <p:cNvPr id="944" name="Early"/>
          <p:cNvSpPr txBox="1"/>
          <p:nvPr/>
        </p:nvSpPr>
        <p:spPr>
          <a:xfrm>
            <a:off x="3202432" y="4584126"/>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945" name="one"/>
          <p:cNvSpPr txBox="1"/>
          <p:nvPr/>
        </p:nvSpPr>
        <p:spPr>
          <a:xfrm>
            <a:off x="5234432" y="4584126"/>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946" name="morning"/>
          <p:cNvSpPr txBox="1"/>
          <p:nvPr/>
        </p:nvSpPr>
        <p:spPr>
          <a:xfrm>
            <a:off x="6885432" y="4584126"/>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947" name="the"/>
          <p:cNvSpPr txBox="1"/>
          <p:nvPr/>
        </p:nvSpPr>
        <p:spPr>
          <a:xfrm>
            <a:off x="10187432" y="4584126"/>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948" name="sun"/>
          <p:cNvSpPr txBox="1"/>
          <p:nvPr/>
        </p:nvSpPr>
        <p:spPr>
          <a:xfrm>
            <a:off x="11711432" y="4584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949" name="Connection Line"/>
          <p:cNvCxnSpPr>
            <a:stCxn id="944" idx="0"/>
            <a:endCxn id="945"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950" name="Connection Line"/>
          <p:cNvCxnSpPr>
            <a:stCxn id="945" idx="0"/>
            <a:endCxn id="946"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951" name="Connection Line"/>
          <p:cNvCxnSpPr>
            <a:stCxn id="946" idx="0"/>
            <a:endCxn id="947"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952" name="Connection Line"/>
          <p:cNvCxnSpPr>
            <a:stCxn id="947" idx="0"/>
            <a:endCxn id="948" idx="0"/>
          </p:cNvCxnSpPr>
          <p:nvPr/>
        </p:nvCxnSpPr>
        <p:spPr>
          <a:xfrm>
            <a:off x="10794746" y="5155626"/>
            <a:ext cx="1559815" cy="1"/>
          </a:xfrm>
          <a:prstGeom prst="straightConnector1">
            <a:avLst/>
          </a:prstGeom>
          <a:ln w="25400">
            <a:solidFill>
              <a:srgbClr val="000000"/>
            </a:solidFill>
            <a:miter lim="400000"/>
            <a:tailEnd type="triangle"/>
          </a:ln>
        </p:spPr>
      </p:cxnSp>
      <p:sp>
        <p:nvSpPr>
          <p:cNvPr id="953" name="in"/>
          <p:cNvSpPr txBox="1"/>
          <p:nvPr/>
        </p:nvSpPr>
        <p:spPr>
          <a:xfrm>
            <a:off x="17413730" y="2717226"/>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954" name="bed"/>
          <p:cNvSpPr txBox="1"/>
          <p:nvPr/>
        </p:nvSpPr>
        <p:spPr>
          <a:xfrm>
            <a:off x="18429730" y="2717226"/>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955" name="Connection Line"/>
          <p:cNvCxnSpPr>
            <a:stCxn id="941" idx="0"/>
            <a:endCxn id="953"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956" name="Connection Line"/>
          <p:cNvCxnSpPr>
            <a:stCxn id="953" idx="0"/>
            <a:endCxn id="954" idx="0"/>
          </p:cNvCxnSpPr>
          <p:nvPr/>
        </p:nvCxnSpPr>
        <p:spPr>
          <a:xfrm>
            <a:off x="17774156" y="3288726"/>
            <a:ext cx="1390143" cy="1"/>
          </a:xfrm>
          <a:prstGeom prst="straightConnector1">
            <a:avLst/>
          </a:prstGeom>
          <a:ln w="25400">
            <a:solidFill>
              <a:srgbClr val="000000"/>
            </a:solidFill>
            <a:miter lim="400000"/>
            <a:tailEnd type="triangle"/>
          </a:ln>
        </p:spPr>
      </p:cxnSp>
      <p:sp>
        <p:nvSpPr>
          <p:cNvPr id="957" name="I"/>
          <p:cNvSpPr txBox="1"/>
          <p:nvPr/>
        </p:nvSpPr>
        <p:spPr>
          <a:xfrm>
            <a:off x="18315430" y="4584126"/>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958" name="Connection Line"/>
          <p:cNvCxnSpPr>
            <a:stCxn id="939" idx="0"/>
            <a:endCxn id="957" idx="0"/>
          </p:cNvCxnSpPr>
          <p:nvPr/>
        </p:nvCxnSpPr>
        <p:spPr>
          <a:xfrm>
            <a:off x="14181709" y="5155626"/>
            <a:ext cx="4291456" cy="1"/>
          </a:xfrm>
          <a:prstGeom prst="straightConnector1">
            <a:avLst/>
          </a:prstGeom>
          <a:ln w="25400">
            <a:solidFill>
              <a:srgbClr val="000000"/>
            </a:solidFill>
            <a:miter lim="400000"/>
            <a:headEnd type="triangle"/>
          </a:ln>
        </p:spPr>
      </p:cxnSp>
      <p:cxnSp>
        <p:nvCxnSpPr>
          <p:cNvPr id="959" name="Connection Line"/>
          <p:cNvCxnSpPr>
            <a:stCxn id="948" idx="0"/>
            <a:endCxn id="939" idx="0"/>
          </p:cNvCxnSpPr>
          <p:nvPr/>
        </p:nvCxnSpPr>
        <p:spPr>
          <a:xfrm>
            <a:off x="12354560" y="5155626"/>
            <a:ext cx="1827150" cy="1"/>
          </a:xfrm>
          <a:prstGeom prst="straightConnector1">
            <a:avLst/>
          </a:prstGeom>
          <a:ln w="25400">
            <a:solidFill>
              <a:srgbClr val="000000"/>
            </a:solidFill>
            <a:miter lim="400000"/>
            <a:tailEnd type="triangle"/>
          </a:ln>
        </p:spPr>
      </p:cxnSp>
      <p:sp>
        <p:nvSpPr>
          <p:cNvPr id="960" name="Wondering"/>
          <p:cNvSpPr txBox="1"/>
          <p:nvPr/>
        </p:nvSpPr>
        <p:spPr>
          <a:xfrm>
            <a:off x="2313432" y="7886126"/>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961" name="if"/>
          <p:cNvSpPr txBox="1"/>
          <p:nvPr/>
        </p:nvSpPr>
        <p:spPr>
          <a:xfrm>
            <a:off x="6504432" y="7886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962" name="she"/>
          <p:cNvSpPr txBox="1"/>
          <p:nvPr/>
        </p:nvSpPr>
        <p:spPr>
          <a:xfrm>
            <a:off x="7266432" y="7886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963" name="had"/>
          <p:cNvSpPr txBox="1"/>
          <p:nvPr/>
        </p:nvSpPr>
        <p:spPr>
          <a:xfrm>
            <a:off x="8790432" y="7886126"/>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964" name="changed"/>
          <p:cNvSpPr txBox="1"/>
          <p:nvPr/>
        </p:nvSpPr>
        <p:spPr>
          <a:xfrm>
            <a:off x="10441432" y="7886126"/>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965" name="at"/>
          <p:cNvSpPr txBox="1"/>
          <p:nvPr/>
        </p:nvSpPr>
        <p:spPr>
          <a:xfrm>
            <a:off x="13743432" y="7886126"/>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966" name="all"/>
          <p:cNvSpPr txBox="1"/>
          <p:nvPr/>
        </p:nvSpPr>
        <p:spPr>
          <a:xfrm>
            <a:off x="14759432" y="7886126"/>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967" name="if"/>
          <p:cNvSpPr txBox="1"/>
          <p:nvPr/>
        </p:nvSpPr>
        <p:spPr>
          <a:xfrm>
            <a:off x="15902430" y="7886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cxnSp>
        <p:nvCxnSpPr>
          <p:cNvPr id="968" name="Connection Line"/>
          <p:cNvCxnSpPr>
            <a:stCxn id="960" idx="0"/>
            <a:endCxn id="961" idx="0"/>
          </p:cNvCxnSpPr>
          <p:nvPr/>
        </p:nvCxnSpPr>
        <p:spPr>
          <a:xfrm>
            <a:off x="4268343" y="8457626"/>
            <a:ext cx="2497456" cy="1"/>
          </a:xfrm>
          <a:prstGeom prst="straightConnector1">
            <a:avLst/>
          </a:prstGeom>
          <a:ln w="25400">
            <a:solidFill>
              <a:srgbClr val="000000"/>
            </a:solidFill>
            <a:miter lim="400000"/>
            <a:tailEnd type="triangle"/>
          </a:ln>
        </p:spPr>
      </p:cxnSp>
      <p:cxnSp>
        <p:nvCxnSpPr>
          <p:cNvPr id="969" name="Connection Line"/>
          <p:cNvCxnSpPr>
            <a:stCxn id="961" idx="0"/>
            <a:endCxn id="962" idx="0"/>
          </p:cNvCxnSpPr>
          <p:nvPr/>
        </p:nvCxnSpPr>
        <p:spPr>
          <a:xfrm>
            <a:off x="6765798" y="8457626"/>
            <a:ext cx="1143763" cy="1"/>
          </a:xfrm>
          <a:prstGeom prst="straightConnector1">
            <a:avLst/>
          </a:prstGeom>
          <a:ln w="25400">
            <a:solidFill>
              <a:srgbClr val="000000"/>
            </a:solidFill>
            <a:miter lim="400000"/>
            <a:tailEnd type="triangle"/>
          </a:ln>
        </p:spPr>
      </p:cxnSp>
      <p:cxnSp>
        <p:nvCxnSpPr>
          <p:cNvPr id="970" name="Connection Line"/>
          <p:cNvCxnSpPr>
            <a:stCxn id="962" idx="0"/>
            <a:endCxn id="963" idx="0"/>
          </p:cNvCxnSpPr>
          <p:nvPr/>
        </p:nvCxnSpPr>
        <p:spPr>
          <a:xfrm>
            <a:off x="7909560" y="8457626"/>
            <a:ext cx="1580389" cy="1"/>
          </a:xfrm>
          <a:prstGeom prst="straightConnector1">
            <a:avLst/>
          </a:prstGeom>
          <a:ln w="25400">
            <a:solidFill>
              <a:srgbClr val="000000"/>
            </a:solidFill>
            <a:miter lim="400000"/>
            <a:tailEnd type="triangle"/>
          </a:ln>
        </p:spPr>
      </p:cxnSp>
      <p:cxnSp>
        <p:nvCxnSpPr>
          <p:cNvPr id="971" name="Connection Line"/>
          <p:cNvCxnSpPr>
            <a:stCxn id="963" idx="0"/>
            <a:endCxn id="964" idx="0"/>
          </p:cNvCxnSpPr>
          <p:nvPr/>
        </p:nvCxnSpPr>
        <p:spPr>
          <a:xfrm>
            <a:off x="9489948" y="8457626"/>
            <a:ext cx="2491106" cy="1"/>
          </a:xfrm>
          <a:prstGeom prst="straightConnector1">
            <a:avLst/>
          </a:prstGeom>
          <a:ln w="25400">
            <a:solidFill>
              <a:srgbClr val="000000"/>
            </a:solidFill>
            <a:miter lim="400000"/>
            <a:tailEnd type="triangle"/>
          </a:ln>
        </p:spPr>
      </p:cxnSp>
      <p:cxnSp>
        <p:nvCxnSpPr>
          <p:cNvPr id="972" name="Connection Line"/>
          <p:cNvCxnSpPr>
            <a:stCxn id="964" idx="0"/>
            <a:endCxn id="965" idx="0"/>
          </p:cNvCxnSpPr>
          <p:nvPr/>
        </p:nvCxnSpPr>
        <p:spPr>
          <a:xfrm>
            <a:off x="11981053" y="8457626"/>
            <a:ext cx="2143761" cy="1"/>
          </a:xfrm>
          <a:prstGeom prst="straightConnector1">
            <a:avLst/>
          </a:prstGeom>
          <a:ln w="25400">
            <a:solidFill>
              <a:srgbClr val="000000"/>
            </a:solidFill>
            <a:miter lim="400000"/>
            <a:tailEnd type="triangle"/>
          </a:ln>
        </p:spPr>
      </p:cxnSp>
      <p:cxnSp>
        <p:nvCxnSpPr>
          <p:cNvPr id="973" name="Connection Line"/>
          <p:cNvCxnSpPr>
            <a:stCxn id="965" idx="0"/>
            <a:endCxn id="966" idx="0"/>
          </p:cNvCxnSpPr>
          <p:nvPr/>
        </p:nvCxnSpPr>
        <p:spPr>
          <a:xfrm>
            <a:off x="14124813" y="8457626"/>
            <a:ext cx="1072389" cy="1"/>
          </a:xfrm>
          <a:prstGeom prst="straightConnector1">
            <a:avLst/>
          </a:prstGeom>
          <a:ln w="25400">
            <a:solidFill>
              <a:srgbClr val="000000"/>
            </a:solidFill>
            <a:miter lim="400000"/>
            <a:tailEnd type="triangle"/>
          </a:ln>
        </p:spPr>
      </p:cxnSp>
      <p:cxnSp>
        <p:nvCxnSpPr>
          <p:cNvPr id="974" name="Connection Line"/>
          <p:cNvCxnSpPr>
            <a:stCxn id="966" idx="0"/>
            <a:endCxn id="967" idx="0"/>
          </p:cNvCxnSpPr>
          <p:nvPr/>
        </p:nvCxnSpPr>
        <p:spPr>
          <a:xfrm>
            <a:off x="15197201" y="8457626"/>
            <a:ext cx="966596" cy="1"/>
          </a:xfrm>
          <a:prstGeom prst="straightConnector1">
            <a:avLst/>
          </a:prstGeom>
          <a:ln w="25400">
            <a:solidFill>
              <a:srgbClr val="000000"/>
            </a:solidFill>
            <a:miter lim="400000"/>
            <a:tailEnd type="triangle"/>
          </a:ln>
        </p:spPr>
      </p:cxnSp>
      <p:cxnSp>
        <p:nvCxnSpPr>
          <p:cNvPr id="975" name="Connection Line"/>
          <p:cNvCxnSpPr>
            <a:stCxn id="967" idx="0"/>
            <a:endCxn id="931" idx="0"/>
          </p:cNvCxnSpPr>
          <p:nvPr/>
        </p:nvCxnSpPr>
        <p:spPr>
          <a:xfrm flipH="1" flipV="1">
            <a:off x="10935843" y="6796195"/>
            <a:ext cx="5227954" cy="1661432"/>
          </a:xfrm>
          <a:prstGeom prst="straightConnector1">
            <a:avLst/>
          </a:prstGeom>
          <a:ln w="25400">
            <a:solidFill>
              <a:srgbClr val="000000"/>
            </a:solidFill>
            <a:miter lim="400000"/>
            <a:tailEnd type="triangle"/>
          </a:ln>
        </p:spPr>
      </p:cxnSp>
      <p:sp>
        <p:nvSpPr>
          <p:cNvPr id="976" name="Rounded Rectangle"/>
          <p:cNvSpPr/>
          <p:nvPr/>
        </p:nvSpPr>
        <p:spPr>
          <a:xfrm>
            <a:off x="13489432" y="4520626"/>
            <a:ext cx="1402803" cy="1270001"/>
          </a:xfrm>
          <a:prstGeom prst="roundRect">
            <a:avLst>
              <a:gd name="adj" fmla="val 15000"/>
            </a:avLst>
          </a:prstGeom>
          <a:ln w="254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977" name="Rounded Rectangle"/>
          <p:cNvSpPr/>
          <p:nvPr/>
        </p:nvSpPr>
        <p:spPr>
          <a:xfrm>
            <a:off x="13489432" y="4520626"/>
            <a:ext cx="1402803" cy="1270001"/>
          </a:xfrm>
          <a:prstGeom prst="roundRect">
            <a:avLst>
              <a:gd name="adj" fmla="val 15000"/>
            </a:avLst>
          </a:prstGeom>
          <a:ln w="25400">
            <a:solidFill>
              <a:srgbClr val="EF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978" name="Rounded Rectangle"/>
          <p:cNvSpPr/>
          <p:nvPr/>
        </p:nvSpPr>
        <p:spPr>
          <a:xfrm>
            <a:off x="13489432" y="4520626"/>
            <a:ext cx="1402803" cy="1270001"/>
          </a:xfrm>
          <a:prstGeom prst="roundRect">
            <a:avLst>
              <a:gd name="adj" fmla="val 15000"/>
            </a:avLst>
          </a:prstGeom>
          <a:ln w="25400">
            <a:solidFill>
              <a:srgbClr val="ED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979" name="was"/>
          <p:cNvSpPr txBox="1"/>
          <p:nvPr/>
        </p:nvSpPr>
        <p:spPr>
          <a:xfrm>
            <a:off x="13489432" y="4584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was</a:t>
            </a:r>
          </a:p>
        </p:txBody>
      </p:sp>
      <p:sp>
        <p:nvSpPr>
          <p:cNvPr id="980" name="was"/>
          <p:cNvSpPr txBox="1"/>
          <p:nvPr/>
        </p:nvSpPr>
        <p:spPr>
          <a:xfrm>
            <a:off x="13489430" y="4584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EF220C"/>
                </a:solidFill>
                <a:latin typeface="Avenir Book"/>
                <a:ea typeface="Avenir Book"/>
                <a:cs typeface="Avenir Book"/>
                <a:sym typeface="Avenir Book"/>
              </a:defRPr>
            </a:lvl1pPr>
          </a:lstStyle>
          <a:p>
            <a:r>
              <a:t>was</a:t>
            </a:r>
          </a:p>
        </p:txBody>
      </p:sp>
      <p:sp>
        <p:nvSpPr>
          <p:cNvPr id="981" name="was"/>
          <p:cNvSpPr txBox="1"/>
          <p:nvPr/>
        </p:nvSpPr>
        <p:spPr>
          <a:xfrm>
            <a:off x="13489430" y="4584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ED220C"/>
                </a:solidFill>
                <a:latin typeface="Avenir Book"/>
                <a:ea typeface="Avenir Book"/>
                <a:cs typeface="Avenir Book"/>
                <a:sym typeface="Avenir Book"/>
              </a:defRPr>
            </a:lvl1pPr>
          </a:lstStyle>
          <a:p>
            <a:r>
              <a:t>was</a:t>
            </a:r>
          </a:p>
        </p:txBody>
      </p:sp>
      <p:cxnSp>
        <p:nvCxnSpPr>
          <p:cNvPr id="982" name="Connection Line"/>
          <p:cNvCxnSpPr>
            <a:stCxn id="940" idx="0"/>
            <a:endCxn id="957" idx="0"/>
          </p:cNvCxnSpPr>
          <p:nvPr/>
        </p:nvCxnSpPr>
        <p:spPr>
          <a:xfrm>
            <a:off x="16665067" y="5155626"/>
            <a:ext cx="1808098" cy="1"/>
          </a:xfrm>
          <a:prstGeom prst="straightConnector1">
            <a:avLst/>
          </a:prstGeom>
          <a:ln w="25400">
            <a:solidFill>
              <a:srgbClr val="000000"/>
            </a:solidFill>
            <a:miter lim="400000"/>
            <a:tailEnd type="triangle"/>
          </a:ln>
        </p:spPr>
      </p:cxnSp>
      <p:sp>
        <p:nvSpPr>
          <p:cNvPr id="2" name="TextBox 1">
            <a:extLst>
              <a:ext uri="{FF2B5EF4-FFF2-40B4-BE49-F238E27FC236}">
                <a16:creationId xmlns:a16="http://schemas.microsoft.com/office/drawing/2014/main" id="{F9396B13-380C-8306-0BCA-F895AD4557D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spd="slow">
        <p:dissolve/>
      </p:transition>
    </mc:Choice>
    <mc:Fallback xmlns:a14="http://schemas.microsoft.com/office/drawing/2010/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pic>
        <p:nvPicPr>
          <p:cNvPr id="2235" name="raspberries.jpeg" descr="raspberries.jpeg"/>
          <p:cNvPicPr>
            <a:picLocks noChangeAspect="1"/>
          </p:cNvPicPr>
          <p:nvPr/>
        </p:nvPicPr>
        <p:blipFill>
          <a:blip r:embed="rId3"/>
          <a:srcRect l="22187" t="644" r="12109" b="762"/>
          <a:stretch>
            <a:fillRect/>
          </a:stretch>
        </p:blipFill>
        <p:spPr>
          <a:xfrm>
            <a:off x="7115637" y="1787948"/>
            <a:ext cx="10159852" cy="10159852"/>
          </a:xfrm>
          <a:prstGeom prst="rect">
            <a:avLst/>
          </a:prstGeom>
          <a:ln w="12700">
            <a:miter lim="400000"/>
          </a:ln>
        </p:spPr>
      </p:pic>
      <p:grpSp>
        <p:nvGrpSpPr>
          <p:cNvPr id="3294" name="Group"/>
          <p:cNvGrpSpPr/>
          <p:nvPr/>
        </p:nvGrpSpPr>
        <p:grpSpPr>
          <a:xfrm>
            <a:off x="7108362" y="1768051"/>
            <a:ext cx="10160001" cy="10160000"/>
            <a:chOff x="0" y="0"/>
            <a:chExt cx="10160000" cy="10159999"/>
          </a:xfrm>
        </p:grpSpPr>
        <p:grpSp>
          <p:nvGrpSpPr>
            <p:cNvPr id="2764" name="Group"/>
            <p:cNvGrpSpPr/>
            <p:nvPr/>
          </p:nvGrpSpPr>
          <p:grpSpPr>
            <a:xfrm>
              <a:off x="0" y="0"/>
              <a:ext cx="5080000" cy="10160000"/>
              <a:chOff x="0" y="0"/>
              <a:chExt cx="5080000" cy="10159999"/>
            </a:xfrm>
          </p:grpSpPr>
          <p:grpSp>
            <p:nvGrpSpPr>
              <p:cNvPr id="2268" name="Group"/>
              <p:cNvGrpSpPr/>
              <p:nvPr/>
            </p:nvGrpSpPr>
            <p:grpSpPr>
              <a:xfrm>
                <a:off x="0" y="0"/>
                <a:ext cx="317500" cy="10160000"/>
                <a:chOff x="0" y="0"/>
                <a:chExt cx="317500" cy="10159999"/>
              </a:xfrm>
            </p:grpSpPr>
            <p:sp>
              <p:nvSpPr>
                <p:cNvPr id="2236"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37"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38"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39"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0"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1"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2"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3"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4"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5"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6"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7"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8"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9"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0"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1"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2"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3"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4"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5"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6"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7"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8"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9"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0"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1"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2"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3"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4"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5"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6"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7"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301" name="Group"/>
              <p:cNvGrpSpPr/>
              <p:nvPr/>
            </p:nvGrpSpPr>
            <p:grpSpPr>
              <a:xfrm>
                <a:off x="317500" y="0"/>
                <a:ext cx="317500" cy="10160000"/>
                <a:chOff x="0" y="0"/>
                <a:chExt cx="317500" cy="10159999"/>
              </a:xfrm>
            </p:grpSpPr>
            <p:sp>
              <p:nvSpPr>
                <p:cNvPr id="226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334" name="Group"/>
              <p:cNvGrpSpPr/>
              <p:nvPr/>
            </p:nvGrpSpPr>
            <p:grpSpPr>
              <a:xfrm>
                <a:off x="635000" y="0"/>
                <a:ext cx="317500" cy="10160000"/>
                <a:chOff x="0" y="0"/>
                <a:chExt cx="317500" cy="10159999"/>
              </a:xfrm>
            </p:grpSpPr>
            <p:sp>
              <p:nvSpPr>
                <p:cNvPr id="230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367" name="Group"/>
              <p:cNvGrpSpPr/>
              <p:nvPr/>
            </p:nvGrpSpPr>
            <p:grpSpPr>
              <a:xfrm>
                <a:off x="952500" y="0"/>
                <a:ext cx="317500" cy="10160000"/>
                <a:chOff x="0" y="0"/>
                <a:chExt cx="317500" cy="10159999"/>
              </a:xfrm>
            </p:grpSpPr>
            <p:sp>
              <p:nvSpPr>
                <p:cNvPr id="233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400" name="Group"/>
              <p:cNvGrpSpPr/>
              <p:nvPr/>
            </p:nvGrpSpPr>
            <p:grpSpPr>
              <a:xfrm>
                <a:off x="1270000" y="0"/>
                <a:ext cx="317500" cy="10160000"/>
                <a:chOff x="0" y="0"/>
                <a:chExt cx="317500" cy="10159999"/>
              </a:xfrm>
            </p:grpSpPr>
            <p:sp>
              <p:nvSpPr>
                <p:cNvPr id="236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433" name="Group"/>
              <p:cNvGrpSpPr/>
              <p:nvPr/>
            </p:nvGrpSpPr>
            <p:grpSpPr>
              <a:xfrm>
                <a:off x="1587500" y="0"/>
                <a:ext cx="317500" cy="10160000"/>
                <a:chOff x="0" y="0"/>
                <a:chExt cx="317500" cy="10159999"/>
              </a:xfrm>
            </p:grpSpPr>
            <p:sp>
              <p:nvSpPr>
                <p:cNvPr id="240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466" name="Group"/>
              <p:cNvGrpSpPr/>
              <p:nvPr/>
            </p:nvGrpSpPr>
            <p:grpSpPr>
              <a:xfrm>
                <a:off x="1905000" y="0"/>
                <a:ext cx="317500" cy="10160000"/>
                <a:chOff x="0" y="0"/>
                <a:chExt cx="317500" cy="10159999"/>
              </a:xfrm>
            </p:grpSpPr>
            <p:sp>
              <p:nvSpPr>
                <p:cNvPr id="243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499" name="Group"/>
              <p:cNvGrpSpPr/>
              <p:nvPr/>
            </p:nvGrpSpPr>
            <p:grpSpPr>
              <a:xfrm>
                <a:off x="2222500" y="0"/>
                <a:ext cx="317500" cy="10160000"/>
                <a:chOff x="0" y="0"/>
                <a:chExt cx="317500" cy="10159999"/>
              </a:xfrm>
            </p:grpSpPr>
            <p:sp>
              <p:nvSpPr>
                <p:cNvPr id="246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532" name="Group"/>
              <p:cNvGrpSpPr/>
              <p:nvPr/>
            </p:nvGrpSpPr>
            <p:grpSpPr>
              <a:xfrm>
                <a:off x="2540000" y="0"/>
                <a:ext cx="317500" cy="10160000"/>
                <a:chOff x="0" y="0"/>
                <a:chExt cx="317500" cy="10159999"/>
              </a:xfrm>
            </p:grpSpPr>
            <p:sp>
              <p:nvSpPr>
                <p:cNvPr id="250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565" name="Group"/>
              <p:cNvGrpSpPr/>
              <p:nvPr/>
            </p:nvGrpSpPr>
            <p:grpSpPr>
              <a:xfrm>
                <a:off x="2857500" y="0"/>
                <a:ext cx="317500" cy="10160000"/>
                <a:chOff x="0" y="0"/>
                <a:chExt cx="317500" cy="10159999"/>
              </a:xfrm>
            </p:grpSpPr>
            <p:sp>
              <p:nvSpPr>
                <p:cNvPr id="2533"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4"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5"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6"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7"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8"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9"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0"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1"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2"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3"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4"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5"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6"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7"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8"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9"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0"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1"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2"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3"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4"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5"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6"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7"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8"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9"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0"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1"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2"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3"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4"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598" name="Group"/>
              <p:cNvGrpSpPr/>
              <p:nvPr/>
            </p:nvGrpSpPr>
            <p:grpSpPr>
              <a:xfrm>
                <a:off x="3175000" y="0"/>
                <a:ext cx="317500" cy="10160000"/>
                <a:chOff x="0" y="0"/>
                <a:chExt cx="317500" cy="10159999"/>
              </a:xfrm>
            </p:grpSpPr>
            <p:sp>
              <p:nvSpPr>
                <p:cNvPr id="2566"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7"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8"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9"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0"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1"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2"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3"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4"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5"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6"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7"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8"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9"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0"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1"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2"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3"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4"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5"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6"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7"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8"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9"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0"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1"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2"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3"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4"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5"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6"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7"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631" name="Group"/>
              <p:cNvGrpSpPr/>
              <p:nvPr/>
            </p:nvGrpSpPr>
            <p:grpSpPr>
              <a:xfrm>
                <a:off x="3492500" y="0"/>
                <a:ext cx="317500" cy="10160000"/>
                <a:chOff x="0" y="0"/>
                <a:chExt cx="317500" cy="10159999"/>
              </a:xfrm>
            </p:grpSpPr>
            <p:sp>
              <p:nvSpPr>
                <p:cNvPr id="259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664" name="Group"/>
              <p:cNvGrpSpPr/>
              <p:nvPr/>
            </p:nvGrpSpPr>
            <p:grpSpPr>
              <a:xfrm>
                <a:off x="3810000" y="0"/>
                <a:ext cx="317500" cy="10160000"/>
                <a:chOff x="0" y="0"/>
                <a:chExt cx="317500" cy="10159999"/>
              </a:xfrm>
            </p:grpSpPr>
            <p:sp>
              <p:nvSpPr>
                <p:cNvPr id="263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697" name="Group"/>
              <p:cNvGrpSpPr/>
              <p:nvPr/>
            </p:nvGrpSpPr>
            <p:grpSpPr>
              <a:xfrm>
                <a:off x="4127500" y="0"/>
                <a:ext cx="317500" cy="10160000"/>
                <a:chOff x="0" y="0"/>
                <a:chExt cx="317500" cy="10159999"/>
              </a:xfrm>
            </p:grpSpPr>
            <p:sp>
              <p:nvSpPr>
                <p:cNvPr id="266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730" name="Group"/>
              <p:cNvGrpSpPr/>
              <p:nvPr/>
            </p:nvGrpSpPr>
            <p:grpSpPr>
              <a:xfrm>
                <a:off x="4445000" y="0"/>
                <a:ext cx="317500" cy="10160000"/>
                <a:chOff x="0" y="0"/>
                <a:chExt cx="317500" cy="10159999"/>
              </a:xfrm>
            </p:grpSpPr>
            <p:sp>
              <p:nvSpPr>
                <p:cNvPr id="269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763" name="Group"/>
              <p:cNvGrpSpPr/>
              <p:nvPr/>
            </p:nvGrpSpPr>
            <p:grpSpPr>
              <a:xfrm>
                <a:off x="4762500" y="0"/>
                <a:ext cx="317500" cy="10160000"/>
                <a:chOff x="0" y="0"/>
                <a:chExt cx="317500" cy="10159999"/>
              </a:xfrm>
            </p:grpSpPr>
            <p:sp>
              <p:nvSpPr>
                <p:cNvPr id="273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grpSp>
          <p:nvGrpSpPr>
            <p:cNvPr id="3293" name="Group"/>
            <p:cNvGrpSpPr/>
            <p:nvPr/>
          </p:nvGrpSpPr>
          <p:grpSpPr>
            <a:xfrm>
              <a:off x="5080000" y="0"/>
              <a:ext cx="5080000" cy="10160000"/>
              <a:chOff x="0" y="0"/>
              <a:chExt cx="5080000" cy="10159999"/>
            </a:xfrm>
          </p:grpSpPr>
          <p:grpSp>
            <p:nvGrpSpPr>
              <p:cNvPr id="2797" name="Group"/>
              <p:cNvGrpSpPr/>
              <p:nvPr/>
            </p:nvGrpSpPr>
            <p:grpSpPr>
              <a:xfrm>
                <a:off x="0" y="0"/>
                <a:ext cx="317500" cy="10160000"/>
                <a:chOff x="0" y="0"/>
                <a:chExt cx="317500" cy="10159999"/>
              </a:xfrm>
            </p:grpSpPr>
            <p:sp>
              <p:nvSpPr>
                <p:cNvPr id="276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830" name="Group"/>
              <p:cNvGrpSpPr/>
              <p:nvPr/>
            </p:nvGrpSpPr>
            <p:grpSpPr>
              <a:xfrm>
                <a:off x="317500" y="0"/>
                <a:ext cx="317500" cy="10160000"/>
                <a:chOff x="0" y="0"/>
                <a:chExt cx="317500" cy="10159999"/>
              </a:xfrm>
            </p:grpSpPr>
            <p:sp>
              <p:nvSpPr>
                <p:cNvPr id="279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863" name="Group"/>
              <p:cNvGrpSpPr/>
              <p:nvPr/>
            </p:nvGrpSpPr>
            <p:grpSpPr>
              <a:xfrm>
                <a:off x="635000" y="0"/>
                <a:ext cx="317500" cy="10160000"/>
                <a:chOff x="0" y="0"/>
                <a:chExt cx="317500" cy="10159999"/>
              </a:xfrm>
            </p:grpSpPr>
            <p:sp>
              <p:nvSpPr>
                <p:cNvPr id="283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896" name="Group"/>
              <p:cNvGrpSpPr/>
              <p:nvPr/>
            </p:nvGrpSpPr>
            <p:grpSpPr>
              <a:xfrm>
                <a:off x="952500" y="0"/>
                <a:ext cx="317500" cy="10160000"/>
                <a:chOff x="0" y="0"/>
                <a:chExt cx="317500" cy="10159999"/>
              </a:xfrm>
            </p:grpSpPr>
            <p:sp>
              <p:nvSpPr>
                <p:cNvPr id="286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929" name="Group"/>
              <p:cNvGrpSpPr/>
              <p:nvPr/>
            </p:nvGrpSpPr>
            <p:grpSpPr>
              <a:xfrm>
                <a:off x="1270000" y="0"/>
                <a:ext cx="317500" cy="10160000"/>
                <a:chOff x="0" y="0"/>
                <a:chExt cx="317500" cy="10159999"/>
              </a:xfrm>
            </p:grpSpPr>
            <p:sp>
              <p:nvSpPr>
                <p:cNvPr id="289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962" name="Group"/>
              <p:cNvGrpSpPr/>
              <p:nvPr/>
            </p:nvGrpSpPr>
            <p:grpSpPr>
              <a:xfrm>
                <a:off x="1587500" y="0"/>
                <a:ext cx="317500" cy="10160000"/>
                <a:chOff x="0" y="0"/>
                <a:chExt cx="317500" cy="10159999"/>
              </a:xfrm>
            </p:grpSpPr>
            <p:sp>
              <p:nvSpPr>
                <p:cNvPr id="293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995" name="Group"/>
              <p:cNvGrpSpPr/>
              <p:nvPr/>
            </p:nvGrpSpPr>
            <p:grpSpPr>
              <a:xfrm>
                <a:off x="1905000" y="0"/>
                <a:ext cx="317500" cy="10160000"/>
                <a:chOff x="0" y="0"/>
                <a:chExt cx="317500" cy="10159999"/>
              </a:xfrm>
            </p:grpSpPr>
            <p:sp>
              <p:nvSpPr>
                <p:cNvPr id="2963"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4"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5"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6"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7"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8"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9"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0"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1"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2"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3"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4"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5"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6"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7"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8"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9"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0"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1"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2"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3"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4"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5"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6"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7"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8"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9"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0"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1"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2"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3"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4"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028" name="Group"/>
              <p:cNvGrpSpPr/>
              <p:nvPr/>
            </p:nvGrpSpPr>
            <p:grpSpPr>
              <a:xfrm>
                <a:off x="2222500" y="0"/>
                <a:ext cx="317500" cy="10160000"/>
                <a:chOff x="0" y="0"/>
                <a:chExt cx="317500" cy="10159999"/>
              </a:xfrm>
            </p:grpSpPr>
            <p:sp>
              <p:nvSpPr>
                <p:cNvPr id="2996"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7"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8"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9"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0"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1"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2"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3"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4"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5"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6"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7"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8"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9"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0"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1"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2"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3"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4"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5"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6"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7"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8"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9"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0"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1"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2"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3"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4"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5"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6"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7"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061" name="Group"/>
              <p:cNvGrpSpPr/>
              <p:nvPr/>
            </p:nvGrpSpPr>
            <p:grpSpPr>
              <a:xfrm>
                <a:off x="2540000" y="0"/>
                <a:ext cx="317500" cy="10160000"/>
                <a:chOff x="0" y="0"/>
                <a:chExt cx="317500" cy="10159999"/>
              </a:xfrm>
            </p:grpSpPr>
            <p:sp>
              <p:nvSpPr>
                <p:cNvPr id="302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094" name="Group"/>
              <p:cNvGrpSpPr/>
              <p:nvPr/>
            </p:nvGrpSpPr>
            <p:grpSpPr>
              <a:xfrm>
                <a:off x="2857500" y="0"/>
                <a:ext cx="317500" cy="10160000"/>
                <a:chOff x="0" y="0"/>
                <a:chExt cx="317500" cy="10159999"/>
              </a:xfrm>
            </p:grpSpPr>
            <p:sp>
              <p:nvSpPr>
                <p:cNvPr id="306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127" name="Group"/>
              <p:cNvGrpSpPr/>
              <p:nvPr/>
            </p:nvGrpSpPr>
            <p:grpSpPr>
              <a:xfrm>
                <a:off x="3175000" y="0"/>
                <a:ext cx="317500" cy="10160000"/>
                <a:chOff x="0" y="0"/>
                <a:chExt cx="317500" cy="10159999"/>
              </a:xfrm>
            </p:grpSpPr>
            <p:sp>
              <p:nvSpPr>
                <p:cNvPr id="309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160" name="Group"/>
              <p:cNvGrpSpPr/>
              <p:nvPr/>
            </p:nvGrpSpPr>
            <p:grpSpPr>
              <a:xfrm>
                <a:off x="3492500" y="0"/>
                <a:ext cx="317500" cy="10160000"/>
                <a:chOff x="0" y="0"/>
                <a:chExt cx="317500" cy="10159999"/>
              </a:xfrm>
            </p:grpSpPr>
            <p:sp>
              <p:nvSpPr>
                <p:cNvPr id="312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193" name="Group"/>
              <p:cNvGrpSpPr/>
              <p:nvPr/>
            </p:nvGrpSpPr>
            <p:grpSpPr>
              <a:xfrm>
                <a:off x="3810000" y="0"/>
                <a:ext cx="317500" cy="10160000"/>
                <a:chOff x="0" y="0"/>
                <a:chExt cx="317500" cy="10159999"/>
              </a:xfrm>
            </p:grpSpPr>
            <p:sp>
              <p:nvSpPr>
                <p:cNvPr id="316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226" name="Group"/>
              <p:cNvGrpSpPr/>
              <p:nvPr/>
            </p:nvGrpSpPr>
            <p:grpSpPr>
              <a:xfrm>
                <a:off x="4127500" y="0"/>
                <a:ext cx="317500" cy="10160000"/>
                <a:chOff x="0" y="0"/>
                <a:chExt cx="317500" cy="10159999"/>
              </a:xfrm>
            </p:grpSpPr>
            <p:sp>
              <p:nvSpPr>
                <p:cNvPr id="319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259" name="Group"/>
              <p:cNvGrpSpPr/>
              <p:nvPr/>
            </p:nvGrpSpPr>
            <p:grpSpPr>
              <a:xfrm>
                <a:off x="4445000" y="0"/>
                <a:ext cx="317500" cy="10160000"/>
                <a:chOff x="0" y="0"/>
                <a:chExt cx="317500" cy="10159999"/>
              </a:xfrm>
            </p:grpSpPr>
            <p:sp>
              <p:nvSpPr>
                <p:cNvPr id="322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292" name="Group"/>
              <p:cNvGrpSpPr/>
              <p:nvPr/>
            </p:nvGrpSpPr>
            <p:grpSpPr>
              <a:xfrm>
                <a:off x="4762500" y="0"/>
                <a:ext cx="317500" cy="10160000"/>
                <a:chOff x="0" y="0"/>
                <a:chExt cx="317500" cy="10159999"/>
              </a:xfrm>
            </p:grpSpPr>
            <p:sp>
              <p:nvSpPr>
                <p:cNvPr id="326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9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9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grpSp>
      <p:sp>
        <p:nvSpPr>
          <p:cNvPr id="3295" name="Line"/>
          <p:cNvSpPr/>
          <p:nvPr/>
        </p:nvSpPr>
        <p:spPr>
          <a:xfrm>
            <a:off x="7057887" y="12363463"/>
            <a:ext cx="10160001" cy="1"/>
          </a:xfrm>
          <a:prstGeom prst="line">
            <a:avLst/>
          </a:prstGeom>
          <a:ln w="762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6" name="Line"/>
          <p:cNvSpPr/>
          <p:nvPr/>
        </p:nvSpPr>
        <p:spPr>
          <a:xfrm flipV="1">
            <a:off x="6624731" y="1768050"/>
            <a:ext cx="1" cy="10160001"/>
          </a:xfrm>
          <a:prstGeom prst="line">
            <a:avLst/>
          </a:prstGeom>
          <a:ln w="762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7" name="32"/>
          <p:cNvSpPr txBox="1"/>
          <p:nvPr/>
        </p:nvSpPr>
        <p:spPr>
          <a:xfrm>
            <a:off x="5450118" y="6391463"/>
            <a:ext cx="961877" cy="9529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32</a:t>
            </a:r>
          </a:p>
        </p:txBody>
      </p:sp>
      <p:grpSp>
        <p:nvGrpSpPr>
          <p:cNvPr id="3311" name="Group"/>
          <p:cNvGrpSpPr/>
          <p:nvPr/>
        </p:nvGrpSpPr>
        <p:grpSpPr>
          <a:xfrm>
            <a:off x="7129147" y="1721610"/>
            <a:ext cx="269690" cy="4232661"/>
            <a:chOff x="0" y="0"/>
            <a:chExt cx="269688" cy="4232659"/>
          </a:xfrm>
        </p:grpSpPr>
        <p:sp>
          <p:nvSpPr>
            <p:cNvPr id="329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29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4"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6"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7"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8"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9"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0"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325" name="Group"/>
          <p:cNvGrpSpPr/>
          <p:nvPr/>
        </p:nvGrpSpPr>
        <p:grpSpPr>
          <a:xfrm>
            <a:off x="7446647" y="1721610"/>
            <a:ext cx="269690" cy="4232661"/>
            <a:chOff x="0" y="0"/>
            <a:chExt cx="269688" cy="4232659"/>
          </a:xfrm>
        </p:grpSpPr>
        <p:sp>
          <p:nvSpPr>
            <p:cNvPr id="331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9"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0"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1"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2"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3"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4"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339" name="Group"/>
          <p:cNvGrpSpPr/>
          <p:nvPr/>
        </p:nvGrpSpPr>
        <p:grpSpPr>
          <a:xfrm>
            <a:off x="7764147" y="1721610"/>
            <a:ext cx="269690" cy="4232661"/>
            <a:chOff x="0" y="0"/>
            <a:chExt cx="269688" cy="4232659"/>
          </a:xfrm>
        </p:grpSpPr>
        <p:sp>
          <p:nvSpPr>
            <p:cNvPr id="332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4"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5"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6"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7"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38"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353" name="Group"/>
          <p:cNvGrpSpPr/>
          <p:nvPr/>
        </p:nvGrpSpPr>
        <p:grpSpPr>
          <a:xfrm>
            <a:off x="8081647" y="1721610"/>
            <a:ext cx="269690" cy="4232661"/>
            <a:chOff x="0" y="0"/>
            <a:chExt cx="269688" cy="4232659"/>
          </a:xfrm>
        </p:grpSpPr>
        <p:sp>
          <p:nvSpPr>
            <p:cNvPr id="334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5"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8"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9"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0"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1"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52"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367" name="Group"/>
          <p:cNvGrpSpPr/>
          <p:nvPr/>
        </p:nvGrpSpPr>
        <p:grpSpPr>
          <a:xfrm>
            <a:off x="8399147" y="1721610"/>
            <a:ext cx="269690" cy="4232661"/>
            <a:chOff x="0" y="0"/>
            <a:chExt cx="269688" cy="4232659"/>
          </a:xfrm>
        </p:grpSpPr>
        <p:sp>
          <p:nvSpPr>
            <p:cNvPr id="335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8"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0"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1"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2"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3"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4"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65"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66"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381" name="Group"/>
          <p:cNvGrpSpPr/>
          <p:nvPr/>
        </p:nvGrpSpPr>
        <p:grpSpPr>
          <a:xfrm>
            <a:off x="8716647" y="1721610"/>
            <a:ext cx="269690" cy="4232661"/>
            <a:chOff x="0" y="0"/>
            <a:chExt cx="269688" cy="4232659"/>
          </a:xfrm>
        </p:grpSpPr>
        <p:sp>
          <p:nvSpPr>
            <p:cNvPr id="336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4"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6"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7"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8"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79"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80"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395" name="Group"/>
          <p:cNvGrpSpPr/>
          <p:nvPr/>
        </p:nvGrpSpPr>
        <p:grpSpPr>
          <a:xfrm>
            <a:off x="9034147" y="1721610"/>
            <a:ext cx="269690" cy="4232661"/>
            <a:chOff x="0" y="0"/>
            <a:chExt cx="269688" cy="4232659"/>
          </a:xfrm>
        </p:grpSpPr>
        <p:sp>
          <p:nvSpPr>
            <p:cNvPr id="338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9"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90"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91"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92"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93"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94"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409" name="Group"/>
          <p:cNvGrpSpPr/>
          <p:nvPr/>
        </p:nvGrpSpPr>
        <p:grpSpPr>
          <a:xfrm>
            <a:off x="9351647" y="1721610"/>
            <a:ext cx="269690" cy="4232661"/>
            <a:chOff x="0" y="0"/>
            <a:chExt cx="269688" cy="4232659"/>
          </a:xfrm>
        </p:grpSpPr>
        <p:sp>
          <p:nvSpPr>
            <p:cNvPr id="339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9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9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9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4"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5"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06"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07"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08"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423" name="Group"/>
          <p:cNvGrpSpPr/>
          <p:nvPr/>
        </p:nvGrpSpPr>
        <p:grpSpPr>
          <a:xfrm>
            <a:off x="9669147" y="1721610"/>
            <a:ext cx="269690" cy="4232661"/>
            <a:chOff x="0" y="0"/>
            <a:chExt cx="269688" cy="4232659"/>
          </a:xfrm>
        </p:grpSpPr>
        <p:sp>
          <p:nvSpPr>
            <p:cNvPr id="341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5"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8"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9"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20"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21"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22"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437" name="Group"/>
          <p:cNvGrpSpPr/>
          <p:nvPr/>
        </p:nvGrpSpPr>
        <p:grpSpPr>
          <a:xfrm>
            <a:off x="9986647" y="1721610"/>
            <a:ext cx="269690" cy="4232661"/>
            <a:chOff x="0" y="0"/>
            <a:chExt cx="269688" cy="4232659"/>
          </a:xfrm>
        </p:grpSpPr>
        <p:sp>
          <p:nvSpPr>
            <p:cNvPr id="342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2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2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2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28"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2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30"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31"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32"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33"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34"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35"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36"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451" name="Group"/>
          <p:cNvGrpSpPr/>
          <p:nvPr/>
        </p:nvGrpSpPr>
        <p:grpSpPr>
          <a:xfrm>
            <a:off x="10304147" y="1721610"/>
            <a:ext cx="269690" cy="4232661"/>
            <a:chOff x="0" y="0"/>
            <a:chExt cx="269688" cy="4232659"/>
          </a:xfrm>
        </p:grpSpPr>
        <p:sp>
          <p:nvSpPr>
            <p:cNvPr id="343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3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4"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6"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7"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48"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49"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450"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465" name="Group"/>
          <p:cNvGrpSpPr/>
          <p:nvPr/>
        </p:nvGrpSpPr>
        <p:grpSpPr>
          <a:xfrm>
            <a:off x="10621647" y="1721610"/>
            <a:ext cx="269690" cy="4232661"/>
            <a:chOff x="0" y="0"/>
            <a:chExt cx="269688" cy="4232659"/>
          </a:xfrm>
        </p:grpSpPr>
        <p:sp>
          <p:nvSpPr>
            <p:cNvPr id="345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9"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60"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61"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62"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63"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64"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479" name="Group"/>
          <p:cNvGrpSpPr/>
          <p:nvPr/>
        </p:nvGrpSpPr>
        <p:grpSpPr>
          <a:xfrm>
            <a:off x="10939147" y="1721610"/>
            <a:ext cx="269690" cy="4232661"/>
            <a:chOff x="0" y="0"/>
            <a:chExt cx="269688" cy="4232659"/>
          </a:xfrm>
        </p:grpSpPr>
        <p:sp>
          <p:nvSpPr>
            <p:cNvPr id="346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6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6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6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4"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5"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6"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77"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78"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493" name="Group"/>
          <p:cNvGrpSpPr/>
          <p:nvPr/>
        </p:nvGrpSpPr>
        <p:grpSpPr>
          <a:xfrm>
            <a:off x="11256647" y="1721610"/>
            <a:ext cx="269690" cy="4232661"/>
            <a:chOff x="0" y="0"/>
            <a:chExt cx="269688" cy="4232659"/>
          </a:xfrm>
        </p:grpSpPr>
        <p:sp>
          <p:nvSpPr>
            <p:cNvPr id="348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5"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8"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9"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0"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1"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92"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507" name="Group"/>
          <p:cNvGrpSpPr/>
          <p:nvPr/>
        </p:nvGrpSpPr>
        <p:grpSpPr>
          <a:xfrm>
            <a:off x="11574147" y="1721610"/>
            <a:ext cx="269690" cy="4232661"/>
            <a:chOff x="0" y="0"/>
            <a:chExt cx="269688" cy="4232659"/>
          </a:xfrm>
        </p:grpSpPr>
        <p:sp>
          <p:nvSpPr>
            <p:cNvPr id="349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8"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00"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01"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02"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03" name="1"/>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04"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05" name="1"/>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06" name="1"/>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3521" name="Group"/>
          <p:cNvGrpSpPr/>
          <p:nvPr/>
        </p:nvGrpSpPr>
        <p:grpSpPr>
          <a:xfrm>
            <a:off x="11891647" y="1721610"/>
            <a:ext cx="269690" cy="4232661"/>
            <a:chOff x="0" y="0"/>
            <a:chExt cx="269688" cy="4232659"/>
          </a:xfrm>
        </p:grpSpPr>
        <p:sp>
          <p:nvSpPr>
            <p:cNvPr id="350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0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1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1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1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1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14" name="1"/>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15"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16"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17" name="1"/>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18"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19" name="1"/>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20" name="1"/>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3535" name="Group"/>
          <p:cNvGrpSpPr/>
          <p:nvPr/>
        </p:nvGrpSpPr>
        <p:grpSpPr>
          <a:xfrm>
            <a:off x="12209147" y="1721610"/>
            <a:ext cx="269690" cy="4232661"/>
            <a:chOff x="0" y="0"/>
            <a:chExt cx="269688" cy="4232659"/>
          </a:xfrm>
        </p:grpSpPr>
        <p:sp>
          <p:nvSpPr>
            <p:cNvPr id="352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2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2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2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2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27" name="1"/>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28" name="1"/>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29"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30"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31" name="1"/>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32"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33" name="1"/>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34" name="1"/>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3549" name="Group"/>
          <p:cNvGrpSpPr/>
          <p:nvPr/>
        </p:nvGrpSpPr>
        <p:grpSpPr>
          <a:xfrm>
            <a:off x="12526647" y="1721610"/>
            <a:ext cx="269690" cy="4232661"/>
            <a:chOff x="0" y="0"/>
            <a:chExt cx="269688" cy="4232659"/>
          </a:xfrm>
        </p:grpSpPr>
        <p:sp>
          <p:nvSpPr>
            <p:cNvPr id="353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3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3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3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40" name="1"/>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1" name="1"/>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2" name="1"/>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3"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4"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5" name="1"/>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6"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7" name="1"/>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8" name="1"/>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3563" name="Group"/>
          <p:cNvGrpSpPr/>
          <p:nvPr/>
        </p:nvGrpSpPr>
        <p:grpSpPr>
          <a:xfrm>
            <a:off x="12844147" y="1721610"/>
            <a:ext cx="269690" cy="4232661"/>
            <a:chOff x="0" y="0"/>
            <a:chExt cx="269688" cy="4232659"/>
          </a:xfrm>
        </p:grpSpPr>
        <p:sp>
          <p:nvSpPr>
            <p:cNvPr id="355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5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5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5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54" name="1"/>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55" name="1"/>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56" name="1"/>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57"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58"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59" name="1"/>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60"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61" name="1"/>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62" name="1"/>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3577" name="Group"/>
          <p:cNvGrpSpPr/>
          <p:nvPr/>
        </p:nvGrpSpPr>
        <p:grpSpPr>
          <a:xfrm>
            <a:off x="13161647" y="1721610"/>
            <a:ext cx="269690" cy="4232661"/>
            <a:chOff x="0" y="0"/>
            <a:chExt cx="269688" cy="4232659"/>
          </a:xfrm>
        </p:grpSpPr>
        <p:sp>
          <p:nvSpPr>
            <p:cNvPr id="356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6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6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6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68"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6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70" name="1"/>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71"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72"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73"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74"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75"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576"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591" name="Group"/>
          <p:cNvGrpSpPr/>
          <p:nvPr/>
        </p:nvGrpSpPr>
        <p:grpSpPr>
          <a:xfrm>
            <a:off x="13479147" y="1721610"/>
            <a:ext cx="269690" cy="4232661"/>
            <a:chOff x="0" y="0"/>
            <a:chExt cx="269688" cy="4232659"/>
          </a:xfrm>
        </p:grpSpPr>
        <p:sp>
          <p:nvSpPr>
            <p:cNvPr id="357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7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4"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6"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7"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8"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89"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590"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605" name="Group"/>
          <p:cNvGrpSpPr/>
          <p:nvPr/>
        </p:nvGrpSpPr>
        <p:grpSpPr>
          <a:xfrm>
            <a:off x="13796647" y="1721610"/>
            <a:ext cx="269690" cy="4232661"/>
            <a:chOff x="0" y="0"/>
            <a:chExt cx="269688" cy="4232659"/>
          </a:xfrm>
        </p:grpSpPr>
        <p:sp>
          <p:nvSpPr>
            <p:cNvPr id="359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9"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0"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1"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2"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03"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04"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619" name="Group"/>
          <p:cNvGrpSpPr/>
          <p:nvPr/>
        </p:nvGrpSpPr>
        <p:grpSpPr>
          <a:xfrm>
            <a:off x="14114147" y="1721610"/>
            <a:ext cx="269690" cy="4232661"/>
            <a:chOff x="0" y="0"/>
            <a:chExt cx="269688" cy="4232659"/>
          </a:xfrm>
        </p:grpSpPr>
        <p:sp>
          <p:nvSpPr>
            <p:cNvPr id="360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4"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5"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16"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17"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18"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633" name="Group"/>
          <p:cNvGrpSpPr/>
          <p:nvPr/>
        </p:nvGrpSpPr>
        <p:grpSpPr>
          <a:xfrm>
            <a:off x="14431647" y="1721610"/>
            <a:ext cx="269690" cy="4232661"/>
            <a:chOff x="0" y="0"/>
            <a:chExt cx="269688" cy="4232659"/>
          </a:xfrm>
        </p:grpSpPr>
        <p:sp>
          <p:nvSpPr>
            <p:cNvPr id="362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5"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8"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29"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30"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31"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32"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647" name="Group"/>
          <p:cNvGrpSpPr/>
          <p:nvPr/>
        </p:nvGrpSpPr>
        <p:grpSpPr>
          <a:xfrm>
            <a:off x="14749147" y="1721610"/>
            <a:ext cx="269690" cy="4232661"/>
            <a:chOff x="0" y="0"/>
            <a:chExt cx="269688" cy="4232659"/>
          </a:xfrm>
        </p:grpSpPr>
        <p:sp>
          <p:nvSpPr>
            <p:cNvPr id="363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3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3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3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38"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3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40"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41"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42" name="5"/>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43"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44"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45"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46"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661" name="Group"/>
          <p:cNvGrpSpPr/>
          <p:nvPr/>
        </p:nvGrpSpPr>
        <p:grpSpPr>
          <a:xfrm>
            <a:off x="15066647" y="1721610"/>
            <a:ext cx="269690" cy="4232661"/>
            <a:chOff x="0" y="0"/>
            <a:chExt cx="269688" cy="4232659"/>
          </a:xfrm>
        </p:grpSpPr>
        <p:sp>
          <p:nvSpPr>
            <p:cNvPr id="364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4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4"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6" name="5"/>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57"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58"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59"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60"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675" name="Group"/>
          <p:cNvGrpSpPr/>
          <p:nvPr/>
        </p:nvGrpSpPr>
        <p:grpSpPr>
          <a:xfrm>
            <a:off x="15384147" y="1721610"/>
            <a:ext cx="269690" cy="4232661"/>
            <a:chOff x="0" y="0"/>
            <a:chExt cx="269688" cy="4232659"/>
          </a:xfrm>
        </p:grpSpPr>
        <p:sp>
          <p:nvSpPr>
            <p:cNvPr id="366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9"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70"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71"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72"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73"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74"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689" name="Group"/>
          <p:cNvGrpSpPr/>
          <p:nvPr/>
        </p:nvGrpSpPr>
        <p:grpSpPr>
          <a:xfrm>
            <a:off x="15701647" y="1721610"/>
            <a:ext cx="269690" cy="4232661"/>
            <a:chOff x="0" y="0"/>
            <a:chExt cx="269688" cy="4232659"/>
          </a:xfrm>
        </p:grpSpPr>
        <p:sp>
          <p:nvSpPr>
            <p:cNvPr id="367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7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7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7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8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8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8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8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84"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85"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86"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87"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88"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703" name="Group"/>
          <p:cNvGrpSpPr/>
          <p:nvPr/>
        </p:nvGrpSpPr>
        <p:grpSpPr>
          <a:xfrm>
            <a:off x="16019147" y="1721610"/>
            <a:ext cx="269690" cy="4232661"/>
            <a:chOff x="0" y="0"/>
            <a:chExt cx="269688" cy="4232659"/>
          </a:xfrm>
        </p:grpSpPr>
        <p:sp>
          <p:nvSpPr>
            <p:cNvPr id="369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5"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8"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9"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00"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701"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702"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717" name="Group"/>
          <p:cNvGrpSpPr/>
          <p:nvPr/>
        </p:nvGrpSpPr>
        <p:grpSpPr>
          <a:xfrm>
            <a:off x="16336647" y="1721610"/>
            <a:ext cx="269690" cy="4232661"/>
            <a:chOff x="0" y="0"/>
            <a:chExt cx="269688" cy="4232659"/>
          </a:xfrm>
        </p:grpSpPr>
        <p:sp>
          <p:nvSpPr>
            <p:cNvPr id="370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0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0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0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08"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0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0"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1"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2"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3"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4"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15"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16"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731" name="Group"/>
          <p:cNvGrpSpPr/>
          <p:nvPr/>
        </p:nvGrpSpPr>
        <p:grpSpPr>
          <a:xfrm>
            <a:off x="16654147" y="1721610"/>
            <a:ext cx="269690" cy="4232661"/>
            <a:chOff x="0" y="0"/>
            <a:chExt cx="269688" cy="4232659"/>
          </a:xfrm>
        </p:grpSpPr>
        <p:sp>
          <p:nvSpPr>
            <p:cNvPr id="371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4"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6"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7"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8"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29"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30"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745" name="Group"/>
          <p:cNvGrpSpPr/>
          <p:nvPr/>
        </p:nvGrpSpPr>
        <p:grpSpPr>
          <a:xfrm>
            <a:off x="16971647" y="1721610"/>
            <a:ext cx="269690" cy="4232661"/>
            <a:chOff x="0" y="0"/>
            <a:chExt cx="269688" cy="4232659"/>
          </a:xfrm>
        </p:grpSpPr>
        <p:sp>
          <p:nvSpPr>
            <p:cNvPr id="373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9"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0"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1"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2"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3"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4"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759" name="Group"/>
          <p:cNvGrpSpPr/>
          <p:nvPr/>
        </p:nvGrpSpPr>
        <p:grpSpPr>
          <a:xfrm>
            <a:off x="7129147" y="5849110"/>
            <a:ext cx="269690" cy="4232661"/>
            <a:chOff x="0" y="0"/>
            <a:chExt cx="269688" cy="4232659"/>
          </a:xfrm>
        </p:grpSpPr>
        <p:sp>
          <p:nvSpPr>
            <p:cNvPr id="374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7" name="8"/>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3748" name="8"/>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3749" name="8"/>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3750" name="8"/>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3751" name="8"/>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3752" name="7"/>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3753" name="7"/>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3754" name="7"/>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3755"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56"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57"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58"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773" name="Group"/>
          <p:cNvGrpSpPr/>
          <p:nvPr/>
        </p:nvGrpSpPr>
        <p:grpSpPr>
          <a:xfrm>
            <a:off x="9034147" y="5849110"/>
            <a:ext cx="269690" cy="4232661"/>
            <a:chOff x="0" y="0"/>
            <a:chExt cx="269688" cy="4232659"/>
          </a:xfrm>
        </p:grpSpPr>
        <p:sp>
          <p:nvSpPr>
            <p:cNvPr id="3760"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1"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762"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3"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4"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5"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6"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7"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8"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9"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0"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1"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72"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787" name="Group"/>
          <p:cNvGrpSpPr/>
          <p:nvPr/>
        </p:nvGrpSpPr>
        <p:grpSpPr>
          <a:xfrm>
            <a:off x="16019147" y="5849110"/>
            <a:ext cx="269690" cy="4232661"/>
            <a:chOff x="0" y="0"/>
            <a:chExt cx="269688" cy="4232659"/>
          </a:xfrm>
        </p:grpSpPr>
        <p:sp>
          <p:nvSpPr>
            <p:cNvPr id="3774"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5"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6"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7"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8"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9"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80" name="3"/>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3781" name="3"/>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3782"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83"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84"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85"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86"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801" name="Group"/>
          <p:cNvGrpSpPr/>
          <p:nvPr/>
        </p:nvGrpSpPr>
        <p:grpSpPr>
          <a:xfrm>
            <a:off x="16336647" y="5849110"/>
            <a:ext cx="269690" cy="4232661"/>
            <a:chOff x="0" y="0"/>
            <a:chExt cx="269688" cy="4232659"/>
          </a:xfrm>
        </p:grpSpPr>
        <p:sp>
          <p:nvSpPr>
            <p:cNvPr id="3788"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89"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90"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91"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792"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93"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94" name="3"/>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379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96"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97"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98"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99"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00"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815" name="Group"/>
          <p:cNvGrpSpPr/>
          <p:nvPr/>
        </p:nvGrpSpPr>
        <p:grpSpPr>
          <a:xfrm>
            <a:off x="16654147" y="5849110"/>
            <a:ext cx="269690" cy="4232661"/>
            <a:chOff x="0" y="0"/>
            <a:chExt cx="269688" cy="4232659"/>
          </a:xfrm>
        </p:grpSpPr>
        <p:sp>
          <p:nvSpPr>
            <p:cNvPr id="3802"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3"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4"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5"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6"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7"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09"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10"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11"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12"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13"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14"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829" name="Group"/>
          <p:cNvGrpSpPr/>
          <p:nvPr/>
        </p:nvGrpSpPr>
        <p:grpSpPr>
          <a:xfrm>
            <a:off x="16971647" y="5849110"/>
            <a:ext cx="269690" cy="4232661"/>
            <a:chOff x="0" y="0"/>
            <a:chExt cx="269688" cy="4232659"/>
          </a:xfrm>
        </p:grpSpPr>
        <p:sp>
          <p:nvSpPr>
            <p:cNvPr id="3816" name="6"/>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3817" name="6"/>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3818" name="6"/>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3819" name="6"/>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3820" name="6"/>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382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4"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5"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6"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7"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8"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sp>
        <p:nvSpPr>
          <p:cNvPr id="3830" name="0"/>
          <p:cNvSpPr txBox="1"/>
          <p:nvPr/>
        </p:nvSpPr>
        <p:spPr>
          <a:xfrm>
            <a:off x="7129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1" name="0"/>
          <p:cNvSpPr txBox="1"/>
          <p:nvPr/>
        </p:nvSpPr>
        <p:spPr>
          <a:xfrm>
            <a:off x="7129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2" name="0"/>
          <p:cNvSpPr txBox="1"/>
          <p:nvPr/>
        </p:nvSpPr>
        <p:spPr>
          <a:xfrm>
            <a:off x="7129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3" name="0"/>
          <p:cNvSpPr txBox="1"/>
          <p:nvPr/>
        </p:nvSpPr>
        <p:spPr>
          <a:xfrm>
            <a:off x="7129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4" name="0"/>
          <p:cNvSpPr txBox="1"/>
          <p:nvPr/>
        </p:nvSpPr>
        <p:spPr>
          <a:xfrm>
            <a:off x="7129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5" name="0"/>
          <p:cNvSpPr txBox="1"/>
          <p:nvPr/>
        </p:nvSpPr>
        <p:spPr>
          <a:xfrm>
            <a:off x="7129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6" name="0"/>
          <p:cNvSpPr txBox="1"/>
          <p:nvPr/>
        </p:nvSpPr>
        <p:spPr>
          <a:xfrm>
            <a:off x="7446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7" name="0"/>
          <p:cNvSpPr txBox="1"/>
          <p:nvPr/>
        </p:nvSpPr>
        <p:spPr>
          <a:xfrm>
            <a:off x="7446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8" name="0"/>
          <p:cNvSpPr txBox="1"/>
          <p:nvPr/>
        </p:nvSpPr>
        <p:spPr>
          <a:xfrm>
            <a:off x="7446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9" name="0"/>
          <p:cNvSpPr txBox="1"/>
          <p:nvPr/>
        </p:nvSpPr>
        <p:spPr>
          <a:xfrm>
            <a:off x="7446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0" name="0"/>
          <p:cNvSpPr txBox="1"/>
          <p:nvPr/>
        </p:nvSpPr>
        <p:spPr>
          <a:xfrm>
            <a:off x="7446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1" name="0"/>
          <p:cNvSpPr txBox="1"/>
          <p:nvPr/>
        </p:nvSpPr>
        <p:spPr>
          <a:xfrm>
            <a:off x="7446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2" name="0"/>
          <p:cNvSpPr txBox="1"/>
          <p:nvPr/>
        </p:nvSpPr>
        <p:spPr>
          <a:xfrm>
            <a:off x="7764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3" name="0"/>
          <p:cNvSpPr txBox="1"/>
          <p:nvPr/>
        </p:nvSpPr>
        <p:spPr>
          <a:xfrm>
            <a:off x="7764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4" name="0"/>
          <p:cNvSpPr txBox="1"/>
          <p:nvPr/>
        </p:nvSpPr>
        <p:spPr>
          <a:xfrm>
            <a:off x="7764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5" name="0"/>
          <p:cNvSpPr txBox="1"/>
          <p:nvPr/>
        </p:nvSpPr>
        <p:spPr>
          <a:xfrm>
            <a:off x="7764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6" name="0"/>
          <p:cNvSpPr txBox="1"/>
          <p:nvPr/>
        </p:nvSpPr>
        <p:spPr>
          <a:xfrm>
            <a:off x="7764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7" name="0"/>
          <p:cNvSpPr txBox="1"/>
          <p:nvPr/>
        </p:nvSpPr>
        <p:spPr>
          <a:xfrm>
            <a:off x="7764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8" name="0"/>
          <p:cNvSpPr txBox="1"/>
          <p:nvPr/>
        </p:nvSpPr>
        <p:spPr>
          <a:xfrm>
            <a:off x="8081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9" name="0"/>
          <p:cNvSpPr txBox="1"/>
          <p:nvPr/>
        </p:nvSpPr>
        <p:spPr>
          <a:xfrm>
            <a:off x="8081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0" name="0"/>
          <p:cNvSpPr txBox="1"/>
          <p:nvPr/>
        </p:nvSpPr>
        <p:spPr>
          <a:xfrm>
            <a:off x="8081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1" name="0"/>
          <p:cNvSpPr txBox="1"/>
          <p:nvPr/>
        </p:nvSpPr>
        <p:spPr>
          <a:xfrm>
            <a:off x="8081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2" name="0"/>
          <p:cNvSpPr txBox="1"/>
          <p:nvPr/>
        </p:nvSpPr>
        <p:spPr>
          <a:xfrm>
            <a:off x="8081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3" name="0"/>
          <p:cNvSpPr txBox="1"/>
          <p:nvPr/>
        </p:nvSpPr>
        <p:spPr>
          <a:xfrm>
            <a:off x="8081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4" name="0"/>
          <p:cNvSpPr txBox="1"/>
          <p:nvPr/>
        </p:nvSpPr>
        <p:spPr>
          <a:xfrm>
            <a:off x="8399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5" name="0"/>
          <p:cNvSpPr txBox="1"/>
          <p:nvPr/>
        </p:nvSpPr>
        <p:spPr>
          <a:xfrm>
            <a:off x="8399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6" name="0"/>
          <p:cNvSpPr txBox="1"/>
          <p:nvPr/>
        </p:nvSpPr>
        <p:spPr>
          <a:xfrm>
            <a:off x="8399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7" name="0"/>
          <p:cNvSpPr txBox="1"/>
          <p:nvPr/>
        </p:nvSpPr>
        <p:spPr>
          <a:xfrm>
            <a:off x="8399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8" name="0"/>
          <p:cNvSpPr txBox="1"/>
          <p:nvPr/>
        </p:nvSpPr>
        <p:spPr>
          <a:xfrm>
            <a:off x="8399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9" name="0"/>
          <p:cNvSpPr txBox="1"/>
          <p:nvPr/>
        </p:nvSpPr>
        <p:spPr>
          <a:xfrm>
            <a:off x="8399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0" name="0"/>
          <p:cNvSpPr txBox="1"/>
          <p:nvPr/>
        </p:nvSpPr>
        <p:spPr>
          <a:xfrm>
            <a:off x="8716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1" name="0"/>
          <p:cNvSpPr txBox="1"/>
          <p:nvPr/>
        </p:nvSpPr>
        <p:spPr>
          <a:xfrm>
            <a:off x="8716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2" name="0"/>
          <p:cNvSpPr txBox="1"/>
          <p:nvPr/>
        </p:nvSpPr>
        <p:spPr>
          <a:xfrm>
            <a:off x="8716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3" name="0"/>
          <p:cNvSpPr txBox="1"/>
          <p:nvPr/>
        </p:nvSpPr>
        <p:spPr>
          <a:xfrm>
            <a:off x="8716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4" name="0"/>
          <p:cNvSpPr txBox="1"/>
          <p:nvPr/>
        </p:nvSpPr>
        <p:spPr>
          <a:xfrm>
            <a:off x="8716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5" name="0"/>
          <p:cNvSpPr txBox="1"/>
          <p:nvPr/>
        </p:nvSpPr>
        <p:spPr>
          <a:xfrm>
            <a:off x="8716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6" name="0"/>
          <p:cNvSpPr txBox="1"/>
          <p:nvPr/>
        </p:nvSpPr>
        <p:spPr>
          <a:xfrm>
            <a:off x="9034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7" name="0"/>
          <p:cNvSpPr txBox="1"/>
          <p:nvPr/>
        </p:nvSpPr>
        <p:spPr>
          <a:xfrm>
            <a:off x="9034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8" name="0"/>
          <p:cNvSpPr txBox="1"/>
          <p:nvPr/>
        </p:nvSpPr>
        <p:spPr>
          <a:xfrm>
            <a:off x="9034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9" name="0"/>
          <p:cNvSpPr txBox="1"/>
          <p:nvPr/>
        </p:nvSpPr>
        <p:spPr>
          <a:xfrm>
            <a:off x="9034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0" name="0"/>
          <p:cNvSpPr txBox="1"/>
          <p:nvPr/>
        </p:nvSpPr>
        <p:spPr>
          <a:xfrm>
            <a:off x="9034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1" name="0"/>
          <p:cNvSpPr txBox="1"/>
          <p:nvPr/>
        </p:nvSpPr>
        <p:spPr>
          <a:xfrm>
            <a:off x="9034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2" name="0"/>
          <p:cNvSpPr txBox="1"/>
          <p:nvPr/>
        </p:nvSpPr>
        <p:spPr>
          <a:xfrm>
            <a:off x="9351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3" name="0"/>
          <p:cNvSpPr txBox="1"/>
          <p:nvPr/>
        </p:nvSpPr>
        <p:spPr>
          <a:xfrm>
            <a:off x="9351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4" name="0"/>
          <p:cNvSpPr txBox="1"/>
          <p:nvPr/>
        </p:nvSpPr>
        <p:spPr>
          <a:xfrm>
            <a:off x="9351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5" name="0"/>
          <p:cNvSpPr txBox="1"/>
          <p:nvPr/>
        </p:nvSpPr>
        <p:spPr>
          <a:xfrm>
            <a:off x="9351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6" name="0"/>
          <p:cNvSpPr txBox="1"/>
          <p:nvPr/>
        </p:nvSpPr>
        <p:spPr>
          <a:xfrm>
            <a:off x="9351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7" name="0"/>
          <p:cNvSpPr txBox="1"/>
          <p:nvPr/>
        </p:nvSpPr>
        <p:spPr>
          <a:xfrm>
            <a:off x="9351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8" name="0"/>
          <p:cNvSpPr txBox="1"/>
          <p:nvPr/>
        </p:nvSpPr>
        <p:spPr>
          <a:xfrm>
            <a:off x="9669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9" name="0"/>
          <p:cNvSpPr txBox="1"/>
          <p:nvPr/>
        </p:nvSpPr>
        <p:spPr>
          <a:xfrm>
            <a:off x="9669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0" name="0"/>
          <p:cNvSpPr txBox="1"/>
          <p:nvPr/>
        </p:nvSpPr>
        <p:spPr>
          <a:xfrm>
            <a:off x="9669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1" name="0"/>
          <p:cNvSpPr txBox="1"/>
          <p:nvPr/>
        </p:nvSpPr>
        <p:spPr>
          <a:xfrm>
            <a:off x="9669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2" name="0"/>
          <p:cNvSpPr txBox="1"/>
          <p:nvPr/>
        </p:nvSpPr>
        <p:spPr>
          <a:xfrm>
            <a:off x="9669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3" name="0"/>
          <p:cNvSpPr txBox="1"/>
          <p:nvPr/>
        </p:nvSpPr>
        <p:spPr>
          <a:xfrm>
            <a:off x="9669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4" name="0"/>
          <p:cNvSpPr txBox="1"/>
          <p:nvPr/>
        </p:nvSpPr>
        <p:spPr>
          <a:xfrm>
            <a:off x="9986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5" name="0"/>
          <p:cNvSpPr txBox="1"/>
          <p:nvPr/>
        </p:nvSpPr>
        <p:spPr>
          <a:xfrm>
            <a:off x="9986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6" name="0"/>
          <p:cNvSpPr txBox="1"/>
          <p:nvPr/>
        </p:nvSpPr>
        <p:spPr>
          <a:xfrm>
            <a:off x="9986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7" name="0"/>
          <p:cNvSpPr txBox="1"/>
          <p:nvPr/>
        </p:nvSpPr>
        <p:spPr>
          <a:xfrm>
            <a:off x="9986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8" name="0"/>
          <p:cNvSpPr txBox="1"/>
          <p:nvPr/>
        </p:nvSpPr>
        <p:spPr>
          <a:xfrm>
            <a:off x="9986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9" name="0"/>
          <p:cNvSpPr txBox="1"/>
          <p:nvPr/>
        </p:nvSpPr>
        <p:spPr>
          <a:xfrm>
            <a:off x="9986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0" name="0"/>
          <p:cNvSpPr txBox="1"/>
          <p:nvPr/>
        </p:nvSpPr>
        <p:spPr>
          <a:xfrm>
            <a:off x="10304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1" name="0"/>
          <p:cNvSpPr txBox="1"/>
          <p:nvPr/>
        </p:nvSpPr>
        <p:spPr>
          <a:xfrm>
            <a:off x="10304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2" name="0"/>
          <p:cNvSpPr txBox="1"/>
          <p:nvPr/>
        </p:nvSpPr>
        <p:spPr>
          <a:xfrm>
            <a:off x="10304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3" name="0"/>
          <p:cNvSpPr txBox="1"/>
          <p:nvPr/>
        </p:nvSpPr>
        <p:spPr>
          <a:xfrm>
            <a:off x="10304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4" name="0"/>
          <p:cNvSpPr txBox="1"/>
          <p:nvPr/>
        </p:nvSpPr>
        <p:spPr>
          <a:xfrm>
            <a:off x="10304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5" name="0"/>
          <p:cNvSpPr txBox="1"/>
          <p:nvPr/>
        </p:nvSpPr>
        <p:spPr>
          <a:xfrm>
            <a:off x="10304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6" name="0"/>
          <p:cNvSpPr txBox="1"/>
          <p:nvPr/>
        </p:nvSpPr>
        <p:spPr>
          <a:xfrm>
            <a:off x="10621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7" name="0"/>
          <p:cNvSpPr txBox="1"/>
          <p:nvPr/>
        </p:nvSpPr>
        <p:spPr>
          <a:xfrm>
            <a:off x="10621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8" name="0"/>
          <p:cNvSpPr txBox="1"/>
          <p:nvPr/>
        </p:nvSpPr>
        <p:spPr>
          <a:xfrm>
            <a:off x="10621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9" name="0"/>
          <p:cNvSpPr txBox="1"/>
          <p:nvPr/>
        </p:nvSpPr>
        <p:spPr>
          <a:xfrm>
            <a:off x="10621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0" name="0"/>
          <p:cNvSpPr txBox="1"/>
          <p:nvPr/>
        </p:nvSpPr>
        <p:spPr>
          <a:xfrm>
            <a:off x="10621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1" name="0"/>
          <p:cNvSpPr txBox="1"/>
          <p:nvPr/>
        </p:nvSpPr>
        <p:spPr>
          <a:xfrm>
            <a:off x="10621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2" name="0"/>
          <p:cNvSpPr txBox="1"/>
          <p:nvPr/>
        </p:nvSpPr>
        <p:spPr>
          <a:xfrm>
            <a:off x="10939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3" name="0"/>
          <p:cNvSpPr txBox="1"/>
          <p:nvPr/>
        </p:nvSpPr>
        <p:spPr>
          <a:xfrm>
            <a:off x="10939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4" name="0"/>
          <p:cNvSpPr txBox="1"/>
          <p:nvPr/>
        </p:nvSpPr>
        <p:spPr>
          <a:xfrm>
            <a:off x="10939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5" name="0"/>
          <p:cNvSpPr txBox="1"/>
          <p:nvPr/>
        </p:nvSpPr>
        <p:spPr>
          <a:xfrm>
            <a:off x="10939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6" name="0"/>
          <p:cNvSpPr txBox="1"/>
          <p:nvPr/>
        </p:nvSpPr>
        <p:spPr>
          <a:xfrm>
            <a:off x="10939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7" name="0"/>
          <p:cNvSpPr txBox="1"/>
          <p:nvPr/>
        </p:nvSpPr>
        <p:spPr>
          <a:xfrm>
            <a:off x="10939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8" name="0"/>
          <p:cNvSpPr txBox="1"/>
          <p:nvPr/>
        </p:nvSpPr>
        <p:spPr>
          <a:xfrm>
            <a:off x="11256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9" name="0"/>
          <p:cNvSpPr txBox="1"/>
          <p:nvPr/>
        </p:nvSpPr>
        <p:spPr>
          <a:xfrm>
            <a:off x="11256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0" name="0"/>
          <p:cNvSpPr txBox="1"/>
          <p:nvPr/>
        </p:nvSpPr>
        <p:spPr>
          <a:xfrm>
            <a:off x="11256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1" name="0"/>
          <p:cNvSpPr txBox="1"/>
          <p:nvPr/>
        </p:nvSpPr>
        <p:spPr>
          <a:xfrm>
            <a:off x="11256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2" name="0"/>
          <p:cNvSpPr txBox="1"/>
          <p:nvPr/>
        </p:nvSpPr>
        <p:spPr>
          <a:xfrm>
            <a:off x="11256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3" name="0"/>
          <p:cNvSpPr txBox="1"/>
          <p:nvPr/>
        </p:nvSpPr>
        <p:spPr>
          <a:xfrm>
            <a:off x="11256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4" name="0"/>
          <p:cNvSpPr txBox="1"/>
          <p:nvPr/>
        </p:nvSpPr>
        <p:spPr>
          <a:xfrm>
            <a:off x="11574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5" name="0"/>
          <p:cNvSpPr txBox="1"/>
          <p:nvPr/>
        </p:nvSpPr>
        <p:spPr>
          <a:xfrm>
            <a:off x="11574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6" name="0"/>
          <p:cNvSpPr txBox="1"/>
          <p:nvPr/>
        </p:nvSpPr>
        <p:spPr>
          <a:xfrm>
            <a:off x="11574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7" name="0"/>
          <p:cNvSpPr txBox="1"/>
          <p:nvPr/>
        </p:nvSpPr>
        <p:spPr>
          <a:xfrm>
            <a:off x="11574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8" name="0"/>
          <p:cNvSpPr txBox="1"/>
          <p:nvPr/>
        </p:nvSpPr>
        <p:spPr>
          <a:xfrm>
            <a:off x="11574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9" name="0"/>
          <p:cNvSpPr txBox="1"/>
          <p:nvPr/>
        </p:nvSpPr>
        <p:spPr>
          <a:xfrm>
            <a:off x="11574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0" name="2"/>
          <p:cNvSpPr txBox="1"/>
          <p:nvPr/>
        </p:nvSpPr>
        <p:spPr>
          <a:xfrm>
            <a:off x="11891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21" name="0"/>
          <p:cNvSpPr txBox="1"/>
          <p:nvPr/>
        </p:nvSpPr>
        <p:spPr>
          <a:xfrm>
            <a:off x="11891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2" name="0"/>
          <p:cNvSpPr txBox="1"/>
          <p:nvPr/>
        </p:nvSpPr>
        <p:spPr>
          <a:xfrm>
            <a:off x="11891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3" name="0"/>
          <p:cNvSpPr txBox="1"/>
          <p:nvPr/>
        </p:nvSpPr>
        <p:spPr>
          <a:xfrm>
            <a:off x="11891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4" name="0"/>
          <p:cNvSpPr txBox="1"/>
          <p:nvPr/>
        </p:nvSpPr>
        <p:spPr>
          <a:xfrm>
            <a:off x="11891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5" name="0"/>
          <p:cNvSpPr txBox="1"/>
          <p:nvPr/>
        </p:nvSpPr>
        <p:spPr>
          <a:xfrm>
            <a:off x="11891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6" name="5"/>
          <p:cNvSpPr txBox="1"/>
          <p:nvPr/>
        </p:nvSpPr>
        <p:spPr>
          <a:xfrm>
            <a:off x="12209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927" name="2"/>
          <p:cNvSpPr txBox="1"/>
          <p:nvPr/>
        </p:nvSpPr>
        <p:spPr>
          <a:xfrm>
            <a:off x="12209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28" name="0"/>
          <p:cNvSpPr txBox="1"/>
          <p:nvPr/>
        </p:nvSpPr>
        <p:spPr>
          <a:xfrm>
            <a:off x="12209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9" name="0"/>
          <p:cNvSpPr txBox="1"/>
          <p:nvPr/>
        </p:nvSpPr>
        <p:spPr>
          <a:xfrm>
            <a:off x="12209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0" name="0"/>
          <p:cNvSpPr txBox="1"/>
          <p:nvPr/>
        </p:nvSpPr>
        <p:spPr>
          <a:xfrm>
            <a:off x="12209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1" name="0"/>
          <p:cNvSpPr txBox="1"/>
          <p:nvPr/>
        </p:nvSpPr>
        <p:spPr>
          <a:xfrm>
            <a:off x="12209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2" name="2"/>
          <p:cNvSpPr txBox="1"/>
          <p:nvPr/>
        </p:nvSpPr>
        <p:spPr>
          <a:xfrm>
            <a:off x="12526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33" name="2"/>
          <p:cNvSpPr txBox="1"/>
          <p:nvPr/>
        </p:nvSpPr>
        <p:spPr>
          <a:xfrm>
            <a:off x="12526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34" name="2"/>
          <p:cNvSpPr txBox="1"/>
          <p:nvPr/>
        </p:nvSpPr>
        <p:spPr>
          <a:xfrm>
            <a:off x="12526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35" name="0"/>
          <p:cNvSpPr txBox="1"/>
          <p:nvPr/>
        </p:nvSpPr>
        <p:spPr>
          <a:xfrm>
            <a:off x="12526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6" name="0"/>
          <p:cNvSpPr txBox="1"/>
          <p:nvPr/>
        </p:nvSpPr>
        <p:spPr>
          <a:xfrm>
            <a:off x="12526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7" name="0"/>
          <p:cNvSpPr txBox="1"/>
          <p:nvPr/>
        </p:nvSpPr>
        <p:spPr>
          <a:xfrm>
            <a:off x="12526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8" name="5"/>
          <p:cNvSpPr txBox="1"/>
          <p:nvPr/>
        </p:nvSpPr>
        <p:spPr>
          <a:xfrm>
            <a:off x="12844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939" name="2"/>
          <p:cNvSpPr txBox="1"/>
          <p:nvPr/>
        </p:nvSpPr>
        <p:spPr>
          <a:xfrm>
            <a:off x="12844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40" name="2"/>
          <p:cNvSpPr txBox="1"/>
          <p:nvPr/>
        </p:nvSpPr>
        <p:spPr>
          <a:xfrm>
            <a:off x="12844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41" name="0"/>
          <p:cNvSpPr txBox="1"/>
          <p:nvPr/>
        </p:nvSpPr>
        <p:spPr>
          <a:xfrm>
            <a:off x="12844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42" name="0"/>
          <p:cNvSpPr txBox="1"/>
          <p:nvPr/>
        </p:nvSpPr>
        <p:spPr>
          <a:xfrm>
            <a:off x="12844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43" name="0"/>
          <p:cNvSpPr txBox="1"/>
          <p:nvPr/>
        </p:nvSpPr>
        <p:spPr>
          <a:xfrm>
            <a:off x="12844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44" name="5"/>
          <p:cNvSpPr txBox="1"/>
          <p:nvPr/>
        </p:nvSpPr>
        <p:spPr>
          <a:xfrm>
            <a:off x="13161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945" name="2"/>
          <p:cNvSpPr txBox="1"/>
          <p:nvPr/>
        </p:nvSpPr>
        <p:spPr>
          <a:xfrm>
            <a:off x="13161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46" name="2"/>
          <p:cNvSpPr txBox="1"/>
          <p:nvPr/>
        </p:nvSpPr>
        <p:spPr>
          <a:xfrm>
            <a:off x="13161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47" name="0"/>
          <p:cNvSpPr txBox="1"/>
          <p:nvPr/>
        </p:nvSpPr>
        <p:spPr>
          <a:xfrm>
            <a:off x="13161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48" name="0"/>
          <p:cNvSpPr txBox="1"/>
          <p:nvPr/>
        </p:nvSpPr>
        <p:spPr>
          <a:xfrm>
            <a:off x="13161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49" name="0"/>
          <p:cNvSpPr txBox="1"/>
          <p:nvPr/>
        </p:nvSpPr>
        <p:spPr>
          <a:xfrm>
            <a:off x="13161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0" name="5"/>
          <p:cNvSpPr txBox="1"/>
          <p:nvPr/>
        </p:nvSpPr>
        <p:spPr>
          <a:xfrm>
            <a:off x="13479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951" name="2"/>
          <p:cNvSpPr txBox="1"/>
          <p:nvPr/>
        </p:nvSpPr>
        <p:spPr>
          <a:xfrm>
            <a:off x="13479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52" name="0"/>
          <p:cNvSpPr txBox="1"/>
          <p:nvPr/>
        </p:nvSpPr>
        <p:spPr>
          <a:xfrm>
            <a:off x="13479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3" name="0"/>
          <p:cNvSpPr txBox="1"/>
          <p:nvPr/>
        </p:nvSpPr>
        <p:spPr>
          <a:xfrm>
            <a:off x="13479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4" name="0"/>
          <p:cNvSpPr txBox="1"/>
          <p:nvPr/>
        </p:nvSpPr>
        <p:spPr>
          <a:xfrm>
            <a:off x="13479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5" name="0"/>
          <p:cNvSpPr txBox="1"/>
          <p:nvPr/>
        </p:nvSpPr>
        <p:spPr>
          <a:xfrm>
            <a:off x="13479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6" name="2"/>
          <p:cNvSpPr txBox="1"/>
          <p:nvPr/>
        </p:nvSpPr>
        <p:spPr>
          <a:xfrm>
            <a:off x="13796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57" name="0"/>
          <p:cNvSpPr txBox="1"/>
          <p:nvPr/>
        </p:nvSpPr>
        <p:spPr>
          <a:xfrm>
            <a:off x="13796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8" name="0"/>
          <p:cNvSpPr txBox="1"/>
          <p:nvPr/>
        </p:nvSpPr>
        <p:spPr>
          <a:xfrm>
            <a:off x="13796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9" name="0"/>
          <p:cNvSpPr txBox="1"/>
          <p:nvPr/>
        </p:nvSpPr>
        <p:spPr>
          <a:xfrm>
            <a:off x="13796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0" name="0"/>
          <p:cNvSpPr txBox="1"/>
          <p:nvPr/>
        </p:nvSpPr>
        <p:spPr>
          <a:xfrm>
            <a:off x="13796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1" name="0"/>
          <p:cNvSpPr txBox="1"/>
          <p:nvPr/>
        </p:nvSpPr>
        <p:spPr>
          <a:xfrm>
            <a:off x="13796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2" name="2"/>
          <p:cNvSpPr txBox="1"/>
          <p:nvPr/>
        </p:nvSpPr>
        <p:spPr>
          <a:xfrm>
            <a:off x="14114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63" name="0"/>
          <p:cNvSpPr txBox="1"/>
          <p:nvPr/>
        </p:nvSpPr>
        <p:spPr>
          <a:xfrm>
            <a:off x="14114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4" name="0"/>
          <p:cNvSpPr txBox="1"/>
          <p:nvPr/>
        </p:nvSpPr>
        <p:spPr>
          <a:xfrm>
            <a:off x="14114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5" name="0"/>
          <p:cNvSpPr txBox="1"/>
          <p:nvPr/>
        </p:nvSpPr>
        <p:spPr>
          <a:xfrm>
            <a:off x="14114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6" name="0"/>
          <p:cNvSpPr txBox="1"/>
          <p:nvPr/>
        </p:nvSpPr>
        <p:spPr>
          <a:xfrm>
            <a:off x="14114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7" name="0"/>
          <p:cNvSpPr txBox="1"/>
          <p:nvPr/>
        </p:nvSpPr>
        <p:spPr>
          <a:xfrm>
            <a:off x="14114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8" name="0"/>
          <p:cNvSpPr txBox="1"/>
          <p:nvPr/>
        </p:nvSpPr>
        <p:spPr>
          <a:xfrm>
            <a:off x="14431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9" name="0"/>
          <p:cNvSpPr txBox="1"/>
          <p:nvPr/>
        </p:nvSpPr>
        <p:spPr>
          <a:xfrm>
            <a:off x="14431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0" name="0"/>
          <p:cNvSpPr txBox="1"/>
          <p:nvPr/>
        </p:nvSpPr>
        <p:spPr>
          <a:xfrm>
            <a:off x="14431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1" name="0"/>
          <p:cNvSpPr txBox="1"/>
          <p:nvPr/>
        </p:nvSpPr>
        <p:spPr>
          <a:xfrm>
            <a:off x="14431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2" name="0"/>
          <p:cNvSpPr txBox="1"/>
          <p:nvPr/>
        </p:nvSpPr>
        <p:spPr>
          <a:xfrm>
            <a:off x="14431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3" name="0"/>
          <p:cNvSpPr txBox="1"/>
          <p:nvPr/>
        </p:nvSpPr>
        <p:spPr>
          <a:xfrm>
            <a:off x="14431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4" name="0"/>
          <p:cNvSpPr txBox="1"/>
          <p:nvPr/>
        </p:nvSpPr>
        <p:spPr>
          <a:xfrm>
            <a:off x="14749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5" name="0"/>
          <p:cNvSpPr txBox="1"/>
          <p:nvPr/>
        </p:nvSpPr>
        <p:spPr>
          <a:xfrm>
            <a:off x="14749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6" name="0"/>
          <p:cNvSpPr txBox="1"/>
          <p:nvPr/>
        </p:nvSpPr>
        <p:spPr>
          <a:xfrm>
            <a:off x="14749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7" name="0"/>
          <p:cNvSpPr txBox="1"/>
          <p:nvPr/>
        </p:nvSpPr>
        <p:spPr>
          <a:xfrm>
            <a:off x="14749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8" name="0"/>
          <p:cNvSpPr txBox="1"/>
          <p:nvPr/>
        </p:nvSpPr>
        <p:spPr>
          <a:xfrm>
            <a:off x="14749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9" name="0"/>
          <p:cNvSpPr txBox="1"/>
          <p:nvPr/>
        </p:nvSpPr>
        <p:spPr>
          <a:xfrm>
            <a:off x="14749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0" name="0"/>
          <p:cNvSpPr txBox="1"/>
          <p:nvPr/>
        </p:nvSpPr>
        <p:spPr>
          <a:xfrm>
            <a:off x="15066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1" name="0"/>
          <p:cNvSpPr txBox="1"/>
          <p:nvPr/>
        </p:nvSpPr>
        <p:spPr>
          <a:xfrm>
            <a:off x="15066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2" name="0"/>
          <p:cNvSpPr txBox="1"/>
          <p:nvPr/>
        </p:nvSpPr>
        <p:spPr>
          <a:xfrm>
            <a:off x="15066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3" name="0"/>
          <p:cNvSpPr txBox="1"/>
          <p:nvPr/>
        </p:nvSpPr>
        <p:spPr>
          <a:xfrm>
            <a:off x="15066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4" name="0"/>
          <p:cNvSpPr txBox="1"/>
          <p:nvPr/>
        </p:nvSpPr>
        <p:spPr>
          <a:xfrm>
            <a:off x="15066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5" name="0"/>
          <p:cNvSpPr txBox="1"/>
          <p:nvPr/>
        </p:nvSpPr>
        <p:spPr>
          <a:xfrm>
            <a:off x="15066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6" name="0"/>
          <p:cNvSpPr txBox="1"/>
          <p:nvPr/>
        </p:nvSpPr>
        <p:spPr>
          <a:xfrm>
            <a:off x="15384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7" name="0"/>
          <p:cNvSpPr txBox="1"/>
          <p:nvPr/>
        </p:nvSpPr>
        <p:spPr>
          <a:xfrm>
            <a:off x="15384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8" name="0"/>
          <p:cNvSpPr txBox="1"/>
          <p:nvPr/>
        </p:nvSpPr>
        <p:spPr>
          <a:xfrm>
            <a:off x="15384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9" name="0"/>
          <p:cNvSpPr txBox="1"/>
          <p:nvPr/>
        </p:nvSpPr>
        <p:spPr>
          <a:xfrm>
            <a:off x="15384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0" name="0"/>
          <p:cNvSpPr txBox="1"/>
          <p:nvPr/>
        </p:nvSpPr>
        <p:spPr>
          <a:xfrm>
            <a:off x="15384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1" name="0"/>
          <p:cNvSpPr txBox="1"/>
          <p:nvPr/>
        </p:nvSpPr>
        <p:spPr>
          <a:xfrm>
            <a:off x="15384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2" name="0"/>
          <p:cNvSpPr txBox="1"/>
          <p:nvPr/>
        </p:nvSpPr>
        <p:spPr>
          <a:xfrm>
            <a:off x="15701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3" name="0"/>
          <p:cNvSpPr txBox="1"/>
          <p:nvPr/>
        </p:nvSpPr>
        <p:spPr>
          <a:xfrm>
            <a:off x="15701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4" name="0"/>
          <p:cNvSpPr txBox="1"/>
          <p:nvPr/>
        </p:nvSpPr>
        <p:spPr>
          <a:xfrm>
            <a:off x="15701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5" name="0"/>
          <p:cNvSpPr txBox="1"/>
          <p:nvPr/>
        </p:nvSpPr>
        <p:spPr>
          <a:xfrm>
            <a:off x="15701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6" name="0"/>
          <p:cNvSpPr txBox="1"/>
          <p:nvPr/>
        </p:nvSpPr>
        <p:spPr>
          <a:xfrm>
            <a:off x="15701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7" name="0"/>
          <p:cNvSpPr txBox="1"/>
          <p:nvPr/>
        </p:nvSpPr>
        <p:spPr>
          <a:xfrm>
            <a:off x="15701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8" name="0"/>
          <p:cNvSpPr txBox="1"/>
          <p:nvPr/>
        </p:nvSpPr>
        <p:spPr>
          <a:xfrm>
            <a:off x="16019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9" name="0"/>
          <p:cNvSpPr txBox="1"/>
          <p:nvPr/>
        </p:nvSpPr>
        <p:spPr>
          <a:xfrm>
            <a:off x="16019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0" name="0"/>
          <p:cNvSpPr txBox="1"/>
          <p:nvPr/>
        </p:nvSpPr>
        <p:spPr>
          <a:xfrm>
            <a:off x="16019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1" name="0"/>
          <p:cNvSpPr txBox="1"/>
          <p:nvPr/>
        </p:nvSpPr>
        <p:spPr>
          <a:xfrm>
            <a:off x="16019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2" name="0"/>
          <p:cNvSpPr txBox="1"/>
          <p:nvPr/>
        </p:nvSpPr>
        <p:spPr>
          <a:xfrm>
            <a:off x="16019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3" name="0"/>
          <p:cNvSpPr txBox="1"/>
          <p:nvPr/>
        </p:nvSpPr>
        <p:spPr>
          <a:xfrm>
            <a:off x="16019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4" name="0"/>
          <p:cNvSpPr txBox="1"/>
          <p:nvPr/>
        </p:nvSpPr>
        <p:spPr>
          <a:xfrm>
            <a:off x="16336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5" name="0"/>
          <p:cNvSpPr txBox="1"/>
          <p:nvPr/>
        </p:nvSpPr>
        <p:spPr>
          <a:xfrm>
            <a:off x="16336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6" name="0"/>
          <p:cNvSpPr txBox="1"/>
          <p:nvPr/>
        </p:nvSpPr>
        <p:spPr>
          <a:xfrm>
            <a:off x="16336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7" name="0"/>
          <p:cNvSpPr txBox="1"/>
          <p:nvPr/>
        </p:nvSpPr>
        <p:spPr>
          <a:xfrm>
            <a:off x="16336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8" name="0"/>
          <p:cNvSpPr txBox="1"/>
          <p:nvPr/>
        </p:nvSpPr>
        <p:spPr>
          <a:xfrm>
            <a:off x="16336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9" name="0"/>
          <p:cNvSpPr txBox="1"/>
          <p:nvPr/>
        </p:nvSpPr>
        <p:spPr>
          <a:xfrm>
            <a:off x="16336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0" name="0"/>
          <p:cNvSpPr txBox="1"/>
          <p:nvPr/>
        </p:nvSpPr>
        <p:spPr>
          <a:xfrm>
            <a:off x="166541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1" name="0"/>
          <p:cNvSpPr txBox="1"/>
          <p:nvPr/>
        </p:nvSpPr>
        <p:spPr>
          <a:xfrm>
            <a:off x="166541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2" name="0"/>
          <p:cNvSpPr txBox="1"/>
          <p:nvPr/>
        </p:nvSpPr>
        <p:spPr>
          <a:xfrm>
            <a:off x="166541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3" name="0"/>
          <p:cNvSpPr txBox="1"/>
          <p:nvPr/>
        </p:nvSpPr>
        <p:spPr>
          <a:xfrm>
            <a:off x="166541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4" name="0"/>
          <p:cNvSpPr txBox="1"/>
          <p:nvPr/>
        </p:nvSpPr>
        <p:spPr>
          <a:xfrm>
            <a:off x="166541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5" name="0"/>
          <p:cNvSpPr txBox="1"/>
          <p:nvPr/>
        </p:nvSpPr>
        <p:spPr>
          <a:xfrm>
            <a:off x="166541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6" name="0"/>
          <p:cNvSpPr txBox="1"/>
          <p:nvPr/>
        </p:nvSpPr>
        <p:spPr>
          <a:xfrm>
            <a:off x="16971647" y="997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7" name="0"/>
          <p:cNvSpPr txBox="1"/>
          <p:nvPr/>
        </p:nvSpPr>
        <p:spPr>
          <a:xfrm>
            <a:off x="16971647" y="1029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8" name="0"/>
          <p:cNvSpPr txBox="1"/>
          <p:nvPr/>
        </p:nvSpPr>
        <p:spPr>
          <a:xfrm>
            <a:off x="16971647" y="10611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9" name="0"/>
          <p:cNvSpPr txBox="1"/>
          <p:nvPr/>
        </p:nvSpPr>
        <p:spPr>
          <a:xfrm>
            <a:off x="16971647" y="1092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20" name="0"/>
          <p:cNvSpPr txBox="1"/>
          <p:nvPr/>
        </p:nvSpPr>
        <p:spPr>
          <a:xfrm>
            <a:off x="16971647" y="112466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21" name="0"/>
          <p:cNvSpPr txBox="1"/>
          <p:nvPr/>
        </p:nvSpPr>
        <p:spPr>
          <a:xfrm>
            <a:off x="16971647" y="11564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22" name="32"/>
          <p:cNvSpPr txBox="1"/>
          <p:nvPr/>
        </p:nvSpPr>
        <p:spPr>
          <a:xfrm>
            <a:off x="11656949" y="12540101"/>
            <a:ext cx="961877" cy="9529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32</a:t>
            </a:r>
          </a:p>
        </p:txBody>
      </p:sp>
      <p:grpSp>
        <p:nvGrpSpPr>
          <p:cNvPr id="4036" name="Group"/>
          <p:cNvGrpSpPr/>
          <p:nvPr/>
        </p:nvGrpSpPr>
        <p:grpSpPr>
          <a:xfrm>
            <a:off x="8716647" y="5849110"/>
            <a:ext cx="269690" cy="4232661"/>
            <a:chOff x="0" y="0"/>
            <a:chExt cx="269688" cy="4232659"/>
          </a:xfrm>
        </p:grpSpPr>
        <p:sp>
          <p:nvSpPr>
            <p:cNvPr id="4023"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024"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025"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26"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27"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28"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29"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0"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1"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2"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3"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4"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35"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050" name="Group"/>
          <p:cNvGrpSpPr/>
          <p:nvPr/>
        </p:nvGrpSpPr>
        <p:grpSpPr>
          <a:xfrm>
            <a:off x="8399147" y="5849110"/>
            <a:ext cx="269690" cy="4232661"/>
            <a:chOff x="0" y="0"/>
            <a:chExt cx="269688" cy="4232659"/>
          </a:xfrm>
        </p:grpSpPr>
        <p:sp>
          <p:nvSpPr>
            <p:cNvPr id="4037"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8"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039"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0"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1"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2"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3"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4"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5"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6"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7"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48"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49"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064" name="Group"/>
          <p:cNvGrpSpPr/>
          <p:nvPr/>
        </p:nvGrpSpPr>
        <p:grpSpPr>
          <a:xfrm>
            <a:off x="8081647" y="5849110"/>
            <a:ext cx="269690" cy="4232661"/>
            <a:chOff x="0" y="0"/>
            <a:chExt cx="269688" cy="4232659"/>
          </a:xfrm>
        </p:grpSpPr>
        <p:sp>
          <p:nvSpPr>
            <p:cNvPr id="4051"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2"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3"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4"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5"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6"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7"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8"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9"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0"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1"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62"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63"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078" name="Group"/>
          <p:cNvGrpSpPr/>
          <p:nvPr/>
        </p:nvGrpSpPr>
        <p:grpSpPr>
          <a:xfrm>
            <a:off x="7764147" y="5849110"/>
            <a:ext cx="269690" cy="4232661"/>
            <a:chOff x="0" y="0"/>
            <a:chExt cx="269688" cy="4232659"/>
          </a:xfrm>
        </p:grpSpPr>
        <p:sp>
          <p:nvSpPr>
            <p:cNvPr id="4065"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6"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7"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8"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9"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70"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71"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72"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73"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74"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75"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76"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77"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092" name="Group"/>
          <p:cNvGrpSpPr/>
          <p:nvPr/>
        </p:nvGrpSpPr>
        <p:grpSpPr>
          <a:xfrm>
            <a:off x="7446647" y="5849110"/>
            <a:ext cx="269690" cy="4232661"/>
            <a:chOff x="0" y="0"/>
            <a:chExt cx="269688" cy="4232659"/>
          </a:xfrm>
        </p:grpSpPr>
        <p:sp>
          <p:nvSpPr>
            <p:cNvPr id="4079"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0"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1"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2"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3"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4"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5"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6"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7" name="7"/>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4088"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89"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90"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91"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06" name="Group"/>
          <p:cNvGrpSpPr/>
          <p:nvPr/>
        </p:nvGrpSpPr>
        <p:grpSpPr>
          <a:xfrm>
            <a:off x="9351647" y="5849110"/>
            <a:ext cx="269690" cy="4232661"/>
            <a:chOff x="0" y="0"/>
            <a:chExt cx="269688" cy="4232659"/>
          </a:xfrm>
        </p:grpSpPr>
        <p:sp>
          <p:nvSpPr>
            <p:cNvPr id="4093"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94"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095"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96"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97"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98"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99"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00"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01"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02"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03"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04"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105"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20" name="Group"/>
          <p:cNvGrpSpPr/>
          <p:nvPr/>
        </p:nvGrpSpPr>
        <p:grpSpPr>
          <a:xfrm>
            <a:off x="9669147" y="5849110"/>
            <a:ext cx="269690" cy="4232661"/>
            <a:chOff x="0" y="0"/>
            <a:chExt cx="269688" cy="4232659"/>
          </a:xfrm>
        </p:grpSpPr>
        <p:sp>
          <p:nvSpPr>
            <p:cNvPr id="4107"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08"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09" name="3"/>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10" name="3"/>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11"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2"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3"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4"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5"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6"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17"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8"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119"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34" name="Group"/>
          <p:cNvGrpSpPr/>
          <p:nvPr/>
        </p:nvGrpSpPr>
        <p:grpSpPr>
          <a:xfrm>
            <a:off x="9986647" y="5849110"/>
            <a:ext cx="269690" cy="4232661"/>
            <a:chOff x="0" y="0"/>
            <a:chExt cx="269688" cy="4232659"/>
          </a:xfrm>
        </p:grpSpPr>
        <p:sp>
          <p:nvSpPr>
            <p:cNvPr id="4121"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22" name="3"/>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23" name="3"/>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24" name="3"/>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25" name="3"/>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26" name="3"/>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27"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28"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29"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30"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31"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32" name="9"/>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33"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48" name="Group"/>
          <p:cNvGrpSpPr/>
          <p:nvPr/>
        </p:nvGrpSpPr>
        <p:grpSpPr>
          <a:xfrm>
            <a:off x="10304147" y="5849110"/>
            <a:ext cx="269690" cy="4232661"/>
            <a:chOff x="0" y="0"/>
            <a:chExt cx="269688" cy="4232659"/>
          </a:xfrm>
        </p:grpSpPr>
        <p:sp>
          <p:nvSpPr>
            <p:cNvPr id="4135"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36" name="3"/>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37" name="3"/>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38" name="3"/>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39" name="3"/>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40"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41"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42"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43"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44"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45" name="9"/>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46" name="9"/>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47"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62" name="Group"/>
          <p:cNvGrpSpPr/>
          <p:nvPr/>
        </p:nvGrpSpPr>
        <p:grpSpPr>
          <a:xfrm>
            <a:off x="10621647" y="5849110"/>
            <a:ext cx="269690" cy="4232661"/>
            <a:chOff x="0" y="0"/>
            <a:chExt cx="269688" cy="4232659"/>
          </a:xfrm>
        </p:grpSpPr>
        <p:sp>
          <p:nvSpPr>
            <p:cNvPr id="4149"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50"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51"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52" name="3"/>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53" name="3"/>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54"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55"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56"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57" name="3"/>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58"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59" name="9"/>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60" name="9"/>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61"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76" name="Group"/>
          <p:cNvGrpSpPr/>
          <p:nvPr/>
        </p:nvGrpSpPr>
        <p:grpSpPr>
          <a:xfrm>
            <a:off x="10939147" y="5849110"/>
            <a:ext cx="269690" cy="4232661"/>
            <a:chOff x="0" y="0"/>
            <a:chExt cx="269688" cy="4232659"/>
          </a:xfrm>
        </p:grpSpPr>
        <p:sp>
          <p:nvSpPr>
            <p:cNvPr id="4163"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64"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65" name="5"/>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66"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67"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68" name="3"/>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69" name="3"/>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70" name="3"/>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71" name="3"/>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72" name="9"/>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73" name="9"/>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74" name="9"/>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75"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90" name="Group"/>
          <p:cNvGrpSpPr/>
          <p:nvPr/>
        </p:nvGrpSpPr>
        <p:grpSpPr>
          <a:xfrm>
            <a:off x="11256647" y="5849110"/>
            <a:ext cx="269690" cy="4232661"/>
            <a:chOff x="0" y="0"/>
            <a:chExt cx="269688" cy="4232659"/>
          </a:xfrm>
        </p:grpSpPr>
        <p:sp>
          <p:nvSpPr>
            <p:cNvPr id="4177"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78"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79"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0"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1"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2"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3"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4"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5"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6"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7" name="9"/>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88"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189"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204" name="Group"/>
          <p:cNvGrpSpPr/>
          <p:nvPr/>
        </p:nvGrpSpPr>
        <p:grpSpPr>
          <a:xfrm>
            <a:off x="11574147" y="5849110"/>
            <a:ext cx="269690" cy="4232661"/>
            <a:chOff x="0" y="0"/>
            <a:chExt cx="269688" cy="4232659"/>
          </a:xfrm>
        </p:grpSpPr>
        <p:sp>
          <p:nvSpPr>
            <p:cNvPr id="4191"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2"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3"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4"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5"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6" name="5"/>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97"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8"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9"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00"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01"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02"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03"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218" name="Group"/>
          <p:cNvGrpSpPr/>
          <p:nvPr/>
        </p:nvGrpSpPr>
        <p:grpSpPr>
          <a:xfrm>
            <a:off x="11891647" y="5849110"/>
            <a:ext cx="269690" cy="4232661"/>
            <a:chOff x="0" y="0"/>
            <a:chExt cx="269688" cy="4232659"/>
          </a:xfrm>
        </p:grpSpPr>
        <p:sp>
          <p:nvSpPr>
            <p:cNvPr id="4205"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4206"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07"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08"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09"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0"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1"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2"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3"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4"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5"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16"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7"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232" name="Group"/>
          <p:cNvGrpSpPr/>
          <p:nvPr/>
        </p:nvGrpSpPr>
        <p:grpSpPr>
          <a:xfrm>
            <a:off x="12209147" y="5849110"/>
            <a:ext cx="269690" cy="4232661"/>
            <a:chOff x="0" y="0"/>
            <a:chExt cx="269688" cy="4232659"/>
          </a:xfrm>
        </p:grpSpPr>
        <p:sp>
          <p:nvSpPr>
            <p:cNvPr id="4219"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4220"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21"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2"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3"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4"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5"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6"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7"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8"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9"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30"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31"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246" name="Group"/>
          <p:cNvGrpSpPr/>
          <p:nvPr/>
        </p:nvGrpSpPr>
        <p:grpSpPr>
          <a:xfrm>
            <a:off x="12526647" y="5849110"/>
            <a:ext cx="269690" cy="4232661"/>
            <a:chOff x="0" y="0"/>
            <a:chExt cx="269688" cy="4232659"/>
          </a:xfrm>
        </p:grpSpPr>
        <p:sp>
          <p:nvSpPr>
            <p:cNvPr id="4233"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4234"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35"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36"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37"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38"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39"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40"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41"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42"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43"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44"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45"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260" name="Group"/>
          <p:cNvGrpSpPr/>
          <p:nvPr/>
        </p:nvGrpSpPr>
        <p:grpSpPr>
          <a:xfrm>
            <a:off x="12844147" y="5849110"/>
            <a:ext cx="269690" cy="4232661"/>
            <a:chOff x="0" y="0"/>
            <a:chExt cx="269688" cy="4232659"/>
          </a:xfrm>
        </p:grpSpPr>
        <p:sp>
          <p:nvSpPr>
            <p:cNvPr id="4247"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48"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49"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0"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1"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2" name="5"/>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53"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4"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55"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6"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7"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8"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9"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4274" name="Group"/>
          <p:cNvGrpSpPr/>
          <p:nvPr/>
        </p:nvGrpSpPr>
        <p:grpSpPr>
          <a:xfrm>
            <a:off x="13161647" y="5849110"/>
            <a:ext cx="269690" cy="4232661"/>
            <a:chOff x="0" y="0"/>
            <a:chExt cx="269688" cy="4232659"/>
          </a:xfrm>
        </p:grpSpPr>
        <p:sp>
          <p:nvSpPr>
            <p:cNvPr id="4261"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2"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3"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4"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65"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6"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7"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8"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69"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0"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1"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2"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3"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288" name="Group"/>
          <p:cNvGrpSpPr/>
          <p:nvPr/>
        </p:nvGrpSpPr>
        <p:grpSpPr>
          <a:xfrm>
            <a:off x="13479147" y="5849110"/>
            <a:ext cx="269690" cy="4232661"/>
            <a:chOff x="0" y="0"/>
            <a:chExt cx="269688" cy="4232659"/>
          </a:xfrm>
        </p:grpSpPr>
        <p:sp>
          <p:nvSpPr>
            <p:cNvPr id="4275"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6"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77" name="5"/>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78"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9"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0"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1"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2"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3"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4"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5"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86"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7"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302" name="Group"/>
          <p:cNvGrpSpPr/>
          <p:nvPr/>
        </p:nvGrpSpPr>
        <p:grpSpPr>
          <a:xfrm>
            <a:off x="13796647" y="5849110"/>
            <a:ext cx="269690" cy="4232661"/>
            <a:chOff x="0" y="0"/>
            <a:chExt cx="269688" cy="4232659"/>
          </a:xfrm>
        </p:grpSpPr>
        <p:sp>
          <p:nvSpPr>
            <p:cNvPr id="4289"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90"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91" name="5"/>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92"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3"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4"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5"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6"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97"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8"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9"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0"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1"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4316" name="Group"/>
          <p:cNvGrpSpPr/>
          <p:nvPr/>
        </p:nvGrpSpPr>
        <p:grpSpPr>
          <a:xfrm>
            <a:off x="14114147" y="5849110"/>
            <a:ext cx="269690" cy="4232661"/>
            <a:chOff x="0" y="0"/>
            <a:chExt cx="269688" cy="4232659"/>
          </a:xfrm>
        </p:grpSpPr>
        <p:sp>
          <p:nvSpPr>
            <p:cNvPr id="4303"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04"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5"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6"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07"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8"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9"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0"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1"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2"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3"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4"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5"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4330" name="Group"/>
          <p:cNvGrpSpPr/>
          <p:nvPr/>
        </p:nvGrpSpPr>
        <p:grpSpPr>
          <a:xfrm>
            <a:off x="14431647" y="5849110"/>
            <a:ext cx="269690" cy="4232661"/>
            <a:chOff x="0" y="0"/>
            <a:chExt cx="269688" cy="4232659"/>
          </a:xfrm>
        </p:grpSpPr>
        <p:sp>
          <p:nvSpPr>
            <p:cNvPr id="4317"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18" name="3"/>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19"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20"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1"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22"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23" name="5"/>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4"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25" name="5"/>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6"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7"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8"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9"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344" name="Group"/>
          <p:cNvGrpSpPr/>
          <p:nvPr/>
        </p:nvGrpSpPr>
        <p:grpSpPr>
          <a:xfrm>
            <a:off x="14749147" y="5849110"/>
            <a:ext cx="269690" cy="4232661"/>
            <a:chOff x="0" y="0"/>
            <a:chExt cx="269688" cy="4232659"/>
          </a:xfrm>
        </p:grpSpPr>
        <p:sp>
          <p:nvSpPr>
            <p:cNvPr id="4331"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32" name="3"/>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33" name="3"/>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34"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35"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36"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37" name="5"/>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38"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39" name="5"/>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40"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41"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42"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43"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358" name="Group"/>
          <p:cNvGrpSpPr/>
          <p:nvPr/>
        </p:nvGrpSpPr>
        <p:grpSpPr>
          <a:xfrm>
            <a:off x="15066647" y="5849110"/>
            <a:ext cx="269690" cy="4232661"/>
            <a:chOff x="0" y="0"/>
            <a:chExt cx="269688" cy="4232659"/>
          </a:xfrm>
        </p:grpSpPr>
        <p:sp>
          <p:nvSpPr>
            <p:cNvPr id="4345"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46" name="3"/>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47" name="3"/>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48"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49"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0"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1"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2"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3"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4"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5"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6"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57"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372" name="Group"/>
          <p:cNvGrpSpPr/>
          <p:nvPr/>
        </p:nvGrpSpPr>
        <p:grpSpPr>
          <a:xfrm>
            <a:off x="15384147" y="5849110"/>
            <a:ext cx="269690" cy="4232661"/>
            <a:chOff x="0" y="0"/>
            <a:chExt cx="269688" cy="4232659"/>
          </a:xfrm>
        </p:grpSpPr>
        <p:sp>
          <p:nvSpPr>
            <p:cNvPr id="4359"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0"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61"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2"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3" name="5"/>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64"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5" name="5"/>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66"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7"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8"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9"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70"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71"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386" name="Group"/>
          <p:cNvGrpSpPr/>
          <p:nvPr/>
        </p:nvGrpSpPr>
        <p:grpSpPr>
          <a:xfrm>
            <a:off x="15701647" y="5849110"/>
            <a:ext cx="269690" cy="4232661"/>
            <a:chOff x="0" y="0"/>
            <a:chExt cx="269688" cy="4232659"/>
          </a:xfrm>
        </p:grpSpPr>
        <p:sp>
          <p:nvSpPr>
            <p:cNvPr id="4373"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74"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75"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76"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77"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78"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79" name="3"/>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80"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81"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82"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83"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84"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85"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sp>
        <p:nvSpPr>
          <p:cNvPr id="2" name="TextBox 1">
            <a:extLst>
              <a:ext uri="{FF2B5EF4-FFF2-40B4-BE49-F238E27FC236}">
                <a16:creationId xmlns:a16="http://schemas.microsoft.com/office/drawing/2014/main" id="{499B17A8-E06F-BEB4-C098-85F5BEEA161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pic>
        <p:nvPicPr>
          <p:cNvPr id="6545" name="pexels-messala-ciulla-942872.jpg" descr="pexels-messala-ciulla-942872.jpg"/>
          <p:cNvPicPr>
            <a:picLocks noChangeAspect="1"/>
          </p:cNvPicPr>
          <p:nvPr/>
        </p:nvPicPr>
        <p:blipFill>
          <a:blip r:embed="rId3"/>
          <a:srcRect b="8639"/>
          <a:stretch>
            <a:fillRect/>
          </a:stretch>
        </p:blipFill>
        <p:spPr>
          <a:xfrm>
            <a:off x="1723464" y="596900"/>
            <a:ext cx="20708472" cy="12530950"/>
          </a:xfrm>
          <a:prstGeom prst="rect">
            <a:avLst/>
          </a:prstGeom>
          <a:ln w="12700">
            <a:miter lim="400000"/>
          </a:ln>
        </p:spPr>
      </p:pic>
      <p:grpSp>
        <p:nvGrpSpPr>
          <p:cNvPr id="7634" name="Group"/>
          <p:cNvGrpSpPr/>
          <p:nvPr/>
        </p:nvGrpSpPr>
        <p:grpSpPr>
          <a:xfrm>
            <a:off x="7129147" y="1721610"/>
            <a:ext cx="10112190" cy="10265160"/>
            <a:chOff x="0" y="0"/>
            <a:chExt cx="10112188" cy="10265159"/>
          </a:xfrm>
        </p:grpSpPr>
        <p:grpSp>
          <p:nvGrpSpPr>
            <p:cNvPr id="6559" name="Group"/>
            <p:cNvGrpSpPr/>
            <p:nvPr/>
          </p:nvGrpSpPr>
          <p:grpSpPr>
            <a:xfrm>
              <a:off x="0" y="0"/>
              <a:ext cx="269689" cy="4232660"/>
              <a:chOff x="0" y="0"/>
              <a:chExt cx="269688" cy="4232659"/>
            </a:xfrm>
          </p:grpSpPr>
          <p:sp>
            <p:nvSpPr>
              <p:cNvPr id="654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4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4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4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4"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5"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6"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7"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8"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6573" name="Group"/>
            <p:cNvGrpSpPr/>
            <p:nvPr/>
          </p:nvGrpSpPr>
          <p:grpSpPr>
            <a:xfrm>
              <a:off x="317500" y="0"/>
              <a:ext cx="269689" cy="4232660"/>
              <a:chOff x="0" y="0"/>
              <a:chExt cx="269688" cy="4232659"/>
            </a:xfrm>
          </p:grpSpPr>
          <p:sp>
            <p:nvSpPr>
              <p:cNvPr id="656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5"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8"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9"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0"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1"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2"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587" name="Group"/>
            <p:cNvGrpSpPr/>
            <p:nvPr/>
          </p:nvGrpSpPr>
          <p:grpSpPr>
            <a:xfrm>
              <a:off x="635000" y="0"/>
              <a:ext cx="269689" cy="4232660"/>
              <a:chOff x="0" y="0"/>
              <a:chExt cx="269688" cy="4232659"/>
            </a:xfrm>
          </p:grpSpPr>
          <p:sp>
            <p:nvSpPr>
              <p:cNvPr id="657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8"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0"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1"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2"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3"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4"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5"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586"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01" name="Group"/>
            <p:cNvGrpSpPr/>
            <p:nvPr/>
          </p:nvGrpSpPr>
          <p:grpSpPr>
            <a:xfrm>
              <a:off x="952500" y="0"/>
              <a:ext cx="269689" cy="4232660"/>
              <a:chOff x="0" y="0"/>
              <a:chExt cx="269688" cy="4232659"/>
            </a:xfrm>
          </p:grpSpPr>
          <p:sp>
            <p:nvSpPr>
              <p:cNvPr id="658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4"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6"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7"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8"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9"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00"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15" name="Group"/>
            <p:cNvGrpSpPr/>
            <p:nvPr/>
          </p:nvGrpSpPr>
          <p:grpSpPr>
            <a:xfrm>
              <a:off x="1270000" y="0"/>
              <a:ext cx="269689" cy="4232660"/>
              <a:chOff x="0" y="0"/>
              <a:chExt cx="269688" cy="4232659"/>
            </a:xfrm>
          </p:grpSpPr>
          <p:sp>
            <p:nvSpPr>
              <p:cNvPr id="660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9"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0"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1"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2"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13"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14"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29" name="Group"/>
            <p:cNvGrpSpPr/>
            <p:nvPr/>
          </p:nvGrpSpPr>
          <p:grpSpPr>
            <a:xfrm>
              <a:off x="1587500" y="0"/>
              <a:ext cx="269689" cy="4232660"/>
              <a:chOff x="0" y="0"/>
              <a:chExt cx="269688" cy="4232659"/>
            </a:xfrm>
          </p:grpSpPr>
          <p:sp>
            <p:nvSpPr>
              <p:cNvPr id="661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4"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5"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6"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27"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28"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43" name="Group"/>
            <p:cNvGrpSpPr/>
            <p:nvPr/>
          </p:nvGrpSpPr>
          <p:grpSpPr>
            <a:xfrm>
              <a:off x="1905000" y="0"/>
              <a:ext cx="269689" cy="4232660"/>
              <a:chOff x="0" y="0"/>
              <a:chExt cx="269688" cy="4232659"/>
            </a:xfrm>
          </p:grpSpPr>
          <p:sp>
            <p:nvSpPr>
              <p:cNvPr id="663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5"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8"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9"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40"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41"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42"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57" name="Group"/>
            <p:cNvGrpSpPr/>
            <p:nvPr/>
          </p:nvGrpSpPr>
          <p:grpSpPr>
            <a:xfrm>
              <a:off x="2222500" y="0"/>
              <a:ext cx="269689" cy="4232660"/>
              <a:chOff x="0" y="0"/>
              <a:chExt cx="269688" cy="4232659"/>
            </a:xfrm>
          </p:grpSpPr>
          <p:sp>
            <p:nvSpPr>
              <p:cNvPr id="664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4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4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4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48"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4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50"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51"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52"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53"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54"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55"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56"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71" name="Group"/>
            <p:cNvGrpSpPr/>
            <p:nvPr/>
          </p:nvGrpSpPr>
          <p:grpSpPr>
            <a:xfrm>
              <a:off x="2540000" y="0"/>
              <a:ext cx="269689" cy="4232660"/>
              <a:chOff x="0" y="0"/>
              <a:chExt cx="269688" cy="4232659"/>
            </a:xfrm>
          </p:grpSpPr>
          <p:sp>
            <p:nvSpPr>
              <p:cNvPr id="665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5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4"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6"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7"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68"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69"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70"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85" name="Group"/>
            <p:cNvGrpSpPr/>
            <p:nvPr/>
          </p:nvGrpSpPr>
          <p:grpSpPr>
            <a:xfrm>
              <a:off x="2857500" y="0"/>
              <a:ext cx="269689" cy="4232660"/>
              <a:chOff x="0" y="0"/>
              <a:chExt cx="269688" cy="4232659"/>
            </a:xfrm>
          </p:grpSpPr>
          <p:sp>
            <p:nvSpPr>
              <p:cNvPr id="667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9"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80"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81"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82"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83"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84"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99" name="Group"/>
            <p:cNvGrpSpPr/>
            <p:nvPr/>
          </p:nvGrpSpPr>
          <p:grpSpPr>
            <a:xfrm>
              <a:off x="3175000" y="0"/>
              <a:ext cx="269689" cy="4232660"/>
              <a:chOff x="0" y="0"/>
              <a:chExt cx="269688" cy="4232659"/>
            </a:xfrm>
          </p:grpSpPr>
          <p:sp>
            <p:nvSpPr>
              <p:cNvPr id="668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8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8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8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4"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5"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96"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97"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698"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713" name="Group"/>
            <p:cNvGrpSpPr/>
            <p:nvPr/>
          </p:nvGrpSpPr>
          <p:grpSpPr>
            <a:xfrm>
              <a:off x="3492500" y="0"/>
              <a:ext cx="269689" cy="4232660"/>
              <a:chOff x="0" y="0"/>
              <a:chExt cx="269688" cy="4232659"/>
            </a:xfrm>
          </p:grpSpPr>
          <p:sp>
            <p:nvSpPr>
              <p:cNvPr id="670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5"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8"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9"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10"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11"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12"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727" name="Group"/>
            <p:cNvGrpSpPr/>
            <p:nvPr/>
          </p:nvGrpSpPr>
          <p:grpSpPr>
            <a:xfrm>
              <a:off x="3810000" y="0"/>
              <a:ext cx="269689" cy="4232660"/>
              <a:chOff x="0" y="0"/>
              <a:chExt cx="269688" cy="4232659"/>
            </a:xfrm>
          </p:grpSpPr>
          <p:sp>
            <p:nvSpPr>
              <p:cNvPr id="671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1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1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1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18"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1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0"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1"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2"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3"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4"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25"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26"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741" name="Group"/>
            <p:cNvGrpSpPr/>
            <p:nvPr/>
          </p:nvGrpSpPr>
          <p:grpSpPr>
            <a:xfrm>
              <a:off x="4127500" y="0"/>
              <a:ext cx="269689" cy="4232660"/>
              <a:chOff x="0" y="0"/>
              <a:chExt cx="269688" cy="4232659"/>
            </a:xfrm>
          </p:grpSpPr>
          <p:sp>
            <p:nvSpPr>
              <p:cNvPr id="672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4"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6"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7"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8"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9"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40"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755" name="Group"/>
            <p:cNvGrpSpPr/>
            <p:nvPr/>
          </p:nvGrpSpPr>
          <p:grpSpPr>
            <a:xfrm>
              <a:off x="4445000" y="0"/>
              <a:ext cx="269689" cy="4232660"/>
              <a:chOff x="0" y="0"/>
              <a:chExt cx="269688" cy="4232659"/>
            </a:xfrm>
          </p:grpSpPr>
          <p:sp>
            <p:nvSpPr>
              <p:cNvPr id="674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9"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50"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51" name="1"/>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52"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53" name="1"/>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54" name="1"/>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6769" name="Group"/>
            <p:cNvGrpSpPr/>
            <p:nvPr/>
          </p:nvGrpSpPr>
          <p:grpSpPr>
            <a:xfrm>
              <a:off x="4762500" y="0"/>
              <a:ext cx="269689" cy="4232660"/>
              <a:chOff x="0" y="0"/>
              <a:chExt cx="269688" cy="4232659"/>
            </a:xfrm>
          </p:grpSpPr>
          <p:sp>
            <p:nvSpPr>
              <p:cNvPr id="675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5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5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5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6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6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62" name="1"/>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3"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4"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5" name="1"/>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6"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7" name="1"/>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8" name="1"/>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6783" name="Group"/>
            <p:cNvGrpSpPr/>
            <p:nvPr/>
          </p:nvGrpSpPr>
          <p:grpSpPr>
            <a:xfrm>
              <a:off x="5080000" y="0"/>
              <a:ext cx="269689" cy="4232660"/>
              <a:chOff x="0" y="0"/>
              <a:chExt cx="269688" cy="4232659"/>
            </a:xfrm>
          </p:grpSpPr>
          <p:sp>
            <p:nvSpPr>
              <p:cNvPr id="677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7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7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7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7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75" name="1"/>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76" name="1"/>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77"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78"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79" name="1"/>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80"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81" name="1"/>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82" name="1"/>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6797" name="Group"/>
            <p:cNvGrpSpPr/>
            <p:nvPr/>
          </p:nvGrpSpPr>
          <p:grpSpPr>
            <a:xfrm>
              <a:off x="5397500" y="0"/>
              <a:ext cx="269689" cy="4232660"/>
              <a:chOff x="0" y="0"/>
              <a:chExt cx="269688" cy="4232659"/>
            </a:xfrm>
          </p:grpSpPr>
          <p:sp>
            <p:nvSpPr>
              <p:cNvPr id="678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8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8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8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88" name="1"/>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89" name="1"/>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0" name="1"/>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1"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2"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3" name="1"/>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4"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5" name="1"/>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6" name="1"/>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6811" name="Group"/>
            <p:cNvGrpSpPr/>
            <p:nvPr/>
          </p:nvGrpSpPr>
          <p:grpSpPr>
            <a:xfrm>
              <a:off x="5715000" y="0"/>
              <a:ext cx="269689" cy="4232660"/>
              <a:chOff x="0" y="0"/>
              <a:chExt cx="269688" cy="4232659"/>
            </a:xfrm>
          </p:grpSpPr>
          <p:sp>
            <p:nvSpPr>
              <p:cNvPr id="679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9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0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0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02" name="1"/>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3" name="1"/>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4" name="1"/>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5"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6"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7" name="1"/>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8"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9" name="1"/>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10" name="1"/>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6825" name="Group"/>
            <p:cNvGrpSpPr/>
            <p:nvPr/>
          </p:nvGrpSpPr>
          <p:grpSpPr>
            <a:xfrm>
              <a:off x="6032500" y="0"/>
              <a:ext cx="269689" cy="4232660"/>
              <a:chOff x="0" y="0"/>
              <a:chExt cx="269688" cy="4232659"/>
            </a:xfrm>
          </p:grpSpPr>
          <p:sp>
            <p:nvSpPr>
              <p:cNvPr id="681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8" name="1"/>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19" name="1"/>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20" name="1"/>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21"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22"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23"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24"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839" name="Group"/>
            <p:cNvGrpSpPr/>
            <p:nvPr/>
          </p:nvGrpSpPr>
          <p:grpSpPr>
            <a:xfrm>
              <a:off x="6350000" y="0"/>
              <a:ext cx="269689" cy="4232660"/>
              <a:chOff x="0" y="0"/>
              <a:chExt cx="269688" cy="4232659"/>
            </a:xfrm>
          </p:grpSpPr>
          <p:sp>
            <p:nvSpPr>
              <p:cNvPr id="682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2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2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2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4"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5"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6" name="1"/>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37"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38"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853" name="Group"/>
            <p:cNvGrpSpPr/>
            <p:nvPr/>
          </p:nvGrpSpPr>
          <p:grpSpPr>
            <a:xfrm>
              <a:off x="6667500" y="0"/>
              <a:ext cx="269689" cy="4232660"/>
              <a:chOff x="0" y="0"/>
              <a:chExt cx="269688" cy="4232659"/>
            </a:xfrm>
          </p:grpSpPr>
          <p:sp>
            <p:nvSpPr>
              <p:cNvPr id="684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5"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8"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9"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0"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51"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52"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867" name="Group"/>
            <p:cNvGrpSpPr/>
            <p:nvPr/>
          </p:nvGrpSpPr>
          <p:grpSpPr>
            <a:xfrm>
              <a:off x="6985000" y="0"/>
              <a:ext cx="269689" cy="4232660"/>
              <a:chOff x="0" y="0"/>
              <a:chExt cx="269688" cy="4232659"/>
            </a:xfrm>
          </p:grpSpPr>
          <p:sp>
            <p:nvSpPr>
              <p:cNvPr id="685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8"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60"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61"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62"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63"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64"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65"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66"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881" name="Group"/>
            <p:cNvGrpSpPr/>
            <p:nvPr/>
          </p:nvGrpSpPr>
          <p:grpSpPr>
            <a:xfrm>
              <a:off x="7302500" y="0"/>
              <a:ext cx="269689" cy="4232660"/>
              <a:chOff x="0" y="0"/>
              <a:chExt cx="269688" cy="4232659"/>
            </a:xfrm>
          </p:grpSpPr>
          <p:sp>
            <p:nvSpPr>
              <p:cNvPr id="686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6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4"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6"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77"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78"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79"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80"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895" name="Group"/>
            <p:cNvGrpSpPr/>
            <p:nvPr/>
          </p:nvGrpSpPr>
          <p:grpSpPr>
            <a:xfrm>
              <a:off x="7620000" y="0"/>
              <a:ext cx="269689" cy="4232660"/>
              <a:chOff x="0" y="0"/>
              <a:chExt cx="269688" cy="4232659"/>
            </a:xfrm>
          </p:grpSpPr>
          <p:sp>
            <p:nvSpPr>
              <p:cNvPr id="688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9"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90" name="5"/>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91"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92"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93"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94"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09" name="Group"/>
            <p:cNvGrpSpPr/>
            <p:nvPr/>
          </p:nvGrpSpPr>
          <p:grpSpPr>
            <a:xfrm>
              <a:off x="7937500" y="0"/>
              <a:ext cx="269689" cy="4232660"/>
              <a:chOff x="0" y="0"/>
              <a:chExt cx="269688" cy="4232659"/>
            </a:xfrm>
          </p:grpSpPr>
          <p:sp>
            <p:nvSpPr>
              <p:cNvPr id="689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9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9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9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0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0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0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0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04" name="5"/>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05"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06"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07"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08"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923" name="Group"/>
            <p:cNvGrpSpPr/>
            <p:nvPr/>
          </p:nvGrpSpPr>
          <p:grpSpPr>
            <a:xfrm>
              <a:off x="8255000" y="0"/>
              <a:ext cx="269689" cy="4232660"/>
              <a:chOff x="0" y="0"/>
              <a:chExt cx="269688" cy="4232659"/>
            </a:xfrm>
          </p:grpSpPr>
          <p:sp>
            <p:nvSpPr>
              <p:cNvPr id="691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5"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8"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19"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20"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21"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22"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37" name="Group"/>
            <p:cNvGrpSpPr/>
            <p:nvPr/>
          </p:nvGrpSpPr>
          <p:grpSpPr>
            <a:xfrm>
              <a:off x="8572500" y="0"/>
              <a:ext cx="269689" cy="4232660"/>
              <a:chOff x="0" y="0"/>
              <a:chExt cx="269688" cy="4232659"/>
            </a:xfrm>
          </p:grpSpPr>
          <p:sp>
            <p:nvSpPr>
              <p:cNvPr id="692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25"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26"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27"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28"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2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30"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31"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32"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33"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34"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35"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36"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51" name="Group"/>
            <p:cNvGrpSpPr/>
            <p:nvPr/>
          </p:nvGrpSpPr>
          <p:grpSpPr>
            <a:xfrm>
              <a:off x="8890000" y="0"/>
              <a:ext cx="269689" cy="4232660"/>
              <a:chOff x="0" y="0"/>
              <a:chExt cx="269688" cy="4232659"/>
            </a:xfrm>
          </p:grpSpPr>
          <p:sp>
            <p:nvSpPr>
              <p:cNvPr id="6938"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39"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0"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1"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2"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3"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4"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5"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6"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7"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48"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49"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50"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65" name="Group"/>
            <p:cNvGrpSpPr/>
            <p:nvPr/>
          </p:nvGrpSpPr>
          <p:grpSpPr>
            <a:xfrm>
              <a:off x="9207500" y="0"/>
              <a:ext cx="269689" cy="4232660"/>
              <a:chOff x="0" y="0"/>
              <a:chExt cx="269688" cy="4232659"/>
            </a:xfrm>
          </p:grpSpPr>
          <p:sp>
            <p:nvSpPr>
              <p:cNvPr id="6952"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3"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4"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5"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6"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7"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8"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9"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0"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1"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2"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63"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64"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79" name="Group"/>
            <p:cNvGrpSpPr/>
            <p:nvPr/>
          </p:nvGrpSpPr>
          <p:grpSpPr>
            <a:xfrm>
              <a:off x="9525000" y="0"/>
              <a:ext cx="269689" cy="4232660"/>
              <a:chOff x="0" y="0"/>
              <a:chExt cx="269688" cy="4232659"/>
            </a:xfrm>
          </p:grpSpPr>
          <p:sp>
            <p:nvSpPr>
              <p:cNvPr id="6966"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7"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8"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9"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0"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1"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2"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4"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5"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6"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77"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78"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93" name="Group"/>
            <p:cNvGrpSpPr/>
            <p:nvPr/>
          </p:nvGrpSpPr>
          <p:grpSpPr>
            <a:xfrm>
              <a:off x="9842500" y="0"/>
              <a:ext cx="269689" cy="4232660"/>
              <a:chOff x="0" y="0"/>
              <a:chExt cx="269688" cy="4232659"/>
            </a:xfrm>
          </p:grpSpPr>
          <p:sp>
            <p:nvSpPr>
              <p:cNvPr id="6980"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1" name="0"/>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2" name="0"/>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3" name="0"/>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4" name="0"/>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5"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8"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9"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90"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91"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92"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007" name="Group"/>
            <p:cNvGrpSpPr/>
            <p:nvPr/>
          </p:nvGrpSpPr>
          <p:grpSpPr>
            <a:xfrm>
              <a:off x="0" y="4127500"/>
              <a:ext cx="269689" cy="4232661"/>
              <a:chOff x="0" y="0"/>
              <a:chExt cx="269688" cy="4232659"/>
            </a:xfrm>
          </p:grpSpPr>
          <p:sp>
            <p:nvSpPr>
              <p:cNvPr id="6994" name="0"/>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95" name="8"/>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6996" name="8"/>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6997" name="8"/>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6998" name="8"/>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6999" name="8"/>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7000" name="7"/>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7001" name="7"/>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7002" name="7"/>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7003"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04"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05"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06"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021" name="Group"/>
            <p:cNvGrpSpPr/>
            <p:nvPr/>
          </p:nvGrpSpPr>
          <p:grpSpPr>
            <a:xfrm>
              <a:off x="1905000" y="4127500"/>
              <a:ext cx="269689" cy="4232661"/>
              <a:chOff x="0" y="0"/>
              <a:chExt cx="269688" cy="4232659"/>
            </a:xfrm>
          </p:grpSpPr>
          <p:sp>
            <p:nvSpPr>
              <p:cNvPr id="7008"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09"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010"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1"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2"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3"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4"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5"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6"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7"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8"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9"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20"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035" name="Group"/>
            <p:cNvGrpSpPr/>
            <p:nvPr/>
          </p:nvGrpSpPr>
          <p:grpSpPr>
            <a:xfrm>
              <a:off x="8890000" y="4127500"/>
              <a:ext cx="269689" cy="4232661"/>
              <a:chOff x="0" y="0"/>
              <a:chExt cx="269688" cy="4232659"/>
            </a:xfrm>
          </p:grpSpPr>
          <p:sp>
            <p:nvSpPr>
              <p:cNvPr id="7022"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3"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4"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5"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6"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7"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8" name="3"/>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029" name="3"/>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030"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31"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32"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33"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34"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049" name="Group"/>
            <p:cNvGrpSpPr/>
            <p:nvPr/>
          </p:nvGrpSpPr>
          <p:grpSpPr>
            <a:xfrm>
              <a:off x="9207500" y="4127500"/>
              <a:ext cx="269689" cy="4232661"/>
              <a:chOff x="0" y="0"/>
              <a:chExt cx="269688" cy="4232659"/>
            </a:xfrm>
          </p:grpSpPr>
          <p:sp>
            <p:nvSpPr>
              <p:cNvPr id="7036"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37"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38"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39"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040"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41"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42" name="3"/>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043"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44"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45"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46"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47"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48"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063" name="Group"/>
            <p:cNvGrpSpPr/>
            <p:nvPr/>
          </p:nvGrpSpPr>
          <p:grpSpPr>
            <a:xfrm>
              <a:off x="9525000" y="4127500"/>
              <a:ext cx="269689" cy="4232661"/>
              <a:chOff x="0" y="0"/>
              <a:chExt cx="269688" cy="4232659"/>
            </a:xfrm>
          </p:grpSpPr>
          <p:sp>
            <p:nvSpPr>
              <p:cNvPr id="7050"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1"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2"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3"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4"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5"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6"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57"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58"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59"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60"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61"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62"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077" name="Group"/>
            <p:cNvGrpSpPr/>
            <p:nvPr/>
          </p:nvGrpSpPr>
          <p:grpSpPr>
            <a:xfrm>
              <a:off x="9842500" y="4127500"/>
              <a:ext cx="269689" cy="4232661"/>
              <a:chOff x="0" y="0"/>
              <a:chExt cx="269688" cy="4232659"/>
            </a:xfrm>
          </p:grpSpPr>
          <p:sp>
            <p:nvSpPr>
              <p:cNvPr id="7064" name="6"/>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7065" name="6"/>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7066" name="6"/>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7067" name="6"/>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7068" name="6"/>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7069" name="0"/>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0" name="0"/>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1" name="0"/>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2" name="0"/>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3"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4"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5"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6"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sp>
          <p:nvSpPr>
            <p:cNvPr id="7078" name="0"/>
            <p:cNvSpPr txBox="1"/>
            <p:nvPr/>
          </p:nvSpPr>
          <p:spPr>
            <a:xfrm>
              <a:off x="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9" name="0"/>
            <p:cNvSpPr txBox="1"/>
            <p:nvPr/>
          </p:nvSpPr>
          <p:spPr>
            <a:xfrm>
              <a:off x="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0" name="0"/>
            <p:cNvSpPr txBox="1"/>
            <p:nvPr/>
          </p:nvSpPr>
          <p:spPr>
            <a:xfrm>
              <a:off x="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1" name="0"/>
            <p:cNvSpPr txBox="1"/>
            <p:nvPr/>
          </p:nvSpPr>
          <p:spPr>
            <a:xfrm>
              <a:off x="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2" name="0"/>
            <p:cNvSpPr txBox="1"/>
            <p:nvPr/>
          </p:nvSpPr>
          <p:spPr>
            <a:xfrm>
              <a:off x="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3" name="0"/>
            <p:cNvSpPr txBox="1"/>
            <p:nvPr/>
          </p:nvSpPr>
          <p:spPr>
            <a:xfrm>
              <a:off x="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4" name="0"/>
            <p:cNvSpPr txBox="1"/>
            <p:nvPr/>
          </p:nvSpPr>
          <p:spPr>
            <a:xfrm>
              <a:off x="317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5" name="0"/>
            <p:cNvSpPr txBox="1"/>
            <p:nvPr/>
          </p:nvSpPr>
          <p:spPr>
            <a:xfrm>
              <a:off x="317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6" name="0"/>
            <p:cNvSpPr txBox="1"/>
            <p:nvPr/>
          </p:nvSpPr>
          <p:spPr>
            <a:xfrm>
              <a:off x="317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7" name="0"/>
            <p:cNvSpPr txBox="1"/>
            <p:nvPr/>
          </p:nvSpPr>
          <p:spPr>
            <a:xfrm>
              <a:off x="317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8" name="0"/>
            <p:cNvSpPr txBox="1"/>
            <p:nvPr/>
          </p:nvSpPr>
          <p:spPr>
            <a:xfrm>
              <a:off x="317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9" name="0"/>
            <p:cNvSpPr txBox="1"/>
            <p:nvPr/>
          </p:nvSpPr>
          <p:spPr>
            <a:xfrm>
              <a:off x="317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0" name="0"/>
            <p:cNvSpPr txBox="1"/>
            <p:nvPr/>
          </p:nvSpPr>
          <p:spPr>
            <a:xfrm>
              <a:off x="635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1" name="0"/>
            <p:cNvSpPr txBox="1"/>
            <p:nvPr/>
          </p:nvSpPr>
          <p:spPr>
            <a:xfrm>
              <a:off x="635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2" name="0"/>
            <p:cNvSpPr txBox="1"/>
            <p:nvPr/>
          </p:nvSpPr>
          <p:spPr>
            <a:xfrm>
              <a:off x="635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3" name="0"/>
            <p:cNvSpPr txBox="1"/>
            <p:nvPr/>
          </p:nvSpPr>
          <p:spPr>
            <a:xfrm>
              <a:off x="635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4" name="0"/>
            <p:cNvSpPr txBox="1"/>
            <p:nvPr/>
          </p:nvSpPr>
          <p:spPr>
            <a:xfrm>
              <a:off x="635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5" name="0"/>
            <p:cNvSpPr txBox="1"/>
            <p:nvPr/>
          </p:nvSpPr>
          <p:spPr>
            <a:xfrm>
              <a:off x="635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6" name="0"/>
            <p:cNvSpPr txBox="1"/>
            <p:nvPr/>
          </p:nvSpPr>
          <p:spPr>
            <a:xfrm>
              <a:off x="952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7" name="0"/>
            <p:cNvSpPr txBox="1"/>
            <p:nvPr/>
          </p:nvSpPr>
          <p:spPr>
            <a:xfrm>
              <a:off x="952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8" name="0"/>
            <p:cNvSpPr txBox="1"/>
            <p:nvPr/>
          </p:nvSpPr>
          <p:spPr>
            <a:xfrm>
              <a:off x="952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9" name="0"/>
            <p:cNvSpPr txBox="1"/>
            <p:nvPr/>
          </p:nvSpPr>
          <p:spPr>
            <a:xfrm>
              <a:off x="952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0" name="0"/>
            <p:cNvSpPr txBox="1"/>
            <p:nvPr/>
          </p:nvSpPr>
          <p:spPr>
            <a:xfrm>
              <a:off x="952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1" name="0"/>
            <p:cNvSpPr txBox="1"/>
            <p:nvPr/>
          </p:nvSpPr>
          <p:spPr>
            <a:xfrm>
              <a:off x="952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2" name="0"/>
            <p:cNvSpPr txBox="1"/>
            <p:nvPr/>
          </p:nvSpPr>
          <p:spPr>
            <a:xfrm>
              <a:off x="1270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3" name="0"/>
            <p:cNvSpPr txBox="1"/>
            <p:nvPr/>
          </p:nvSpPr>
          <p:spPr>
            <a:xfrm>
              <a:off x="1270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4" name="0"/>
            <p:cNvSpPr txBox="1"/>
            <p:nvPr/>
          </p:nvSpPr>
          <p:spPr>
            <a:xfrm>
              <a:off x="1270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5" name="0"/>
            <p:cNvSpPr txBox="1"/>
            <p:nvPr/>
          </p:nvSpPr>
          <p:spPr>
            <a:xfrm>
              <a:off x="1270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6" name="0"/>
            <p:cNvSpPr txBox="1"/>
            <p:nvPr/>
          </p:nvSpPr>
          <p:spPr>
            <a:xfrm>
              <a:off x="1270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7" name="0"/>
            <p:cNvSpPr txBox="1"/>
            <p:nvPr/>
          </p:nvSpPr>
          <p:spPr>
            <a:xfrm>
              <a:off x="1270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8" name="0"/>
            <p:cNvSpPr txBox="1"/>
            <p:nvPr/>
          </p:nvSpPr>
          <p:spPr>
            <a:xfrm>
              <a:off x="1587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9" name="0"/>
            <p:cNvSpPr txBox="1"/>
            <p:nvPr/>
          </p:nvSpPr>
          <p:spPr>
            <a:xfrm>
              <a:off x="1587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0" name="0"/>
            <p:cNvSpPr txBox="1"/>
            <p:nvPr/>
          </p:nvSpPr>
          <p:spPr>
            <a:xfrm>
              <a:off x="1587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1" name="0"/>
            <p:cNvSpPr txBox="1"/>
            <p:nvPr/>
          </p:nvSpPr>
          <p:spPr>
            <a:xfrm>
              <a:off x="1587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2" name="0"/>
            <p:cNvSpPr txBox="1"/>
            <p:nvPr/>
          </p:nvSpPr>
          <p:spPr>
            <a:xfrm>
              <a:off x="1587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3" name="0"/>
            <p:cNvSpPr txBox="1"/>
            <p:nvPr/>
          </p:nvSpPr>
          <p:spPr>
            <a:xfrm>
              <a:off x="1587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4" name="0"/>
            <p:cNvSpPr txBox="1"/>
            <p:nvPr/>
          </p:nvSpPr>
          <p:spPr>
            <a:xfrm>
              <a:off x="1905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5" name="0"/>
            <p:cNvSpPr txBox="1"/>
            <p:nvPr/>
          </p:nvSpPr>
          <p:spPr>
            <a:xfrm>
              <a:off x="1905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6" name="0"/>
            <p:cNvSpPr txBox="1"/>
            <p:nvPr/>
          </p:nvSpPr>
          <p:spPr>
            <a:xfrm>
              <a:off x="1905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7" name="0"/>
            <p:cNvSpPr txBox="1"/>
            <p:nvPr/>
          </p:nvSpPr>
          <p:spPr>
            <a:xfrm>
              <a:off x="1905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8" name="0"/>
            <p:cNvSpPr txBox="1"/>
            <p:nvPr/>
          </p:nvSpPr>
          <p:spPr>
            <a:xfrm>
              <a:off x="1905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9" name="0"/>
            <p:cNvSpPr txBox="1"/>
            <p:nvPr/>
          </p:nvSpPr>
          <p:spPr>
            <a:xfrm>
              <a:off x="1905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0" name="0"/>
            <p:cNvSpPr txBox="1"/>
            <p:nvPr/>
          </p:nvSpPr>
          <p:spPr>
            <a:xfrm>
              <a:off x="2222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1" name="0"/>
            <p:cNvSpPr txBox="1"/>
            <p:nvPr/>
          </p:nvSpPr>
          <p:spPr>
            <a:xfrm>
              <a:off x="2222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2" name="0"/>
            <p:cNvSpPr txBox="1"/>
            <p:nvPr/>
          </p:nvSpPr>
          <p:spPr>
            <a:xfrm>
              <a:off x="2222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3" name="0"/>
            <p:cNvSpPr txBox="1"/>
            <p:nvPr/>
          </p:nvSpPr>
          <p:spPr>
            <a:xfrm>
              <a:off x="2222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4" name="0"/>
            <p:cNvSpPr txBox="1"/>
            <p:nvPr/>
          </p:nvSpPr>
          <p:spPr>
            <a:xfrm>
              <a:off x="2222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5" name="0"/>
            <p:cNvSpPr txBox="1"/>
            <p:nvPr/>
          </p:nvSpPr>
          <p:spPr>
            <a:xfrm>
              <a:off x="2222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6" name="0"/>
            <p:cNvSpPr txBox="1"/>
            <p:nvPr/>
          </p:nvSpPr>
          <p:spPr>
            <a:xfrm>
              <a:off x="2540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7" name="0"/>
            <p:cNvSpPr txBox="1"/>
            <p:nvPr/>
          </p:nvSpPr>
          <p:spPr>
            <a:xfrm>
              <a:off x="2540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8" name="0"/>
            <p:cNvSpPr txBox="1"/>
            <p:nvPr/>
          </p:nvSpPr>
          <p:spPr>
            <a:xfrm>
              <a:off x="2540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9" name="0"/>
            <p:cNvSpPr txBox="1"/>
            <p:nvPr/>
          </p:nvSpPr>
          <p:spPr>
            <a:xfrm>
              <a:off x="2540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0" name="0"/>
            <p:cNvSpPr txBox="1"/>
            <p:nvPr/>
          </p:nvSpPr>
          <p:spPr>
            <a:xfrm>
              <a:off x="2540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1" name="0"/>
            <p:cNvSpPr txBox="1"/>
            <p:nvPr/>
          </p:nvSpPr>
          <p:spPr>
            <a:xfrm>
              <a:off x="2540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2" name="0"/>
            <p:cNvSpPr txBox="1"/>
            <p:nvPr/>
          </p:nvSpPr>
          <p:spPr>
            <a:xfrm>
              <a:off x="2857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3" name="0"/>
            <p:cNvSpPr txBox="1"/>
            <p:nvPr/>
          </p:nvSpPr>
          <p:spPr>
            <a:xfrm>
              <a:off x="2857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4" name="0"/>
            <p:cNvSpPr txBox="1"/>
            <p:nvPr/>
          </p:nvSpPr>
          <p:spPr>
            <a:xfrm>
              <a:off x="2857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5" name="0"/>
            <p:cNvSpPr txBox="1"/>
            <p:nvPr/>
          </p:nvSpPr>
          <p:spPr>
            <a:xfrm>
              <a:off x="2857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6" name="0"/>
            <p:cNvSpPr txBox="1"/>
            <p:nvPr/>
          </p:nvSpPr>
          <p:spPr>
            <a:xfrm>
              <a:off x="2857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7" name="0"/>
            <p:cNvSpPr txBox="1"/>
            <p:nvPr/>
          </p:nvSpPr>
          <p:spPr>
            <a:xfrm>
              <a:off x="2857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8" name="0"/>
            <p:cNvSpPr txBox="1"/>
            <p:nvPr/>
          </p:nvSpPr>
          <p:spPr>
            <a:xfrm>
              <a:off x="3175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9" name="0"/>
            <p:cNvSpPr txBox="1"/>
            <p:nvPr/>
          </p:nvSpPr>
          <p:spPr>
            <a:xfrm>
              <a:off x="3175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0" name="0"/>
            <p:cNvSpPr txBox="1"/>
            <p:nvPr/>
          </p:nvSpPr>
          <p:spPr>
            <a:xfrm>
              <a:off x="3175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1" name="0"/>
            <p:cNvSpPr txBox="1"/>
            <p:nvPr/>
          </p:nvSpPr>
          <p:spPr>
            <a:xfrm>
              <a:off x="3175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2" name="0"/>
            <p:cNvSpPr txBox="1"/>
            <p:nvPr/>
          </p:nvSpPr>
          <p:spPr>
            <a:xfrm>
              <a:off x="3175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3" name="0"/>
            <p:cNvSpPr txBox="1"/>
            <p:nvPr/>
          </p:nvSpPr>
          <p:spPr>
            <a:xfrm>
              <a:off x="3175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4" name="0"/>
            <p:cNvSpPr txBox="1"/>
            <p:nvPr/>
          </p:nvSpPr>
          <p:spPr>
            <a:xfrm>
              <a:off x="3492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5" name="0"/>
            <p:cNvSpPr txBox="1"/>
            <p:nvPr/>
          </p:nvSpPr>
          <p:spPr>
            <a:xfrm>
              <a:off x="3492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6" name="0"/>
            <p:cNvSpPr txBox="1"/>
            <p:nvPr/>
          </p:nvSpPr>
          <p:spPr>
            <a:xfrm>
              <a:off x="3492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7" name="0"/>
            <p:cNvSpPr txBox="1"/>
            <p:nvPr/>
          </p:nvSpPr>
          <p:spPr>
            <a:xfrm>
              <a:off x="3492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8" name="0"/>
            <p:cNvSpPr txBox="1"/>
            <p:nvPr/>
          </p:nvSpPr>
          <p:spPr>
            <a:xfrm>
              <a:off x="3492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9" name="0"/>
            <p:cNvSpPr txBox="1"/>
            <p:nvPr/>
          </p:nvSpPr>
          <p:spPr>
            <a:xfrm>
              <a:off x="3492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0" name="0"/>
            <p:cNvSpPr txBox="1"/>
            <p:nvPr/>
          </p:nvSpPr>
          <p:spPr>
            <a:xfrm>
              <a:off x="3810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1" name="0"/>
            <p:cNvSpPr txBox="1"/>
            <p:nvPr/>
          </p:nvSpPr>
          <p:spPr>
            <a:xfrm>
              <a:off x="3810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2" name="0"/>
            <p:cNvSpPr txBox="1"/>
            <p:nvPr/>
          </p:nvSpPr>
          <p:spPr>
            <a:xfrm>
              <a:off x="3810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3" name="0"/>
            <p:cNvSpPr txBox="1"/>
            <p:nvPr/>
          </p:nvSpPr>
          <p:spPr>
            <a:xfrm>
              <a:off x="3810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4" name="0"/>
            <p:cNvSpPr txBox="1"/>
            <p:nvPr/>
          </p:nvSpPr>
          <p:spPr>
            <a:xfrm>
              <a:off x="3810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5" name="0"/>
            <p:cNvSpPr txBox="1"/>
            <p:nvPr/>
          </p:nvSpPr>
          <p:spPr>
            <a:xfrm>
              <a:off x="3810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6" name="0"/>
            <p:cNvSpPr txBox="1"/>
            <p:nvPr/>
          </p:nvSpPr>
          <p:spPr>
            <a:xfrm>
              <a:off x="4127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7" name="0"/>
            <p:cNvSpPr txBox="1"/>
            <p:nvPr/>
          </p:nvSpPr>
          <p:spPr>
            <a:xfrm>
              <a:off x="4127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8" name="0"/>
            <p:cNvSpPr txBox="1"/>
            <p:nvPr/>
          </p:nvSpPr>
          <p:spPr>
            <a:xfrm>
              <a:off x="4127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9" name="0"/>
            <p:cNvSpPr txBox="1"/>
            <p:nvPr/>
          </p:nvSpPr>
          <p:spPr>
            <a:xfrm>
              <a:off x="4127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0" name="0"/>
            <p:cNvSpPr txBox="1"/>
            <p:nvPr/>
          </p:nvSpPr>
          <p:spPr>
            <a:xfrm>
              <a:off x="4127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1" name="0"/>
            <p:cNvSpPr txBox="1"/>
            <p:nvPr/>
          </p:nvSpPr>
          <p:spPr>
            <a:xfrm>
              <a:off x="4127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2" name="0"/>
            <p:cNvSpPr txBox="1"/>
            <p:nvPr/>
          </p:nvSpPr>
          <p:spPr>
            <a:xfrm>
              <a:off x="4445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3" name="0"/>
            <p:cNvSpPr txBox="1"/>
            <p:nvPr/>
          </p:nvSpPr>
          <p:spPr>
            <a:xfrm>
              <a:off x="4445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4" name="0"/>
            <p:cNvSpPr txBox="1"/>
            <p:nvPr/>
          </p:nvSpPr>
          <p:spPr>
            <a:xfrm>
              <a:off x="4445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5" name="0"/>
            <p:cNvSpPr txBox="1"/>
            <p:nvPr/>
          </p:nvSpPr>
          <p:spPr>
            <a:xfrm>
              <a:off x="4445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6" name="0"/>
            <p:cNvSpPr txBox="1"/>
            <p:nvPr/>
          </p:nvSpPr>
          <p:spPr>
            <a:xfrm>
              <a:off x="4445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7" name="0"/>
            <p:cNvSpPr txBox="1"/>
            <p:nvPr/>
          </p:nvSpPr>
          <p:spPr>
            <a:xfrm>
              <a:off x="4445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8" name="2"/>
            <p:cNvSpPr txBox="1"/>
            <p:nvPr/>
          </p:nvSpPr>
          <p:spPr>
            <a:xfrm>
              <a:off x="4762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69" name="0"/>
            <p:cNvSpPr txBox="1"/>
            <p:nvPr/>
          </p:nvSpPr>
          <p:spPr>
            <a:xfrm>
              <a:off x="4762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0" name="0"/>
            <p:cNvSpPr txBox="1"/>
            <p:nvPr/>
          </p:nvSpPr>
          <p:spPr>
            <a:xfrm>
              <a:off x="4762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1" name="0"/>
            <p:cNvSpPr txBox="1"/>
            <p:nvPr/>
          </p:nvSpPr>
          <p:spPr>
            <a:xfrm>
              <a:off x="4762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2" name="0"/>
            <p:cNvSpPr txBox="1"/>
            <p:nvPr/>
          </p:nvSpPr>
          <p:spPr>
            <a:xfrm>
              <a:off x="4762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3" name="0"/>
            <p:cNvSpPr txBox="1"/>
            <p:nvPr/>
          </p:nvSpPr>
          <p:spPr>
            <a:xfrm>
              <a:off x="4762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4" name="5"/>
            <p:cNvSpPr txBox="1"/>
            <p:nvPr/>
          </p:nvSpPr>
          <p:spPr>
            <a:xfrm>
              <a:off x="5080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175" name="2"/>
            <p:cNvSpPr txBox="1"/>
            <p:nvPr/>
          </p:nvSpPr>
          <p:spPr>
            <a:xfrm>
              <a:off x="5080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76" name="0"/>
            <p:cNvSpPr txBox="1"/>
            <p:nvPr/>
          </p:nvSpPr>
          <p:spPr>
            <a:xfrm>
              <a:off x="5080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7" name="0"/>
            <p:cNvSpPr txBox="1"/>
            <p:nvPr/>
          </p:nvSpPr>
          <p:spPr>
            <a:xfrm>
              <a:off x="5080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8" name="0"/>
            <p:cNvSpPr txBox="1"/>
            <p:nvPr/>
          </p:nvSpPr>
          <p:spPr>
            <a:xfrm>
              <a:off x="5080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9" name="0"/>
            <p:cNvSpPr txBox="1"/>
            <p:nvPr/>
          </p:nvSpPr>
          <p:spPr>
            <a:xfrm>
              <a:off x="5080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80" name="2"/>
            <p:cNvSpPr txBox="1"/>
            <p:nvPr/>
          </p:nvSpPr>
          <p:spPr>
            <a:xfrm>
              <a:off x="5397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81" name="2"/>
            <p:cNvSpPr txBox="1"/>
            <p:nvPr/>
          </p:nvSpPr>
          <p:spPr>
            <a:xfrm>
              <a:off x="5397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82" name="2"/>
            <p:cNvSpPr txBox="1"/>
            <p:nvPr/>
          </p:nvSpPr>
          <p:spPr>
            <a:xfrm>
              <a:off x="5397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83" name="0"/>
            <p:cNvSpPr txBox="1"/>
            <p:nvPr/>
          </p:nvSpPr>
          <p:spPr>
            <a:xfrm>
              <a:off x="5397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84" name="0"/>
            <p:cNvSpPr txBox="1"/>
            <p:nvPr/>
          </p:nvSpPr>
          <p:spPr>
            <a:xfrm>
              <a:off x="5397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85" name="0"/>
            <p:cNvSpPr txBox="1"/>
            <p:nvPr/>
          </p:nvSpPr>
          <p:spPr>
            <a:xfrm>
              <a:off x="5397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86" name="5"/>
            <p:cNvSpPr txBox="1"/>
            <p:nvPr/>
          </p:nvSpPr>
          <p:spPr>
            <a:xfrm>
              <a:off x="5715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187" name="2"/>
            <p:cNvSpPr txBox="1"/>
            <p:nvPr/>
          </p:nvSpPr>
          <p:spPr>
            <a:xfrm>
              <a:off x="5715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88" name="2"/>
            <p:cNvSpPr txBox="1"/>
            <p:nvPr/>
          </p:nvSpPr>
          <p:spPr>
            <a:xfrm>
              <a:off x="5715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89" name="0"/>
            <p:cNvSpPr txBox="1"/>
            <p:nvPr/>
          </p:nvSpPr>
          <p:spPr>
            <a:xfrm>
              <a:off x="5715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0" name="0"/>
            <p:cNvSpPr txBox="1"/>
            <p:nvPr/>
          </p:nvSpPr>
          <p:spPr>
            <a:xfrm>
              <a:off x="5715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1" name="0"/>
            <p:cNvSpPr txBox="1"/>
            <p:nvPr/>
          </p:nvSpPr>
          <p:spPr>
            <a:xfrm>
              <a:off x="5715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2" name="5"/>
            <p:cNvSpPr txBox="1"/>
            <p:nvPr/>
          </p:nvSpPr>
          <p:spPr>
            <a:xfrm>
              <a:off x="6032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193" name="2"/>
            <p:cNvSpPr txBox="1"/>
            <p:nvPr/>
          </p:nvSpPr>
          <p:spPr>
            <a:xfrm>
              <a:off x="6032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94" name="2"/>
            <p:cNvSpPr txBox="1"/>
            <p:nvPr/>
          </p:nvSpPr>
          <p:spPr>
            <a:xfrm>
              <a:off x="6032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95" name="0"/>
            <p:cNvSpPr txBox="1"/>
            <p:nvPr/>
          </p:nvSpPr>
          <p:spPr>
            <a:xfrm>
              <a:off x="6032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6" name="0"/>
            <p:cNvSpPr txBox="1"/>
            <p:nvPr/>
          </p:nvSpPr>
          <p:spPr>
            <a:xfrm>
              <a:off x="6032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7" name="0"/>
            <p:cNvSpPr txBox="1"/>
            <p:nvPr/>
          </p:nvSpPr>
          <p:spPr>
            <a:xfrm>
              <a:off x="6032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8" name="5"/>
            <p:cNvSpPr txBox="1"/>
            <p:nvPr/>
          </p:nvSpPr>
          <p:spPr>
            <a:xfrm>
              <a:off x="6350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199" name="2"/>
            <p:cNvSpPr txBox="1"/>
            <p:nvPr/>
          </p:nvSpPr>
          <p:spPr>
            <a:xfrm>
              <a:off x="6350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00" name="0"/>
            <p:cNvSpPr txBox="1"/>
            <p:nvPr/>
          </p:nvSpPr>
          <p:spPr>
            <a:xfrm>
              <a:off x="6350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1" name="0"/>
            <p:cNvSpPr txBox="1"/>
            <p:nvPr/>
          </p:nvSpPr>
          <p:spPr>
            <a:xfrm>
              <a:off x="6350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2" name="0"/>
            <p:cNvSpPr txBox="1"/>
            <p:nvPr/>
          </p:nvSpPr>
          <p:spPr>
            <a:xfrm>
              <a:off x="6350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3" name="0"/>
            <p:cNvSpPr txBox="1"/>
            <p:nvPr/>
          </p:nvSpPr>
          <p:spPr>
            <a:xfrm>
              <a:off x="6350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4" name="2"/>
            <p:cNvSpPr txBox="1"/>
            <p:nvPr/>
          </p:nvSpPr>
          <p:spPr>
            <a:xfrm>
              <a:off x="6667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05" name="0"/>
            <p:cNvSpPr txBox="1"/>
            <p:nvPr/>
          </p:nvSpPr>
          <p:spPr>
            <a:xfrm>
              <a:off x="6667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6" name="0"/>
            <p:cNvSpPr txBox="1"/>
            <p:nvPr/>
          </p:nvSpPr>
          <p:spPr>
            <a:xfrm>
              <a:off x="6667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7" name="0"/>
            <p:cNvSpPr txBox="1"/>
            <p:nvPr/>
          </p:nvSpPr>
          <p:spPr>
            <a:xfrm>
              <a:off x="6667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8" name="0"/>
            <p:cNvSpPr txBox="1"/>
            <p:nvPr/>
          </p:nvSpPr>
          <p:spPr>
            <a:xfrm>
              <a:off x="6667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9" name="0"/>
            <p:cNvSpPr txBox="1"/>
            <p:nvPr/>
          </p:nvSpPr>
          <p:spPr>
            <a:xfrm>
              <a:off x="6667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0" name="2"/>
            <p:cNvSpPr txBox="1"/>
            <p:nvPr/>
          </p:nvSpPr>
          <p:spPr>
            <a:xfrm>
              <a:off x="6985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11" name="0"/>
            <p:cNvSpPr txBox="1"/>
            <p:nvPr/>
          </p:nvSpPr>
          <p:spPr>
            <a:xfrm>
              <a:off x="6985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2" name="0"/>
            <p:cNvSpPr txBox="1"/>
            <p:nvPr/>
          </p:nvSpPr>
          <p:spPr>
            <a:xfrm>
              <a:off x="6985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3" name="0"/>
            <p:cNvSpPr txBox="1"/>
            <p:nvPr/>
          </p:nvSpPr>
          <p:spPr>
            <a:xfrm>
              <a:off x="6985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4" name="0"/>
            <p:cNvSpPr txBox="1"/>
            <p:nvPr/>
          </p:nvSpPr>
          <p:spPr>
            <a:xfrm>
              <a:off x="6985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5" name="0"/>
            <p:cNvSpPr txBox="1"/>
            <p:nvPr/>
          </p:nvSpPr>
          <p:spPr>
            <a:xfrm>
              <a:off x="6985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6" name="0"/>
            <p:cNvSpPr txBox="1"/>
            <p:nvPr/>
          </p:nvSpPr>
          <p:spPr>
            <a:xfrm>
              <a:off x="7302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7" name="0"/>
            <p:cNvSpPr txBox="1"/>
            <p:nvPr/>
          </p:nvSpPr>
          <p:spPr>
            <a:xfrm>
              <a:off x="7302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8" name="0"/>
            <p:cNvSpPr txBox="1"/>
            <p:nvPr/>
          </p:nvSpPr>
          <p:spPr>
            <a:xfrm>
              <a:off x="7302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9" name="0"/>
            <p:cNvSpPr txBox="1"/>
            <p:nvPr/>
          </p:nvSpPr>
          <p:spPr>
            <a:xfrm>
              <a:off x="7302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0" name="0"/>
            <p:cNvSpPr txBox="1"/>
            <p:nvPr/>
          </p:nvSpPr>
          <p:spPr>
            <a:xfrm>
              <a:off x="7302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1" name="0"/>
            <p:cNvSpPr txBox="1"/>
            <p:nvPr/>
          </p:nvSpPr>
          <p:spPr>
            <a:xfrm>
              <a:off x="7302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2" name="0"/>
            <p:cNvSpPr txBox="1"/>
            <p:nvPr/>
          </p:nvSpPr>
          <p:spPr>
            <a:xfrm>
              <a:off x="7620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3" name="0"/>
            <p:cNvSpPr txBox="1"/>
            <p:nvPr/>
          </p:nvSpPr>
          <p:spPr>
            <a:xfrm>
              <a:off x="7620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4" name="0"/>
            <p:cNvSpPr txBox="1"/>
            <p:nvPr/>
          </p:nvSpPr>
          <p:spPr>
            <a:xfrm>
              <a:off x="7620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5" name="0"/>
            <p:cNvSpPr txBox="1"/>
            <p:nvPr/>
          </p:nvSpPr>
          <p:spPr>
            <a:xfrm>
              <a:off x="7620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6" name="0"/>
            <p:cNvSpPr txBox="1"/>
            <p:nvPr/>
          </p:nvSpPr>
          <p:spPr>
            <a:xfrm>
              <a:off x="7620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7" name="0"/>
            <p:cNvSpPr txBox="1"/>
            <p:nvPr/>
          </p:nvSpPr>
          <p:spPr>
            <a:xfrm>
              <a:off x="7620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8" name="0"/>
            <p:cNvSpPr txBox="1"/>
            <p:nvPr/>
          </p:nvSpPr>
          <p:spPr>
            <a:xfrm>
              <a:off x="7937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9" name="0"/>
            <p:cNvSpPr txBox="1"/>
            <p:nvPr/>
          </p:nvSpPr>
          <p:spPr>
            <a:xfrm>
              <a:off x="7937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0" name="0"/>
            <p:cNvSpPr txBox="1"/>
            <p:nvPr/>
          </p:nvSpPr>
          <p:spPr>
            <a:xfrm>
              <a:off x="7937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1" name="0"/>
            <p:cNvSpPr txBox="1"/>
            <p:nvPr/>
          </p:nvSpPr>
          <p:spPr>
            <a:xfrm>
              <a:off x="7937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2" name="0"/>
            <p:cNvSpPr txBox="1"/>
            <p:nvPr/>
          </p:nvSpPr>
          <p:spPr>
            <a:xfrm>
              <a:off x="7937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3" name="0"/>
            <p:cNvSpPr txBox="1"/>
            <p:nvPr/>
          </p:nvSpPr>
          <p:spPr>
            <a:xfrm>
              <a:off x="7937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4" name="0"/>
            <p:cNvSpPr txBox="1"/>
            <p:nvPr/>
          </p:nvSpPr>
          <p:spPr>
            <a:xfrm>
              <a:off x="8255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5" name="0"/>
            <p:cNvSpPr txBox="1"/>
            <p:nvPr/>
          </p:nvSpPr>
          <p:spPr>
            <a:xfrm>
              <a:off x="8255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6" name="0"/>
            <p:cNvSpPr txBox="1"/>
            <p:nvPr/>
          </p:nvSpPr>
          <p:spPr>
            <a:xfrm>
              <a:off x="8255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7" name="0"/>
            <p:cNvSpPr txBox="1"/>
            <p:nvPr/>
          </p:nvSpPr>
          <p:spPr>
            <a:xfrm>
              <a:off x="8255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8" name="0"/>
            <p:cNvSpPr txBox="1"/>
            <p:nvPr/>
          </p:nvSpPr>
          <p:spPr>
            <a:xfrm>
              <a:off x="8255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9" name="0"/>
            <p:cNvSpPr txBox="1"/>
            <p:nvPr/>
          </p:nvSpPr>
          <p:spPr>
            <a:xfrm>
              <a:off x="8255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0" name="0"/>
            <p:cNvSpPr txBox="1"/>
            <p:nvPr/>
          </p:nvSpPr>
          <p:spPr>
            <a:xfrm>
              <a:off x="8572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1" name="0"/>
            <p:cNvSpPr txBox="1"/>
            <p:nvPr/>
          </p:nvSpPr>
          <p:spPr>
            <a:xfrm>
              <a:off x="8572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2" name="0"/>
            <p:cNvSpPr txBox="1"/>
            <p:nvPr/>
          </p:nvSpPr>
          <p:spPr>
            <a:xfrm>
              <a:off x="8572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3" name="0"/>
            <p:cNvSpPr txBox="1"/>
            <p:nvPr/>
          </p:nvSpPr>
          <p:spPr>
            <a:xfrm>
              <a:off x="8572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4" name="0"/>
            <p:cNvSpPr txBox="1"/>
            <p:nvPr/>
          </p:nvSpPr>
          <p:spPr>
            <a:xfrm>
              <a:off x="8572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5" name="0"/>
            <p:cNvSpPr txBox="1"/>
            <p:nvPr/>
          </p:nvSpPr>
          <p:spPr>
            <a:xfrm>
              <a:off x="8572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6" name="0"/>
            <p:cNvSpPr txBox="1"/>
            <p:nvPr/>
          </p:nvSpPr>
          <p:spPr>
            <a:xfrm>
              <a:off x="8890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7" name="0"/>
            <p:cNvSpPr txBox="1"/>
            <p:nvPr/>
          </p:nvSpPr>
          <p:spPr>
            <a:xfrm>
              <a:off x="8890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8" name="0"/>
            <p:cNvSpPr txBox="1"/>
            <p:nvPr/>
          </p:nvSpPr>
          <p:spPr>
            <a:xfrm>
              <a:off x="8890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9" name="0"/>
            <p:cNvSpPr txBox="1"/>
            <p:nvPr/>
          </p:nvSpPr>
          <p:spPr>
            <a:xfrm>
              <a:off x="8890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0" name="0"/>
            <p:cNvSpPr txBox="1"/>
            <p:nvPr/>
          </p:nvSpPr>
          <p:spPr>
            <a:xfrm>
              <a:off x="8890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1" name="0"/>
            <p:cNvSpPr txBox="1"/>
            <p:nvPr/>
          </p:nvSpPr>
          <p:spPr>
            <a:xfrm>
              <a:off x="8890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2" name="0"/>
            <p:cNvSpPr txBox="1"/>
            <p:nvPr/>
          </p:nvSpPr>
          <p:spPr>
            <a:xfrm>
              <a:off x="9207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3" name="0"/>
            <p:cNvSpPr txBox="1"/>
            <p:nvPr/>
          </p:nvSpPr>
          <p:spPr>
            <a:xfrm>
              <a:off x="9207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4" name="0"/>
            <p:cNvSpPr txBox="1"/>
            <p:nvPr/>
          </p:nvSpPr>
          <p:spPr>
            <a:xfrm>
              <a:off x="9207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5" name="0"/>
            <p:cNvSpPr txBox="1"/>
            <p:nvPr/>
          </p:nvSpPr>
          <p:spPr>
            <a:xfrm>
              <a:off x="9207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6" name="0"/>
            <p:cNvSpPr txBox="1"/>
            <p:nvPr/>
          </p:nvSpPr>
          <p:spPr>
            <a:xfrm>
              <a:off x="9207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7" name="0"/>
            <p:cNvSpPr txBox="1"/>
            <p:nvPr/>
          </p:nvSpPr>
          <p:spPr>
            <a:xfrm>
              <a:off x="9207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8" name="0"/>
            <p:cNvSpPr txBox="1"/>
            <p:nvPr/>
          </p:nvSpPr>
          <p:spPr>
            <a:xfrm>
              <a:off x="95250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9" name="0"/>
            <p:cNvSpPr txBox="1"/>
            <p:nvPr/>
          </p:nvSpPr>
          <p:spPr>
            <a:xfrm>
              <a:off x="95250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0" name="0"/>
            <p:cNvSpPr txBox="1"/>
            <p:nvPr/>
          </p:nvSpPr>
          <p:spPr>
            <a:xfrm>
              <a:off x="95250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1" name="0"/>
            <p:cNvSpPr txBox="1"/>
            <p:nvPr/>
          </p:nvSpPr>
          <p:spPr>
            <a:xfrm>
              <a:off x="95250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2" name="0"/>
            <p:cNvSpPr txBox="1"/>
            <p:nvPr/>
          </p:nvSpPr>
          <p:spPr>
            <a:xfrm>
              <a:off x="95250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3" name="0"/>
            <p:cNvSpPr txBox="1"/>
            <p:nvPr/>
          </p:nvSpPr>
          <p:spPr>
            <a:xfrm>
              <a:off x="95250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4" name="0"/>
            <p:cNvSpPr txBox="1"/>
            <p:nvPr/>
          </p:nvSpPr>
          <p:spPr>
            <a:xfrm>
              <a:off x="9842500" y="825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5" name="0"/>
            <p:cNvSpPr txBox="1"/>
            <p:nvPr/>
          </p:nvSpPr>
          <p:spPr>
            <a:xfrm>
              <a:off x="9842500" y="857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6" name="0"/>
            <p:cNvSpPr txBox="1"/>
            <p:nvPr/>
          </p:nvSpPr>
          <p:spPr>
            <a:xfrm>
              <a:off x="9842500" y="888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7" name="0"/>
            <p:cNvSpPr txBox="1"/>
            <p:nvPr/>
          </p:nvSpPr>
          <p:spPr>
            <a:xfrm>
              <a:off x="9842500" y="920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8" name="0"/>
            <p:cNvSpPr txBox="1"/>
            <p:nvPr/>
          </p:nvSpPr>
          <p:spPr>
            <a:xfrm>
              <a:off x="9842500" y="952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9" name="0"/>
            <p:cNvSpPr txBox="1"/>
            <p:nvPr/>
          </p:nvSpPr>
          <p:spPr>
            <a:xfrm>
              <a:off x="9842500" y="984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nvGrpSpPr>
            <p:cNvPr id="7283" name="Group"/>
            <p:cNvGrpSpPr/>
            <p:nvPr/>
          </p:nvGrpSpPr>
          <p:grpSpPr>
            <a:xfrm>
              <a:off x="1587500" y="4127500"/>
              <a:ext cx="269689" cy="4232661"/>
              <a:chOff x="0" y="0"/>
              <a:chExt cx="269688" cy="4232659"/>
            </a:xfrm>
          </p:grpSpPr>
          <p:sp>
            <p:nvSpPr>
              <p:cNvPr id="7270"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271"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272"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3"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4"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5"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6"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7"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8"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9"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0"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1"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82"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297" name="Group"/>
            <p:cNvGrpSpPr/>
            <p:nvPr/>
          </p:nvGrpSpPr>
          <p:grpSpPr>
            <a:xfrm>
              <a:off x="1270000" y="4127500"/>
              <a:ext cx="269689" cy="4232661"/>
              <a:chOff x="0" y="0"/>
              <a:chExt cx="269688" cy="4232659"/>
            </a:xfrm>
          </p:grpSpPr>
          <p:sp>
            <p:nvSpPr>
              <p:cNvPr id="7284"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5"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286"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7"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8"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9"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0"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1"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2"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3"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4"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95"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96"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11" name="Group"/>
            <p:cNvGrpSpPr/>
            <p:nvPr/>
          </p:nvGrpSpPr>
          <p:grpSpPr>
            <a:xfrm>
              <a:off x="952500" y="4127500"/>
              <a:ext cx="269689" cy="4232661"/>
              <a:chOff x="0" y="0"/>
              <a:chExt cx="269688" cy="4232659"/>
            </a:xfrm>
          </p:grpSpPr>
          <p:sp>
            <p:nvSpPr>
              <p:cNvPr id="7298"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9"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0"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1"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2"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3"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4"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5"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6"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7"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8"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09"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10"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25" name="Group"/>
            <p:cNvGrpSpPr/>
            <p:nvPr/>
          </p:nvGrpSpPr>
          <p:grpSpPr>
            <a:xfrm>
              <a:off x="635000" y="4127500"/>
              <a:ext cx="269689" cy="4232661"/>
              <a:chOff x="0" y="0"/>
              <a:chExt cx="269688" cy="4232659"/>
            </a:xfrm>
          </p:grpSpPr>
          <p:sp>
            <p:nvSpPr>
              <p:cNvPr id="7312"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3"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4"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5"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6"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7"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8"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9"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20"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21"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22"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23"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24"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39" name="Group"/>
            <p:cNvGrpSpPr/>
            <p:nvPr/>
          </p:nvGrpSpPr>
          <p:grpSpPr>
            <a:xfrm>
              <a:off x="317500" y="4127500"/>
              <a:ext cx="269689" cy="4232661"/>
              <a:chOff x="0" y="0"/>
              <a:chExt cx="269688" cy="4232659"/>
            </a:xfrm>
          </p:grpSpPr>
          <p:sp>
            <p:nvSpPr>
              <p:cNvPr id="7326"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27"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28"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29"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30"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31"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32"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33"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34" name="7"/>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7335"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36"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37"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38"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53" name="Group"/>
            <p:cNvGrpSpPr/>
            <p:nvPr/>
          </p:nvGrpSpPr>
          <p:grpSpPr>
            <a:xfrm>
              <a:off x="2222500" y="4127500"/>
              <a:ext cx="269689" cy="4232661"/>
              <a:chOff x="0" y="0"/>
              <a:chExt cx="269688" cy="4232659"/>
            </a:xfrm>
          </p:grpSpPr>
          <p:sp>
            <p:nvSpPr>
              <p:cNvPr id="7340"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1"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42"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3"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4"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5"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6"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7"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8"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9"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50"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51"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52"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67" name="Group"/>
            <p:cNvGrpSpPr/>
            <p:nvPr/>
          </p:nvGrpSpPr>
          <p:grpSpPr>
            <a:xfrm>
              <a:off x="2540000" y="4127500"/>
              <a:ext cx="269689" cy="4232661"/>
              <a:chOff x="0" y="0"/>
              <a:chExt cx="269688" cy="4232659"/>
            </a:xfrm>
          </p:grpSpPr>
          <p:sp>
            <p:nvSpPr>
              <p:cNvPr id="7354"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55"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56" name="3"/>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57" name="3"/>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58"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59"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0"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1"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2"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3"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64"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5"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66"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81" name="Group"/>
            <p:cNvGrpSpPr/>
            <p:nvPr/>
          </p:nvGrpSpPr>
          <p:grpSpPr>
            <a:xfrm>
              <a:off x="2857500" y="4127500"/>
              <a:ext cx="269689" cy="4232661"/>
              <a:chOff x="0" y="0"/>
              <a:chExt cx="269688" cy="4232659"/>
            </a:xfrm>
          </p:grpSpPr>
          <p:sp>
            <p:nvSpPr>
              <p:cNvPr id="7368"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9" name="3"/>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70" name="3"/>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71" name="3"/>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72" name="3"/>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73" name="3"/>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74"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75"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76"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77"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78"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79" name="9"/>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380"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95" name="Group"/>
            <p:cNvGrpSpPr/>
            <p:nvPr/>
          </p:nvGrpSpPr>
          <p:grpSpPr>
            <a:xfrm>
              <a:off x="3175000" y="4127500"/>
              <a:ext cx="269689" cy="4232661"/>
              <a:chOff x="0" y="0"/>
              <a:chExt cx="269688" cy="4232659"/>
            </a:xfrm>
          </p:grpSpPr>
          <p:sp>
            <p:nvSpPr>
              <p:cNvPr id="7382"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83" name="3"/>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84" name="3"/>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85" name="3"/>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86" name="3"/>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87"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88"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89"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90"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91"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92" name="9"/>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393" name="9"/>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394"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409" name="Group"/>
            <p:cNvGrpSpPr/>
            <p:nvPr/>
          </p:nvGrpSpPr>
          <p:grpSpPr>
            <a:xfrm>
              <a:off x="3492500" y="4127500"/>
              <a:ext cx="269689" cy="4232661"/>
              <a:chOff x="0" y="0"/>
              <a:chExt cx="269688" cy="4232659"/>
            </a:xfrm>
          </p:grpSpPr>
          <p:sp>
            <p:nvSpPr>
              <p:cNvPr id="7396"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97"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98"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99" name="3"/>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00" name="3"/>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01"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02"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03"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04" name="3"/>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05"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06" name="9"/>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07" name="9"/>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08"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423" name="Group"/>
            <p:cNvGrpSpPr/>
            <p:nvPr/>
          </p:nvGrpSpPr>
          <p:grpSpPr>
            <a:xfrm>
              <a:off x="3810000" y="4127500"/>
              <a:ext cx="269689" cy="4232661"/>
              <a:chOff x="0" y="0"/>
              <a:chExt cx="269688" cy="4232659"/>
            </a:xfrm>
          </p:grpSpPr>
          <p:sp>
            <p:nvSpPr>
              <p:cNvPr id="7410"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11"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12" name="5"/>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13"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14"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15" name="3"/>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16" name="3"/>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17" name="3"/>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18" name="3"/>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19" name="9"/>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20" name="9"/>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21" name="9"/>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22"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437" name="Group"/>
            <p:cNvGrpSpPr/>
            <p:nvPr/>
          </p:nvGrpSpPr>
          <p:grpSpPr>
            <a:xfrm>
              <a:off x="4127500" y="4127500"/>
              <a:ext cx="269689" cy="4232661"/>
              <a:chOff x="0" y="0"/>
              <a:chExt cx="269688" cy="4232659"/>
            </a:xfrm>
          </p:grpSpPr>
          <p:sp>
            <p:nvSpPr>
              <p:cNvPr id="7424"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25"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26"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27"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28"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29"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0"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1"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2"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3"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4" name="9"/>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35"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436"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451" name="Group"/>
            <p:cNvGrpSpPr/>
            <p:nvPr/>
          </p:nvGrpSpPr>
          <p:grpSpPr>
            <a:xfrm>
              <a:off x="4445000" y="4127500"/>
              <a:ext cx="269689" cy="4232661"/>
              <a:chOff x="0" y="0"/>
              <a:chExt cx="269688" cy="4232659"/>
            </a:xfrm>
          </p:grpSpPr>
          <p:sp>
            <p:nvSpPr>
              <p:cNvPr id="7438"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9"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0"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1"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2"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3" name="5"/>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44"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5"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6"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7"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48"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49"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0"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465" name="Group"/>
            <p:cNvGrpSpPr/>
            <p:nvPr/>
          </p:nvGrpSpPr>
          <p:grpSpPr>
            <a:xfrm>
              <a:off x="4762500" y="4127500"/>
              <a:ext cx="269689" cy="4232661"/>
              <a:chOff x="0" y="0"/>
              <a:chExt cx="269688" cy="4232659"/>
            </a:xfrm>
          </p:grpSpPr>
          <p:sp>
            <p:nvSpPr>
              <p:cNvPr id="7452"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7453"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4"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5"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56"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7"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8"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9"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60"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61"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62"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63"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64"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479" name="Group"/>
            <p:cNvGrpSpPr/>
            <p:nvPr/>
          </p:nvGrpSpPr>
          <p:grpSpPr>
            <a:xfrm>
              <a:off x="5080000" y="4127500"/>
              <a:ext cx="269689" cy="4232661"/>
              <a:chOff x="0" y="0"/>
              <a:chExt cx="269688" cy="4232659"/>
            </a:xfrm>
          </p:grpSpPr>
          <p:sp>
            <p:nvSpPr>
              <p:cNvPr id="7466"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7467"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68"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69"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0"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1"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2"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3"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4"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5"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6"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77"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78"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493" name="Group"/>
            <p:cNvGrpSpPr/>
            <p:nvPr/>
          </p:nvGrpSpPr>
          <p:grpSpPr>
            <a:xfrm>
              <a:off x="5397500" y="4127500"/>
              <a:ext cx="269689" cy="4232661"/>
              <a:chOff x="0" y="0"/>
              <a:chExt cx="269688" cy="4232659"/>
            </a:xfrm>
          </p:grpSpPr>
          <p:sp>
            <p:nvSpPr>
              <p:cNvPr id="7480"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7481"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82"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3"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4"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5"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6"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7"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88"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9"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90"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1"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92"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507" name="Group"/>
            <p:cNvGrpSpPr/>
            <p:nvPr/>
          </p:nvGrpSpPr>
          <p:grpSpPr>
            <a:xfrm>
              <a:off x="5715000" y="4127500"/>
              <a:ext cx="269689" cy="4232661"/>
              <a:chOff x="0" y="0"/>
              <a:chExt cx="269688" cy="4232659"/>
            </a:xfrm>
          </p:grpSpPr>
          <p:sp>
            <p:nvSpPr>
              <p:cNvPr id="7494"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5"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6"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7"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8"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9" name="5"/>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00"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1"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02"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3"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4"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5"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6"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7521" name="Group"/>
            <p:cNvGrpSpPr/>
            <p:nvPr/>
          </p:nvGrpSpPr>
          <p:grpSpPr>
            <a:xfrm>
              <a:off x="6032500" y="4127500"/>
              <a:ext cx="269689" cy="4232661"/>
              <a:chOff x="0" y="0"/>
              <a:chExt cx="269688" cy="4232659"/>
            </a:xfrm>
          </p:grpSpPr>
          <p:sp>
            <p:nvSpPr>
              <p:cNvPr id="7508"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9"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0"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1"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12"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3"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4"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5"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16"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7"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8"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9"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0"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535" name="Group"/>
            <p:cNvGrpSpPr/>
            <p:nvPr/>
          </p:nvGrpSpPr>
          <p:grpSpPr>
            <a:xfrm>
              <a:off x="6350000" y="4127500"/>
              <a:ext cx="269689" cy="4232661"/>
              <a:chOff x="0" y="0"/>
              <a:chExt cx="269688" cy="4232659"/>
            </a:xfrm>
          </p:grpSpPr>
          <p:sp>
            <p:nvSpPr>
              <p:cNvPr id="7522"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3"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24" name="5"/>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25"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6"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7"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8"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9"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30"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31"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32"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33"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34"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549" name="Group"/>
            <p:cNvGrpSpPr/>
            <p:nvPr/>
          </p:nvGrpSpPr>
          <p:grpSpPr>
            <a:xfrm>
              <a:off x="6667500" y="4127500"/>
              <a:ext cx="269689" cy="4232661"/>
              <a:chOff x="0" y="0"/>
              <a:chExt cx="269688" cy="4232659"/>
            </a:xfrm>
          </p:grpSpPr>
          <p:sp>
            <p:nvSpPr>
              <p:cNvPr id="7536"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37"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38" name="5"/>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39"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0"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1"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2"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3"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44"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5"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6"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7"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8"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7563" name="Group"/>
            <p:cNvGrpSpPr/>
            <p:nvPr/>
          </p:nvGrpSpPr>
          <p:grpSpPr>
            <a:xfrm>
              <a:off x="6985000" y="4127500"/>
              <a:ext cx="269689" cy="4232661"/>
              <a:chOff x="0" y="0"/>
              <a:chExt cx="269688" cy="4232659"/>
            </a:xfrm>
          </p:grpSpPr>
          <p:sp>
            <p:nvSpPr>
              <p:cNvPr id="7550" name="5"/>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51" name="2"/>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2"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3"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54"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5"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6"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7"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8"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9"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60"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61"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62" name="5"/>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7577" name="Group"/>
            <p:cNvGrpSpPr/>
            <p:nvPr/>
          </p:nvGrpSpPr>
          <p:grpSpPr>
            <a:xfrm>
              <a:off x="7302500" y="4127500"/>
              <a:ext cx="269689" cy="4232661"/>
              <a:chOff x="0" y="0"/>
              <a:chExt cx="269688" cy="4232659"/>
            </a:xfrm>
          </p:grpSpPr>
          <p:sp>
            <p:nvSpPr>
              <p:cNvPr id="7564"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65" name="3"/>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66"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67"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68"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69"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70" name="5"/>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71"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72" name="5"/>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73" name="5"/>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74" name="5"/>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75" name="5"/>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76" name="2"/>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591" name="Group"/>
            <p:cNvGrpSpPr/>
            <p:nvPr/>
          </p:nvGrpSpPr>
          <p:grpSpPr>
            <a:xfrm>
              <a:off x="7620000" y="4127500"/>
              <a:ext cx="269689" cy="4232661"/>
              <a:chOff x="0" y="0"/>
              <a:chExt cx="269688" cy="4232659"/>
            </a:xfrm>
          </p:grpSpPr>
          <p:sp>
            <p:nvSpPr>
              <p:cNvPr id="7578"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79" name="3"/>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80" name="3"/>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81"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82"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83"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84" name="5"/>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85"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86" name="5"/>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87"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88"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89" name="2"/>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90"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605" name="Group"/>
            <p:cNvGrpSpPr/>
            <p:nvPr/>
          </p:nvGrpSpPr>
          <p:grpSpPr>
            <a:xfrm>
              <a:off x="7937500" y="4127500"/>
              <a:ext cx="269689" cy="4232661"/>
              <a:chOff x="0" y="0"/>
              <a:chExt cx="269688" cy="4232659"/>
            </a:xfrm>
          </p:grpSpPr>
          <p:sp>
            <p:nvSpPr>
              <p:cNvPr id="7592"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93" name="3"/>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94" name="3"/>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95" name="5"/>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96"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97"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98" name="2"/>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99"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0"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1"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2" name="2"/>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3"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04"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619" name="Group"/>
            <p:cNvGrpSpPr/>
            <p:nvPr/>
          </p:nvGrpSpPr>
          <p:grpSpPr>
            <a:xfrm>
              <a:off x="8255000" y="4127500"/>
              <a:ext cx="269689" cy="4232661"/>
              <a:chOff x="0" y="0"/>
              <a:chExt cx="269688" cy="4232659"/>
            </a:xfrm>
          </p:grpSpPr>
          <p:sp>
            <p:nvSpPr>
              <p:cNvPr id="7606"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7"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608"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9"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10" name="5"/>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611"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12" name="5"/>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613" name="2"/>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14"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15" name="2"/>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16"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17"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18"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633" name="Group"/>
            <p:cNvGrpSpPr/>
            <p:nvPr/>
          </p:nvGrpSpPr>
          <p:grpSpPr>
            <a:xfrm>
              <a:off x="8572500" y="4127500"/>
              <a:ext cx="269689" cy="4232661"/>
              <a:chOff x="0" y="0"/>
              <a:chExt cx="269688" cy="4232659"/>
            </a:xfrm>
          </p:grpSpPr>
          <p:sp>
            <p:nvSpPr>
              <p:cNvPr id="7620"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1" name="5"/>
              <p:cNvSpPr txBox="1"/>
              <p:nvPr/>
            </p:nvSpPr>
            <p:spPr>
              <a:xfrm>
                <a:off x="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622" name="2"/>
              <p:cNvSpPr txBox="1"/>
              <p:nvPr/>
            </p:nvSpPr>
            <p:spPr>
              <a:xfrm>
                <a:off x="0" y="634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3" name="2"/>
              <p:cNvSpPr txBox="1"/>
              <p:nvPr/>
            </p:nvSpPr>
            <p:spPr>
              <a:xfrm>
                <a:off x="0" y="952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4" name="2"/>
              <p:cNvSpPr txBox="1"/>
              <p:nvPr/>
            </p:nvSpPr>
            <p:spPr>
              <a:xfrm>
                <a:off x="0" y="12699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5" name="2"/>
              <p:cNvSpPr txBox="1"/>
              <p:nvPr/>
            </p:nvSpPr>
            <p:spPr>
              <a:xfrm>
                <a:off x="0" y="158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6" name="3"/>
              <p:cNvSpPr txBox="1"/>
              <p:nvPr/>
            </p:nvSpPr>
            <p:spPr>
              <a:xfrm>
                <a:off x="0" y="190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627" name="5"/>
              <p:cNvSpPr txBox="1"/>
              <p:nvPr/>
            </p:nvSpPr>
            <p:spPr>
              <a:xfrm>
                <a:off x="0" y="222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628" name="2"/>
              <p:cNvSpPr txBox="1"/>
              <p:nvPr/>
            </p:nvSpPr>
            <p:spPr>
              <a:xfrm>
                <a:off x="0" y="254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9" name="0"/>
              <p:cNvSpPr txBox="1"/>
              <p:nvPr/>
            </p:nvSpPr>
            <p:spPr>
              <a:xfrm>
                <a:off x="0" y="2857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30" name="0"/>
              <p:cNvSpPr txBox="1"/>
              <p:nvPr/>
            </p:nvSpPr>
            <p:spPr>
              <a:xfrm>
                <a:off x="0" y="3175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31" name="0"/>
              <p:cNvSpPr txBox="1"/>
              <p:nvPr/>
            </p:nvSpPr>
            <p:spPr>
              <a:xfrm>
                <a:off x="0" y="34925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32" name="0"/>
              <p:cNvSpPr txBox="1"/>
              <p:nvPr/>
            </p:nvSpPr>
            <p:spPr>
              <a:xfrm>
                <a:off x="0" y="3810000"/>
                <a:ext cx="269689" cy="4226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sp>
        <p:nvSpPr>
          <p:cNvPr id="7635" name="Visual  words"/>
          <p:cNvSpPr txBox="1"/>
          <p:nvPr/>
        </p:nvSpPr>
        <p:spPr>
          <a:xfrm>
            <a:off x="19704067" y="5943364"/>
            <a:ext cx="2556942" cy="1829272"/>
          </a:xfrm>
          <a:prstGeom prst="rect">
            <a:avLst/>
          </a:prstGeom>
          <a:ln w="12700">
            <a:miter lim="400000"/>
          </a:ln>
          <a:effectLst>
            <a:outerShdw blurRad="63500" dist="762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solidFill>
                  <a:srgbClr val="FFD932">
                    <a:hueOff val="348544"/>
                    <a:lumOff val="7139"/>
                  </a:srgbClr>
                </a:solidFill>
              </a:defRPr>
            </a:pPr>
            <a:r>
              <a:rPr kumimoji="0" sz="6000" b="1" i="0" u="none" strike="noStrike" kern="0" cap="none" spc="0" normalizeH="0" baseline="0" noProof="0">
                <a:ln>
                  <a:noFill/>
                </a:ln>
                <a:solidFill>
                  <a:srgbClr val="FFD932">
                    <a:hueOff val="348544"/>
                    <a:lumOff val="7139"/>
                  </a:srgbClr>
                </a:solidFill>
                <a:effectLst/>
                <a:uLnTx/>
                <a:uFillTx/>
                <a:latin typeface="Arial"/>
                <a:cs typeface="Arial"/>
                <a:sym typeface="Arial"/>
              </a:rPr>
              <a:t>Visual </a:t>
            </a:r>
            <a:br>
              <a:rPr kumimoji="0" sz="6000" b="1" i="0" u="none" strike="noStrike" kern="0" cap="none" spc="0" normalizeH="0" baseline="0" noProof="0">
                <a:ln>
                  <a:noFill/>
                </a:ln>
                <a:solidFill>
                  <a:srgbClr val="FFD932">
                    <a:hueOff val="348544"/>
                    <a:lumOff val="7139"/>
                  </a:srgbClr>
                </a:solidFill>
                <a:effectLst/>
                <a:uLnTx/>
                <a:uFillTx/>
                <a:latin typeface="Arial"/>
                <a:cs typeface="Arial"/>
                <a:sym typeface="Arial"/>
              </a:rPr>
            </a:br>
            <a:r>
              <a:rPr kumimoji="0" sz="6000" b="1" i="0" u="none" strike="noStrike" kern="0" cap="none" spc="0" normalizeH="0" baseline="0" noProof="0">
                <a:ln>
                  <a:noFill/>
                </a:ln>
                <a:solidFill>
                  <a:srgbClr val="FFD932">
                    <a:hueOff val="348544"/>
                    <a:lumOff val="7139"/>
                  </a:srgbClr>
                </a:solidFill>
                <a:effectLst/>
                <a:uLnTx/>
                <a:uFillTx/>
                <a:latin typeface="Arial"/>
                <a:cs typeface="Arial"/>
                <a:sym typeface="Arial"/>
              </a:rPr>
              <a:t>words</a:t>
            </a:r>
          </a:p>
        </p:txBody>
      </p:sp>
      <p:grpSp>
        <p:nvGrpSpPr>
          <p:cNvPr id="7640" name="Group"/>
          <p:cNvGrpSpPr/>
          <p:nvPr/>
        </p:nvGrpSpPr>
        <p:grpSpPr>
          <a:xfrm>
            <a:off x="2118649" y="5959378"/>
            <a:ext cx="2474380" cy="1797244"/>
            <a:chOff x="0" y="0"/>
            <a:chExt cx="2474379" cy="1797242"/>
          </a:xfrm>
        </p:grpSpPr>
        <p:sp>
          <p:nvSpPr>
            <p:cNvPr id="7636" name="32"/>
            <p:cNvSpPr txBox="1"/>
            <p:nvPr/>
          </p:nvSpPr>
          <p:spPr>
            <a:xfrm>
              <a:off x="1512502" y="-1"/>
              <a:ext cx="961878" cy="952973"/>
            </a:xfrm>
            <a:prstGeom prst="rect">
              <a:avLst/>
            </a:prstGeom>
            <a:noFill/>
            <a:ln w="12700" cap="flat">
              <a:noFill/>
              <a:miter lim="400000"/>
            </a:ln>
            <a:effectLst>
              <a:outerShdw blurRad="63500" dist="762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a:solidFill>
                    <a:schemeClr val="accent4">
                      <a:hueOff val="348544"/>
                      <a:lumOff val="7139"/>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FFD932">
                      <a:hueOff val="348544"/>
                      <a:lumOff val="7139"/>
                    </a:srgbClr>
                  </a:solidFill>
                  <a:effectLst/>
                  <a:uLnTx/>
                  <a:uFillTx/>
                  <a:latin typeface="Arial"/>
                  <a:cs typeface="Arial"/>
                  <a:sym typeface="Arial"/>
                </a:rPr>
                <a:t>32</a:t>
              </a:r>
            </a:p>
          </p:txBody>
        </p:sp>
        <p:sp>
          <p:nvSpPr>
            <p:cNvPr id="7637" name="32"/>
            <p:cNvSpPr txBox="1"/>
            <p:nvPr/>
          </p:nvSpPr>
          <p:spPr>
            <a:xfrm>
              <a:off x="0" y="-1"/>
              <a:ext cx="961877" cy="952973"/>
            </a:xfrm>
            <a:prstGeom prst="rect">
              <a:avLst/>
            </a:prstGeom>
            <a:noFill/>
            <a:ln w="12700" cap="flat">
              <a:noFill/>
              <a:miter lim="400000"/>
            </a:ln>
            <a:effectLst>
              <a:outerShdw blurRad="63500" dist="762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a:solidFill>
                    <a:schemeClr val="accent4">
                      <a:hueOff val="348544"/>
                      <a:lumOff val="7139"/>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FFD932">
                      <a:hueOff val="348544"/>
                      <a:lumOff val="7139"/>
                    </a:srgbClr>
                  </a:solidFill>
                  <a:effectLst/>
                  <a:uLnTx/>
                  <a:uFillTx/>
                  <a:latin typeface="Arial"/>
                  <a:cs typeface="Arial"/>
                  <a:sym typeface="Arial"/>
                </a:rPr>
                <a:t>32</a:t>
              </a:r>
            </a:p>
          </p:txBody>
        </p:sp>
        <mc:AlternateContent xmlns:mc="http://schemas.openxmlformats.org/markup-compatibility/2006" xmlns:a14="http://schemas.microsoft.com/office/drawing/2010/main">
          <mc:Choice Requires="a14">
            <p:sp>
              <p:nvSpPr>
                <p:cNvPr id="7638" name="Equation"/>
                <p:cNvSpPr txBox="1"/>
                <p:nvPr/>
              </p:nvSpPr>
              <p:spPr>
                <a:xfrm>
                  <a:off x="1047380" y="255462"/>
                  <a:ext cx="422149" cy="422149"/>
                </a:xfrm>
                <a:prstGeom prst="rect">
                  <a:avLst/>
                </a:prstGeom>
                <a:noFill/>
                <a:ln w="12700" cap="flat">
                  <a:noFill/>
                  <a:miter lim="400000"/>
                </a:ln>
                <a:effectLst>
                  <a:outerShdw blurRad="63500" dist="76200" dir="5400000" rotWithShape="0">
                    <a:srgbClr val="000000">
                      <a:alpha val="50000"/>
                    </a:srgbClr>
                  </a:outerShdw>
                </a:effectLst>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6000" b="0" i="1" u="none" strike="noStrike" kern="0" cap="none" spc="0" normalizeH="0" baseline="0" noProof="0">
                            <a:ln>
                              <a:noFill/>
                            </a:ln>
                            <a:solidFill>
                              <a:srgbClr val="FFF056"/>
                            </a:solidFill>
                            <a:effectLst/>
                            <a:uLnTx/>
                            <a:uFillTx/>
                            <a:latin typeface="Cambria Math" panose="02040503050406030204" pitchFamily="18" charset="0"/>
                            <a:sym typeface="Arial"/>
                          </a:rPr>
                          <m:t>×</m:t>
                        </m:r>
                      </m:oMath>
                    </m:oMathPara>
                  </a14:m>
                  <a:endParaRPr kumimoji="0" sz="6000" b="0" i="0" u="none" strike="noStrike" kern="0" cap="none" spc="0" normalizeH="0" baseline="0" noProof="0">
                    <a:ln>
                      <a:noFill/>
                    </a:ln>
                    <a:solidFill>
                      <a:srgbClr val="FFF056"/>
                    </a:solidFill>
                    <a:effectLst/>
                    <a:uLnTx/>
                    <a:uFillTx/>
                    <a:latin typeface="Arial"/>
                    <a:cs typeface="Arial"/>
                    <a:sym typeface="Arial"/>
                  </a:endParaRPr>
                </a:p>
              </p:txBody>
            </p:sp>
          </mc:Choice>
          <mc:Fallback xmlns="">
            <p:sp>
              <p:nvSpPr>
                <p:cNvPr id="7638" name="Equation"/>
                <p:cNvSpPr txBox="1">
                  <a:spLocks noRot="1" noChangeAspect="1" noMove="1" noResize="1" noEditPoints="1" noAdjustHandles="1" noChangeArrowheads="1" noChangeShapeType="1" noTextEdit="1"/>
                </p:cNvSpPr>
                <p:nvPr/>
              </p:nvSpPr>
              <p:spPr>
                <a:xfrm>
                  <a:off x="1047380" y="255462"/>
                  <a:ext cx="422149" cy="422149"/>
                </a:xfrm>
                <a:prstGeom prst="rect">
                  <a:avLst/>
                </a:prstGeom>
                <a:blipFill>
                  <a:blip r:embed="rId4"/>
                  <a:stretch>
                    <a:fillRect/>
                  </a:stretch>
                </a:blipFill>
                <a:ln w="12700" cap="flat">
                  <a:noFill/>
                  <a:miter lim="400000"/>
                </a:ln>
                <a:effectLst>
                  <a:outerShdw blurRad="63500" dist="76200" dir="5400000" rotWithShape="0">
                    <a:srgbClr val="000000">
                      <a:alpha val="50000"/>
                    </a:srgbClr>
                  </a:outerShdw>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639" name="Equation"/>
                <p:cNvSpPr txBox="1"/>
                <p:nvPr/>
              </p:nvSpPr>
              <p:spPr>
                <a:xfrm>
                  <a:off x="158380" y="1271462"/>
                  <a:ext cx="2200488" cy="525781"/>
                </a:xfrm>
                <a:prstGeom prst="rect">
                  <a:avLst/>
                </a:prstGeom>
                <a:noFill/>
                <a:ln w="12700" cap="flat">
                  <a:noFill/>
                  <a:miter lim="400000"/>
                </a:ln>
                <a:effectLst>
                  <a:outerShdw blurRad="63500" dist="76200" dir="5400000" rotWithShape="0">
                    <a:srgbClr val="000000">
                      <a:alpha val="50000"/>
                    </a:srgbClr>
                  </a:outerShdw>
                </a:effectLst>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6000" b="0" i="1" u="none" strike="noStrike" kern="0" cap="none" spc="0" normalizeH="0" baseline="0" noProof="0">
                            <a:ln>
                              <a:noFill/>
                            </a:ln>
                            <a:solidFill>
                              <a:srgbClr val="FFF056"/>
                            </a:solidFill>
                            <a:effectLst/>
                            <a:uLnTx/>
                            <a:uFillTx/>
                            <a:latin typeface="Cambria Math" panose="02040503050406030204" pitchFamily="18" charset="0"/>
                            <a:sym typeface="Arial"/>
                          </a:rPr>
                          <m:t>=1024</m:t>
                        </m:r>
                      </m:oMath>
                    </m:oMathPara>
                  </a14:m>
                  <a:endParaRPr kumimoji="0" sz="6000" b="0" i="0" u="none" strike="noStrike" kern="0" cap="none" spc="0" normalizeH="0" baseline="0" noProof="0">
                    <a:ln>
                      <a:noFill/>
                    </a:ln>
                    <a:solidFill>
                      <a:srgbClr val="FFF056"/>
                    </a:solidFill>
                    <a:effectLst/>
                    <a:uLnTx/>
                    <a:uFillTx/>
                    <a:latin typeface="Arial"/>
                    <a:cs typeface="Arial"/>
                    <a:sym typeface="Arial"/>
                  </a:endParaRPr>
                </a:p>
              </p:txBody>
            </p:sp>
          </mc:Choice>
          <mc:Fallback xmlns="">
            <p:sp>
              <p:nvSpPr>
                <p:cNvPr id="7639" name="Equation"/>
                <p:cNvSpPr txBox="1">
                  <a:spLocks noRot="1" noChangeAspect="1" noMove="1" noResize="1" noEditPoints="1" noAdjustHandles="1" noChangeArrowheads="1" noChangeShapeType="1" noTextEdit="1"/>
                </p:cNvSpPr>
                <p:nvPr/>
              </p:nvSpPr>
              <p:spPr>
                <a:xfrm>
                  <a:off x="158380" y="1271462"/>
                  <a:ext cx="2200488" cy="525781"/>
                </a:xfrm>
                <a:prstGeom prst="rect">
                  <a:avLst/>
                </a:prstGeom>
                <a:blipFill>
                  <a:blip r:embed="rId5"/>
                  <a:stretch>
                    <a:fillRect/>
                  </a:stretch>
                </a:blipFill>
                <a:ln w="12700" cap="flat">
                  <a:noFill/>
                  <a:miter lim="400000"/>
                </a:ln>
                <a:effectLst>
                  <a:outerShdw blurRad="63500" dist="76200" dir="5400000" rotWithShape="0">
                    <a:srgbClr val="000000">
                      <a:alpha val="50000"/>
                    </a:srgbClr>
                  </a:outerShdw>
                </a:effectLst>
              </p:spPr>
              <p:txBody>
                <a:bodyPr/>
                <a:lstStyle/>
                <a:p>
                  <a:r>
                    <a:rPr lang="en-US">
                      <a:noFill/>
                    </a:rPr>
                    <a:t> </a:t>
                  </a:r>
                </a:p>
              </p:txBody>
            </p:sp>
          </mc:Fallback>
        </mc:AlternateContent>
      </p:grpSp>
      <p:sp>
        <p:nvSpPr>
          <p:cNvPr id="2" name="TextBox 1">
            <a:extLst>
              <a:ext uri="{FF2B5EF4-FFF2-40B4-BE49-F238E27FC236}">
                <a16:creationId xmlns:a16="http://schemas.microsoft.com/office/drawing/2014/main" id="{116B648A-41FB-B718-716E-FBB4134AAAC8}"/>
              </a:ext>
            </a:extLst>
          </p:cNvPr>
          <p:cNvSpPr txBox="1"/>
          <p:nvPr/>
        </p:nvSpPr>
        <p:spPr>
          <a:xfrm>
            <a:off x="17744344" y="13093732"/>
            <a:ext cx="6703570" cy="646331"/>
          </a:xfrm>
          <a:prstGeom prst="rect">
            <a:avLst/>
          </a:prstGeom>
          <a:noFill/>
        </p:spPr>
        <p:txBody>
          <a:bodyPr wrap="square" rtlCol="0">
            <a:spAutoFit/>
          </a:bodyPr>
          <a:lstStyle/>
          <a:p>
            <a:pPr algn="r"/>
            <a:r>
              <a:rPr lang="en-US" sz="3600" b="0" dirty="0"/>
              <a:t>slide from Steve  Seitz’s </a:t>
            </a:r>
            <a:r>
              <a:rPr lang="en-US" sz="3600" b="0" dirty="0">
                <a:hlinkClick r:id="rId6"/>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iterate>
                                    <p:tmAbs val="0"/>
                                  </p:iterate>
                                  <p:childTnLst>
                                    <p:set>
                                      <p:cBhvr>
                                        <p:cTn id="6" fill="hold"/>
                                        <p:tgtEl>
                                          <p:spTgt spid="7635"/>
                                        </p:tgtEl>
                                        <p:attrNameLst>
                                          <p:attrName>style.visibility</p:attrName>
                                        </p:attrNameLst>
                                      </p:cBhvr>
                                      <p:to>
                                        <p:strVal val="visible"/>
                                      </p:to>
                                    </p:set>
                                    <p:anim calcmode="lin" valueType="num">
                                      <p:cBhvr>
                                        <p:cTn id="7" dur="1500" fill="hold"/>
                                        <p:tgtEl>
                                          <p:spTgt spid="7635"/>
                                        </p:tgtEl>
                                        <p:attrNameLst>
                                          <p:attrName>ppt_x</p:attrName>
                                        </p:attrNameLst>
                                      </p:cBhvr>
                                      <p:tavLst>
                                        <p:tav tm="0">
                                          <p:val>
                                            <p:strVal val="#ppt_x"/>
                                          </p:val>
                                        </p:tav>
                                        <p:tav tm="100000">
                                          <p:val>
                                            <p:strVal val="#ppt_x"/>
                                          </p:val>
                                        </p:tav>
                                      </p:tavLst>
                                    </p:anim>
                                    <p:anim calcmode="lin" valueType="num">
                                      <p:cBhvr>
                                        <p:cTn id="8" dur="1500" fill="hold"/>
                                        <p:tgtEl>
                                          <p:spTgt spid="763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iterate>
                                    <p:tmAbs val="0"/>
                                  </p:iterate>
                                  <p:childTnLst>
                                    <p:set>
                                      <p:cBhvr>
                                        <p:cTn id="12" fill="hold"/>
                                        <p:tgtEl>
                                          <p:spTgt spid="7640"/>
                                        </p:tgtEl>
                                        <p:attrNameLst>
                                          <p:attrName>style.visibility</p:attrName>
                                        </p:attrNameLst>
                                      </p:cBhvr>
                                      <p:to>
                                        <p:strVal val="visible"/>
                                      </p:to>
                                    </p:set>
                                    <p:anim calcmode="lin" valueType="num">
                                      <p:cBhvr>
                                        <p:cTn id="13" dur="500" fill="hold"/>
                                        <p:tgtEl>
                                          <p:spTgt spid="7640"/>
                                        </p:tgtEl>
                                        <p:attrNameLst>
                                          <p:attrName>ppt_x</p:attrName>
                                        </p:attrNameLst>
                                      </p:cBhvr>
                                      <p:tavLst>
                                        <p:tav tm="0">
                                          <p:val>
                                            <p:strVal val="0-#ppt_w/2"/>
                                          </p:val>
                                        </p:tav>
                                        <p:tav tm="100000">
                                          <p:val>
                                            <p:strVal val="#ppt_x"/>
                                          </p:val>
                                        </p:tav>
                                      </p:tavLst>
                                    </p:anim>
                                    <p:anim calcmode="lin" valueType="num">
                                      <p:cBhvr>
                                        <p:cTn id="14" dur="500" fill="hold"/>
                                        <p:tgtEl>
                                          <p:spTgt spid="76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35" grpId="0" animBg="1" advAuto="0"/>
      <p:bldP spid="7640" grpId="0" animBg="1" advAuto="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76" name="Group"/>
          <p:cNvGrpSpPr/>
          <p:nvPr/>
        </p:nvGrpSpPr>
        <p:grpSpPr>
          <a:xfrm>
            <a:off x="7154547" y="1721610"/>
            <a:ext cx="10086790" cy="422660"/>
            <a:chOff x="0" y="0"/>
            <a:chExt cx="10086788" cy="422659"/>
          </a:xfrm>
        </p:grpSpPr>
        <p:sp>
          <p:nvSpPr>
            <p:cNvPr id="7644"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45"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46"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47"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48"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49"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0"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1"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2"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3"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4"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5"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6"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7"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8"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9" name="1"/>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60"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661"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662"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663" name="1"/>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64" name="1"/>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65" name="6"/>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666" name="6"/>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667"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668" name="4"/>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669"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670"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671"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672"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673"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674"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675"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694" name="Group"/>
          <p:cNvGrpSpPr/>
          <p:nvPr/>
        </p:nvGrpSpPr>
        <p:grpSpPr>
          <a:xfrm>
            <a:off x="7154547" y="2039110"/>
            <a:ext cx="5006790" cy="422660"/>
            <a:chOff x="0" y="0"/>
            <a:chExt cx="5006788" cy="422659"/>
          </a:xfrm>
        </p:grpSpPr>
        <p:grpSp>
          <p:nvGrpSpPr>
            <p:cNvPr id="7692" name="Group"/>
            <p:cNvGrpSpPr/>
            <p:nvPr/>
          </p:nvGrpSpPr>
          <p:grpSpPr>
            <a:xfrm>
              <a:off x="0" y="0"/>
              <a:ext cx="4689289" cy="422660"/>
              <a:chOff x="0" y="0"/>
              <a:chExt cx="4689288" cy="422659"/>
            </a:xfrm>
          </p:grpSpPr>
          <p:sp>
            <p:nvSpPr>
              <p:cNvPr id="7677"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78"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79"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0"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1"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2" name="7"/>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7683"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7684"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5"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6"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7"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8"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9"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90"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91"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693" name="1"/>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695" name="squirrel reaching for a nut"/>
          <p:cNvSpPr txBox="1"/>
          <p:nvPr/>
        </p:nvSpPr>
        <p:spPr>
          <a:xfrm>
            <a:off x="7156580" y="601436"/>
            <a:ext cx="1411810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sp>
        <p:nvSpPr>
          <p:cNvPr id="2" name="TextBox 1">
            <a:extLst>
              <a:ext uri="{FF2B5EF4-FFF2-40B4-BE49-F238E27FC236}">
                <a16:creationId xmlns:a16="http://schemas.microsoft.com/office/drawing/2014/main" id="{876D2090-2455-1565-CC57-5EC92689DEE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7695"/>
                                        </p:tgtEl>
                                        <p:attrNameLst>
                                          <p:attrName>style.visibility</p:attrName>
                                        </p:attrNameLst>
                                      </p:cBhvr>
                                      <p:to>
                                        <p:strVal val="visible"/>
                                      </p:to>
                                    </p:set>
                                    <p:animEffect transition="in" filter="fade">
                                      <p:cBhvr>
                                        <p:cTn id="7" dur="500"/>
                                        <p:tgtEl>
                                          <p:spTgt spid="769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p:tmAbs val="0"/>
                                  </p:iterate>
                                  <p:childTnLst>
                                    <p:set>
                                      <p:cBhvr>
                                        <p:cTn id="11" fill="hold"/>
                                        <p:tgtEl>
                                          <p:spTgt spid="7676"/>
                                        </p:tgtEl>
                                        <p:attrNameLst>
                                          <p:attrName>style.visibility</p:attrName>
                                        </p:attrNameLst>
                                      </p:cBhvr>
                                      <p:to>
                                        <p:strVal val="visible"/>
                                      </p:to>
                                    </p:set>
                                    <p:animEffect transition="in" filter="wipe(left)">
                                      <p:cBhvr>
                                        <p:cTn id="12" dur="3000"/>
                                        <p:tgtEl>
                                          <p:spTgt spid="7676"/>
                                        </p:tgtEl>
                                      </p:cBhvr>
                                    </p:animEffect>
                                  </p:childTnLst>
                                </p:cTn>
                              </p:par>
                            </p:childTnLst>
                          </p:cTn>
                        </p:par>
                        <p:par>
                          <p:cTn id="13" fill="hold">
                            <p:stCondLst>
                              <p:cond delay="3000"/>
                            </p:stCondLst>
                            <p:childTnLst>
                              <p:par>
                                <p:cTn id="14" presetID="22" presetClass="entr" presetSubtype="8" fill="hold" grpId="0" nodeType="afterEffect">
                                  <p:stCondLst>
                                    <p:cond delay="0"/>
                                  </p:stCondLst>
                                  <p:iterate>
                                    <p:tmAbs val="0"/>
                                  </p:iterate>
                                  <p:childTnLst>
                                    <p:set>
                                      <p:cBhvr>
                                        <p:cTn id="15" fill="hold"/>
                                        <p:tgtEl>
                                          <p:spTgt spid="7694"/>
                                        </p:tgtEl>
                                        <p:attrNameLst>
                                          <p:attrName>style.visibility</p:attrName>
                                        </p:attrNameLst>
                                      </p:cBhvr>
                                      <p:to>
                                        <p:strVal val="visible"/>
                                      </p:to>
                                    </p:set>
                                    <p:animEffect transition="in" filter="wipe(left)">
                                      <p:cBhvr>
                                        <p:cTn id="16" dur="900"/>
                                        <p:tgtEl>
                                          <p:spTgt spid="76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76" grpId="0" animBg="1" advAuto="0"/>
      <p:bldP spid="7694" grpId="0" animBg="1" advAuto="0"/>
      <p:bldP spid="7695" grpId="0" animBg="1" advAuto="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9" name="squirrel reaching for a nut"/>
          <p:cNvSpPr txBox="1"/>
          <p:nvPr/>
        </p:nvSpPr>
        <p:spPr>
          <a:xfrm>
            <a:off x="7156580" y="601436"/>
            <a:ext cx="1411810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7753" name="Group"/>
          <p:cNvGrpSpPr/>
          <p:nvPr/>
        </p:nvGrpSpPr>
        <p:grpSpPr>
          <a:xfrm>
            <a:off x="7154547" y="1721610"/>
            <a:ext cx="10086790" cy="740160"/>
            <a:chOff x="0" y="0"/>
            <a:chExt cx="10086788" cy="740159"/>
          </a:xfrm>
        </p:grpSpPr>
        <p:grpSp>
          <p:nvGrpSpPr>
            <p:cNvPr id="7751" name="Group"/>
            <p:cNvGrpSpPr/>
            <p:nvPr/>
          </p:nvGrpSpPr>
          <p:grpSpPr>
            <a:xfrm>
              <a:off x="0" y="-1"/>
              <a:ext cx="10086789" cy="740161"/>
              <a:chOff x="0" y="0"/>
              <a:chExt cx="10086788" cy="740159"/>
            </a:xfrm>
          </p:grpSpPr>
          <p:grpSp>
            <p:nvGrpSpPr>
              <p:cNvPr id="7732" name="Group"/>
              <p:cNvGrpSpPr/>
              <p:nvPr/>
            </p:nvGrpSpPr>
            <p:grpSpPr>
              <a:xfrm>
                <a:off x="0" y="0"/>
                <a:ext cx="10086789" cy="422660"/>
                <a:chOff x="0" y="0"/>
                <a:chExt cx="10086788" cy="422659"/>
              </a:xfrm>
            </p:grpSpPr>
            <p:sp>
              <p:nvSpPr>
                <p:cNvPr id="7700"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1"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2"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3"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4"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5"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6"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7"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8"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9"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0"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1"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2"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3"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4"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5" name="1"/>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6"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717"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718"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719" name="1"/>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20" name="1"/>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21" name="6"/>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722" name="6"/>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723"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724" name="4"/>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725"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726"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727"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728"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729"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730"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731"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750" name="Group"/>
              <p:cNvGrpSpPr/>
              <p:nvPr/>
            </p:nvGrpSpPr>
            <p:grpSpPr>
              <a:xfrm>
                <a:off x="0" y="317499"/>
                <a:ext cx="5006789" cy="422661"/>
                <a:chOff x="0" y="0"/>
                <a:chExt cx="5006788" cy="422659"/>
              </a:xfrm>
            </p:grpSpPr>
            <p:grpSp>
              <p:nvGrpSpPr>
                <p:cNvPr id="7748" name="Group"/>
                <p:cNvGrpSpPr/>
                <p:nvPr/>
              </p:nvGrpSpPr>
              <p:grpSpPr>
                <a:xfrm>
                  <a:off x="0" y="0"/>
                  <a:ext cx="4689289" cy="422660"/>
                  <a:chOff x="0" y="0"/>
                  <a:chExt cx="4689288" cy="422659"/>
                </a:xfrm>
              </p:grpSpPr>
              <p:sp>
                <p:nvSpPr>
                  <p:cNvPr id="7733"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34"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35"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36"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37"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38" name="7"/>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7739"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7740"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1"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2"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3"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4"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5"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6"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7"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749" name="1"/>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7752" name="Rounded Rectangle"/>
            <p:cNvSpPr/>
            <p:nvPr/>
          </p:nvSpPr>
          <p:spPr>
            <a:xfrm>
              <a:off x="5010374" y="349759"/>
              <a:ext cx="358141" cy="358141"/>
            </a:xfrm>
            <a:prstGeom prst="roundRect">
              <a:avLst>
                <a:gd name="adj" fmla="val 15000"/>
              </a:avLst>
            </a:prstGeom>
            <a:noFill/>
            <a:ln w="38100" cap="flat">
              <a:solidFill>
                <a:schemeClr val="accent5">
                  <a:hueOff val="-82419"/>
                  <a:satOff val="-9513"/>
                  <a:lumOff val="-16343"/>
                </a:schemeClr>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2" name="TextBox 1">
            <a:extLst>
              <a:ext uri="{FF2B5EF4-FFF2-40B4-BE49-F238E27FC236}">
                <a16:creationId xmlns:a16="http://schemas.microsoft.com/office/drawing/2014/main" id="{CE17555B-7AE9-CAA5-F146-275B9ABE98E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 xmlns:m="http://schemas.openxmlformats.org/officeDocument/2006/math" xmlns:a14="http://schemas.microsoft.com/office/drawing/2010/main">
      <p:transition spd="fast">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7" name="squirrel reaching for a nut"/>
          <p:cNvSpPr txBox="1"/>
          <p:nvPr/>
        </p:nvSpPr>
        <p:spPr>
          <a:xfrm>
            <a:off x="2263193" y="1990661"/>
            <a:ext cx="1411810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7811" name="Group"/>
          <p:cNvGrpSpPr/>
          <p:nvPr/>
        </p:nvGrpSpPr>
        <p:grpSpPr>
          <a:xfrm>
            <a:off x="2233718" y="3152304"/>
            <a:ext cx="19916565" cy="1461460"/>
            <a:chOff x="0" y="0"/>
            <a:chExt cx="19916564" cy="1461459"/>
          </a:xfrm>
        </p:grpSpPr>
        <p:grpSp>
          <p:nvGrpSpPr>
            <p:cNvPr id="7809" name="Group"/>
            <p:cNvGrpSpPr/>
            <p:nvPr/>
          </p:nvGrpSpPr>
          <p:grpSpPr>
            <a:xfrm>
              <a:off x="0" y="-1"/>
              <a:ext cx="19916565" cy="1461461"/>
              <a:chOff x="0" y="0"/>
              <a:chExt cx="19916564" cy="1461459"/>
            </a:xfrm>
          </p:grpSpPr>
          <p:grpSp>
            <p:nvGrpSpPr>
              <p:cNvPr id="7790" name="Group"/>
              <p:cNvGrpSpPr/>
              <p:nvPr/>
            </p:nvGrpSpPr>
            <p:grpSpPr>
              <a:xfrm>
                <a:off x="0" y="0"/>
                <a:ext cx="19916565" cy="834550"/>
                <a:chOff x="0" y="0"/>
                <a:chExt cx="19916564" cy="834549"/>
              </a:xfrm>
            </p:grpSpPr>
            <p:sp>
              <p:nvSpPr>
                <p:cNvPr id="7758" name="1"/>
                <p:cNvSpPr txBox="1"/>
                <p:nvPr/>
              </p:nvSpPr>
              <p:spPr>
                <a:xfrm>
                  <a:off x="0"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59" name="1"/>
                <p:cNvSpPr txBox="1"/>
                <p:nvPr/>
              </p:nvSpPr>
              <p:spPr>
                <a:xfrm>
                  <a:off x="601833"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0" name="1"/>
                <p:cNvSpPr txBox="1"/>
                <p:nvPr/>
              </p:nvSpPr>
              <p:spPr>
                <a:xfrm>
                  <a:off x="12036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1" name="1"/>
                <p:cNvSpPr txBox="1"/>
                <p:nvPr/>
              </p:nvSpPr>
              <p:spPr>
                <a:xfrm>
                  <a:off x="18305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2" name="1"/>
                <p:cNvSpPr txBox="1"/>
                <p:nvPr/>
              </p:nvSpPr>
              <p:spPr>
                <a:xfrm>
                  <a:off x="24574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3" name="1"/>
                <p:cNvSpPr txBox="1"/>
                <p:nvPr/>
              </p:nvSpPr>
              <p:spPr>
                <a:xfrm>
                  <a:off x="30843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4" name="1"/>
                <p:cNvSpPr txBox="1"/>
                <p:nvPr/>
              </p:nvSpPr>
              <p:spPr>
                <a:xfrm>
                  <a:off x="37113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5" name="1"/>
                <p:cNvSpPr txBox="1"/>
                <p:nvPr/>
              </p:nvSpPr>
              <p:spPr>
                <a:xfrm>
                  <a:off x="43382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6" name="1"/>
                <p:cNvSpPr txBox="1"/>
                <p:nvPr/>
              </p:nvSpPr>
              <p:spPr>
                <a:xfrm>
                  <a:off x="49651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7" name="1"/>
                <p:cNvSpPr txBox="1"/>
                <p:nvPr/>
              </p:nvSpPr>
              <p:spPr>
                <a:xfrm>
                  <a:off x="55920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8" name="1"/>
                <p:cNvSpPr txBox="1"/>
                <p:nvPr/>
              </p:nvSpPr>
              <p:spPr>
                <a:xfrm>
                  <a:off x="621894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9" name="1"/>
                <p:cNvSpPr txBox="1"/>
                <p:nvPr/>
              </p:nvSpPr>
              <p:spPr>
                <a:xfrm>
                  <a:off x="68458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0" name="1"/>
                <p:cNvSpPr txBox="1"/>
                <p:nvPr/>
              </p:nvSpPr>
              <p:spPr>
                <a:xfrm>
                  <a:off x="74727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1" name="1"/>
                <p:cNvSpPr txBox="1"/>
                <p:nvPr/>
              </p:nvSpPr>
              <p:spPr>
                <a:xfrm>
                  <a:off x="80996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2" name="1"/>
                <p:cNvSpPr txBox="1"/>
                <p:nvPr/>
              </p:nvSpPr>
              <p:spPr>
                <a:xfrm>
                  <a:off x="87265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3" name="1"/>
                <p:cNvSpPr txBox="1"/>
                <p:nvPr/>
              </p:nvSpPr>
              <p:spPr>
                <a:xfrm>
                  <a:off x="93534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4" name="6"/>
                <p:cNvSpPr txBox="1"/>
                <p:nvPr/>
              </p:nvSpPr>
              <p:spPr>
                <a:xfrm>
                  <a:off x="998040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775" name="6"/>
                <p:cNvSpPr txBox="1"/>
                <p:nvPr/>
              </p:nvSpPr>
              <p:spPr>
                <a:xfrm>
                  <a:off x="106073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776" name="6"/>
                <p:cNvSpPr txBox="1"/>
                <p:nvPr/>
              </p:nvSpPr>
              <p:spPr>
                <a:xfrm>
                  <a:off x="112342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777" name="1"/>
                <p:cNvSpPr txBox="1"/>
                <p:nvPr/>
              </p:nvSpPr>
              <p:spPr>
                <a:xfrm>
                  <a:off x="1186113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8" name="1"/>
                <p:cNvSpPr txBox="1"/>
                <p:nvPr/>
              </p:nvSpPr>
              <p:spPr>
                <a:xfrm>
                  <a:off x="1248804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9" name="6"/>
                <p:cNvSpPr txBox="1"/>
                <p:nvPr/>
              </p:nvSpPr>
              <p:spPr>
                <a:xfrm>
                  <a:off x="131149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780" name="6"/>
                <p:cNvSpPr txBox="1"/>
                <p:nvPr/>
              </p:nvSpPr>
              <p:spPr>
                <a:xfrm>
                  <a:off x="1374186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781" name="4"/>
                <p:cNvSpPr txBox="1"/>
                <p:nvPr/>
              </p:nvSpPr>
              <p:spPr>
                <a:xfrm>
                  <a:off x="143687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782" name="4"/>
                <p:cNvSpPr txBox="1"/>
                <p:nvPr/>
              </p:nvSpPr>
              <p:spPr>
                <a:xfrm>
                  <a:off x="149956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783" name="4"/>
                <p:cNvSpPr txBox="1"/>
                <p:nvPr/>
              </p:nvSpPr>
              <p:spPr>
                <a:xfrm>
                  <a:off x="1562259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784" name="9"/>
                <p:cNvSpPr txBox="1"/>
                <p:nvPr/>
              </p:nvSpPr>
              <p:spPr>
                <a:xfrm>
                  <a:off x="162495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785" name="9"/>
                <p:cNvSpPr txBox="1"/>
                <p:nvPr/>
              </p:nvSpPr>
              <p:spPr>
                <a:xfrm>
                  <a:off x="1687641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786" name="9"/>
                <p:cNvSpPr txBox="1"/>
                <p:nvPr/>
              </p:nvSpPr>
              <p:spPr>
                <a:xfrm>
                  <a:off x="1750332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787" name="9"/>
                <p:cNvSpPr txBox="1"/>
                <p:nvPr/>
              </p:nvSpPr>
              <p:spPr>
                <a:xfrm>
                  <a:off x="181302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788" name="9"/>
                <p:cNvSpPr txBox="1"/>
                <p:nvPr/>
              </p:nvSpPr>
              <p:spPr>
                <a:xfrm>
                  <a:off x="1875714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789" name="9"/>
                <p:cNvSpPr txBox="1"/>
                <p:nvPr/>
              </p:nvSpPr>
              <p:spPr>
                <a:xfrm>
                  <a:off x="1938405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808" name="Group"/>
              <p:cNvGrpSpPr/>
              <p:nvPr/>
            </p:nvGrpSpPr>
            <p:grpSpPr>
              <a:xfrm>
                <a:off x="-1" y="626909"/>
                <a:ext cx="9886005" cy="834551"/>
                <a:chOff x="0" y="0"/>
                <a:chExt cx="9886003" cy="834549"/>
              </a:xfrm>
            </p:grpSpPr>
            <p:grpSp>
              <p:nvGrpSpPr>
                <p:cNvPr id="7806" name="Group"/>
                <p:cNvGrpSpPr/>
                <p:nvPr/>
              </p:nvGrpSpPr>
              <p:grpSpPr>
                <a:xfrm>
                  <a:off x="-1" y="0"/>
                  <a:ext cx="9259095" cy="834550"/>
                  <a:chOff x="0" y="0"/>
                  <a:chExt cx="9259093" cy="834549"/>
                </a:xfrm>
              </p:grpSpPr>
              <p:sp>
                <p:nvSpPr>
                  <p:cNvPr id="7791" name="1"/>
                  <p:cNvSpPr txBox="1"/>
                  <p:nvPr/>
                </p:nvSpPr>
                <p:spPr>
                  <a:xfrm>
                    <a:off x="0"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2" name="1"/>
                  <p:cNvSpPr txBox="1"/>
                  <p:nvPr/>
                </p:nvSpPr>
                <p:spPr>
                  <a:xfrm>
                    <a:off x="601833"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3" name="1"/>
                  <p:cNvSpPr txBox="1"/>
                  <p:nvPr/>
                </p:nvSpPr>
                <p:spPr>
                  <a:xfrm>
                    <a:off x="12036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4" name="1"/>
                  <p:cNvSpPr txBox="1"/>
                  <p:nvPr/>
                </p:nvSpPr>
                <p:spPr>
                  <a:xfrm>
                    <a:off x="18305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5" name="1"/>
                  <p:cNvSpPr txBox="1"/>
                  <p:nvPr/>
                </p:nvSpPr>
                <p:spPr>
                  <a:xfrm>
                    <a:off x="24574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6" name="7"/>
                  <p:cNvSpPr txBox="1"/>
                  <p:nvPr/>
                </p:nvSpPr>
                <p:spPr>
                  <a:xfrm>
                    <a:off x="30843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797" name="7"/>
                  <p:cNvSpPr txBox="1"/>
                  <p:nvPr/>
                </p:nvSpPr>
                <p:spPr>
                  <a:xfrm>
                    <a:off x="37113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798" name="1"/>
                  <p:cNvSpPr txBox="1"/>
                  <p:nvPr/>
                </p:nvSpPr>
                <p:spPr>
                  <a:xfrm>
                    <a:off x="43382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9" name="1"/>
                  <p:cNvSpPr txBox="1"/>
                  <p:nvPr/>
                </p:nvSpPr>
                <p:spPr>
                  <a:xfrm>
                    <a:off x="49651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0" name="1"/>
                  <p:cNvSpPr txBox="1"/>
                  <p:nvPr/>
                </p:nvSpPr>
                <p:spPr>
                  <a:xfrm>
                    <a:off x="55920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1" name="1"/>
                  <p:cNvSpPr txBox="1"/>
                  <p:nvPr/>
                </p:nvSpPr>
                <p:spPr>
                  <a:xfrm>
                    <a:off x="621894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2" name="1"/>
                  <p:cNvSpPr txBox="1"/>
                  <p:nvPr/>
                </p:nvSpPr>
                <p:spPr>
                  <a:xfrm>
                    <a:off x="68458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3" name="1"/>
                  <p:cNvSpPr txBox="1"/>
                  <p:nvPr/>
                </p:nvSpPr>
                <p:spPr>
                  <a:xfrm>
                    <a:off x="74727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4" name="1"/>
                  <p:cNvSpPr txBox="1"/>
                  <p:nvPr/>
                </p:nvSpPr>
                <p:spPr>
                  <a:xfrm>
                    <a:off x="80996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5" name="1"/>
                  <p:cNvSpPr txBox="1"/>
                  <p:nvPr/>
                </p:nvSpPr>
                <p:spPr>
                  <a:xfrm>
                    <a:off x="87265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807" name="1"/>
                <p:cNvSpPr txBox="1"/>
                <p:nvPr/>
              </p:nvSpPr>
              <p:spPr>
                <a:xfrm>
                  <a:off x="93534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7810" name="Rounded Rectangle"/>
            <p:cNvSpPr/>
            <p:nvPr/>
          </p:nvSpPr>
          <p:spPr>
            <a:xfrm>
              <a:off x="9893083" y="690607"/>
              <a:ext cx="707156" cy="707156"/>
            </a:xfrm>
            <a:prstGeom prst="roundRect">
              <a:avLst>
                <a:gd name="adj" fmla="val 15000"/>
              </a:avLst>
            </a:prstGeom>
            <a:noFill/>
            <a:ln w="38100" cap="flat">
              <a:solidFill>
                <a:schemeClr val="accent5">
                  <a:hueOff val="-82419"/>
                  <a:satOff val="-9513"/>
                  <a:lumOff val="-16343"/>
                </a:schemeClr>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2" name="TextBox 1">
            <a:extLst>
              <a:ext uri="{FF2B5EF4-FFF2-40B4-BE49-F238E27FC236}">
                <a16:creationId xmlns:a16="http://schemas.microsoft.com/office/drawing/2014/main" id="{AA001B83-0EC6-58D8-5256-72946B85A18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5" name="squirrel reaching for a nut"/>
          <p:cNvSpPr txBox="1"/>
          <p:nvPr/>
        </p:nvSpPr>
        <p:spPr>
          <a:xfrm>
            <a:off x="2263193" y="1990661"/>
            <a:ext cx="1411810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7867" name="Group"/>
          <p:cNvGrpSpPr/>
          <p:nvPr/>
        </p:nvGrpSpPr>
        <p:grpSpPr>
          <a:xfrm>
            <a:off x="2233718" y="3152304"/>
            <a:ext cx="19916565" cy="1461460"/>
            <a:chOff x="0" y="0"/>
            <a:chExt cx="19916564" cy="1461459"/>
          </a:xfrm>
        </p:grpSpPr>
        <p:grpSp>
          <p:nvGrpSpPr>
            <p:cNvPr id="7848" name="Group"/>
            <p:cNvGrpSpPr/>
            <p:nvPr/>
          </p:nvGrpSpPr>
          <p:grpSpPr>
            <a:xfrm>
              <a:off x="0" y="0"/>
              <a:ext cx="19916565" cy="834550"/>
              <a:chOff x="0" y="0"/>
              <a:chExt cx="19916564" cy="834549"/>
            </a:xfrm>
          </p:grpSpPr>
          <p:sp>
            <p:nvSpPr>
              <p:cNvPr id="7816" name="1"/>
              <p:cNvSpPr txBox="1"/>
              <p:nvPr/>
            </p:nvSpPr>
            <p:spPr>
              <a:xfrm>
                <a:off x="0"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17" name="1"/>
              <p:cNvSpPr txBox="1"/>
              <p:nvPr/>
            </p:nvSpPr>
            <p:spPr>
              <a:xfrm>
                <a:off x="601833"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18" name="1"/>
              <p:cNvSpPr txBox="1"/>
              <p:nvPr/>
            </p:nvSpPr>
            <p:spPr>
              <a:xfrm>
                <a:off x="12036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19" name="1"/>
              <p:cNvSpPr txBox="1"/>
              <p:nvPr/>
            </p:nvSpPr>
            <p:spPr>
              <a:xfrm>
                <a:off x="18305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0" name="1"/>
              <p:cNvSpPr txBox="1"/>
              <p:nvPr/>
            </p:nvSpPr>
            <p:spPr>
              <a:xfrm>
                <a:off x="24574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1" name="1"/>
              <p:cNvSpPr txBox="1"/>
              <p:nvPr/>
            </p:nvSpPr>
            <p:spPr>
              <a:xfrm>
                <a:off x="30843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2" name="1"/>
              <p:cNvSpPr txBox="1"/>
              <p:nvPr/>
            </p:nvSpPr>
            <p:spPr>
              <a:xfrm>
                <a:off x="37113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3" name="1"/>
              <p:cNvSpPr txBox="1"/>
              <p:nvPr/>
            </p:nvSpPr>
            <p:spPr>
              <a:xfrm>
                <a:off x="43382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4" name="1"/>
              <p:cNvSpPr txBox="1"/>
              <p:nvPr/>
            </p:nvSpPr>
            <p:spPr>
              <a:xfrm>
                <a:off x="49651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5" name="1"/>
              <p:cNvSpPr txBox="1"/>
              <p:nvPr/>
            </p:nvSpPr>
            <p:spPr>
              <a:xfrm>
                <a:off x="55920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6" name="1"/>
              <p:cNvSpPr txBox="1"/>
              <p:nvPr/>
            </p:nvSpPr>
            <p:spPr>
              <a:xfrm>
                <a:off x="621894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7" name="1"/>
              <p:cNvSpPr txBox="1"/>
              <p:nvPr/>
            </p:nvSpPr>
            <p:spPr>
              <a:xfrm>
                <a:off x="68458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8" name="1"/>
              <p:cNvSpPr txBox="1"/>
              <p:nvPr/>
            </p:nvSpPr>
            <p:spPr>
              <a:xfrm>
                <a:off x="74727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9" name="1"/>
              <p:cNvSpPr txBox="1"/>
              <p:nvPr/>
            </p:nvSpPr>
            <p:spPr>
              <a:xfrm>
                <a:off x="80996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30" name="1"/>
              <p:cNvSpPr txBox="1"/>
              <p:nvPr/>
            </p:nvSpPr>
            <p:spPr>
              <a:xfrm>
                <a:off x="87265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31" name="1"/>
              <p:cNvSpPr txBox="1"/>
              <p:nvPr/>
            </p:nvSpPr>
            <p:spPr>
              <a:xfrm>
                <a:off x="93534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32" name="6"/>
              <p:cNvSpPr txBox="1"/>
              <p:nvPr/>
            </p:nvSpPr>
            <p:spPr>
              <a:xfrm>
                <a:off x="998040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33" name="6"/>
              <p:cNvSpPr txBox="1"/>
              <p:nvPr/>
            </p:nvSpPr>
            <p:spPr>
              <a:xfrm>
                <a:off x="106073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34" name="6"/>
              <p:cNvSpPr txBox="1"/>
              <p:nvPr/>
            </p:nvSpPr>
            <p:spPr>
              <a:xfrm>
                <a:off x="112342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35" name="1"/>
              <p:cNvSpPr txBox="1"/>
              <p:nvPr/>
            </p:nvSpPr>
            <p:spPr>
              <a:xfrm>
                <a:off x="1186113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36" name="1"/>
              <p:cNvSpPr txBox="1"/>
              <p:nvPr/>
            </p:nvSpPr>
            <p:spPr>
              <a:xfrm>
                <a:off x="1248804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37" name="6"/>
              <p:cNvSpPr txBox="1"/>
              <p:nvPr/>
            </p:nvSpPr>
            <p:spPr>
              <a:xfrm>
                <a:off x="131149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38" name="6"/>
              <p:cNvSpPr txBox="1"/>
              <p:nvPr/>
            </p:nvSpPr>
            <p:spPr>
              <a:xfrm>
                <a:off x="1374186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39" name="4"/>
              <p:cNvSpPr txBox="1"/>
              <p:nvPr/>
            </p:nvSpPr>
            <p:spPr>
              <a:xfrm>
                <a:off x="143687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840" name="4"/>
              <p:cNvSpPr txBox="1"/>
              <p:nvPr/>
            </p:nvSpPr>
            <p:spPr>
              <a:xfrm>
                <a:off x="149956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841" name="4"/>
              <p:cNvSpPr txBox="1"/>
              <p:nvPr/>
            </p:nvSpPr>
            <p:spPr>
              <a:xfrm>
                <a:off x="1562259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842" name="9"/>
              <p:cNvSpPr txBox="1"/>
              <p:nvPr/>
            </p:nvSpPr>
            <p:spPr>
              <a:xfrm>
                <a:off x="162495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843" name="9"/>
              <p:cNvSpPr txBox="1"/>
              <p:nvPr/>
            </p:nvSpPr>
            <p:spPr>
              <a:xfrm>
                <a:off x="1687641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844" name="9"/>
              <p:cNvSpPr txBox="1"/>
              <p:nvPr/>
            </p:nvSpPr>
            <p:spPr>
              <a:xfrm>
                <a:off x="1750332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845" name="9"/>
              <p:cNvSpPr txBox="1"/>
              <p:nvPr/>
            </p:nvSpPr>
            <p:spPr>
              <a:xfrm>
                <a:off x="181302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846" name="9"/>
              <p:cNvSpPr txBox="1"/>
              <p:nvPr/>
            </p:nvSpPr>
            <p:spPr>
              <a:xfrm>
                <a:off x="1875714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847" name="9"/>
              <p:cNvSpPr txBox="1"/>
              <p:nvPr/>
            </p:nvSpPr>
            <p:spPr>
              <a:xfrm>
                <a:off x="1938405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866" name="Group"/>
            <p:cNvGrpSpPr/>
            <p:nvPr/>
          </p:nvGrpSpPr>
          <p:grpSpPr>
            <a:xfrm>
              <a:off x="-1" y="626909"/>
              <a:ext cx="9886005" cy="834551"/>
              <a:chOff x="0" y="0"/>
              <a:chExt cx="9886003" cy="834549"/>
            </a:xfrm>
          </p:grpSpPr>
          <p:grpSp>
            <p:nvGrpSpPr>
              <p:cNvPr id="7864" name="Group"/>
              <p:cNvGrpSpPr/>
              <p:nvPr/>
            </p:nvGrpSpPr>
            <p:grpSpPr>
              <a:xfrm>
                <a:off x="-1" y="0"/>
                <a:ext cx="9259095" cy="834550"/>
                <a:chOff x="0" y="0"/>
                <a:chExt cx="9259093" cy="834549"/>
              </a:xfrm>
            </p:grpSpPr>
            <p:sp>
              <p:nvSpPr>
                <p:cNvPr id="7849" name="1"/>
                <p:cNvSpPr txBox="1"/>
                <p:nvPr/>
              </p:nvSpPr>
              <p:spPr>
                <a:xfrm>
                  <a:off x="0"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0" name="1"/>
                <p:cNvSpPr txBox="1"/>
                <p:nvPr/>
              </p:nvSpPr>
              <p:spPr>
                <a:xfrm>
                  <a:off x="601833"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1" name="1"/>
                <p:cNvSpPr txBox="1"/>
                <p:nvPr/>
              </p:nvSpPr>
              <p:spPr>
                <a:xfrm>
                  <a:off x="12036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2" name="1"/>
                <p:cNvSpPr txBox="1"/>
                <p:nvPr/>
              </p:nvSpPr>
              <p:spPr>
                <a:xfrm>
                  <a:off x="18305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3" name="1"/>
                <p:cNvSpPr txBox="1"/>
                <p:nvPr/>
              </p:nvSpPr>
              <p:spPr>
                <a:xfrm>
                  <a:off x="24574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4" name="7"/>
                <p:cNvSpPr txBox="1"/>
                <p:nvPr/>
              </p:nvSpPr>
              <p:spPr>
                <a:xfrm>
                  <a:off x="30843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855" name="7"/>
                <p:cNvSpPr txBox="1"/>
                <p:nvPr/>
              </p:nvSpPr>
              <p:spPr>
                <a:xfrm>
                  <a:off x="37113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856" name="1"/>
                <p:cNvSpPr txBox="1"/>
                <p:nvPr/>
              </p:nvSpPr>
              <p:spPr>
                <a:xfrm>
                  <a:off x="43382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7" name="1"/>
                <p:cNvSpPr txBox="1"/>
                <p:nvPr/>
              </p:nvSpPr>
              <p:spPr>
                <a:xfrm>
                  <a:off x="49651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8" name="1"/>
                <p:cNvSpPr txBox="1"/>
                <p:nvPr/>
              </p:nvSpPr>
              <p:spPr>
                <a:xfrm>
                  <a:off x="55920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9" name="1"/>
                <p:cNvSpPr txBox="1"/>
                <p:nvPr/>
              </p:nvSpPr>
              <p:spPr>
                <a:xfrm>
                  <a:off x="621894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60" name="1"/>
                <p:cNvSpPr txBox="1"/>
                <p:nvPr/>
              </p:nvSpPr>
              <p:spPr>
                <a:xfrm>
                  <a:off x="68458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61" name="1"/>
                <p:cNvSpPr txBox="1"/>
                <p:nvPr/>
              </p:nvSpPr>
              <p:spPr>
                <a:xfrm>
                  <a:off x="74727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62" name="1"/>
                <p:cNvSpPr txBox="1"/>
                <p:nvPr/>
              </p:nvSpPr>
              <p:spPr>
                <a:xfrm>
                  <a:off x="80996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63" name="1"/>
                <p:cNvSpPr txBox="1"/>
                <p:nvPr/>
              </p:nvSpPr>
              <p:spPr>
                <a:xfrm>
                  <a:off x="87265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865" name="1"/>
              <p:cNvSpPr txBox="1"/>
              <p:nvPr/>
            </p:nvSpPr>
            <p:spPr>
              <a:xfrm>
                <a:off x="93534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7868" name="Rounded Rectangle"/>
          <p:cNvSpPr/>
          <p:nvPr/>
        </p:nvSpPr>
        <p:spPr>
          <a:xfrm>
            <a:off x="6590879" y="3842911"/>
            <a:ext cx="6243078" cy="707156"/>
          </a:xfrm>
          <a:prstGeom prst="roundRect">
            <a:avLst>
              <a:gd name="adj" fmla="val 15000"/>
            </a:avLst>
          </a:prstGeom>
          <a:ln w="38100">
            <a:solidFill>
              <a:schemeClr val="accent5">
                <a:hueOff val="-82419"/>
                <a:satOff val="-9513"/>
                <a:lumOff val="-16343"/>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7869" name="1"/>
          <p:cNvSpPr txBox="1"/>
          <p:nvPr/>
        </p:nvSpPr>
        <p:spPr>
          <a:xfrm>
            <a:off x="12209515" y="3779213"/>
            <a:ext cx="532507" cy="834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a:defRPr sz="45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1</a:t>
            </a:r>
          </a:p>
        </p:txBody>
      </p:sp>
      <p:sp>
        <p:nvSpPr>
          <p:cNvPr id="2" name="TextBox 1">
            <a:extLst>
              <a:ext uri="{FF2B5EF4-FFF2-40B4-BE49-F238E27FC236}">
                <a16:creationId xmlns:a16="http://schemas.microsoft.com/office/drawing/2014/main" id="{D1F19F89-9DD4-B59B-A6A9-5FF71E1CAA5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7869"/>
                                        </p:tgtEl>
                                        <p:attrNameLst>
                                          <p:attrName>style.visibility</p:attrName>
                                        </p:attrNameLst>
                                      </p:cBhvr>
                                      <p:to>
                                        <p:strVal val="visible"/>
                                      </p:to>
                                    </p:set>
                                    <p:animEffect transition="in" filter="fade">
                                      <p:cBhvr>
                                        <p:cTn id="7" dur="500"/>
                                        <p:tgtEl>
                                          <p:spTgt spid="78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69" grpId="0" animBg="1" advAuto="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3" name="squirrel reaching for a nut"/>
          <p:cNvSpPr txBox="1"/>
          <p:nvPr/>
        </p:nvSpPr>
        <p:spPr>
          <a:xfrm>
            <a:off x="2263193" y="1990661"/>
            <a:ext cx="1411810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7925" name="Group"/>
          <p:cNvGrpSpPr/>
          <p:nvPr/>
        </p:nvGrpSpPr>
        <p:grpSpPr>
          <a:xfrm>
            <a:off x="2233718" y="3152304"/>
            <a:ext cx="19916565" cy="1461460"/>
            <a:chOff x="0" y="0"/>
            <a:chExt cx="19916564" cy="1461459"/>
          </a:xfrm>
        </p:grpSpPr>
        <p:grpSp>
          <p:nvGrpSpPr>
            <p:cNvPr id="7906" name="Group"/>
            <p:cNvGrpSpPr/>
            <p:nvPr/>
          </p:nvGrpSpPr>
          <p:grpSpPr>
            <a:xfrm>
              <a:off x="0" y="0"/>
              <a:ext cx="19916565" cy="834550"/>
              <a:chOff x="0" y="0"/>
              <a:chExt cx="19916564" cy="834549"/>
            </a:xfrm>
          </p:grpSpPr>
          <p:sp>
            <p:nvSpPr>
              <p:cNvPr id="7874" name="1"/>
              <p:cNvSpPr txBox="1"/>
              <p:nvPr/>
            </p:nvSpPr>
            <p:spPr>
              <a:xfrm>
                <a:off x="0"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75" name="1"/>
              <p:cNvSpPr txBox="1"/>
              <p:nvPr/>
            </p:nvSpPr>
            <p:spPr>
              <a:xfrm>
                <a:off x="601833"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76" name="1"/>
              <p:cNvSpPr txBox="1"/>
              <p:nvPr/>
            </p:nvSpPr>
            <p:spPr>
              <a:xfrm>
                <a:off x="12036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77" name="1"/>
              <p:cNvSpPr txBox="1"/>
              <p:nvPr/>
            </p:nvSpPr>
            <p:spPr>
              <a:xfrm>
                <a:off x="18305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78" name="1"/>
              <p:cNvSpPr txBox="1"/>
              <p:nvPr/>
            </p:nvSpPr>
            <p:spPr>
              <a:xfrm>
                <a:off x="24574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79" name="1"/>
              <p:cNvSpPr txBox="1"/>
              <p:nvPr/>
            </p:nvSpPr>
            <p:spPr>
              <a:xfrm>
                <a:off x="30843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0" name="1"/>
              <p:cNvSpPr txBox="1"/>
              <p:nvPr/>
            </p:nvSpPr>
            <p:spPr>
              <a:xfrm>
                <a:off x="37113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1" name="1"/>
              <p:cNvSpPr txBox="1"/>
              <p:nvPr/>
            </p:nvSpPr>
            <p:spPr>
              <a:xfrm>
                <a:off x="43382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2" name="1"/>
              <p:cNvSpPr txBox="1"/>
              <p:nvPr/>
            </p:nvSpPr>
            <p:spPr>
              <a:xfrm>
                <a:off x="49651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3" name="1"/>
              <p:cNvSpPr txBox="1"/>
              <p:nvPr/>
            </p:nvSpPr>
            <p:spPr>
              <a:xfrm>
                <a:off x="55920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4" name="1"/>
              <p:cNvSpPr txBox="1"/>
              <p:nvPr/>
            </p:nvSpPr>
            <p:spPr>
              <a:xfrm>
                <a:off x="621894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5" name="1"/>
              <p:cNvSpPr txBox="1"/>
              <p:nvPr/>
            </p:nvSpPr>
            <p:spPr>
              <a:xfrm>
                <a:off x="68458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6" name="1"/>
              <p:cNvSpPr txBox="1"/>
              <p:nvPr/>
            </p:nvSpPr>
            <p:spPr>
              <a:xfrm>
                <a:off x="74727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7" name="1"/>
              <p:cNvSpPr txBox="1"/>
              <p:nvPr/>
            </p:nvSpPr>
            <p:spPr>
              <a:xfrm>
                <a:off x="80996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8" name="1"/>
              <p:cNvSpPr txBox="1"/>
              <p:nvPr/>
            </p:nvSpPr>
            <p:spPr>
              <a:xfrm>
                <a:off x="87265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9" name="1"/>
              <p:cNvSpPr txBox="1"/>
              <p:nvPr/>
            </p:nvSpPr>
            <p:spPr>
              <a:xfrm>
                <a:off x="93534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90" name="6"/>
              <p:cNvSpPr txBox="1"/>
              <p:nvPr/>
            </p:nvSpPr>
            <p:spPr>
              <a:xfrm>
                <a:off x="998040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91" name="6"/>
              <p:cNvSpPr txBox="1"/>
              <p:nvPr/>
            </p:nvSpPr>
            <p:spPr>
              <a:xfrm>
                <a:off x="106073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92" name="6"/>
              <p:cNvSpPr txBox="1"/>
              <p:nvPr/>
            </p:nvSpPr>
            <p:spPr>
              <a:xfrm>
                <a:off x="112342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93" name="1"/>
              <p:cNvSpPr txBox="1"/>
              <p:nvPr/>
            </p:nvSpPr>
            <p:spPr>
              <a:xfrm>
                <a:off x="1186113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94" name="1"/>
              <p:cNvSpPr txBox="1"/>
              <p:nvPr/>
            </p:nvSpPr>
            <p:spPr>
              <a:xfrm>
                <a:off x="1248804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95" name="6"/>
              <p:cNvSpPr txBox="1"/>
              <p:nvPr/>
            </p:nvSpPr>
            <p:spPr>
              <a:xfrm>
                <a:off x="131149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96" name="6"/>
              <p:cNvSpPr txBox="1"/>
              <p:nvPr/>
            </p:nvSpPr>
            <p:spPr>
              <a:xfrm>
                <a:off x="1374186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97" name="4"/>
              <p:cNvSpPr txBox="1"/>
              <p:nvPr/>
            </p:nvSpPr>
            <p:spPr>
              <a:xfrm>
                <a:off x="143687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898" name="4"/>
              <p:cNvSpPr txBox="1"/>
              <p:nvPr/>
            </p:nvSpPr>
            <p:spPr>
              <a:xfrm>
                <a:off x="149956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899" name="4"/>
              <p:cNvSpPr txBox="1"/>
              <p:nvPr/>
            </p:nvSpPr>
            <p:spPr>
              <a:xfrm>
                <a:off x="1562259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900" name="9"/>
              <p:cNvSpPr txBox="1"/>
              <p:nvPr/>
            </p:nvSpPr>
            <p:spPr>
              <a:xfrm>
                <a:off x="162495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01" name="9"/>
              <p:cNvSpPr txBox="1"/>
              <p:nvPr/>
            </p:nvSpPr>
            <p:spPr>
              <a:xfrm>
                <a:off x="1687641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02" name="9"/>
              <p:cNvSpPr txBox="1"/>
              <p:nvPr/>
            </p:nvSpPr>
            <p:spPr>
              <a:xfrm>
                <a:off x="1750332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03" name="9"/>
              <p:cNvSpPr txBox="1"/>
              <p:nvPr/>
            </p:nvSpPr>
            <p:spPr>
              <a:xfrm>
                <a:off x="181302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04" name="9"/>
              <p:cNvSpPr txBox="1"/>
              <p:nvPr/>
            </p:nvSpPr>
            <p:spPr>
              <a:xfrm>
                <a:off x="1875714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05" name="9"/>
              <p:cNvSpPr txBox="1"/>
              <p:nvPr/>
            </p:nvSpPr>
            <p:spPr>
              <a:xfrm>
                <a:off x="1938405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924" name="Group"/>
            <p:cNvGrpSpPr/>
            <p:nvPr/>
          </p:nvGrpSpPr>
          <p:grpSpPr>
            <a:xfrm>
              <a:off x="-1" y="626909"/>
              <a:ext cx="9886005" cy="834551"/>
              <a:chOff x="0" y="0"/>
              <a:chExt cx="9886003" cy="834549"/>
            </a:xfrm>
          </p:grpSpPr>
          <p:grpSp>
            <p:nvGrpSpPr>
              <p:cNvPr id="7922" name="Group"/>
              <p:cNvGrpSpPr/>
              <p:nvPr/>
            </p:nvGrpSpPr>
            <p:grpSpPr>
              <a:xfrm>
                <a:off x="-1" y="0"/>
                <a:ext cx="9259095" cy="834550"/>
                <a:chOff x="0" y="0"/>
                <a:chExt cx="9259093" cy="834549"/>
              </a:xfrm>
            </p:grpSpPr>
            <p:sp>
              <p:nvSpPr>
                <p:cNvPr id="7907" name="1"/>
                <p:cNvSpPr txBox="1"/>
                <p:nvPr/>
              </p:nvSpPr>
              <p:spPr>
                <a:xfrm>
                  <a:off x="0"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08" name="1"/>
                <p:cNvSpPr txBox="1"/>
                <p:nvPr/>
              </p:nvSpPr>
              <p:spPr>
                <a:xfrm>
                  <a:off x="601833"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09" name="1"/>
                <p:cNvSpPr txBox="1"/>
                <p:nvPr/>
              </p:nvSpPr>
              <p:spPr>
                <a:xfrm>
                  <a:off x="12036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0" name="1"/>
                <p:cNvSpPr txBox="1"/>
                <p:nvPr/>
              </p:nvSpPr>
              <p:spPr>
                <a:xfrm>
                  <a:off x="18305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1" name="1"/>
                <p:cNvSpPr txBox="1"/>
                <p:nvPr/>
              </p:nvSpPr>
              <p:spPr>
                <a:xfrm>
                  <a:off x="24574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2" name="7"/>
                <p:cNvSpPr txBox="1"/>
                <p:nvPr/>
              </p:nvSpPr>
              <p:spPr>
                <a:xfrm>
                  <a:off x="30843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913" name="7"/>
                <p:cNvSpPr txBox="1"/>
                <p:nvPr/>
              </p:nvSpPr>
              <p:spPr>
                <a:xfrm>
                  <a:off x="37113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914" name="1"/>
                <p:cNvSpPr txBox="1"/>
                <p:nvPr/>
              </p:nvSpPr>
              <p:spPr>
                <a:xfrm>
                  <a:off x="43382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5" name="1"/>
                <p:cNvSpPr txBox="1"/>
                <p:nvPr/>
              </p:nvSpPr>
              <p:spPr>
                <a:xfrm>
                  <a:off x="49651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6" name="1"/>
                <p:cNvSpPr txBox="1"/>
                <p:nvPr/>
              </p:nvSpPr>
              <p:spPr>
                <a:xfrm>
                  <a:off x="55920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7" name="1"/>
                <p:cNvSpPr txBox="1"/>
                <p:nvPr/>
              </p:nvSpPr>
              <p:spPr>
                <a:xfrm>
                  <a:off x="621894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8" name="1"/>
                <p:cNvSpPr txBox="1"/>
                <p:nvPr/>
              </p:nvSpPr>
              <p:spPr>
                <a:xfrm>
                  <a:off x="68458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9" name="1"/>
                <p:cNvSpPr txBox="1"/>
                <p:nvPr/>
              </p:nvSpPr>
              <p:spPr>
                <a:xfrm>
                  <a:off x="74727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20" name="1"/>
                <p:cNvSpPr txBox="1"/>
                <p:nvPr/>
              </p:nvSpPr>
              <p:spPr>
                <a:xfrm>
                  <a:off x="80996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21" name="1"/>
                <p:cNvSpPr txBox="1"/>
                <p:nvPr/>
              </p:nvSpPr>
              <p:spPr>
                <a:xfrm>
                  <a:off x="87265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923" name="1"/>
              <p:cNvSpPr txBox="1"/>
              <p:nvPr/>
            </p:nvSpPr>
            <p:spPr>
              <a:xfrm>
                <a:off x="93534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7926" name="Rounded Rectangle"/>
          <p:cNvSpPr/>
          <p:nvPr/>
        </p:nvSpPr>
        <p:spPr>
          <a:xfrm>
            <a:off x="6590879" y="3216001"/>
            <a:ext cx="7492921" cy="1334066"/>
          </a:xfrm>
          <a:prstGeom prst="roundRect">
            <a:avLst>
              <a:gd name="adj" fmla="val 7951"/>
            </a:avLst>
          </a:prstGeom>
          <a:ln w="38100">
            <a:solidFill>
              <a:schemeClr val="accent5">
                <a:hueOff val="-82419"/>
                <a:satOff val="-9513"/>
                <a:lumOff val="-16343"/>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7927" name="6"/>
          <p:cNvSpPr txBox="1"/>
          <p:nvPr/>
        </p:nvSpPr>
        <p:spPr>
          <a:xfrm>
            <a:off x="12209515" y="3779213"/>
            <a:ext cx="532507" cy="834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a:defRPr sz="45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6</a:t>
            </a:r>
          </a:p>
        </p:txBody>
      </p:sp>
      <p:sp>
        <p:nvSpPr>
          <p:cNvPr id="2" name="TextBox 1">
            <a:extLst>
              <a:ext uri="{FF2B5EF4-FFF2-40B4-BE49-F238E27FC236}">
                <a16:creationId xmlns:a16="http://schemas.microsoft.com/office/drawing/2014/main" id="{4BBF986E-CBED-6297-A75F-2C043682FD7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7927"/>
                                        </p:tgtEl>
                                        <p:attrNameLst>
                                          <p:attrName>style.visibility</p:attrName>
                                        </p:attrNameLst>
                                      </p:cBhvr>
                                      <p:to>
                                        <p:strVal val="visible"/>
                                      </p:to>
                                    </p:set>
                                    <p:animEffect transition="in" filter="fade">
                                      <p:cBhvr>
                                        <p:cTn id="7" dur="500"/>
                                        <p:tgtEl>
                                          <p:spTgt spid="7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27"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1" name="squirrel reaching for a nut"/>
          <p:cNvSpPr txBox="1"/>
          <p:nvPr/>
        </p:nvSpPr>
        <p:spPr>
          <a:xfrm>
            <a:off x="2263193" y="1990661"/>
            <a:ext cx="1411810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7983" name="Group"/>
          <p:cNvGrpSpPr/>
          <p:nvPr/>
        </p:nvGrpSpPr>
        <p:grpSpPr>
          <a:xfrm>
            <a:off x="2233718" y="3152304"/>
            <a:ext cx="19916565" cy="1461460"/>
            <a:chOff x="0" y="0"/>
            <a:chExt cx="19916564" cy="1461459"/>
          </a:xfrm>
        </p:grpSpPr>
        <p:grpSp>
          <p:nvGrpSpPr>
            <p:cNvPr id="7964" name="Group"/>
            <p:cNvGrpSpPr/>
            <p:nvPr/>
          </p:nvGrpSpPr>
          <p:grpSpPr>
            <a:xfrm>
              <a:off x="0" y="0"/>
              <a:ext cx="19916565" cy="834550"/>
              <a:chOff x="0" y="0"/>
              <a:chExt cx="19916564" cy="834549"/>
            </a:xfrm>
          </p:grpSpPr>
          <p:sp>
            <p:nvSpPr>
              <p:cNvPr id="7932" name="1"/>
              <p:cNvSpPr txBox="1"/>
              <p:nvPr/>
            </p:nvSpPr>
            <p:spPr>
              <a:xfrm>
                <a:off x="0"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3" name="1"/>
              <p:cNvSpPr txBox="1"/>
              <p:nvPr/>
            </p:nvSpPr>
            <p:spPr>
              <a:xfrm>
                <a:off x="601833"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4" name="1"/>
              <p:cNvSpPr txBox="1"/>
              <p:nvPr/>
            </p:nvSpPr>
            <p:spPr>
              <a:xfrm>
                <a:off x="12036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5" name="1"/>
              <p:cNvSpPr txBox="1"/>
              <p:nvPr/>
            </p:nvSpPr>
            <p:spPr>
              <a:xfrm>
                <a:off x="18305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6" name="1"/>
              <p:cNvSpPr txBox="1"/>
              <p:nvPr/>
            </p:nvSpPr>
            <p:spPr>
              <a:xfrm>
                <a:off x="24574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7" name="1"/>
              <p:cNvSpPr txBox="1"/>
              <p:nvPr/>
            </p:nvSpPr>
            <p:spPr>
              <a:xfrm>
                <a:off x="30843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8" name="1"/>
              <p:cNvSpPr txBox="1"/>
              <p:nvPr/>
            </p:nvSpPr>
            <p:spPr>
              <a:xfrm>
                <a:off x="37113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9" name="1"/>
              <p:cNvSpPr txBox="1"/>
              <p:nvPr/>
            </p:nvSpPr>
            <p:spPr>
              <a:xfrm>
                <a:off x="43382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0" name="1"/>
              <p:cNvSpPr txBox="1"/>
              <p:nvPr/>
            </p:nvSpPr>
            <p:spPr>
              <a:xfrm>
                <a:off x="49651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1" name="1"/>
              <p:cNvSpPr txBox="1"/>
              <p:nvPr/>
            </p:nvSpPr>
            <p:spPr>
              <a:xfrm>
                <a:off x="55920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2" name="1"/>
              <p:cNvSpPr txBox="1"/>
              <p:nvPr/>
            </p:nvSpPr>
            <p:spPr>
              <a:xfrm>
                <a:off x="621894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3" name="1"/>
              <p:cNvSpPr txBox="1"/>
              <p:nvPr/>
            </p:nvSpPr>
            <p:spPr>
              <a:xfrm>
                <a:off x="68458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4" name="1"/>
              <p:cNvSpPr txBox="1"/>
              <p:nvPr/>
            </p:nvSpPr>
            <p:spPr>
              <a:xfrm>
                <a:off x="74727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5" name="1"/>
              <p:cNvSpPr txBox="1"/>
              <p:nvPr/>
            </p:nvSpPr>
            <p:spPr>
              <a:xfrm>
                <a:off x="80996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6" name="1"/>
              <p:cNvSpPr txBox="1"/>
              <p:nvPr/>
            </p:nvSpPr>
            <p:spPr>
              <a:xfrm>
                <a:off x="87265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7" name="1"/>
              <p:cNvSpPr txBox="1"/>
              <p:nvPr/>
            </p:nvSpPr>
            <p:spPr>
              <a:xfrm>
                <a:off x="93534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8" name="6"/>
              <p:cNvSpPr txBox="1"/>
              <p:nvPr/>
            </p:nvSpPr>
            <p:spPr>
              <a:xfrm>
                <a:off x="998040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949" name="6"/>
              <p:cNvSpPr txBox="1"/>
              <p:nvPr/>
            </p:nvSpPr>
            <p:spPr>
              <a:xfrm>
                <a:off x="106073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950" name="6"/>
              <p:cNvSpPr txBox="1"/>
              <p:nvPr/>
            </p:nvSpPr>
            <p:spPr>
              <a:xfrm>
                <a:off x="112342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951" name="1"/>
              <p:cNvSpPr txBox="1"/>
              <p:nvPr/>
            </p:nvSpPr>
            <p:spPr>
              <a:xfrm>
                <a:off x="1186113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52" name="1"/>
              <p:cNvSpPr txBox="1"/>
              <p:nvPr/>
            </p:nvSpPr>
            <p:spPr>
              <a:xfrm>
                <a:off x="1248804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53" name="6"/>
              <p:cNvSpPr txBox="1"/>
              <p:nvPr/>
            </p:nvSpPr>
            <p:spPr>
              <a:xfrm>
                <a:off x="131149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954" name="6"/>
              <p:cNvSpPr txBox="1"/>
              <p:nvPr/>
            </p:nvSpPr>
            <p:spPr>
              <a:xfrm>
                <a:off x="1374186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955" name="4"/>
              <p:cNvSpPr txBox="1"/>
              <p:nvPr/>
            </p:nvSpPr>
            <p:spPr>
              <a:xfrm>
                <a:off x="143687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956" name="4"/>
              <p:cNvSpPr txBox="1"/>
              <p:nvPr/>
            </p:nvSpPr>
            <p:spPr>
              <a:xfrm>
                <a:off x="149956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957" name="4"/>
              <p:cNvSpPr txBox="1"/>
              <p:nvPr/>
            </p:nvSpPr>
            <p:spPr>
              <a:xfrm>
                <a:off x="1562259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958" name="9"/>
              <p:cNvSpPr txBox="1"/>
              <p:nvPr/>
            </p:nvSpPr>
            <p:spPr>
              <a:xfrm>
                <a:off x="162495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59" name="9"/>
              <p:cNvSpPr txBox="1"/>
              <p:nvPr/>
            </p:nvSpPr>
            <p:spPr>
              <a:xfrm>
                <a:off x="1687641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60" name="9"/>
              <p:cNvSpPr txBox="1"/>
              <p:nvPr/>
            </p:nvSpPr>
            <p:spPr>
              <a:xfrm>
                <a:off x="1750332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61" name="9"/>
              <p:cNvSpPr txBox="1"/>
              <p:nvPr/>
            </p:nvSpPr>
            <p:spPr>
              <a:xfrm>
                <a:off x="181302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62" name="9"/>
              <p:cNvSpPr txBox="1"/>
              <p:nvPr/>
            </p:nvSpPr>
            <p:spPr>
              <a:xfrm>
                <a:off x="1875714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63" name="9"/>
              <p:cNvSpPr txBox="1"/>
              <p:nvPr/>
            </p:nvSpPr>
            <p:spPr>
              <a:xfrm>
                <a:off x="1938405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982" name="Group"/>
            <p:cNvGrpSpPr/>
            <p:nvPr/>
          </p:nvGrpSpPr>
          <p:grpSpPr>
            <a:xfrm>
              <a:off x="-1" y="626909"/>
              <a:ext cx="9886005" cy="834551"/>
              <a:chOff x="0" y="0"/>
              <a:chExt cx="9886003" cy="834549"/>
            </a:xfrm>
          </p:grpSpPr>
          <p:grpSp>
            <p:nvGrpSpPr>
              <p:cNvPr id="7980" name="Group"/>
              <p:cNvGrpSpPr/>
              <p:nvPr/>
            </p:nvGrpSpPr>
            <p:grpSpPr>
              <a:xfrm>
                <a:off x="-1" y="0"/>
                <a:ext cx="9259095" cy="834550"/>
                <a:chOff x="0" y="0"/>
                <a:chExt cx="9259093" cy="834549"/>
              </a:xfrm>
            </p:grpSpPr>
            <p:sp>
              <p:nvSpPr>
                <p:cNvPr id="7965" name="1"/>
                <p:cNvSpPr txBox="1"/>
                <p:nvPr/>
              </p:nvSpPr>
              <p:spPr>
                <a:xfrm>
                  <a:off x="0"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66" name="1"/>
                <p:cNvSpPr txBox="1"/>
                <p:nvPr/>
              </p:nvSpPr>
              <p:spPr>
                <a:xfrm>
                  <a:off x="601833"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67" name="1"/>
                <p:cNvSpPr txBox="1"/>
                <p:nvPr/>
              </p:nvSpPr>
              <p:spPr>
                <a:xfrm>
                  <a:off x="12036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68" name="1"/>
                <p:cNvSpPr txBox="1"/>
                <p:nvPr/>
              </p:nvSpPr>
              <p:spPr>
                <a:xfrm>
                  <a:off x="18305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69" name="1"/>
                <p:cNvSpPr txBox="1"/>
                <p:nvPr/>
              </p:nvSpPr>
              <p:spPr>
                <a:xfrm>
                  <a:off x="24574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0" name="7"/>
                <p:cNvSpPr txBox="1"/>
                <p:nvPr/>
              </p:nvSpPr>
              <p:spPr>
                <a:xfrm>
                  <a:off x="30843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971" name="7"/>
                <p:cNvSpPr txBox="1"/>
                <p:nvPr/>
              </p:nvSpPr>
              <p:spPr>
                <a:xfrm>
                  <a:off x="37113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972" name="1"/>
                <p:cNvSpPr txBox="1"/>
                <p:nvPr/>
              </p:nvSpPr>
              <p:spPr>
                <a:xfrm>
                  <a:off x="43382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3" name="1"/>
                <p:cNvSpPr txBox="1"/>
                <p:nvPr/>
              </p:nvSpPr>
              <p:spPr>
                <a:xfrm>
                  <a:off x="49651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4" name="1"/>
                <p:cNvSpPr txBox="1"/>
                <p:nvPr/>
              </p:nvSpPr>
              <p:spPr>
                <a:xfrm>
                  <a:off x="55920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5" name="1"/>
                <p:cNvSpPr txBox="1"/>
                <p:nvPr/>
              </p:nvSpPr>
              <p:spPr>
                <a:xfrm>
                  <a:off x="621894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6" name="1"/>
                <p:cNvSpPr txBox="1"/>
                <p:nvPr/>
              </p:nvSpPr>
              <p:spPr>
                <a:xfrm>
                  <a:off x="68458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7" name="1"/>
                <p:cNvSpPr txBox="1"/>
                <p:nvPr/>
              </p:nvSpPr>
              <p:spPr>
                <a:xfrm>
                  <a:off x="74727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8" name="1"/>
                <p:cNvSpPr txBox="1"/>
                <p:nvPr/>
              </p:nvSpPr>
              <p:spPr>
                <a:xfrm>
                  <a:off x="80996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9" name="1"/>
                <p:cNvSpPr txBox="1"/>
                <p:nvPr/>
              </p:nvSpPr>
              <p:spPr>
                <a:xfrm>
                  <a:off x="87265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981" name="1"/>
              <p:cNvSpPr txBox="1"/>
              <p:nvPr/>
            </p:nvSpPr>
            <p:spPr>
              <a:xfrm>
                <a:off x="93534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7984" name="Rounded Rectangle"/>
          <p:cNvSpPr/>
          <p:nvPr/>
        </p:nvSpPr>
        <p:spPr>
          <a:xfrm>
            <a:off x="2086004" y="2082183"/>
            <a:ext cx="20104738" cy="2467884"/>
          </a:xfrm>
          <a:prstGeom prst="roundRect">
            <a:avLst>
              <a:gd name="adj" fmla="val 4298"/>
            </a:avLst>
          </a:prstGeom>
          <a:ln w="38100">
            <a:solidFill>
              <a:schemeClr val="accent5">
                <a:hueOff val="-82419"/>
                <a:satOff val="-9513"/>
                <a:lumOff val="-16343"/>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7985" name="6"/>
          <p:cNvSpPr txBox="1"/>
          <p:nvPr/>
        </p:nvSpPr>
        <p:spPr>
          <a:xfrm>
            <a:off x="12209515" y="3779213"/>
            <a:ext cx="532507" cy="834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a:defRPr sz="45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6</a:t>
            </a:r>
          </a:p>
        </p:txBody>
      </p:sp>
      <p:sp>
        <p:nvSpPr>
          <p:cNvPr id="2" name="TextBox 1">
            <a:extLst>
              <a:ext uri="{FF2B5EF4-FFF2-40B4-BE49-F238E27FC236}">
                <a16:creationId xmlns:a16="http://schemas.microsoft.com/office/drawing/2014/main" id="{87CFF8CE-FA20-6685-DC2F-6E68F5A72CF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9" name="squirrel reaching for a nut"/>
          <p:cNvSpPr txBox="1"/>
          <p:nvPr/>
        </p:nvSpPr>
        <p:spPr>
          <a:xfrm>
            <a:off x="2263193" y="1990661"/>
            <a:ext cx="1411810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8041" name="Group"/>
          <p:cNvGrpSpPr/>
          <p:nvPr/>
        </p:nvGrpSpPr>
        <p:grpSpPr>
          <a:xfrm>
            <a:off x="2233718" y="3152304"/>
            <a:ext cx="19916565" cy="1461460"/>
            <a:chOff x="0" y="0"/>
            <a:chExt cx="19916564" cy="1461459"/>
          </a:xfrm>
        </p:grpSpPr>
        <p:grpSp>
          <p:nvGrpSpPr>
            <p:cNvPr id="8022" name="Group"/>
            <p:cNvGrpSpPr/>
            <p:nvPr/>
          </p:nvGrpSpPr>
          <p:grpSpPr>
            <a:xfrm>
              <a:off x="0" y="0"/>
              <a:ext cx="19916565" cy="834550"/>
              <a:chOff x="0" y="0"/>
              <a:chExt cx="19916564" cy="834549"/>
            </a:xfrm>
          </p:grpSpPr>
          <p:sp>
            <p:nvSpPr>
              <p:cNvPr id="7990" name="1"/>
              <p:cNvSpPr txBox="1"/>
              <p:nvPr/>
            </p:nvSpPr>
            <p:spPr>
              <a:xfrm>
                <a:off x="0"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1" name="1"/>
              <p:cNvSpPr txBox="1"/>
              <p:nvPr/>
            </p:nvSpPr>
            <p:spPr>
              <a:xfrm>
                <a:off x="601833"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2" name="1"/>
              <p:cNvSpPr txBox="1"/>
              <p:nvPr/>
            </p:nvSpPr>
            <p:spPr>
              <a:xfrm>
                <a:off x="12036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3" name="1"/>
              <p:cNvSpPr txBox="1"/>
              <p:nvPr/>
            </p:nvSpPr>
            <p:spPr>
              <a:xfrm>
                <a:off x="18305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4" name="1"/>
              <p:cNvSpPr txBox="1"/>
              <p:nvPr/>
            </p:nvSpPr>
            <p:spPr>
              <a:xfrm>
                <a:off x="24574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5" name="1"/>
              <p:cNvSpPr txBox="1"/>
              <p:nvPr/>
            </p:nvSpPr>
            <p:spPr>
              <a:xfrm>
                <a:off x="30843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6" name="1"/>
              <p:cNvSpPr txBox="1"/>
              <p:nvPr/>
            </p:nvSpPr>
            <p:spPr>
              <a:xfrm>
                <a:off x="37113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7" name="1"/>
              <p:cNvSpPr txBox="1"/>
              <p:nvPr/>
            </p:nvSpPr>
            <p:spPr>
              <a:xfrm>
                <a:off x="43382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8" name="1"/>
              <p:cNvSpPr txBox="1"/>
              <p:nvPr/>
            </p:nvSpPr>
            <p:spPr>
              <a:xfrm>
                <a:off x="49651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9" name="1"/>
              <p:cNvSpPr txBox="1"/>
              <p:nvPr/>
            </p:nvSpPr>
            <p:spPr>
              <a:xfrm>
                <a:off x="55920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0" name="1"/>
              <p:cNvSpPr txBox="1"/>
              <p:nvPr/>
            </p:nvSpPr>
            <p:spPr>
              <a:xfrm>
                <a:off x="621894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1" name="1"/>
              <p:cNvSpPr txBox="1"/>
              <p:nvPr/>
            </p:nvSpPr>
            <p:spPr>
              <a:xfrm>
                <a:off x="68458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2" name="1"/>
              <p:cNvSpPr txBox="1"/>
              <p:nvPr/>
            </p:nvSpPr>
            <p:spPr>
              <a:xfrm>
                <a:off x="74727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3" name="1"/>
              <p:cNvSpPr txBox="1"/>
              <p:nvPr/>
            </p:nvSpPr>
            <p:spPr>
              <a:xfrm>
                <a:off x="80996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4" name="1"/>
              <p:cNvSpPr txBox="1"/>
              <p:nvPr/>
            </p:nvSpPr>
            <p:spPr>
              <a:xfrm>
                <a:off x="87265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5" name="1"/>
              <p:cNvSpPr txBox="1"/>
              <p:nvPr/>
            </p:nvSpPr>
            <p:spPr>
              <a:xfrm>
                <a:off x="93534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6" name="6"/>
              <p:cNvSpPr txBox="1"/>
              <p:nvPr/>
            </p:nvSpPr>
            <p:spPr>
              <a:xfrm>
                <a:off x="998040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8007" name="6"/>
              <p:cNvSpPr txBox="1"/>
              <p:nvPr/>
            </p:nvSpPr>
            <p:spPr>
              <a:xfrm>
                <a:off x="106073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8008" name="6"/>
              <p:cNvSpPr txBox="1"/>
              <p:nvPr/>
            </p:nvSpPr>
            <p:spPr>
              <a:xfrm>
                <a:off x="112342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8009" name="1"/>
              <p:cNvSpPr txBox="1"/>
              <p:nvPr/>
            </p:nvSpPr>
            <p:spPr>
              <a:xfrm>
                <a:off x="1186113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10" name="1"/>
              <p:cNvSpPr txBox="1"/>
              <p:nvPr/>
            </p:nvSpPr>
            <p:spPr>
              <a:xfrm>
                <a:off x="1248804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11" name="6"/>
              <p:cNvSpPr txBox="1"/>
              <p:nvPr/>
            </p:nvSpPr>
            <p:spPr>
              <a:xfrm>
                <a:off x="131149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8012" name="6"/>
              <p:cNvSpPr txBox="1"/>
              <p:nvPr/>
            </p:nvSpPr>
            <p:spPr>
              <a:xfrm>
                <a:off x="1374186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8013" name="4"/>
              <p:cNvSpPr txBox="1"/>
              <p:nvPr/>
            </p:nvSpPr>
            <p:spPr>
              <a:xfrm>
                <a:off x="143687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8014" name="4"/>
              <p:cNvSpPr txBox="1"/>
              <p:nvPr/>
            </p:nvSpPr>
            <p:spPr>
              <a:xfrm>
                <a:off x="149956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8015" name="4"/>
              <p:cNvSpPr txBox="1"/>
              <p:nvPr/>
            </p:nvSpPr>
            <p:spPr>
              <a:xfrm>
                <a:off x="1562259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8016" name="9"/>
              <p:cNvSpPr txBox="1"/>
              <p:nvPr/>
            </p:nvSpPr>
            <p:spPr>
              <a:xfrm>
                <a:off x="162495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8017" name="9"/>
              <p:cNvSpPr txBox="1"/>
              <p:nvPr/>
            </p:nvSpPr>
            <p:spPr>
              <a:xfrm>
                <a:off x="16876417" y="-1"/>
                <a:ext cx="532508"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8018" name="9"/>
              <p:cNvSpPr txBox="1"/>
              <p:nvPr/>
            </p:nvSpPr>
            <p:spPr>
              <a:xfrm>
                <a:off x="1750332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8019" name="9"/>
              <p:cNvSpPr txBox="1"/>
              <p:nvPr/>
            </p:nvSpPr>
            <p:spPr>
              <a:xfrm>
                <a:off x="181302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8020" name="9"/>
              <p:cNvSpPr txBox="1"/>
              <p:nvPr/>
            </p:nvSpPr>
            <p:spPr>
              <a:xfrm>
                <a:off x="1875714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8021" name="9"/>
              <p:cNvSpPr txBox="1"/>
              <p:nvPr/>
            </p:nvSpPr>
            <p:spPr>
              <a:xfrm>
                <a:off x="19384058"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040" name="Group"/>
            <p:cNvGrpSpPr/>
            <p:nvPr/>
          </p:nvGrpSpPr>
          <p:grpSpPr>
            <a:xfrm>
              <a:off x="-1" y="626909"/>
              <a:ext cx="9886005" cy="834551"/>
              <a:chOff x="0" y="0"/>
              <a:chExt cx="9886003" cy="834549"/>
            </a:xfrm>
          </p:grpSpPr>
          <p:grpSp>
            <p:nvGrpSpPr>
              <p:cNvPr id="8038" name="Group"/>
              <p:cNvGrpSpPr/>
              <p:nvPr/>
            </p:nvGrpSpPr>
            <p:grpSpPr>
              <a:xfrm>
                <a:off x="-1" y="0"/>
                <a:ext cx="9259095" cy="834550"/>
                <a:chOff x="0" y="0"/>
                <a:chExt cx="9259093" cy="834549"/>
              </a:xfrm>
            </p:grpSpPr>
            <p:sp>
              <p:nvSpPr>
                <p:cNvPr id="8023" name="1"/>
                <p:cNvSpPr txBox="1"/>
                <p:nvPr/>
              </p:nvSpPr>
              <p:spPr>
                <a:xfrm>
                  <a:off x="0"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24" name="1"/>
                <p:cNvSpPr txBox="1"/>
                <p:nvPr/>
              </p:nvSpPr>
              <p:spPr>
                <a:xfrm>
                  <a:off x="601833"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25" name="1"/>
                <p:cNvSpPr txBox="1"/>
                <p:nvPr/>
              </p:nvSpPr>
              <p:spPr>
                <a:xfrm>
                  <a:off x="12036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26" name="1"/>
                <p:cNvSpPr txBox="1"/>
                <p:nvPr/>
              </p:nvSpPr>
              <p:spPr>
                <a:xfrm>
                  <a:off x="18305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27" name="1"/>
                <p:cNvSpPr txBox="1"/>
                <p:nvPr/>
              </p:nvSpPr>
              <p:spPr>
                <a:xfrm>
                  <a:off x="24574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28" name="7"/>
                <p:cNvSpPr txBox="1"/>
                <p:nvPr/>
              </p:nvSpPr>
              <p:spPr>
                <a:xfrm>
                  <a:off x="30843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8029" name="7"/>
                <p:cNvSpPr txBox="1"/>
                <p:nvPr/>
              </p:nvSpPr>
              <p:spPr>
                <a:xfrm>
                  <a:off x="371130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8030" name="1"/>
                <p:cNvSpPr txBox="1"/>
                <p:nvPr/>
              </p:nvSpPr>
              <p:spPr>
                <a:xfrm>
                  <a:off x="433821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1" name="1"/>
                <p:cNvSpPr txBox="1"/>
                <p:nvPr/>
              </p:nvSpPr>
              <p:spPr>
                <a:xfrm>
                  <a:off x="496512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2" name="1"/>
                <p:cNvSpPr txBox="1"/>
                <p:nvPr/>
              </p:nvSpPr>
              <p:spPr>
                <a:xfrm>
                  <a:off x="559203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3" name="1"/>
                <p:cNvSpPr txBox="1"/>
                <p:nvPr/>
              </p:nvSpPr>
              <p:spPr>
                <a:xfrm>
                  <a:off x="621894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4" name="1"/>
                <p:cNvSpPr txBox="1"/>
                <p:nvPr/>
              </p:nvSpPr>
              <p:spPr>
                <a:xfrm>
                  <a:off x="684585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5" name="1"/>
                <p:cNvSpPr txBox="1"/>
                <p:nvPr/>
              </p:nvSpPr>
              <p:spPr>
                <a:xfrm>
                  <a:off x="747276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6" name="1"/>
                <p:cNvSpPr txBox="1"/>
                <p:nvPr/>
              </p:nvSpPr>
              <p:spPr>
                <a:xfrm>
                  <a:off x="809967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7" name="1"/>
                <p:cNvSpPr txBox="1"/>
                <p:nvPr/>
              </p:nvSpPr>
              <p:spPr>
                <a:xfrm>
                  <a:off x="872658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sp>
            <p:nvSpPr>
              <p:cNvPr id="8039" name="1"/>
              <p:cNvSpPr txBox="1"/>
              <p:nvPr/>
            </p:nvSpPr>
            <p:spPr>
              <a:xfrm>
                <a:off x="9353497" y="-1"/>
                <a:ext cx="532507" cy="8345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8042" name="6"/>
          <p:cNvSpPr txBox="1"/>
          <p:nvPr/>
        </p:nvSpPr>
        <p:spPr>
          <a:xfrm>
            <a:off x="12209515" y="3779213"/>
            <a:ext cx="532507" cy="834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a:defRPr sz="45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6</a:t>
            </a:r>
          </a:p>
        </p:txBody>
      </p:sp>
      <p:sp>
        <p:nvSpPr>
          <p:cNvPr id="2" name="TextBox 1">
            <a:extLst>
              <a:ext uri="{FF2B5EF4-FFF2-40B4-BE49-F238E27FC236}">
                <a16:creationId xmlns:a16="http://schemas.microsoft.com/office/drawing/2014/main" id="{975730B7-0230-2D48-5929-4FE681C1786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6" name="squirrel reaching for a nut"/>
          <p:cNvSpPr txBox="1"/>
          <p:nvPr/>
        </p:nvSpPr>
        <p:spPr>
          <a:xfrm>
            <a:off x="7156580" y="601436"/>
            <a:ext cx="1411810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8098" name="Group"/>
          <p:cNvGrpSpPr/>
          <p:nvPr/>
        </p:nvGrpSpPr>
        <p:grpSpPr>
          <a:xfrm>
            <a:off x="7154547" y="1721610"/>
            <a:ext cx="10086790" cy="740160"/>
            <a:chOff x="0" y="0"/>
            <a:chExt cx="10086788" cy="740159"/>
          </a:xfrm>
        </p:grpSpPr>
        <p:grpSp>
          <p:nvGrpSpPr>
            <p:cNvPr id="8079" name="Group"/>
            <p:cNvGrpSpPr/>
            <p:nvPr/>
          </p:nvGrpSpPr>
          <p:grpSpPr>
            <a:xfrm>
              <a:off x="0" y="0"/>
              <a:ext cx="10086789" cy="422660"/>
              <a:chOff x="0" y="0"/>
              <a:chExt cx="10086788" cy="422659"/>
            </a:xfrm>
          </p:grpSpPr>
          <p:sp>
            <p:nvSpPr>
              <p:cNvPr id="8047"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48"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49"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0"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1"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2"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3"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4"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5"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6"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7"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8"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9"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0"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1"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2" name="1"/>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3"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064"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065"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066" name="1"/>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7" name="1"/>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8" name="6"/>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069" name="6"/>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070"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071" name="4"/>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072"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073"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074"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075"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076"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077"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078"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097" name="Group"/>
            <p:cNvGrpSpPr/>
            <p:nvPr/>
          </p:nvGrpSpPr>
          <p:grpSpPr>
            <a:xfrm>
              <a:off x="0" y="317499"/>
              <a:ext cx="5006789" cy="422661"/>
              <a:chOff x="0" y="0"/>
              <a:chExt cx="5006788" cy="422659"/>
            </a:xfrm>
          </p:grpSpPr>
          <p:grpSp>
            <p:nvGrpSpPr>
              <p:cNvPr id="8095" name="Group"/>
              <p:cNvGrpSpPr/>
              <p:nvPr/>
            </p:nvGrpSpPr>
            <p:grpSpPr>
              <a:xfrm>
                <a:off x="0" y="0"/>
                <a:ext cx="4689289" cy="422660"/>
                <a:chOff x="0" y="0"/>
                <a:chExt cx="4689288" cy="422659"/>
              </a:xfrm>
            </p:grpSpPr>
            <p:sp>
              <p:nvSpPr>
                <p:cNvPr id="8080"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1"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2"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3"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4"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5" name="7"/>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086"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087"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8"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9"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90"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91"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92"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93"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94"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8096" name="1"/>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8099" name="6"/>
          <p:cNvSpPr txBox="1"/>
          <p:nvPr/>
        </p:nvSpPr>
        <p:spPr>
          <a:xfrm>
            <a:off x="12082515" y="1836113"/>
            <a:ext cx="532507" cy="834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2" name="TextBox 1">
            <a:extLst>
              <a:ext uri="{FF2B5EF4-FFF2-40B4-BE49-F238E27FC236}">
                <a16:creationId xmlns:a16="http://schemas.microsoft.com/office/drawing/2014/main" id="{FD4484AD-305E-6CF0-259E-B125AFE7C1D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 name="her"/>
          <p:cNvSpPr txBox="1"/>
          <p:nvPr/>
        </p:nvSpPr>
        <p:spPr>
          <a:xfrm>
            <a:off x="10328529" y="6224695"/>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987" name="hair"/>
          <p:cNvSpPr txBox="1"/>
          <p:nvPr/>
        </p:nvSpPr>
        <p:spPr>
          <a:xfrm>
            <a:off x="11987403" y="6224695"/>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988" name="still"/>
          <p:cNvSpPr txBox="1"/>
          <p:nvPr/>
        </p:nvSpPr>
        <p:spPr>
          <a:xfrm>
            <a:off x="15195550" y="6224695"/>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989" name="red"/>
          <p:cNvSpPr txBox="1"/>
          <p:nvPr/>
        </p:nvSpPr>
        <p:spPr>
          <a:xfrm>
            <a:off x="16840962" y="6224695"/>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990" name="Connection Line"/>
          <p:cNvCxnSpPr>
            <a:stCxn id="986" idx="0"/>
            <a:endCxn id="987"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991" name="Connection Line"/>
          <p:cNvCxnSpPr>
            <a:stCxn id="987" idx="0"/>
            <a:endCxn id="994"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992" name="Connection Line"/>
          <p:cNvCxnSpPr>
            <a:stCxn id="994" idx="0"/>
            <a:endCxn id="988" idx="0"/>
          </p:cNvCxnSpPr>
          <p:nvPr/>
        </p:nvCxnSpPr>
        <p:spPr>
          <a:xfrm>
            <a:off x="14181709" y="5155626"/>
            <a:ext cx="1634109" cy="1640570"/>
          </a:xfrm>
          <a:prstGeom prst="straightConnector1">
            <a:avLst/>
          </a:prstGeom>
          <a:ln w="25400">
            <a:solidFill>
              <a:srgbClr val="000000"/>
            </a:solidFill>
            <a:miter lim="400000"/>
            <a:tailEnd type="triangle"/>
          </a:ln>
        </p:spPr>
      </p:cxnSp>
      <p:cxnSp>
        <p:nvCxnSpPr>
          <p:cNvPr id="993" name="Connection Line"/>
          <p:cNvCxnSpPr>
            <a:stCxn id="988" idx="0"/>
            <a:endCxn id="989" idx="0"/>
          </p:cNvCxnSpPr>
          <p:nvPr/>
        </p:nvCxnSpPr>
        <p:spPr>
          <a:xfrm>
            <a:off x="15815817" y="6796195"/>
            <a:ext cx="1646557" cy="1"/>
          </a:xfrm>
          <a:prstGeom prst="straightConnector1">
            <a:avLst/>
          </a:prstGeom>
          <a:ln w="25400">
            <a:solidFill>
              <a:srgbClr val="000000"/>
            </a:solidFill>
            <a:miter lim="400000"/>
            <a:tailEnd type="triangle"/>
          </a:ln>
        </p:spPr>
      </p:cxnSp>
      <p:sp>
        <p:nvSpPr>
          <p:cNvPr id="994" name="was"/>
          <p:cNvSpPr txBox="1"/>
          <p:nvPr/>
        </p:nvSpPr>
        <p:spPr>
          <a:xfrm>
            <a:off x="13489432" y="4584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995" name="shining"/>
          <p:cNvSpPr txBox="1"/>
          <p:nvPr/>
        </p:nvSpPr>
        <p:spPr>
          <a:xfrm>
            <a:off x="15394432" y="4584126"/>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996" name="laying"/>
          <p:cNvSpPr txBox="1"/>
          <p:nvPr/>
        </p:nvSpPr>
        <p:spPr>
          <a:xfrm>
            <a:off x="15005502" y="272059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997" name="Connection Line"/>
          <p:cNvCxnSpPr>
            <a:stCxn id="994" idx="0"/>
            <a:endCxn id="995" idx="0"/>
          </p:cNvCxnSpPr>
          <p:nvPr/>
        </p:nvCxnSpPr>
        <p:spPr>
          <a:xfrm>
            <a:off x="14181709" y="5155626"/>
            <a:ext cx="2483359" cy="1"/>
          </a:xfrm>
          <a:prstGeom prst="straightConnector1">
            <a:avLst/>
          </a:prstGeom>
          <a:ln w="25400">
            <a:solidFill>
              <a:srgbClr val="000000"/>
            </a:solidFill>
            <a:miter lim="400000"/>
            <a:tailEnd type="triangle"/>
          </a:ln>
        </p:spPr>
      </p:cxnSp>
      <p:cxnSp>
        <p:nvCxnSpPr>
          <p:cNvPr id="998" name="Connection Line"/>
          <p:cNvCxnSpPr>
            <a:stCxn id="994" idx="0"/>
            <a:endCxn id="996" idx="0"/>
          </p:cNvCxnSpPr>
          <p:nvPr/>
        </p:nvCxnSpPr>
        <p:spPr>
          <a:xfrm flipV="1">
            <a:off x="14181709" y="3292090"/>
            <a:ext cx="1889832" cy="1863537"/>
          </a:xfrm>
          <a:prstGeom prst="straightConnector1">
            <a:avLst/>
          </a:prstGeom>
          <a:ln w="25400">
            <a:solidFill>
              <a:srgbClr val="000000"/>
            </a:solidFill>
            <a:miter lim="400000"/>
            <a:tailEnd type="triangle"/>
          </a:ln>
        </p:spPr>
      </p:cxnSp>
      <p:sp>
        <p:nvSpPr>
          <p:cNvPr id="999" name="Early"/>
          <p:cNvSpPr txBox="1"/>
          <p:nvPr/>
        </p:nvSpPr>
        <p:spPr>
          <a:xfrm>
            <a:off x="3202432" y="4584126"/>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1000" name="one"/>
          <p:cNvSpPr txBox="1"/>
          <p:nvPr/>
        </p:nvSpPr>
        <p:spPr>
          <a:xfrm>
            <a:off x="5234432" y="4584126"/>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1001" name="morning"/>
          <p:cNvSpPr txBox="1"/>
          <p:nvPr/>
        </p:nvSpPr>
        <p:spPr>
          <a:xfrm>
            <a:off x="6885432" y="4584126"/>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1002" name="the"/>
          <p:cNvSpPr txBox="1"/>
          <p:nvPr/>
        </p:nvSpPr>
        <p:spPr>
          <a:xfrm>
            <a:off x="10187432" y="4584126"/>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1003" name="sun"/>
          <p:cNvSpPr txBox="1"/>
          <p:nvPr/>
        </p:nvSpPr>
        <p:spPr>
          <a:xfrm>
            <a:off x="11711432" y="4584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1004" name="Connection Line"/>
          <p:cNvCxnSpPr>
            <a:stCxn id="999" idx="0"/>
            <a:endCxn id="1000"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1005" name="Connection Line"/>
          <p:cNvCxnSpPr>
            <a:stCxn id="1000" idx="0"/>
            <a:endCxn id="1001"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1006" name="Connection Line"/>
          <p:cNvCxnSpPr>
            <a:stCxn id="1001" idx="0"/>
            <a:endCxn id="1002"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1007" name="Connection Line"/>
          <p:cNvCxnSpPr>
            <a:stCxn id="1002" idx="0"/>
            <a:endCxn id="1003" idx="0"/>
          </p:cNvCxnSpPr>
          <p:nvPr/>
        </p:nvCxnSpPr>
        <p:spPr>
          <a:xfrm>
            <a:off x="10794746" y="5155626"/>
            <a:ext cx="1559815" cy="1"/>
          </a:xfrm>
          <a:prstGeom prst="straightConnector1">
            <a:avLst/>
          </a:prstGeom>
          <a:ln w="25400">
            <a:solidFill>
              <a:srgbClr val="000000"/>
            </a:solidFill>
            <a:miter lim="400000"/>
            <a:tailEnd type="triangle"/>
          </a:ln>
        </p:spPr>
      </p:cxnSp>
      <p:sp>
        <p:nvSpPr>
          <p:cNvPr id="1008" name="in"/>
          <p:cNvSpPr txBox="1"/>
          <p:nvPr/>
        </p:nvSpPr>
        <p:spPr>
          <a:xfrm>
            <a:off x="17413730" y="2717226"/>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1009" name="bed"/>
          <p:cNvSpPr txBox="1"/>
          <p:nvPr/>
        </p:nvSpPr>
        <p:spPr>
          <a:xfrm>
            <a:off x="18429730" y="2717226"/>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1010" name="Connection Line"/>
          <p:cNvCxnSpPr>
            <a:stCxn id="996" idx="0"/>
            <a:endCxn id="1008"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1011" name="Connection Line"/>
          <p:cNvCxnSpPr>
            <a:stCxn id="1008" idx="0"/>
            <a:endCxn id="1009" idx="0"/>
          </p:cNvCxnSpPr>
          <p:nvPr/>
        </p:nvCxnSpPr>
        <p:spPr>
          <a:xfrm>
            <a:off x="17774156" y="3288726"/>
            <a:ext cx="1390143" cy="1"/>
          </a:xfrm>
          <a:prstGeom prst="straightConnector1">
            <a:avLst/>
          </a:prstGeom>
          <a:ln w="25400">
            <a:solidFill>
              <a:srgbClr val="000000"/>
            </a:solidFill>
            <a:miter lim="400000"/>
            <a:tailEnd type="triangle"/>
          </a:ln>
        </p:spPr>
      </p:cxnSp>
      <p:sp>
        <p:nvSpPr>
          <p:cNvPr id="1012" name="I"/>
          <p:cNvSpPr txBox="1"/>
          <p:nvPr/>
        </p:nvSpPr>
        <p:spPr>
          <a:xfrm>
            <a:off x="18315430" y="4584126"/>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1013" name="Connection Line"/>
          <p:cNvCxnSpPr>
            <a:stCxn id="994" idx="0"/>
            <a:endCxn id="1012" idx="0"/>
          </p:cNvCxnSpPr>
          <p:nvPr/>
        </p:nvCxnSpPr>
        <p:spPr>
          <a:xfrm>
            <a:off x="14181709" y="5155626"/>
            <a:ext cx="4291456" cy="1"/>
          </a:xfrm>
          <a:prstGeom prst="straightConnector1">
            <a:avLst/>
          </a:prstGeom>
          <a:ln w="25400">
            <a:solidFill>
              <a:srgbClr val="000000"/>
            </a:solidFill>
            <a:miter lim="400000"/>
            <a:headEnd type="triangle"/>
          </a:ln>
        </p:spPr>
      </p:cxnSp>
      <p:cxnSp>
        <p:nvCxnSpPr>
          <p:cNvPr id="1014" name="Connection Line"/>
          <p:cNvCxnSpPr>
            <a:stCxn id="1003" idx="0"/>
            <a:endCxn id="994" idx="0"/>
          </p:cNvCxnSpPr>
          <p:nvPr/>
        </p:nvCxnSpPr>
        <p:spPr>
          <a:xfrm>
            <a:off x="12354560" y="5155626"/>
            <a:ext cx="1827150" cy="1"/>
          </a:xfrm>
          <a:prstGeom prst="straightConnector1">
            <a:avLst/>
          </a:prstGeom>
          <a:ln w="25400">
            <a:solidFill>
              <a:srgbClr val="000000"/>
            </a:solidFill>
            <a:miter lim="400000"/>
            <a:tailEnd type="triangle"/>
          </a:ln>
        </p:spPr>
      </p:cxnSp>
      <p:sp>
        <p:nvSpPr>
          <p:cNvPr id="1015" name="Wondering"/>
          <p:cNvSpPr txBox="1"/>
          <p:nvPr/>
        </p:nvSpPr>
        <p:spPr>
          <a:xfrm>
            <a:off x="2313432" y="7886126"/>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1016" name="if"/>
          <p:cNvSpPr txBox="1"/>
          <p:nvPr/>
        </p:nvSpPr>
        <p:spPr>
          <a:xfrm>
            <a:off x="6504432" y="7886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if</a:t>
            </a:r>
          </a:p>
        </p:txBody>
      </p:sp>
      <p:sp>
        <p:nvSpPr>
          <p:cNvPr id="1017" name="she"/>
          <p:cNvSpPr txBox="1"/>
          <p:nvPr/>
        </p:nvSpPr>
        <p:spPr>
          <a:xfrm>
            <a:off x="7266432" y="7886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1018" name="had"/>
          <p:cNvSpPr txBox="1"/>
          <p:nvPr/>
        </p:nvSpPr>
        <p:spPr>
          <a:xfrm>
            <a:off x="8790432" y="7886126"/>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1019" name="changed"/>
          <p:cNvSpPr txBox="1"/>
          <p:nvPr/>
        </p:nvSpPr>
        <p:spPr>
          <a:xfrm>
            <a:off x="10441432" y="7886126"/>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1020" name="at"/>
          <p:cNvSpPr txBox="1"/>
          <p:nvPr/>
        </p:nvSpPr>
        <p:spPr>
          <a:xfrm>
            <a:off x="13743432" y="7886126"/>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1021" name="all"/>
          <p:cNvSpPr txBox="1"/>
          <p:nvPr/>
        </p:nvSpPr>
        <p:spPr>
          <a:xfrm>
            <a:off x="14759432" y="7886126"/>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1022" name="if"/>
          <p:cNvSpPr txBox="1"/>
          <p:nvPr/>
        </p:nvSpPr>
        <p:spPr>
          <a:xfrm>
            <a:off x="15902430" y="7886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EF220C"/>
                </a:solidFill>
                <a:latin typeface="Avenir Book"/>
                <a:ea typeface="Avenir Book"/>
                <a:cs typeface="Avenir Book"/>
                <a:sym typeface="Avenir Book"/>
              </a:defRPr>
            </a:lvl1pPr>
          </a:lstStyle>
          <a:p>
            <a:r>
              <a:t>if</a:t>
            </a:r>
          </a:p>
        </p:txBody>
      </p:sp>
      <p:cxnSp>
        <p:nvCxnSpPr>
          <p:cNvPr id="1023" name="Connection Line"/>
          <p:cNvCxnSpPr>
            <a:stCxn id="1015" idx="0"/>
            <a:endCxn id="1016" idx="0"/>
          </p:cNvCxnSpPr>
          <p:nvPr/>
        </p:nvCxnSpPr>
        <p:spPr>
          <a:xfrm>
            <a:off x="4268343" y="8457626"/>
            <a:ext cx="2497456" cy="1"/>
          </a:xfrm>
          <a:prstGeom prst="straightConnector1">
            <a:avLst/>
          </a:prstGeom>
          <a:ln w="25400">
            <a:solidFill>
              <a:srgbClr val="000000"/>
            </a:solidFill>
            <a:miter lim="400000"/>
            <a:tailEnd type="triangle"/>
          </a:ln>
        </p:spPr>
      </p:cxnSp>
      <p:cxnSp>
        <p:nvCxnSpPr>
          <p:cNvPr id="1024" name="Connection Line"/>
          <p:cNvCxnSpPr>
            <a:stCxn id="1016" idx="0"/>
            <a:endCxn id="1017" idx="0"/>
          </p:cNvCxnSpPr>
          <p:nvPr/>
        </p:nvCxnSpPr>
        <p:spPr>
          <a:xfrm>
            <a:off x="6765798" y="8457626"/>
            <a:ext cx="1143763" cy="1"/>
          </a:xfrm>
          <a:prstGeom prst="straightConnector1">
            <a:avLst/>
          </a:prstGeom>
          <a:ln w="25400">
            <a:solidFill>
              <a:srgbClr val="000000"/>
            </a:solidFill>
            <a:miter lim="400000"/>
            <a:tailEnd type="triangle"/>
          </a:ln>
        </p:spPr>
      </p:cxnSp>
      <p:cxnSp>
        <p:nvCxnSpPr>
          <p:cNvPr id="1025" name="Connection Line"/>
          <p:cNvCxnSpPr>
            <a:stCxn id="1017" idx="0"/>
            <a:endCxn id="1018" idx="0"/>
          </p:cNvCxnSpPr>
          <p:nvPr/>
        </p:nvCxnSpPr>
        <p:spPr>
          <a:xfrm>
            <a:off x="7909560" y="8457626"/>
            <a:ext cx="1580389" cy="1"/>
          </a:xfrm>
          <a:prstGeom prst="straightConnector1">
            <a:avLst/>
          </a:prstGeom>
          <a:ln w="25400">
            <a:solidFill>
              <a:srgbClr val="000000"/>
            </a:solidFill>
            <a:miter lim="400000"/>
            <a:tailEnd type="triangle"/>
          </a:ln>
        </p:spPr>
      </p:cxnSp>
      <p:cxnSp>
        <p:nvCxnSpPr>
          <p:cNvPr id="1026" name="Connection Line"/>
          <p:cNvCxnSpPr>
            <a:stCxn id="1018" idx="0"/>
            <a:endCxn id="1019" idx="0"/>
          </p:cNvCxnSpPr>
          <p:nvPr/>
        </p:nvCxnSpPr>
        <p:spPr>
          <a:xfrm>
            <a:off x="9489948" y="8457626"/>
            <a:ext cx="2491106" cy="1"/>
          </a:xfrm>
          <a:prstGeom prst="straightConnector1">
            <a:avLst/>
          </a:prstGeom>
          <a:ln w="25400">
            <a:solidFill>
              <a:srgbClr val="000000"/>
            </a:solidFill>
            <a:miter lim="400000"/>
            <a:tailEnd type="triangle"/>
          </a:ln>
        </p:spPr>
      </p:cxnSp>
      <p:cxnSp>
        <p:nvCxnSpPr>
          <p:cNvPr id="1027" name="Connection Line"/>
          <p:cNvCxnSpPr>
            <a:stCxn id="1019" idx="0"/>
            <a:endCxn id="1020" idx="0"/>
          </p:cNvCxnSpPr>
          <p:nvPr/>
        </p:nvCxnSpPr>
        <p:spPr>
          <a:xfrm>
            <a:off x="11981053" y="8457626"/>
            <a:ext cx="2143761" cy="1"/>
          </a:xfrm>
          <a:prstGeom prst="straightConnector1">
            <a:avLst/>
          </a:prstGeom>
          <a:ln w="25400">
            <a:solidFill>
              <a:srgbClr val="000000"/>
            </a:solidFill>
            <a:miter lim="400000"/>
            <a:tailEnd type="triangle"/>
          </a:ln>
        </p:spPr>
      </p:cxnSp>
      <p:cxnSp>
        <p:nvCxnSpPr>
          <p:cNvPr id="1028" name="Connection Line"/>
          <p:cNvCxnSpPr>
            <a:stCxn id="1020" idx="0"/>
            <a:endCxn id="1021" idx="0"/>
          </p:cNvCxnSpPr>
          <p:nvPr/>
        </p:nvCxnSpPr>
        <p:spPr>
          <a:xfrm>
            <a:off x="14124813" y="8457626"/>
            <a:ext cx="1072389" cy="1"/>
          </a:xfrm>
          <a:prstGeom prst="straightConnector1">
            <a:avLst/>
          </a:prstGeom>
          <a:ln w="25400">
            <a:solidFill>
              <a:srgbClr val="000000"/>
            </a:solidFill>
            <a:miter lim="400000"/>
            <a:tailEnd type="triangle"/>
          </a:ln>
        </p:spPr>
      </p:cxnSp>
      <p:cxnSp>
        <p:nvCxnSpPr>
          <p:cNvPr id="1029" name="Connection Line"/>
          <p:cNvCxnSpPr>
            <a:stCxn id="1021" idx="0"/>
            <a:endCxn id="1022" idx="0"/>
          </p:cNvCxnSpPr>
          <p:nvPr/>
        </p:nvCxnSpPr>
        <p:spPr>
          <a:xfrm>
            <a:off x="15197201" y="8457626"/>
            <a:ext cx="966596" cy="1"/>
          </a:xfrm>
          <a:prstGeom prst="straightConnector1">
            <a:avLst/>
          </a:prstGeom>
          <a:ln w="25400">
            <a:solidFill>
              <a:srgbClr val="000000"/>
            </a:solidFill>
            <a:miter lim="400000"/>
            <a:tailEnd type="triangle"/>
          </a:ln>
        </p:spPr>
      </p:cxnSp>
      <p:cxnSp>
        <p:nvCxnSpPr>
          <p:cNvPr id="1030" name="Connection Line"/>
          <p:cNvCxnSpPr>
            <a:stCxn id="1022" idx="0"/>
            <a:endCxn id="986" idx="0"/>
          </p:cNvCxnSpPr>
          <p:nvPr/>
        </p:nvCxnSpPr>
        <p:spPr>
          <a:xfrm flipH="1" flipV="1">
            <a:off x="10935843" y="6796195"/>
            <a:ext cx="5227954" cy="1661432"/>
          </a:xfrm>
          <a:prstGeom prst="straightConnector1">
            <a:avLst/>
          </a:prstGeom>
          <a:ln w="25400">
            <a:solidFill>
              <a:srgbClr val="000000"/>
            </a:solidFill>
            <a:miter lim="400000"/>
            <a:tailEnd type="triangle"/>
          </a:ln>
        </p:spPr>
      </p:cxnSp>
      <p:sp>
        <p:nvSpPr>
          <p:cNvPr id="1031" name="Rounded Rectangle"/>
          <p:cNvSpPr/>
          <p:nvPr/>
        </p:nvSpPr>
        <p:spPr>
          <a:xfrm>
            <a:off x="6479032" y="7822626"/>
            <a:ext cx="599971" cy="1270001"/>
          </a:xfrm>
          <a:prstGeom prst="roundRect">
            <a:avLst>
              <a:gd name="adj" fmla="val 31752"/>
            </a:avLst>
          </a:prstGeom>
          <a:ln w="254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032" name="Rounded Rectangle"/>
          <p:cNvSpPr/>
          <p:nvPr/>
        </p:nvSpPr>
        <p:spPr>
          <a:xfrm>
            <a:off x="15877032" y="7822626"/>
            <a:ext cx="599971" cy="1270001"/>
          </a:xfrm>
          <a:prstGeom prst="roundRect">
            <a:avLst>
              <a:gd name="adj" fmla="val 31752"/>
            </a:avLst>
          </a:prstGeom>
          <a:ln w="25400">
            <a:solidFill>
              <a:srgbClr val="ED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cxnSp>
        <p:nvCxnSpPr>
          <p:cNvPr id="1033" name="Connection Line"/>
          <p:cNvCxnSpPr>
            <a:stCxn id="995" idx="0"/>
            <a:endCxn id="1012" idx="0"/>
          </p:cNvCxnSpPr>
          <p:nvPr/>
        </p:nvCxnSpPr>
        <p:spPr>
          <a:xfrm>
            <a:off x="16665067" y="5155626"/>
            <a:ext cx="1808098" cy="1"/>
          </a:xfrm>
          <a:prstGeom prst="straightConnector1">
            <a:avLst/>
          </a:prstGeom>
          <a:ln w="25400">
            <a:solidFill>
              <a:srgbClr val="000000"/>
            </a:solidFill>
            <a:miter lim="400000"/>
            <a:tailEnd type="triangle"/>
          </a:ln>
        </p:spPr>
      </p:cxnSp>
      <p:sp>
        <p:nvSpPr>
          <p:cNvPr id="2" name="TextBox 1">
            <a:extLst>
              <a:ext uri="{FF2B5EF4-FFF2-40B4-BE49-F238E27FC236}">
                <a16:creationId xmlns:a16="http://schemas.microsoft.com/office/drawing/2014/main" id="{973A7CAD-D937-3C5B-DE1C-839CD6BDF3A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35" name="Group"/>
          <p:cNvGrpSpPr/>
          <p:nvPr/>
        </p:nvGrpSpPr>
        <p:grpSpPr>
          <a:xfrm>
            <a:off x="7154547" y="1721610"/>
            <a:ext cx="10086790" cy="422660"/>
            <a:chOff x="0" y="0"/>
            <a:chExt cx="10086788" cy="422659"/>
          </a:xfrm>
        </p:grpSpPr>
        <p:sp>
          <p:nvSpPr>
            <p:cNvPr id="8103"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4"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5"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6"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7"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8"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9"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0"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1"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2"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3"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4"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5"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6"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7"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8" name="1"/>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9"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20"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21"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22" name="1"/>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23" name="1"/>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24" name="6"/>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25" name="6"/>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26"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27" name="4"/>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28"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29"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30"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31"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32"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33"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34"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153" name="Group"/>
          <p:cNvGrpSpPr/>
          <p:nvPr/>
        </p:nvGrpSpPr>
        <p:grpSpPr>
          <a:xfrm>
            <a:off x="7154547" y="2039110"/>
            <a:ext cx="5006790" cy="422660"/>
            <a:chOff x="0" y="0"/>
            <a:chExt cx="5006788" cy="422659"/>
          </a:xfrm>
        </p:grpSpPr>
        <p:grpSp>
          <p:nvGrpSpPr>
            <p:cNvPr id="8151" name="Group"/>
            <p:cNvGrpSpPr/>
            <p:nvPr/>
          </p:nvGrpSpPr>
          <p:grpSpPr>
            <a:xfrm>
              <a:off x="0" y="0"/>
              <a:ext cx="4689289" cy="422660"/>
              <a:chOff x="0" y="0"/>
              <a:chExt cx="4689288" cy="422659"/>
            </a:xfrm>
          </p:grpSpPr>
          <p:sp>
            <p:nvSpPr>
              <p:cNvPr id="8136"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37"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38"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39"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0"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1" name="7"/>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142"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143"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4"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5"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6"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7"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8"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9"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50"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8152" name="1"/>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8154" name="6"/>
          <p:cNvSpPr txBox="1"/>
          <p:nvPr/>
        </p:nvSpPr>
        <p:spPr>
          <a:xfrm>
            <a:off x="12209147" y="2039110"/>
            <a:ext cx="269690" cy="422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grpSp>
        <p:nvGrpSpPr>
          <p:cNvPr id="8170" name="Group"/>
          <p:cNvGrpSpPr/>
          <p:nvPr/>
        </p:nvGrpSpPr>
        <p:grpSpPr>
          <a:xfrm>
            <a:off x="12526647" y="2039110"/>
            <a:ext cx="4714690" cy="422660"/>
            <a:chOff x="0" y="0"/>
            <a:chExt cx="4714688" cy="422659"/>
          </a:xfrm>
        </p:grpSpPr>
        <p:sp>
          <p:nvSpPr>
            <p:cNvPr id="8155" name="6"/>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56" name="6"/>
            <p:cNvSpPr txBox="1"/>
            <p:nvPr/>
          </p:nvSpPr>
          <p:spPr>
            <a:xfrm>
              <a:off x="317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57" name="6"/>
            <p:cNvSpPr txBox="1"/>
            <p:nvPr/>
          </p:nvSpPr>
          <p:spPr>
            <a:xfrm>
              <a:off x="635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58" name="6"/>
            <p:cNvSpPr txBox="1"/>
            <p:nvPr/>
          </p:nvSpPr>
          <p:spPr>
            <a:xfrm>
              <a:off x="952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59" name="6"/>
            <p:cNvSpPr txBox="1"/>
            <p:nvPr/>
          </p:nvSpPr>
          <p:spPr>
            <a:xfrm>
              <a:off x="1270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60" name="6"/>
            <p:cNvSpPr txBox="1"/>
            <p:nvPr/>
          </p:nvSpPr>
          <p:spPr>
            <a:xfrm>
              <a:off x="1587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61" name="4"/>
            <p:cNvSpPr txBox="1"/>
            <p:nvPr/>
          </p:nvSpPr>
          <p:spPr>
            <a:xfrm>
              <a:off x="1905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62" name="1"/>
            <p:cNvSpPr txBox="1"/>
            <p:nvPr/>
          </p:nvSpPr>
          <p:spPr>
            <a:xfrm>
              <a:off x="2222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63" name="4"/>
            <p:cNvSpPr txBox="1"/>
            <p:nvPr/>
          </p:nvSpPr>
          <p:spPr>
            <a:xfrm>
              <a:off x="2540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64" name="9"/>
            <p:cNvSpPr txBox="1"/>
            <p:nvPr/>
          </p:nvSpPr>
          <p:spPr>
            <a:xfrm>
              <a:off x="2857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65" name="9"/>
            <p:cNvSpPr txBox="1"/>
            <p:nvPr/>
          </p:nvSpPr>
          <p:spPr>
            <a:xfrm>
              <a:off x="3175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66" name="9"/>
            <p:cNvSpPr txBox="1"/>
            <p:nvPr/>
          </p:nvSpPr>
          <p:spPr>
            <a:xfrm>
              <a:off x="3492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67" name="9"/>
            <p:cNvSpPr txBox="1"/>
            <p:nvPr/>
          </p:nvSpPr>
          <p:spPr>
            <a:xfrm>
              <a:off x="3810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68" name="9"/>
            <p:cNvSpPr txBox="1"/>
            <p:nvPr/>
          </p:nvSpPr>
          <p:spPr>
            <a:xfrm>
              <a:off x="4127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69" name="9"/>
            <p:cNvSpPr txBox="1"/>
            <p:nvPr/>
          </p:nvSpPr>
          <p:spPr>
            <a:xfrm>
              <a:off x="4445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203" name="Group"/>
          <p:cNvGrpSpPr/>
          <p:nvPr/>
        </p:nvGrpSpPr>
        <p:grpSpPr>
          <a:xfrm>
            <a:off x="7154547" y="2356610"/>
            <a:ext cx="10086790" cy="422660"/>
            <a:chOff x="0" y="0"/>
            <a:chExt cx="10086788" cy="422659"/>
          </a:xfrm>
        </p:grpSpPr>
        <p:sp>
          <p:nvSpPr>
            <p:cNvPr id="8171"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2"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3" name="7"/>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174"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5"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6"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7"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178"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9"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0"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1"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2"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3"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4"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5"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6"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87"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88"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89"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90" name="6"/>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91" name="6"/>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92" name="6"/>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93" name="6"/>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94"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95" name="1"/>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96"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97"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98"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99"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00"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01"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02"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236" name="Group"/>
          <p:cNvGrpSpPr/>
          <p:nvPr/>
        </p:nvGrpSpPr>
        <p:grpSpPr>
          <a:xfrm>
            <a:off x="7154547" y="2674110"/>
            <a:ext cx="10086790" cy="422660"/>
            <a:chOff x="0" y="0"/>
            <a:chExt cx="10086788" cy="422659"/>
          </a:xfrm>
        </p:grpSpPr>
        <p:sp>
          <p:nvSpPr>
            <p:cNvPr id="8204"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05"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06" name="7"/>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207"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08"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09"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0"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1"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2"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3"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4"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5"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6"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7"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8" name="2"/>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19"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20" name="2"/>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21"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22"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23" name="2"/>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24" name="2"/>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25" name="6"/>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26" name="2"/>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27"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28"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29"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0"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1"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2"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3"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4"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5"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269" name="Group"/>
          <p:cNvGrpSpPr/>
          <p:nvPr/>
        </p:nvGrpSpPr>
        <p:grpSpPr>
          <a:xfrm>
            <a:off x="7154547" y="2991610"/>
            <a:ext cx="10086790" cy="422660"/>
            <a:chOff x="0" y="0"/>
            <a:chExt cx="10086788" cy="422659"/>
          </a:xfrm>
        </p:grpSpPr>
        <p:sp>
          <p:nvSpPr>
            <p:cNvPr id="8237"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38"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39"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0" name="7"/>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241" name="7"/>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242"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3"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4"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5"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6"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7"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8"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9"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50"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51" name="6"/>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52"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53"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54"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55" name="2"/>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56" name="5"/>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257" name="2"/>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58" name="2"/>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59"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260"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1"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2"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3"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4"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5"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6"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7"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8"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302" name="Group"/>
          <p:cNvGrpSpPr/>
          <p:nvPr/>
        </p:nvGrpSpPr>
        <p:grpSpPr>
          <a:xfrm>
            <a:off x="7154547" y="3309110"/>
            <a:ext cx="10086790" cy="422660"/>
            <a:chOff x="0" y="0"/>
            <a:chExt cx="10086788" cy="422659"/>
          </a:xfrm>
        </p:grpSpPr>
        <p:sp>
          <p:nvSpPr>
            <p:cNvPr id="8270"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1"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2"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3" name="7"/>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274"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5"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6"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7"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8"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9"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80"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81"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82"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83"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84" name="2"/>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85"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86"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87"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88" name="2"/>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89" name="5"/>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290" name="2"/>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91" name="2"/>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92"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293"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4"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5"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6"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7"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8"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9"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00"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01"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335" name="Group"/>
          <p:cNvGrpSpPr/>
          <p:nvPr/>
        </p:nvGrpSpPr>
        <p:grpSpPr>
          <a:xfrm>
            <a:off x="7154547" y="3626610"/>
            <a:ext cx="10086790" cy="422660"/>
            <a:chOff x="0" y="0"/>
            <a:chExt cx="10086788" cy="422659"/>
          </a:xfrm>
        </p:grpSpPr>
        <p:sp>
          <p:nvSpPr>
            <p:cNvPr id="8303"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4"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5"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6"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7"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8"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9" name="2"/>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0" name="2"/>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1" name="2"/>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2" name="2"/>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3"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4"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5"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16" name="2"/>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7" name="6"/>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18"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19"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20" name="2"/>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21"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22" name="2"/>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23" name="6"/>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24" name="2"/>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25"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326"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27"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28"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29"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30"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31"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32"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33"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34"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368" name="Group"/>
          <p:cNvGrpSpPr/>
          <p:nvPr/>
        </p:nvGrpSpPr>
        <p:grpSpPr>
          <a:xfrm>
            <a:off x="7154547" y="3944110"/>
            <a:ext cx="10086790" cy="422660"/>
            <a:chOff x="0" y="0"/>
            <a:chExt cx="10086788" cy="422659"/>
          </a:xfrm>
        </p:grpSpPr>
        <p:sp>
          <p:nvSpPr>
            <p:cNvPr id="8336"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37"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38"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39"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40"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41" name="2"/>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2" name="2"/>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3"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44" name="2"/>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5" name="2"/>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6"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7"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8"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49" name="2"/>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50" name="6"/>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1"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2"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3"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4"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5" name="2"/>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56" name="6"/>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7" name="4"/>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358"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59"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0"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1"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2"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3"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4"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5" name="8"/>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366"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367"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401" name="Group"/>
          <p:cNvGrpSpPr/>
          <p:nvPr/>
        </p:nvGrpSpPr>
        <p:grpSpPr>
          <a:xfrm>
            <a:off x="7154547" y="4261610"/>
            <a:ext cx="10086790" cy="422660"/>
            <a:chOff x="0" y="0"/>
            <a:chExt cx="10086788" cy="422659"/>
          </a:xfrm>
        </p:grpSpPr>
        <p:sp>
          <p:nvSpPr>
            <p:cNvPr id="8369"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70" name="2"/>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71"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2"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3"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4"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5"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6"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7"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8"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9"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80"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81"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82"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83" name="6"/>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84"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85" name="2"/>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86"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87"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88" name="6"/>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89" name="4"/>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390" name="4"/>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391"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2"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3"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4"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5"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6"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7"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8"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9"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400"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434" name="Group"/>
          <p:cNvGrpSpPr/>
          <p:nvPr/>
        </p:nvGrpSpPr>
        <p:grpSpPr>
          <a:xfrm>
            <a:off x="7154547" y="4579110"/>
            <a:ext cx="10086790" cy="422660"/>
            <a:chOff x="0" y="0"/>
            <a:chExt cx="10086788" cy="422659"/>
          </a:xfrm>
        </p:grpSpPr>
        <p:sp>
          <p:nvSpPr>
            <p:cNvPr id="8402"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3"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4"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5"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6"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7"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8"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9"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0"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1"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2"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3"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4"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5"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6"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7"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418"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419"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20"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21"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22"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23"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24"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425"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26"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27"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28"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29"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30"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31"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32"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33"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467" name="Group"/>
          <p:cNvGrpSpPr/>
          <p:nvPr/>
        </p:nvGrpSpPr>
        <p:grpSpPr>
          <a:xfrm>
            <a:off x="7154547" y="4896610"/>
            <a:ext cx="10086790" cy="422661"/>
            <a:chOff x="0" y="0"/>
            <a:chExt cx="10086788" cy="422659"/>
          </a:xfrm>
        </p:grpSpPr>
        <p:sp>
          <p:nvSpPr>
            <p:cNvPr id="8435"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36"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37"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38"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39"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0"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1"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2"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3"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4" name="7"/>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445"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6" name="5"/>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447" name="2"/>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48" name="2"/>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49" name="2"/>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50"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1"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2"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3"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4"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5"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6" name="4"/>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457"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58"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59"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0"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1"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2"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3"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4"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5"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6"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500" name="Group"/>
          <p:cNvGrpSpPr/>
          <p:nvPr/>
        </p:nvGrpSpPr>
        <p:grpSpPr>
          <a:xfrm>
            <a:off x="7154547" y="5214110"/>
            <a:ext cx="10086790" cy="422661"/>
            <a:chOff x="0" y="0"/>
            <a:chExt cx="10086788" cy="422659"/>
          </a:xfrm>
        </p:grpSpPr>
        <p:sp>
          <p:nvSpPr>
            <p:cNvPr id="8468"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69"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0"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1"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2"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3"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4"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5"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6"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7"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8" name="5"/>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479"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80" name="2"/>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81" name="2"/>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82" name="2"/>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83"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84"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85"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86"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87" name="4"/>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488" name="4"/>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489" name="6"/>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490"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1"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2"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3"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4"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5"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6"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7"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8"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9"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533" name="Group"/>
          <p:cNvGrpSpPr/>
          <p:nvPr/>
        </p:nvGrpSpPr>
        <p:grpSpPr>
          <a:xfrm>
            <a:off x="7154547" y="5531610"/>
            <a:ext cx="10086790" cy="422661"/>
            <a:chOff x="0" y="0"/>
            <a:chExt cx="10086788" cy="422659"/>
          </a:xfrm>
        </p:grpSpPr>
        <p:sp>
          <p:nvSpPr>
            <p:cNvPr id="8501"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2"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3"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4"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5"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6"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7"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8"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9"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10"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11"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2"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3" name="2"/>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4" name="2"/>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5" name="2"/>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6" name="5"/>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17" name="2"/>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8"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519" name="5"/>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20" name="4"/>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521" name="6"/>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522" name="9"/>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3"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4"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5"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6"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7"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8"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9"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30"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31"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32"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566" name="Group"/>
          <p:cNvGrpSpPr/>
          <p:nvPr/>
        </p:nvGrpSpPr>
        <p:grpSpPr>
          <a:xfrm>
            <a:off x="7154547" y="5849110"/>
            <a:ext cx="10086790" cy="422660"/>
            <a:chOff x="0" y="0"/>
            <a:chExt cx="10086788" cy="422659"/>
          </a:xfrm>
        </p:grpSpPr>
        <p:sp>
          <p:nvSpPr>
            <p:cNvPr id="8534"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35"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36"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37"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38" name="7"/>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539"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40"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41"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42"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43"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44"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45"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46" name="6"/>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547" name="6"/>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548" name="5"/>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49" name="5"/>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50" name="2"/>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51" name="9"/>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2" name="9"/>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3" name="9"/>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4" name="9"/>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5" name="9"/>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6"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7"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8"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9"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0"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1"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2"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3"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4"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5"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599" name="Group"/>
          <p:cNvGrpSpPr/>
          <p:nvPr/>
        </p:nvGrpSpPr>
        <p:grpSpPr>
          <a:xfrm>
            <a:off x="7154547" y="6166610"/>
            <a:ext cx="10086790" cy="422660"/>
            <a:chOff x="0" y="0"/>
            <a:chExt cx="10086788" cy="422659"/>
          </a:xfrm>
        </p:grpSpPr>
        <p:sp>
          <p:nvSpPr>
            <p:cNvPr id="8567"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68"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69"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70"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71" name="7"/>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572" name="2"/>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73" name="2"/>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74" name="2"/>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75"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76"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77"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78"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79" name="6"/>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580" name="5"/>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81" name="5"/>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82"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583" name="2"/>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84" name="9"/>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85" name="9"/>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86" name="9"/>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87" name="9"/>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88" name="9"/>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89"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0"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1"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2"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3"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4"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5"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6"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7"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8"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632" name="Group"/>
          <p:cNvGrpSpPr/>
          <p:nvPr/>
        </p:nvGrpSpPr>
        <p:grpSpPr>
          <a:xfrm>
            <a:off x="7154547" y="6484110"/>
            <a:ext cx="10086790" cy="422660"/>
            <a:chOff x="0" y="0"/>
            <a:chExt cx="10086788" cy="422659"/>
          </a:xfrm>
        </p:grpSpPr>
        <p:sp>
          <p:nvSpPr>
            <p:cNvPr id="8600"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01"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02"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03" name="7"/>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604" name="2"/>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05" name="2"/>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06" name="2"/>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07" name="2"/>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08"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09"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10"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11" name="6"/>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612" name="6"/>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613" name="5"/>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614" name="5"/>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615"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16"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17" name="4"/>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618" name="4"/>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619" name="4"/>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620" name="9"/>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21" name="9"/>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22"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23"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24"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25" name="0"/>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26"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27"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28"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29"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30"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31"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665" name="Group"/>
          <p:cNvGrpSpPr/>
          <p:nvPr/>
        </p:nvGrpSpPr>
        <p:grpSpPr>
          <a:xfrm>
            <a:off x="7154547" y="6801610"/>
            <a:ext cx="10086790" cy="422660"/>
            <a:chOff x="0" y="0"/>
            <a:chExt cx="10086788" cy="422659"/>
          </a:xfrm>
        </p:grpSpPr>
        <p:sp>
          <p:nvSpPr>
            <p:cNvPr id="8633"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34"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35" name="0"/>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36"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37" name="2"/>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38"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39" name="2"/>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40"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1"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2"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3"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4"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5"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6"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7"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48"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49"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0"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1" name="4"/>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652"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3"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4"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5"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656"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7"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8" name="0"/>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9" name="0"/>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60"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61"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62"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63"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64"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698" name="Group"/>
          <p:cNvGrpSpPr/>
          <p:nvPr/>
        </p:nvGrpSpPr>
        <p:grpSpPr>
          <a:xfrm>
            <a:off x="7154547" y="7119110"/>
            <a:ext cx="10086790" cy="422660"/>
            <a:chOff x="0" y="0"/>
            <a:chExt cx="10086788" cy="422659"/>
          </a:xfrm>
        </p:grpSpPr>
        <p:sp>
          <p:nvSpPr>
            <p:cNvPr id="8666"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67"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68"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69"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0"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1"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2"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3"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4"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5"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6"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7" name="7"/>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678"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9"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80"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1"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2"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3"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4"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5"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6"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7"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8"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9"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90"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91" name="0"/>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92" name="0"/>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93"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94"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95"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96"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97"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731" name="Group"/>
          <p:cNvGrpSpPr/>
          <p:nvPr/>
        </p:nvGrpSpPr>
        <p:grpSpPr>
          <a:xfrm>
            <a:off x="7154547" y="7436611"/>
            <a:ext cx="10086790" cy="422660"/>
            <a:chOff x="0" y="0"/>
            <a:chExt cx="10086788" cy="422659"/>
          </a:xfrm>
        </p:grpSpPr>
        <p:sp>
          <p:nvSpPr>
            <p:cNvPr id="8699"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0"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1"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2"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3"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4"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5"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6"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7"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8" name="7"/>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709"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10"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11"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12"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13"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4"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5"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6"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7"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8"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9"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0"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1"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2"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3"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4" name="0"/>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5" name="0"/>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6"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27"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28"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29"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730"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764" name="Group"/>
          <p:cNvGrpSpPr/>
          <p:nvPr/>
        </p:nvGrpSpPr>
        <p:grpSpPr>
          <a:xfrm>
            <a:off x="7154547" y="7754111"/>
            <a:ext cx="10086790" cy="422660"/>
            <a:chOff x="0" y="0"/>
            <a:chExt cx="10086788" cy="422659"/>
          </a:xfrm>
        </p:grpSpPr>
        <p:sp>
          <p:nvSpPr>
            <p:cNvPr id="8732"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3"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4"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5"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6"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7"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8"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9"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0"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1"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2"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3"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4"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5"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6"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47"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48"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49"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0"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1"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2"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3"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4"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5"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6"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7"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758" name="4"/>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759"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60"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61"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62"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763"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797" name="Group"/>
          <p:cNvGrpSpPr/>
          <p:nvPr/>
        </p:nvGrpSpPr>
        <p:grpSpPr>
          <a:xfrm>
            <a:off x="7154547" y="8071611"/>
            <a:ext cx="10086790" cy="422660"/>
            <a:chOff x="0" y="0"/>
            <a:chExt cx="10086788" cy="422659"/>
          </a:xfrm>
        </p:grpSpPr>
        <p:sp>
          <p:nvSpPr>
            <p:cNvPr id="8765"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66"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67"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68"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69"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0" name="7"/>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771"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772"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3"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4"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5"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6"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7"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8"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9"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0"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1"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2"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3"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4"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5"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6"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7"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8"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9"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90"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791" name="4"/>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792"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93"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94" name="5"/>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795" name="5"/>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796"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830" name="Group"/>
          <p:cNvGrpSpPr/>
          <p:nvPr/>
        </p:nvGrpSpPr>
        <p:grpSpPr>
          <a:xfrm>
            <a:off x="7154547" y="8389111"/>
            <a:ext cx="10086790" cy="422660"/>
            <a:chOff x="0" y="0"/>
            <a:chExt cx="10086788" cy="422659"/>
          </a:xfrm>
        </p:grpSpPr>
        <p:sp>
          <p:nvSpPr>
            <p:cNvPr id="8798"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99"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0"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1"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2"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3" name="7"/>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804"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805" name="7"/>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806"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7"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8"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9"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10"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11"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12"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3"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4"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5"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6"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7"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8"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9"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20"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21"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22"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23"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24" name="4"/>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25"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26"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27" name="5"/>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828" name="4"/>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29" name="3"/>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8863" name="Group"/>
          <p:cNvGrpSpPr/>
          <p:nvPr/>
        </p:nvGrpSpPr>
        <p:grpSpPr>
          <a:xfrm>
            <a:off x="7154547" y="8706611"/>
            <a:ext cx="10086790" cy="422660"/>
            <a:chOff x="0" y="0"/>
            <a:chExt cx="10086788" cy="422659"/>
          </a:xfrm>
        </p:grpSpPr>
        <p:sp>
          <p:nvSpPr>
            <p:cNvPr id="8831"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2"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3"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4"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5"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6"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7"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838" name="7"/>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839"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0"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1" name="3"/>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2"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3"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4"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5"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6" name="4"/>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47"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48" name="4"/>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49"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0"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1" name="4"/>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52"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3"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4"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5"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6"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57" name="4"/>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58"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59"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60" name="5"/>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861" name="4"/>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62" name="4"/>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grpSp>
      <p:grpSp>
        <p:nvGrpSpPr>
          <p:cNvPr id="8896" name="Group"/>
          <p:cNvGrpSpPr/>
          <p:nvPr/>
        </p:nvGrpSpPr>
        <p:grpSpPr>
          <a:xfrm>
            <a:off x="7154547" y="9024111"/>
            <a:ext cx="10086790" cy="422660"/>
            <a:chOff x="0" y="0"/>
            <a:chExt cx="10086788" cy="422659"/>
          </a:xfrm>
        </p:grpSpPr>
        <p:sp>
          <p:nvSpPr>
            <p:cNvPr id="8864"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65"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66" name="3"/>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67"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68"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69"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0"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1"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2"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3"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4" name="3"/>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5"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6"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7"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8"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9" name="4"/>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80" name="5"/>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881"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2"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3"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4"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5"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6"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7"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8"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9"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90"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91"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92"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93" name="4"/>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94"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95" name="3"/>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8929" name="Group"/>
          <p:cNvGrpSpPr/>
          <p:nvPr/>
        </p:nvGrpSpPr>
        <p:grpSpPr>
          <a:xfrm>
            <a:off x="7154547" y="9341611"/>
            <a:ext cx="10086790" cy="422660"/>
            <a:chOff x="0" y="0"/>
            <a:chExt cx="10086788" cy="422659"/>
          </a:xfrm>
        </p:grpSpPr>
        <p:sp>
          <p:nvSpPr>
            <p:cNvPr id="8897"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98"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99" name="3"/>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0"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1"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2"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3"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4"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5"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6"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7" name="4"/>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08" name="4"/>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09" name="4"/>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10"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11"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12"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13" name="5"/>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914"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15"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916" name="4"/>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17" name="4"/>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18" name="4"/>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19"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20"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21" name="4"/>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22"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23"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924"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925"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926" name="4"/>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27"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28"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962" name="Group"/>
          <p:cNvGrpSpPr/>
          <p:nvPr/>
        </p:nvGrpSpPr>
        <p:grpSpPr>
          <a:xfrm>
            <a:off x="7154547" y="9659111"/>
            <a:ext cx="10086790" cy="422660"/>
            <a:chOff x="0" y="0"/>
            <a:chExt cx="10086788" cy="422659"/>
          </a:xfrm>
        </p:grpSpPr>
        <p:sp>
          <p:nvSpPr>
            <p:cNvPr id="8930"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1"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2" name="3"/>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3"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4"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5"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6"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7"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8"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9"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0" name="3"/>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1"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2"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3"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4"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5"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6" name="3"/>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7"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8"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9" name="8"/>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50" name="3"/>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51" name="4"/>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52"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53"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54" name="4"/>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55"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56"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957" name="3"/>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58"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959" name="4"/>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60"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61"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995" name="Group"/>
          <p:cNvGrpSpPr/>
          <p:nvPr/>
        </p:nvGrpSpPr>
        <p:grpSpPr>
          <a:xfrm>
            <a:off x="7154547" y="9976610"/>
            <a:ext cx="10086790" cy="422660"/>
            <a:chOff x="0" y="0"/>
            <a:chExt cx="10086788" cy="422659"/>
          </a:xfrm>
        </p:grpSpPr>
        <p:sp>
          <p:nvSpPr>
            <p:cNvPr id="8963"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64"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65" name="8"/>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66"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67"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68"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69"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0"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1"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2"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3" name="3"/>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4"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5"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6" name="8"/>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77"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8" name="8"/>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79" name="8"/>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80"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81"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82" name="8"/>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83" name="3"/>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84" name="8"/>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85"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86"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87" name="8"/>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88"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89" name="8"/>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90" name="3"/>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91" name="8"/>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92" name="3"/>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93"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94" name="3"/>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9028" name="Group"/>
          <p:cNvGrpSpPr/>
          <p:nvPr/>
        </p:nvGrpSpPr>
        <p:grpSpPr>
          <a:xfrm>
            <a:off x="7154547" y="10294110"/>
            <a:ext cx="10086790" cy="422660"/>
            <a:chOff x="0" y="0"/>
            <a:chExt cx="10086788" cy="422659"/>
          </a:xfrm>
        </p:grpSpPr>
        <p:sp>
          <p:nvSpPr>
            <p:cNvPr id="8996" name="8"/>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97" name="8"/>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98" name="3"/>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99" name="8"/>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00" name="8"/>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01"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02" name="8"/>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03"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04"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05"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06" name="8"/>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07"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08" name="8"/>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09"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0"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1"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2" name="3"/>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3"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4"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5" name="8"/>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16" name="3"/>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7" name="8"/>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18"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019" name="8"/>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20" name="8"/>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21" name="8"/>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22" name="3"/>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23" name="3"/>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24" name="3"/>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25" name="3"/>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26"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27" name="3"/>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9061" name="Group"/>
          <p:cNvGrpSpPr/>
          <p:nvPr/>
        </p:nvGrpSpPr>
        <p:grpSpPr>
          <a:xfrm>
            <a:off x="7154547" y="10611610"/>
            <a:ext cx="10086790" cy="422660"/>
            <a:chOff x="0" y="0"/>
            <a:chExt cx="10086788" cy="422659"/>
          </a:xfrm>
        </p:grpSpPr>
        <p:sp>
          <p:nvSpPr>
            <p:cNvPr id="9029"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0"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1" name="8"/>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32"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3"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4"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5"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6"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7"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8"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9" name="8"/>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0" name="8"/>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1" name="8"/>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2" name="8"/>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3"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44"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45" name="8"/>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6" name="8"/>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7"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48" name="3"/>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49" name="8"/>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0" name="8"/>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1" name="8"/>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2" name="8"/>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3" name="8"/>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4" name="8"/>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5" name="8"/>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6" name="8"/>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7" name="3"/>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58" name="8"/>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9"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0"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094" name="Group"/>
          <p:cNvGrpSpPr/>
          <p:nvPr/>
        </p:nvGrpSpPr>
        <p:grpSpPr>
          <a:xfrm>
            <a:off x="7154547" y="10929110"/>
            <a:ext cx="10086790" cy="422660"/>
            <a:chOff x="0" y="0"/>
            <a:chExt cx="10086788" cy="422659"/>
          </a:xfrm>
        </p:grpSpPr>
        <p:sp>
          <p:nvSpPr>
            <p:cNvPr id="9062"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3"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4" name="8"/>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65" name="8"/>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66"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7"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8"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9"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0" name="8"/>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71"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2" name="3"/>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3"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4"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5"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6"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7"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8" name="8"/>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79" name="8"/>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80"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1" name="3"/>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2" name="8"/>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83" name="3"/>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4" name="3"/>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5" name="3"/>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6" name="8"/>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87" name="3"/>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8" name="8"/>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89" name="8"/>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90" name="8"/>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91" name="8"/>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92"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93"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127" name="Group"/>
          <p:cNvGrpSpPr/>
          <p:nvPr/>
        </p:nvGrpSpPr>
        <p:grpSpPr>
          <a:xfrm>
            <a:off x="7154547" y="11246610"/>
            <a:ext cx="10086790" cy="422660"/>
            <a:chOff x="0" y="0"/>
            <a:chExt cx="10086788" cy="422659"/>
          </a:xfrm>
        </p:grpSpPr>
        <p:sp>
          <p:nvSpPr>
            <p:cNvPr id="9095"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96"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97" name="8"/>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98" name="8"/>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99"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0"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1"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2" name="8"/>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03" name="8"/>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04"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5" name="8"/>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06"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7"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8"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9"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0"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1" name="3"/>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2"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3"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4" name="3"/>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5" name="3"/>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6" name="3"/>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7" name="3"/>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8" name="3"/>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9" name="8"/>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0" name="3"/>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21" name="8"/>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2" name="8"/>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3" name="8"/>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4" name="8"/>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5"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6"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160" name="Group"/>
          <p:cNvGrpSpPr/>
          <p:nvPr/>
        </p:nvGrpSpPr>
        <p:grpSpPr>
          <a:xfrm>
            <a:off x="7154547" y="11564110"/>
            <a:ext cx="10086790" cy="422660"/>
            <a:chOff x="0" y="0"/>
            <a:chExt cx="10086788" cy="422659"/>
          </a:xfrm>
        </p:grpSpPr>
        <p:sp>
          <p:nvSpPr>
            <p:cNvPr id="9128"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29"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0" name="8"/>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31"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2"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3"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4"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5"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6" name="8"/>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37"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8" name="8"/>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39" name="8"/>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40"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1"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2"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3"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4" name="3"/>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5"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6"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7" name="3"/>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8" name="3"/>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9" name="3"/>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50" name="3"/>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51" name="3"/>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52" name="3"/>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53" name="3"/>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54" name="8"/>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55" name="8"/>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56" name="8"/>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57" name="8"/>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58"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59"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sp>
        <p:nvSpPr>
          <p:cNvPr id="9161" name="squirrel reaching for a nut"/>
          <p:cNvSpPr txBox="1"/>
          <p:nvPr/>
        </p:nvSpPr>
        <p:spPr>
          <a:xfrm>
            <a:off x="7156580" y="601436"/>
            <a:ext cx="1411810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sp>
        <p:nvSpPr>
          <p:cNvPr id="2" name="TextBox 1">
            <a:extLst>
              <a:ext uri="{FF2B5EF4-FFF2-40B4-BE49-F238E27FC236}">
                <a16:creationId xmlns:a16="http://schemas.microsoft.com/office/drawing/2014/main" id="{71A9B7BA-A509-4375-7AE7-6BE6B6CB7CF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8170"/>
                                        </p:tgtEl>
                                        <p:attrNameLst>
                                          <p:attrName>style.visibility</p:attrName>
                                        </p:attrNameLst>
                                      </p:cBhvr>
                                      <p:to>
                                        <p:strVal val="visible"/>
                                      </p:to>
                                    </p:set>
                                    <p:animEffect transition="in" filter="wipe(left)">
                                      <p:cBhvr>
                                        <p:cTn id="7" dur="600"/>
                                        <p:tgtEl>
                                          <p:spTgt spid="8170"/>
                                        </p:tgtEl>
                                      </p:cBhvr>
                                    </p:animEffect>
                                  </p:childTnLst>
                                </p:cTn>
                              </p:par>
                            </p:childTnLst>
                          </p:cTn>
                        </p:par>
                        <p:par>
                          <p:cTn id="8" fill="hold">
                            <p:stCondLst>
                              <p:cond delay="600"/>
                            </p:stCondLst>
                            <p:childTnLst>
                              <p:par>
                                <p:cTn id="9" presetID="22" presetClass="entr" presetSubtype="8" fill="hold" grpId="0" nodeType="afterEffect">
                                  <p:stCondLst>
                                    <p:cond delay="0"/>
                                  </p:stCondLst>
                                  <p:iterate>
                                    <p:tmAbs val="0"/>
                                  </p:iterate>
                                  <p:childTnLst>
                                    <p:set>
                                      <p:cBhvr>
                                        <p:cTn id="10" fill="hold"/>
                                        <p:tgtEl>
                                          <p:spTgt spid="8203"/>
                                        </p:tgtEl>
                                        <p:attrNameLst>
                                          <p:attrName>style.visibility</p:attrName>
                                        </p:attrNameLst>
                                      </p:cBhvr>
                                      <p:to>
                                        <p:strVal val="visible"/>
                                      </p:to>
                                    </p:set>
                                    <p:animEffect transition="in" filter="wipe(left)">
                                      <p:cBhvr>
                                        <p:cTn id="11" dur="300"/>
                                        <p:tgtEl>
                                          <p:spTgt spid="8203"/>
                                        </p:tgtEl>
                                      </p:cBhvr>
                                    </p:animEffect>
                                  </p:childTnLst>
                                </p:cTn>
                              </p:par>
                            </p:childTnLst>
                          </p:cTn>
                        </p:par>
                        <p:par>
                          <p:cTn id="12" fill="hold">
                            <p:stCondLst>
                              <p:cond delay="900"/>
                            </p:stCondLst>
                            <p:childTnLst>
                              <p:par>
                                <p:cTn id="13" presetID="22" presetClass="entr" presetSubtype="8" fill="hold" grpId="0" nodeType="afterEffect">
                                  <p:stCondLst>
                                    <p:cond delay="0"/>
                                  </p:stCondLst>
                                  <p:iterate>
                                    <p:tmAbs val="0"/>
                                  </p:iterate>
                                  <p:childTnLst>
                                    <p:set>
                                      <p:cBhvr>
                                        <p:cTn id="14" fill="hold"/>
                                        <p:tgtEl>
                                          <p:spTgt spid="8236"/>
                                        </p:tgtEl>
                                        <p:attrNameLst>
                                          <p:attrName>style.visibility</p:attrName>
                                        </p:attrNameLst>
                                      </p:cBhvr>
                                      <p:to>
                                        <p:strVal val="visible"/>
                                      </p:to>
                                    </p:set>
                                    <p:animEffect transition="in" filter="wipe(left)">
                                      <p:cBhvr>
                                        <p:cTn id="15" dur="200"/>
                                        <p:tgtEl>
                                          <p:spTgt spid="8236"/>
                                        </p:tgtEl>
                                      </p:cBhvr>
                                    </p:animEffect>
                                  </p:childTnLst>
                                </p:cTn>
                              </p:par>
                            </p:childTnLst>
                          </p:cTn>
                        </p:par>
                        <p:par>
                          <p:cTn id="16" fill="hold">
                            <p:stCondLst>
                              <p:cond delay="1100"/>
                            </p:stCondLst>
                            <p:childTnLst>
                              <p:par>
                                <p:cTn id="17" presetID="22" presetClass="entr" presetSubtype="8" fill="hold" grpId="0" nodeType="afterEffect">
                                  <p:stCondLst>
                                    <p:cond delay="0"/>
                                  </p:stCondLst>
                                  <p:iterate>
                                    <p:tmAbs val="0"/>
                                  </p:iterate>
                                  <p:childTnLst>
                                    <p:set>
                                      <p:cBhvr>
                                        <p:cTn id="18" fill="hold"/>
                                        <p:tgtEl>
                                          <p:spTgt spid="8269"/>
                                        </p:tgtEl>
                                        <p:attrNameLst>
                                          <p:attrName>style.visibility</p:attrName>
                                        </p:attrNameLst>
                                      </p:cBhvr>
                                      <p:to>
                                        <p:strVal val="visible"/>
                                      </p:to>
                                    </p:set>
                                    <p:animEffect transition="in" filter="wipe(left)">
                                      <p:cBhvr>
                                        <p:cTn id="19" dur="100"/>
                                        <p:tgtEl>
                                          <p:spTgt spid="8269"/>
                                        </p:tgtEl>
                                      </p:cBhvr>
                                    </p:animEffect>
                                  </p:childTnLst>
                                </p:cTn>
                              </p:par>
                            </p:childTnLst>
                          </p:cTn>
                        </p:par>
                        <p:par>
                          <p:cTn id="20" fill="hold">
                            <p:stCondLst>
                              <p:cond delay="1200"/>
                            </p:stCondLst>
                            <p:childTnLst>
                              <p:par>
                                <p:cTn id="21" presetID="22" presetClass="entr" presetSubtype="8" fill="hold" grpId="0" nodeType="afterEffect">
                                  <p:stCondLst>
                                    <p:cond delay="0"/>
                                  </p:stCondLst>
                                  <p:iterate>
                                    <p:tmAbs val="0"/>
                                  </p:iterate>
                                  <p:childTnLst>
                                    <p:set>
                                      <p:cBhvr>
                                        <p:cTn id="22" fill="hold"/>
                                        <p:tgtEl>
                                          <p:spTgt spid="8302"/>
                                        </p:tgtEl>
                                        <p:attrNameLst>
                                          <p:attrName>style.visibility</p:attrName>
                                        </p:attrNameLst>
                                      </p:cBhvr>
                                      <p:to>
                                        <p:strVal val="visible"/>
                                      </p:to>
                                    </p:set>
                                    <p:animEffect transition="in" filter="wipe(left)">
                                      <p:cBhvr>
                                        <p:cTn id="23" dur="100"/>
                                        <p:tgtEl>
                                          <p:spTgt spid="8302"/>
                                        </p:tgtEl>
                                      </p:cBhvr>
                                    </p:animEffect>
                                  </p:childTnLst>
                                </p:cTn>
                              </p:par>
                            </p:childTnLst>
                          </p:cTn>
                        </p:par>
                        <p:par>
                          <p:cTn id="24" fill="hold">
                            <p:stCondLst>
                              <p:cond delay="1300"/>
                            </p:stCondLst>
                            <p:childTnLst>
                              <p:par>
                                <p:cTn id="25" presetID="22" presetClass="entr" presetSubtype="8" fill="hold" grpId="0" nodeType="afterEffect">
                                  <p:stCondLst>
                                    <p:cond delay="0"/>
                                  </p:stCondLst>
                                  <p:iterate>
                                    <p:tmAbs val="0"/>
                                  </p:iterate>
                                  <p:childTnLst>
                                    <p:set>
                                      <p:cBhvr>
                                        <p:cTn id="26" fill="hold"/>
                                        <p:tgtEl>
                                          <p:spTgt spid="8335"/>
                                        </p:tgtEl>
                                        <p:attrNameLst>
                                          <p:attrName>style.visibility</p:attrName>
                                        </p:attrNameLst>
                                      </p:cBhvr>
                                      <p:to>
                                        <p:strVal val="visible"/>
                                      </p:to>
                                    </p:set>
                                    <p:animEffect transition="in" filter="wipe(left)">
                                      <p:cBhvr>
                                        <p:cTn id="27" dur="100"/>
                                        <p:tgtEl>
                                          <p:spTgt spid="8335"/>
                                        </p:tgtEl>
                                      </p:cBhvr>
                                    </p:animEffect>
                                  </p:childTnLst>
                                </p:cTn>
                              </p:par>
                            </p:childTnLst>
                          </p:cTn>
                        </p:par>
                        <p:par>
                          <p:cTn id="28" fill="hold">
                            <p:stCondLst>
                              <p:cond delay="1400"/>
                            </p:stCondLst>
                            <p:childTnLst>
                              <p:par>
                                <p:cTn id="29" presetID="22" presetClass="entr" presetSubtype="8" fill="hold" grpId="0" nodeType="afterEffect">
                                  <p:stCondLst>
                                    <p:cond delay="0"/>
                                  </p:stCondLst>
                                  <p:iterate>
                                    <p:tmAbs val="0"/>
                                  </p:iterate>
                                  <p:childTnLst>
                                    <p:set>
                                      <p:cBhvr>
                                        <p:cTn id="30" fill="hold"/>
                                        <p:tgtEl>
                                          <p:spTgt spid="8368"/>
                                        </p:tgtEl>
                                        <p:attrNameLst>
                                          <p:attrName>style.visibility</p:attrName>
                                        </p:attrNameLst>
                                      </p:cBhvr>
                                      <p:to>
                                        <p:strVal val="visible"/>
                                      </p:to>
                                    </p:set>
                                    <p:animEffect transition="in" filter="wipe(left)">
                                      <p:cBhvr>
                                        <p:cTn id="31" dur="100"/>
                                        <p:tgtEl>
                                          <p:spTgt spid="8368"/>
                                        </p:tgtEl>
                                      </p:cBhvr>
                                    </p:animEffect>
                                  </p:childTnLst>
                                </p:cTn>
                              </p:par>
                            </p:childTnLst>
                          </p:cTn>
                        </p:par>
                        <p:par>
                          <p:cTn id="32" fill="hold">
                            <p:stCondLst>
                              <p:cond delay="1500"/>
                            </p:stCondLst>
                            <p:childTnLst>
                              <p:par>
                                <p:cTn id="33" presetID="22" presetClass="entr" presetSubtype="8" fill="hold" grpId="0" nodeType="afterEffect">
                                  <p:stCondLst>
                                    <p:cond delay="0"/>
                                  </p:stCondLst>
                                  <p:iterate>
                                    <p:tmAbs val="0"/>
                                  </p:iterate>
                                  <p:childTnLst>
                                    <p:set>
                                      <p:cBhvr>
                                        <p:cTn id="34" fill="hold"/>
                                        <p:tgtEl>
                                          <p:spTgt spid="8401"/>
                                        </p:tgtEl>
                                        <p:attrNameLst>
                                          <p:attrName>style.visibility</p:attrName>
                                        </p:attrNameLst>
                                      </p:cBhvr>
                                      <p:to>
                                        <p:strVal val="visible"/>
                                      </p:to>
                                    </p:set>
                                    <p:animEffect transition="in" filter="wipe(left)">
                                      <p:cBhvr>
                                        <p:cTn id="35" dur="100"/>
                                        <p:tgtEl>
                                          <p:spTgt spid="8401"/>
                                        </p:tgtEl>
                                      </p:cBhvr>
                                    </p:animEffect>
                                  </p:childTnLst>
                                </p:cTn>
                              </p:par>
                            </p:childTnLst>
                          </p:cTn>
                        </p:par>
                        <p:par>
                          <p:cTn id="36" fill="hold">
                            <p:stCondLst>
                              <p:cond delay="1600"/>
                            </p:stCondLst>
                            <p:childTnLst>
                              <p:par>
                                <p:cTn id="37" presetID="22" presetClass="entr" presetSubtype="8" fill="hold" grpId="0" nodeType="afterEffect">
                                  <p:stCondLst>
                                    <p:cond delay="0"/>
                                  </p:stCondLst>
                                  <p:iterate>
                                    <p:tmAbs val="0"/>
                                  </p:iterate>
                                  <p:childTnLst>
                                    <p:set>
                                      <p:cBhvr>
                                        <p:cTn id="38" fill="hold"/>
                                        <p:tgtEl>
                                          <p:spTgt spid="8434"/>
                                        </p:tgtEl>
                                        <p:attrNameLst>
                                          <p:attrName>style.visibility</p:attrName>
                                        </p:attrNameLst>
                                      </p:cBhvr>
                                      <p:to>
                                        <p:strVal val="visible"/>
                                      </p:to>
                                    </p:set>
                                    <p:animEffect transition="in" filter="wipe(left)">
                                      <p:cBhvr>
                                        <p:cTn id="39" dur="100"/>
                                        <p:tgtEl>
                                          <p:spTgt spid="8434"/>
                                        </p:tgtEl>
                                      </p:cBhvr>
                                    </p:animEffect>
                                  </p:childTnLst>
                                </p:cTn>
                              </p:par>
                            </p:childTnLst>
                          </p:cTn>
                        </p:par>
                        <p:par>
                          <p:cTn id="40" fill="hold">
                            <p:stCondLst>
                              <p:cond delay="1700"/>
                            </p:stCondLst>
                            <p:childTnLst>
                              <p:par>
                                <p:cTn id="41" presetID="22" presetClass="entr" presetSubtype="8" fill="hold" grpId="0" nodeType="afterEffect">
                                  <p:stCondLst>
                                    <p:cond delay="0"/>
                                  </p:stCondLst>
                                  <p:iterate>
                                    <p:tmAbs val="0"/>
                                  </p:iterate>
                                  <p:childTnLst>
                                    <p:set>
                                      <p:cBhvr>
                                        <p:cTn id="42" fill="hold"/>
                                        <p:tgtEl>
                                          <p:spTgt spid="8467"/>
                                        </p:tgtEl>
                                        <p:attrNameLst>
                                          <p:attrName>style.visibility</p:attrName>
                                        </p:attrNameLst>
                                      </p:cBhvr>
                                      <p:to>
                                        <p:strVal val="visible"/>
                                      </p:to>
                                    </p:set>
                                    <p:animEffect transition="in" filter="wipe(left)">
                                      <p:cBhvr>
                                        <p:cTn id="43" dur="100"/>
                                        <p:tgtEl>
                                          <p:spTgt spid="8467"/>
                                        </p:tgtEl>
                                      </p:cBhvr>
                                    </p:animEffect>
                                  </p:childTnLst>
                                </p:cTn>
                              </p:par>
                            </p:childTnLst>
                          </p:cTn>
                        </p:par>
                        <p:par>
                          <p:cTn id="44" fill="hold">
                            <p:stCondLst>
                              <p:cond delay="1800"/>
                            </p:stCondLst>
                            <p:childTnLst>
                              <p:par>
                                <p:cTn id="45" presetID="22" presetClass="entr" presetSubtype="8" fill="hold" grpId="0" nodeType="afterEffect">
                                  <p:stCondLst>
                                    <p:cond delay="0"/>
                                  </p:stCondLst>
                                  <p:iterate>
                                    <p:tmAbs val="0"/>
                                  </p:iterate>
                                  <p:childTnLst>
                                    <p:set>
                                      <p:cBhvr>
                                        <p:cTn id="46" fill="hold"/>
                                        <p:tgtEl>
                                          <p:spTgt spid="8500"/>
                                        </p:tgtEl>
                                        <p:attrNameLst>
                                          <p:attrName>style.visibility</p:attrName>
                                        </p:attrNameLst>
                                      </p:cBhvr>
                                      <p:to>
                                        <p:strVal val="visible"/>
                                      </p:to>
                                    </p:set>
                                    <p:animEffect transition="in" filter="wipe(left)">
                                      <p:cBhvr>
                                        <p:cTn id="47" dur="100"/>
                                        <p:tgtEl>
                                          <p:spTgt spid="8500"/>
                                        </p:tgtEl>
                                      </p:cBhvr>
                                    </p:animEffect>
                                  </p:childTnLst>
                                </p:cTn>
                              </p:par>
                            </p:childTnLst>
                          </p:cTn>
                        </p:par>
                        <p:par>
                          <p:cTn id="48" fill="hold">
                            <p:stCondLst>
                              <p:cond delay="1900"/>
                            </p:stCondLst>
                            <p:childTnLst>
                              <p:par>
                                <p:cTn id="49" presetID="22" presetClass="entr" presetSubtype="8" fill="hold" grpId="0" nodeType="afterEffect">
                                  <p:stCondLst>
                                    <p:cond delay="0"/>
                                  </p:stCondLst>
                                  <p:iterate>
                                    <p:tmAbs val="0"/>
                                  </p:iterate>
                                  <p:childTnLst>
                                    <p:set>
                                      <p:cBhvr>
                                        <p:cTn id="50" fill="hold"/>
                                        <p:tgtEl>
                                          <p:spTgt spid="8533"/>
                                        </p:tgtEl>
                                        <p:attrNameLst>
                                          <p:attrName>style.visibility</p:attrName>
                                        </p:attrNameLst>
                                      </p:cBhvr>
                                      <p:to>
                                        <p:strVal val="visible"/>
                                      </p:to>
                                    </p:set>
                                    <p:animEffect transition="in" filter="wipe(left)">
                                      <p:cBhvr>
                                        <p:cTn id="51" dur="100"/>
                                        <p:tgtEl>
                                          <p:spTgt spid="8533"/>
                                        </p:tgtEl>
                                      </p:cBhvr>
                                    </p:animEffect>
                                  </p:childTnLst>
                                </p:cTn>
                              </p:par>
                            </p:childTnLst>
                          </p:cTn>
                        </p:par>
                        <p:par>
                          <p:cTn id="52" fill="hold">
                            <p:stCondLst>
                              <p:cond delay="2000"/>
                            </p:stCondLst>
                            <p:childTnLst>
                              <p:par>
                                <p:cTn id="53" presetID="22" presetClass="entr" presetSubtype="8" fill="hold" grpId="0" nodeType="afterEffect">
                                  <p:stCondLst>
                                    <p:cond delay="0"/>
                                  </p:stCondLst>
                                  <p:iterate>
                                    <p:tmAbs val="0"/>
                                  </p:iterate>
                                  <p:childTnLst>
                                    <p:set>
                                      <p:cBhvr>
                                        <p:cTn id="54" fill="hold"/>
                                        <p:tgtEl>
                                          <p:spTgt spid="8566"/>
                                        </p:tgtEl>
                                        <p:attrNameLst>
                                          <p:attrName>style.visibility</p:attrName>
                                        </p:attrNameLst>
                                      </p:cBhvr>
                                      <p:to>
                                        <p:strVal val="visible"/>
                                      </p:to>
                                    </p:set>
                                    <p:animEffect transition="in" filter="wipe(left)">
                                      <p:cBhvr>
                                        <p:cTn id="55" dur="100"/>
                                        <p:tgtEl>
                                          <p:spTgt spid="8566"/>
                                        </p:tgtEl>
                                      </p:cBhvr>
                                    </p:animEffect>
                                  </p:childTnLst>
                                </p:cTn>
                              </p:par>
                            </p:childTnLst>
                          </p:cTn>
                        </p:par>
                        <p:par>
                          <p:cTn id="56" fill="hold">
                            <p:stCondLst>
                              <p:cond delay="2100"/>
                            </p:stCondLst>
                            <p:childTnLst>
                              <p:par>
                                <p:cTn id="57" presetID="22" presetClass="entr" presetSubtype="8" fill="hold" grpId="0" nodeType="afterEffect">
                                  <p:stCondLst>
                                    <p:cond delay="0"/>
                                  </p:stCondLst>
                                  <p:iterate>
                                    <p:tmAbs val="0"/>
                                  </p:iterate>
                                  <p:childTnLst>
                                    <p:set>
                                      <p:cBhvr>
                                        <p:cTn id="58" fill="hold"/>
                                        <p:tgtEl>
                                          <p:spTgt spid="8599"/>
                                        </p:tgtEl>
                                        <p:attrNameLst>
                                          <p:attrName>style.visibility</p:attrName>
                                        </p:attrNameLst>
                                      </p:cBhvr>
                                      <p:to>
                                        <p:strVal val="visible"/>
                                      </p:to>
                                    </p:set>
                                    <p:animEffect transition="in" filter="wipe(left)">
                                      <p:cBhvr>
                                        <p:cTn id="59" dur="100"/>
                                        <p:tgtEl>
                                          <p:spTgt spid="8599"/>
                                        </p:tgtEl>
                                      </p:cBhvr>
                                    </p:animEffect>
                                  </p:childTnLst>
                                </p:cTn>
                              </p:par>
                            </p:childTnLst>
                          </p:cTn>
                        </p:par>
                        <p:par>
                          <p:cTn id="60" fill="hold">
                            <p:stCondLst>
                              <p:cond delay="2200"/>
                            </p:stCondLst>
                            <p:childTnLst>
                              <p:par>
                                <p:cTn id="61" presetID="22" presetClass="entr" presetSubtype="8" fill="hold" grpId="0" nodeType="afterEffect">
                                  <p:stCondLst>
                                    <p:cond delay="0"/>
                                  </p:stCondLst>
                                  <p:iterate>
                                    <p:tmAbs val="0"/>
                                  </p:iterate>
                                  <p:childTnLst>
                                    <p:set>
                                      <p:cBhvr>
                                        <p:cTn id="62" fill="hold"/>
                                        <p:tgtEl>
                                          <p:spTgt spid="8632"/>
                                        </p:tgtEl>
                                        <p:attrNameLst>
                                          <p:attrName>style.visibility</p:attrName>
                                        </p:attrNameLst>
                                      </p:cBhvr>
                                      <p:to>
                                        <p:strVal val="visible"/>
                                      </p:to>
                                    </p:set>
                                    <p:animEffect transition="in" filter="wipe(left)">
                                      <p:cBhvr>
                                        <p:cTn id="63" dur="100"/>
                                        <p:tgtEl>
                                          <p:spTgt spid="8632"/>
                                        </p:tgtEl>
                                      </p:cBhvr>
                                    </p:animEffect>
                                  </p:childTnLst>
                                </p:cTn>
                              </p:par>
                            </p:childTnLst>
                          </p:cTn>
                        </p:par>
                        <p:par>
                          <p:cTn id="64" fill="hold">
                            <p:stCondLst>
                              <p:cond delay="2300"/>
                            </p:stCondLst>
                            <p:childTnLst>
                              <p:par>
                                <p:cTn id="65" presetID="22" presetClass="entr" presetSubtype="8" fill="hold" grpId="0" nodeType="afterEffect">
                                  <p:stCondLst>
                                    <p:cond delay="0"/>
                                  </p:stCondLst>
                                  <p:iterate>
                                    <p:tmAbs val="0"/>
                                  </p:iterate>
                                  <p:childTnLst>
                                    <p:set>
                                      <p:cBhvr>
                                        <p:cTn id="66" fill="hold"/>
                                        <p:tgtEl>
                                          <p:spTgt spid="8665"/>
                                        </p:tgtEl>
                                        <p:attrNameLst>
                                          <p:attrName>style.visibility</p:attrName>
                                        </p:attrNameLst>
                                      </p:cBhvr>
                                      <p:to>
                                        <p:strVal val="visible"/>
                                      </p:to>
                                    </p:set>
                                    <p:animEffect transition="in" filter="wipe(left)">
                                      <p:cBhvr>
                                        <p:cTn id="67" dur="100"/>
                                        <p:tgtEl>
                                          <p:spTgt spid="8665"/>
                                        </p:tgtEl>
                                      </p:cBhvr>
                                    </p:animEffect>
                                  </p:childTnLst>
                                </p:cTn>
                              </p:par>
                            </p:childTnLst>
                          </p:cTn>
                        </p:par>
                        <p:par>
                          <p:cTn id="68" fill="hold">
                            <p:stCondLst>
                              <p:cond delay="2400"/>
                            </p:stCondLst>
                            <p:childTnLst>
                              <p:par>
                                <p:cTn id="69" presetID="22" presetClass="entr" presetSubtype="8" fill="hold" grpId="0" nodeType="afterEffect">
                                  <p:stCondLst>
                                    <p:cond delay="0"/>
                                  </p:stCondLst>
                                  <p:iterate>
                                    <p:tmAbs val="0"/>
                                  </p:iterate>
                                  <p:childTnLst>
                                    <p:set>
                                      <p:cBhvr>
                                        <p:cTn id="70" fill="hold"/>
                                        <p:tgtEl>
                                          <p:spTgt spid="8698"/>
                                        </p:tgtEl>
                                        <p:attrNameLst>
                                          <p:attrName>style.visibility</p:attrName>
                                        </p:attrNameLst>
                                      </p:cBhvr>
                                      <p:to>
                                        <p:strVal val="visible"/>
                                      </p:to>
                                    </p:set>
                                    <p:animEffect transition="in" filter="wipe(left)">
                                      <p:cBhvr>
                                        <p:cTn id="71" dur="100"/>
                                        <p:tgtEl>
                                          <p:spTgt spid="8698"/>
                                        </p:tgtEl>
                                      </p:cBhvr>
                                    </p:animEffect>
                                  </p:childTnLst>
                                </p:cTn>
                              </p:par>
                            </p:childTnLst>
                          </p:cTn>
                        </p:par>
                        <p:par>
                          <p:cTn id="72" fill="hold">
                            <p:stCondLst>
                              <p:cond delay="2500"/>
                            </p:stCondLst>
                            <p:childTnLst>
                              <p:par>
                                <p:cTn id="73" presetID="22" presetClass="entr" presetSubtype="8" fill="hold" grpId="0" nodeType="afterEffect">
                                  <p:stCondLst>
                                    <p:cond delay="0"/>
                                  </p:stCondLst>
                                  <p:iterate>
                                    <p:tmAbs val="0"/>
                                  </p:iterate>
                                  <p:childTnLst>
                                    <p:set>
                                      <p:cBhvr>
                                        <p:cTn id="74" fill="hold"/>
                                        <p:tgtEl>
                                          <p:spTgt spid="8731"/>
                                        </p:tgtEl>
                                        <p:attrNameLst>
                                          <p:attrName>style.visibility</p:attrName>
                                        </p:attrNameLst>
                                      </p:cBhvr>
                                      <p:to>
                                        <p:strVal val="visible"/>
                                      </p:to>
                                    </p:set>
                                    <p:animEffect transition="in" filter="wipe(left)">
                                      <p:cBhvr>
                                        <p:cTn id="75" dur="100"/>
                                        <p:tgtEl>
                                          <p:spTgt spid="8731"/>
                                        </p:tgtEl>
                                      </p:cBhvr>
                                    </p:animEffect>
                                  </p:childTnLst>
                                </p:cTn>
                              </p:par>
                            </p:childTnLst>
                          </p:cTn>
                        </p:par>
                        <p:par>
                          <p:cTn id="76" fill="hold">
                            <p:stCondLst>
                              <p:cond delay="2600"/>
                            </p:stCondLst>
                            <p:childTnLst>
                              <p:par>
                                <p:cTn id="77" presetID="22" presetClass="entr" presetSubtype="8" fill="hold" grpId="0" nodeType="afterEffect">
                                  <p:stCondLst>
                                    <p:cond delay="0"/>
                                  </p:stCondLst>
                                  <p:iterate>
                                    <p:tmAbs val="0"/>
                                  </p:iterate>
                                  <p:childTnLst>
                                    <p:set>
                                      <p:cBhvr>
                                        <p:cTn id="78" fill="hold"/>
                                        <p:tgtEl>
                                          <p:spTgt spid="8764"/>
                                        </p:tgtEl>
                                        <p:attrNameLst>
                                          <p:attrName>style.visibility</p:attrName>
                                        </p:attrNameLst>
                                      </p:cBhvr>
                                      <p:to>
                                        <p:strVal val="visible"/>
                                      </p:to>
                                    </p:set>
                                    <p:animEffect transition="in" filter="wipe(left)">
                                      <p:cBhvr>
                                        <p:cTn id="79" dur="100"/>
                                        <p:tgtEl>
                                          <p:spTgt spid="8764"/>
                                        </p:tgtEl>
                                      </p:cBhvr>
                                    </p:animEffect>
                                  </p:childTnLst>
                                </p:cTn>
                              </p:par>
                            </p:childTnLst>
                          </p:cTn>
                        </p:par>
                        <p:par>
                          <p:cTn id="80" fill="hold">
                            <p:stCondLst>
                              <p:cond delay="2700"/>
                            </p:stCondLst>
                            <p:childTnLst>
                              <p:par>
                                <p:cTn id="81" presetID="22" presetClass="entr" presetSubtype="8" fill="hold" grpId="0" nodeType="afterEffect">
                                  <p:stCondLst>
                                    <p:cond delay="0"/>
                                  </p:stCondLst>
                                  <p:iterate>
                                    <p:tmAbs val="0"/>
                                  </p:iterate>
                                  <p:childTnLst>
                                    <p:set>
                                      <p:cBhvr>
                                        <p:cTn id="82" fill="hold"/>
                                        <p:tgtEl>
                                          <p:spTgt spid="8797"/>
                                        </p:tgtEl>
                                        <p:attrNameLst>
                                          <p:attrName>style.visibility</p:attrName>
                                        </p:attrNameLst>
                                      </p:cBhvr>
                                      <p:to>
                                        <p:strVal val="visible"/>
                                      </p:to>
                                    </p:set>
                                    <p:animEffect transition="in" filter="wipe(left)">
                                      <p:cBhvr>
                                        <p:cTn id="83" dur="100"/>
                                        <p:tgtEl>
                                          <p:spTgt spid="8797"/>
                                        </p:tgtEl>
                                      </p:cBhvr>
                                    </p:animEffect>
                                  </p:childTnLst>
                                </p:cTn>
                              </p:par>
                            </p:childTnLst>
                          </p:cTn>
                        </p:par>
                        <p:par>
                          <p:cTn id="84" fill="hold">
                            <p:stCondLst>
                              <p:cond delay="2800"/>
                            </p:stCondLst>
                            <p:childTnLst>
                              <p:par>
                                <p:cTn id="85" presetID="22" presetClass="entr" presetSubtype="8" fill="hold" grpId="0" nodeType="afterEffect">
                                  <p:stCondLst>
                                    <p:cond delay="0"/>
                                  </p:stCondLst>
                                  <p:iterate>
                                    <p:tmAbs val="0"/>
                                  </p:iterate>
                                  <p:childTnLst>
                                    <p:set>
                                      <p:cBhvr>
                                        <p:cTn id="86" fill="hold"/>
                                        <p:tgtEl>
                                          <p:spTgt spid="8830"/>
                                        </p:tgtEl>
                                        <p:attrNameLst>
                                          <p:attrName>style.visibility</p:attrName>
                                        </p:attrNameLst>
                                      </p:cBhvr>
                                      <p:to>
                                        <p:strVal val="visible"/>
                                      </p:to>
                                    </p:set>
                                    <p:animEffect transition="in" filter="wipe(left)">
                                      <p:cBhvr>
                                        <p:cTn id="87" dur="100"/>
                                        <p:tgtEl>
                                          <p:spTgt spid="8830"/>
                                        </p:tgtEl>
                                      </p:cBhvr>
                                    </p:animEffect>
                                  </p:childTnLst>
                                </p:cTn>
                              </p:par>
                            </p:childTnLst>
                          </p:cTn>
                        </p:par>
                        <p:par>
                          <p:cTn id="88" fill="hold">
                            <p:stCondLst>
                              <p:cond delay="2900"/>
                            </p:stCondLst>
                            <p:childTnLst>
                              <p:par>
                                <p:cTn id="89" presetID="22" presetClass="entr" presetSubtype="8" fill="hold" grpId="0" nodeType="afterEffect">
                                  <p:stCondLst>
                                    <p:cond delay="0"/>
                                  </p:stCondLst>
                                  <p:iterate>
                                    <p:tmAbs val="0"/>
                                  </p:iterate>
                                  <p:childTnLst>
                                    <p:set>
                                      <p:cBhvr>
                                        <p:cTn id="90" fill="hold"/>
                                        <p:tgtEl>
                                          <p:spTgt spid="8863"/>
                                        </p:tgtEl>
                                        <p:attrNameLst>
                                          <p:attrName>style.visibility</p:attrName>
                                        </p:attrNameLst>
                                      </p:cBhvr>
                                      <p:to>
                                        <p:strVal val="visible"/>
                                      </p:to>
                                    </p:set>
                                    <p:animEffect transition="in" filter="wipe(left)">
                                      <p:cBhvr>
                                        <p:cTn id="91" dur="100"/>
                                        <p:tgtEl>
                                          <p:spTgt spid="8863"/>
                                        </p:tgtEl>
                                      </p:cBhvr>
                                    </p:animEffect>
                                  </p:childTnLst>
                                </p:cTn>
                              </p:par>
                            </p:childTnLst>
                          </p:cTn>
                        </p:par>
                        <p:par>
                          <p:cTn id="92" fill="hold">
                            <p:stCondLst>
                              <p:cond delay="3000"/>
                            </p:stCondLst>
                            <p:childTnLst>
                              <p:par>
                                <p:cTn id="93" presetID="22" presetClass="entr" presetSubtype="8" fill="hold" grpId="0" nodeType="afterEffect">
                                  <p:stCondLst>
                                    <p:cond delay="0"/>
                                  </p:stCondLst>
                                  <p:iterate>
                                    <p:tmAbs val="0"/>
                                  </p:iterate>
                                  <p:childTnLst>
                                    <p:set>
                                      <p:cBhvr>
                                        <p:cTn id="94" fill="hold"/>
                                        <p:tgtEl>
                                          <p:spTgt spid="8896"/>
                                        </p:tgtEl>
                                        <p:attrNameLst>
                                          <p:attrName>style.visibility</p:attrName>
                                        </p:attrNameLst>
                                      </p:cBhvr>
                                      <p:to>
                                        <p:strVal val="visible"/>
                                      </p:to>
                                    </p:set>
                                    <p:animEffect transition="in" filter="wipe(left)">
                                      <p:cBhvr>
                                        <p:cTn id="95" dur="100"/>
                                        <p:tgtEl>
                                          <p:spTgt spid="8896"/>
                                        </p:tgtEl>
                                      </p:cBhvr>
                                    </p:animEffect>
                                  </p:childTnLst>
                                </p:cTn>
                              </p:par>
                            </p:childTnLst>
                          </p:cTn>
                        </p:par>
                        <p:par>
                          <p:cTn id="96" fill="hold">
                            <p:stCondLst>
                              <p:cond delay="3100"/>
                            </p:stCondLst>
                            <p:childTnLst>
                              <p:par>
                                <p:cTn id="97" presetID="22" presetClass="entr" presetSubtype="8" fill="hold" grpId="0" nodeType="afterEffect">
                                  <p:stCondLst>
                                    <p:cond delay="0"/>
                                  </p:stCondLst>
                                  <p:iterate>
                                    <p:tmAbs val="0"/>
                                  </p:iterate>
                                  <p:childTnLst>
                                    <p:set>
                                      <p:cBhvr>
                                        <p:cTn id="98" fill="hold"/>
                                        <p:tgtEl>
                                          <p:spTgt spid="8929"/>
                                        </p:tgtEl>
                                        <p:attrNameLst>
                                          <p:attrName>style.visibility</p:attrName>
                                        </p:attrNameLst>
                                      </p:cBhvr>
                                      <p:to>
                                        <p:strVal val="visible"/>
                                      </p:to>
                                    </p:set>
                                    <p:animEffect transition="in" filter="wipe(left)">
                                      <p:cBhvr>
                                        <p:cTn id="99" dur="100"/>
                                        <p:tgtEl>
                                          <p:spTgt spid="8929"/>
                                        </p:tgtEl>
                                      </p:cBhvr>
                                    </p:animEffect>
                                  </p:childTnLst>
                                </p:cTn>
                              </p:par>
                            </p:childTnLst>
                          </p:cTn>
                        </p:par>
                        <p:par>
                          <p:cTn id="100" fill="hold">
                            <p:stCondLst>
                              <p:cond delay="3200"/>
                            </p:stCondLst>
                            <p:childTnLst>
                              <p:par>
                                <p:cTn id="101" presetID="22" presetClass="entr" presetSubtype="8" fill="hold" grpId="0" nodeType="afterEffect">
                                  <p:stCondLst>
                                    <p:cond delay="0"/>
                                  </p:stCondLst>
                                  <p:iterate>
                                    <p:tmAbs val="0"/>
                                  </p:iterate>
                                  <p:childTnLst>
                                    <p:set>
                                      <p:cBhvr>
                                        <p:cTn id="102" fill="hold"/>
                                        <p:tgtEl>
                                          <p:spTgt spid="8962"/>
                                        </p:tgtEl>
                                        <p:attrNameLst>
                                          <p:attrName>style.visibility</p:attrName>
                                        </p:attrNameLst>
                                      </p:cBhvr>
                                      <p:to>
                                        <p:strVal val="visible"/>
                                      </p:to>
                                    </p:set>
                                    <p:animEffect transition="in" filter="wipe(left)">
                                      <p:cBhvr>
                                        <p:cTn id="103" dur="100"/>
                                        <p:tgtEl>
                                          <p:spTgt spid="8962"/>
                                        </p:tgtEl>
                                      </p:cBhvr>
                                    </p:animEffect>
                                  </p:childTnLst>
                                </p:cTn>
                              </p:par>
                            </p:childTnLst>
                          </p:cTn>
                        </p:par>
                        <p:par>
                          <p:cTn id="104" fill="hold">
                            <p:stCondLst>
                              <p:cond delay="3300"/>
                            </p:stCondLst>
                            <p:childTnLst>
                              <p:par>
                                <p:cTn id="105" presetID="22" presetClass="entr" presetSubtype="8" fill="hold" grpId="0" nodeType="afterEffect">
                                  <p:stCondLst>
                                    <p:cond delay="0"/>
                                  </p:stCondLst>
                                  <p:iterate>
                                    <p:tmAbs val="0"/>
                                  </p:iterate>
                                  <p:childTnLst>
                                    <p:set>
                                      <p:cBhvr>
                                        <p:cTn id="106" fill="hold"/>
                                        <p:tgtEl>
                                          <p:spTgt spid="8995"/>
                                        </p:tgtEl>
                                        <p:attrNameLst>
                                          <p:attrName>style.visibility</p:attrName>
                                        </p:attrNameLst>
                                      </p:cBhvr>
                                      <p:to>
                                        <p:strVal val="visible"/>
                                      </p:to>
                                    </p:set>
                                    <p:animEffect transition="in" filter="wipe(left)">
                                      <p:cBhvr>
                                        <p:cTn id="107" dur="100"/>
                                        <p:tgtEl>
                                          <p:spTgt spid="8995"/>
                                        </p:tgtEl>
                                      </p:cBhvr>
                                    </p:animEffect>
                                  </p:childTnLst>
                                </p:cTn>
                              </p:par>
                            </p:childTnLst>
                          </p:cTn>
                        </p:par>
                        <p:par>
                          <p:cTn id="108" fill="hold">
                            <p:stCondLst>
                              <p:cond delay="3400"/>
                            </p:stCondLst>
                            <p:childTnLst>
                              <p:par>
                                <p:cTn id="109" presetID="22" presetClass="entr" presetSubtype="8" fill="hold" grpId="0" nodeType="afterEffect">
                                  <p:stCondLst>
                                    <p:cond delay="0"/>
                                  </p:stCondLst>
                                  <p:iterate>
                                    <p:tmAbs val="0"/>
                                  </p:iterate>
                                  <p:childTnLst>
                                    <p:set>
                                      <p:cBhvr>
                                        <p:cTn id="110" fill="hold"/>
                                        <p:tgtEl>
                                          <p:spTgt spid="9028"/>
                                        </p:tgtEl>
                                        <p:attrNameLst>
                                          <p:attrName>style.visibility</p:attrName>
                                        </p:attrNameLst>
                                      </p:cBhvr>
                                      <p:to>
                                        <p:strVal val="visible"/>
                                      </p:to>
                                    </p:set>
                                    <p:animEffect transition="in" filter="wipe(left)">
                                      <p:cBhvr>
                                        <p:cTn id="111" dur="100"/>
                                        <p:tgtEl>
                                          <p:spTgt spid="9028"/>
                                        </p:tgtEl>
                                      </p:cBhvr>
                                    </p:animEffect>
                                  </p:childTnLst>
                                </p:cTn>
                              </p:par>
                            </p:childTnLst>
                          </p:cTn>
                        </p:par>
                        <p:par>
                          <p:cTn id="112" fill="hold">
                            <p:stCondLst>
                              <p:cond delay="3500"/>
                            </p:stCondLst>
                            <p:childTnLst>
                              <p:par>
                                <p:cTn id="113" presetID="22" presetClass="entr" presetSubtype="8" fill="hold" grpId="0" nodeType="afterEffect">
                                  <p:stCondLst>
                                    <p:cond delay="0"/>
                                  </p:stCondLst>
                                  <p:iterate>
                                    <p:tmAbs val="0"/>
                                  </p:iterate>
                                  <p:childTnLst>
                                    <p:set>
                                      <p:cBhvr>
                                        <p:cTn id="114" fill="hold"/>
                                        <p:tgtEl>
                                          <p:spTgt spid="9061"/>
                                        </p:tgtEl>
                                        <p:attrNameLst>
                                          <p:attrName>style.visibility</p:attrName>
                                        </p:attrNameLst>
                                      </p:cBhvr>
                                      <p:to>
                                        <p:strVal val="visible"/>
                                      </p:to>
                                    </p:set>
                                    <p:animEffect transition="in" filter="wipe(left)">
                                      <p:cBhvr>
                                        <p:cTn id="115" dur="100"/>
                                        <p:tgtEl>
                                          <p:spTgt spid="9061"/>
                                        </p:tgtEl>
                                      </p:cBhvr>
                                    </p:animEffect>
                                  </p:childTnLst>
                                </p:cTn>
                              </p:par>
                            </p:childTnLst>
                          </p:cTn>
                        </p:par>
                        <p:par>
                          <p:cTn id="116" fill="hold">
                            <p:stCondLst>
                              <p:cond delay="3600"/>
                            </p:stCondLst>
                            <p:childTnLst>
                              <p:par>
                                <p:cTn id="117" presetID="22" presetClass="entr" presetSubtype="8" fill="hold" grpId="0" nodeType="afterEffect">
                                  <p:stCondLst>
                                    <p:cond delay="0"/>
                                  </p:stCondLst>
                                  <p:iterate>
                                    <p:tmAbs val="0"/>
                                  </p:iterate>
                                  <p:childTnLst>
                                    <p:set>
                                      <p:cBhvr>
                                        <p:cTn id="118" fill="hold"/>
                                        <p:tgtEl>
                                          <p:spTgt spid="9094"/>
                                        </p:tgtEl>
                                        <p:attrNameLst>
                                          <p:attrName>style.visibility</p:attrName>
                                        </p:attrNameLst>
                                      </p:cBhvr>
                                      <p:to>
                                        <p:strVal val="visible"/>
                                      </p:to>
                                    </p:set>
                                    <p:animEffect transition="in" filter="wipe(left)">
                                      <p:cBhvr>
                                        <p:cTn id="119" dur="100"/>
                                        <p:tgtEl>
                                          <p:spTgt spid="9094"/>
                                        </p:tgtEl>
                                      </p:cBhvr>
                                    </p:animEffect>
                                  </p:childTnLst>
                                </p:cTn>
                              </p:par>
                            </p:childTnLst>
                          </p:cTn>
                        </p:par>
                        <p:par>
                          <p:cTn id="120" fill="hold">
                            <p:stCondLst>
                              <p:cond delay="3700"/>
                            </p:stCondLst>
                            <p:childTnLst>
                              <p:par>
                                <p:cTn id="121" presetID="22" presetClass="entr" presetSubtype="8" fill="hold" grpId="0" nodeType="afterEffect">
                                  <p:stCondLst>
                                    <p:cond delay="0"/>
                                  </p:stCondLst>
                                  <p:iterate>
                                    <p:tmAbs val="0"/>
                                  </p:iterate>
                                  <p:childTnLst>
                                    <p:set>
                                      <p:cBhvr>
                                        <p:cTn id="122" fill="hold"/>
                                        <p:tgtEl>
                                          <p:spTgt spid="9127"/>
                                        </p:tgtEl>
                                        <p:attrNameLst>
                                          <p:attrName>style.visibility</p:attrName>
                                        </p:attrNameLst>
                                      </p:cBhvr>
                                      <p:to>
                                        <p:strVal val="visible"/>
                                      </p:to>
                                    </p:set>
                                    <p:animEffect transition="in" filter="wipe(left)">
                                      <p:cBhvr>
                                        <p:cTn id="123" dur="100"/>
                                        <p:tgtEl>
                                          <p:spTgt spid="9127"/>
                                        </p:tgtEl>
                                      </p:cBhvr>
                                    </p:animEffect>
                                  </p:childTnLst>
                                </p:cTn>
                              </p:par>
                            </p:childTnLst>
                          </p:cTn>
                        </p:par>
                        <p:par>
                          <p:cTn id="124" fill="hold">
                            <p:stCondLst>
                              <p:cond delay="3800"/>
                            </p:stCondLst>
                            <p:childTnLst>
                              <p:par>
                                <p:cTn id="125" presetID="22" presetClass="entr" presetSubtype="8" fill="hold" grpId="0" nodeType="afterEffect">
                                  <p:stCondLst>
                                    <p:cond delay="0"/>
                                  </p:stCondLst>
                                  <p:iterate>
                                    <p:tmAbs val="0"/>
                                  </p:iterate>
                                  <p:childTnLst>
                                    <p:set>
                                      <p:cBhvr>
                                        <p:cTn id="126" fill="hold"/>
                                        <p:tgtEl>
                                          <p:spTgt spid="9160"/>
                                        </p:tgtEl>
                                        <p:attrNameLst>
                                          <p:attrName>style.visibility</p:attrName>
                                        </p:attrNameLst>
                                      </p:cBhvr>
                                      <p:to>
                                        <p:strVal val="visible"/>
                                      </p:to>
                                    </p:set>
                                    <p:animEffect transition="in" filter="wipe(left)">
                                      <p:cBhvr>
                                        <p:cTn id="127" dur="100"/>
                                        <p:tgtEl>
                                          <p:spTgt spid="9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70" grpId="0" animBg="1" advAuto="0"/>
      <p:bldP spid="8203" grpId="0" animBg="1" advAuto="0"/>
      <p:bldP spid="8236" grpId="0" animBg="1" advAuto="0"/>
      <p:bldP spid="8269" grpId="0" animBg="1" advAuto="0"/>
      <p:bldP spid="8302" grpId="0" animBg="1" advAuto="0"/>
      <p:bldP spid="8335" grpId="0" animBg="1" advAuto="0"/>
      <p:bldP spid="8368" grpId="0" animBg="1" advAuto="0"/>
      <p:bldP spid="8401" grpId="0" animBg="1" advAuto="0"/>
      <p:bldP spid="8434" grpId="0" animBg="1" advAuto="0"/>
      <p:bldP spid="8467" grpId="0" animBg="1" advAuto="0"/>
      <p:bldP spid="8500" grpId="0" animBg="1" advAuto="0"/>
      <p:bldP spid="8533" grpId="0" animBg="1" advAuto="0"/>
      <p:bldP spid="8566" grpId="0" animBg="1" advAuto="0"/>
      <p:bldP spid="8599" grpId="0" animBg="1" advAuto="0"/>
      <p:bldP spid="8632" grpId="0" animBg="1" advAuto="0"/>
      <p:bldP spid="8665" grpId="0" animBg="1" advAuto="0"/>
      <p:bldP spid="8698" grpId="0" animBg="1" advAuto="0"/>
      <p:bldP spid="8731" grpId="0" animBg="1" advAuto="0"/>
      <p:bldP spid="8764" grpId="0" animBg="1" advAuto="0"/>
      <p:bldP spid="8797" grpId="0" animBg="1" advAuto="0"/>
      <p:bldP spid="8830" grpId="0" animBg="1" advAuto="0"/>
      <p:bldP spid="8863" grpId="0" animBg="1" advAuto="0"/>
      <p:bldP spid="8896" grpId="0" animBg="1" advAuto="0"/>
      <p:bldP spid="8929" grpId="0" animBg="1" advAuto="0"/>
      <p:bldP spid="8962" grpId="0" animBg="1" advAuto="0"/>
      <p:bldP spid="8995" grpId="0" animBg="1" advAuto="0"/>
      <p:bldP spid="9028" grpId="0" animBg="1" advAuto="0"/>
      <p:bldP spid="9061" grpId="0" animBg="1" advAuto="0"/>
      <p:bldP spid="9094" grpId="0" animBg="1" advAuto="0"/>
      <p:bldP spid="9127" grpId="0" animBg="1" advAuto="0"/>
      <p:bldP spid="9160" grpId="0" animBg="1" advAuto="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23" name="Group"/>
          <p:cNvGrpSpPr/>
          <p:nvPr/>
        </p:nvGrpSpPr>
        <p:grpSpPr>
          <a:xfrm>
            <a:off x="7154547" y="1721610"/>
            <a:ext cx="10086790" cy="10265160"/>
            <a:chOff x="0" y="0"/>
            <a:chExt cx="10086788" cy="10265159"/>
          </a:xfrm>
        </p:grpSpPr>
        <p:grpSp>
          <p:nvGrpSpPr>
            <p:cNvPr id="9197" name="Group"/>
            <p:cNvGrpSpPr/>
            <p:nvPr/>
          </p:nvGrpSpPr>
          <p:grpSpPr>
            <a:xfrm>
              <a:off x="0" y="0"/>
              <a:ext cx="10086789" cy="422660"/>
              <a:chOff x="0" y="0"/>
              <a:chExt cx="10086788" cy="422659"/>
            </a:xfrm>
          </p:grpSpPr>
          <p:sp>
            <p:nvSpPr>
              <p:cNvPr id="9165"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66"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67"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68"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69"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0"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1"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2"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3"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4"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5"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6"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7"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8"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9"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80" name="1"/>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81"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182"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183"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184" name="1"/>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85" name="1"/>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86" name="6"/>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187" name="6"/>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188"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189" name="4"/>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190"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191"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192"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193"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194"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195"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196"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215" name="Group"/>
            <p:cNvGrpSpPr/>
            <p:nvPr/>
          </p:nvGrpSpPr>
          <p:grpSpPr>
            <a:xfrm>
              <a:off x="0" y="317499"/>
              <a:ext cx="5006789" cy="422661"/>
              <a:chOff x="0" y="0"/>
              <a:chExt cx="5006788" cy="422659"/>
            </a:xfrm>
          </p:grpSpPr>
          <p:grpSp>
            <p:nvGrpSpPr>
              <p:cNvPr id="9213" name="Group"/>
              <p:cNvGrpSpPr/>
              <p:nvPr/>
            </p:nvGrpSpPr>
            <p:grpSpPr>
              <a:xfrm>
                <a:off x="0" y="0"/>
                <a:ext cx="4689289" cy="422660"/>
                <a:chOff x="0" y="0"/>
                <a:chExt cx="4689288" cy="422659"/>
              </a:xfrm>
            </p:grpSpPr>
            <p:sp>
              <p:nvSpPr>
                <p:cNvPr id="9198"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99"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0"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1"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2"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3" name="7"/>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204"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205"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6"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7"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8"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9"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10"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11"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12"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9214" name="1"/>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9216" name="6"/>
            <p:cNvSpPr txBox="1"/>
            <p:nvPr/>
          </p:nvSpPr>
          <p:spPr>
            <a:xfrm>
              <a:off x="5054600" y="317499"/>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grpSp>
          <p:nvGrpSpPr>
            <p:cNvPr id="9232" name="Group"/>
            <p:cNvGrpSpPr/>
            <p:nvPr/>
          </p:nvGrpSpPr>
          <p:grpSpPr>
            <a:xfrm>
              <a:off x="5372100" y="317499"/>
              <a:ext cx="4714689" cy="422661"/>
              <a:chOff x="0" y="0"/>
              <a:chExt cx="4714688" cy="422659"/>
            </a:xfrm>
          </p:grpSpPr>
          <p:sp>
            <p:nvSpPr>
              <p:cNvPr id="9217" name="6"/>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18" name="6"/>
              <p:cNvSpPr txBox="1"/>
              <p:nvPr/>
            </p:nvSpPr>
            <p:spPr>
              <a:xfrm>
                <a:off x="317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19" name="6"/>
              <p:cNvSpPr txBox="1"/>
              <p:nvPr/>
            </p:nvSpPr>
            <p:spPr>
              <a:xfrm>
                <a:off x="635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20" name="6"/>
              <p:cNvSpPr txBox="1"/>
              <p:nvPr/>
            </p:nvSpPr>
            <p:spPr>
              <a:xfrm>
                <a:off x="952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21" name="6"/>
              <p:cNvSpPr txBox="1"/>
              <p:nvPr/>
            </p:nvSpPr>
            <p:spPr>
              <a:xfrm>
                <a:off x="1270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22" name="6"/>
              <p:cNvSpPr txBox="1"/>
              <p:nvPr/>
            </p:nvSpPr>
            <p:spPr>
              <a:xfrm>
                <a:off x="1587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23" name="4"/>
              <p:cNvSpPr txBox="1"/>
              <p:nvPr/>
            </p:nvSpPr>
            <p:spPr>
              <a:xfrm>
                <a:off x="1905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224" name="1"/>
              <p:cNvSpPr txBox="1"/>
              <p:nvPr/>
            </p:nvSpPr>
            <p:spPr>
              <a:xfrm>
                <a:off x="2222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25" name="4"/>
              <p:cNvSpPr txBox="1"/>
              <p:nvPr/>
            </p:nvSpPr>
            <p:spPr>
              <a:xfrm>
                <a:off x="2540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226" name="9"/>
              <p:cNvSpPr txBox="1"/>
              <p:nvPr/>
            </p:nvSpPr>
            <p:spPr>
              <a:xfrm>
                <a:off x="2857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27" name="9"/>
              <p:cNvSpPr txBox="1"/>
              <p:nvPr/>
            </p:nvSpPr>
            <p:spPr>
              <a:xfrm>
                <a:off x="3175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28" name="9"/>
              <p:cNvSpPr txBox="1"/>
              <p:nvPr/>
            </p:nvSpPr>
            <p:spPr>
              <a:xfrm>
                <a:off x="3492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29" name="9"/>
              <p:cNvSpPr txBox="1"/>
              <p:nvPr/>
            </p:nvSpPr>
            <p:spPr>
              <a:xfrm>
                <a:off x="3810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30" name="9"/>
              <p:cNvSpPr txBox="1"/>
              <p:nvPr/>
            </p:nvSpPr>
            <p:spPr>
              <a:xfrm>
                <a:off x="41275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31" name="9"/>
              <p:cNvSpPr txBox="1"/>
              <p:nvPr/>
            </p:nvSpPr>
            <p:spPr>
              <a:xfrm>
                <a:off x="44450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265" name="Group"/>
            <p:cNvGrpSpPr/>
            <p:nvPr/>
          </p:nvGrpSpPr>
          <p:grpSpPr>
            <a:xfrm>
              <a:off x="0" y="634999"/>
              <a:ext cx="10086789" cy="422661"/>
              <a:chOff x="0" y="0"/>
              <a:chExt cx="10086788" cy="422659"/>
            </a:xfrm>
          </p:grpSpPr>
          <p:sp>
            <p:nvSpPr>
              <p:cNvPr id="9233"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34"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35" name="7"/>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236"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37"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38"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39"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240"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1"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2"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3"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4"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5"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6"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7"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8"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49"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0"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1"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2" name="6"/>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3" name="6"/>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4" name="6"/>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5" name="6"/>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6"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257" name="1"/>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58"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259"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60"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61"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62"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63"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64"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298" name="Group"/>
            <p:cNvGrpSpPr/>
            <p:nvPr/>
          </p:nvGrpSpPr>
          <p:grpSpPr>
            <a:xfrm>
              <a:off x="0" y="952499"/>
              <a:ext cx="10086789" cy="422661"/>
              <a:chOff x="0" y="0"/>
              <a:chExt cx="10086788" cy="422659"/>
            </a:xfrm>
          </p:grpSpPr>
          <p:sp>
            <p:nvSpPr>
              <p:cNvPr id="9266"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67"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68" name="7"/>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269"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0"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1"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2"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3"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4"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5"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6"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7"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8"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9"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80" name="2"/>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281"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82" name="2"/>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283"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84"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85" name="2"/>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286" name="2"/>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287" name="6"/>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88" name="2"/>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289"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0"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1"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2"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3"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4"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5"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6"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7"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331" name="Group"/>
            <p:cNvGrpSpPr/>
            <p:nvPr/>
          </p:nvGrpSpPr>
          <p:grpSpPr>
            <a:xfrm>
              <a:off x="0" y="1269999"/>
              <a:ext cx="10086789" cy="422661"/>
              <a:chOff x="0" y="0"/>
              <a:chExt cx="10086788" cy="422659"/>
            </a:xfrm>
          </p:grpSpPr>
          <p:sp>
            <p:nvSpPr>
              <p:cNvPr id="9299"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0"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1"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2" name="7"/>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303" name="7"/>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304"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5"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6"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7"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8"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9"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10"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11"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12"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13" name="6"/>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14"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15"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16"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17" name="2"/>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18" name="5"/>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319" name="2"/>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20" name="2"/>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21"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322"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3"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4"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5"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6"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7"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8"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9"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30"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364" name="Group"/>
            <p:cNvGrpSpPr/>
            <p:nvPr/>
          </p:nvGrpSpPr>
          <p:grpSpPr>
            <a:xfrm>
              <a:off x="0" y="1587500"/>
              <a:ext cx="10086789" cy="422660"/>
              <a:chOff x="0" y="0"/>
              <a:chExt cx="10086788" cy="422659"/>
            </a:xfrm>
          </p:grpSpPr>
          <p:sp>
            <p:nvSpPr>
              <p:cNvPr id="9332"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3"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4"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5" name="7"/>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336"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7"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8"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9"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0"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1"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2"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3"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4"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5"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6" name="2"/>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47"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48"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49"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50" name="2"/>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51" name="5"/>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352" name="2"/>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53" name="2"/>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54"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355"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56"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57"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58"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59"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60"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61"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62"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63"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397" name="Group"/>
            <p:cNvGrpSpPr/>
            <p:nvPr/>
          </p:nvGrpSpPr>
          <p:grpSpPr>
            <a:xfrm>
              <a:off x="0" y="1905000"/>
              <a:ext cx="10086789" cy="422660"/>
              <a:chOff x="0" y="0"/>
              <a:chExt cx="10086788" cy="422659"/>
            </a:xfrm>
          </p:grpSpPr>
          <p:sp>
            <p:nvSpPr>
              <p:cNvPr id="9365"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66"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67"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68"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69"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70"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71" name="2"/>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2" name="2"/>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3" name="2"/>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4" name="2"/>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5"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6"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7"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78" name="2"/>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9" name="6"/>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80"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81"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82" name="2"/>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83"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84" name="2"/>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85" name="6"/>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86" name="2"/>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87"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388"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89"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0"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1"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2"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3"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4"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5"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6"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430" name="Group"/>
            <p:cNvGrpSpPr/>
            <p:nvPr/>
          </p:nvGrpSpPr>
          <p:grpSpPr>
            <a:xfrm>
              <a:off x="0" y="2222500"/>
              <a:ext cx="10086789" cy="422660"/>
              <a:chOff x="0" y="0"/>
              <a:chExt cx="10086788" cy="422659"/>
            </a:xfrm>
          </p:grpSpPr>
          <p:sp>
            <p:nvSpPr>
              <p:cNvPr id="9398"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99"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00"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01"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02"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03" name="2"/>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04" name="2"/>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05"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06" name="2"/>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07" name="2"/>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08"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09"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10"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11" name="2"/>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12" name="6"/>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3"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4"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5"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6"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7" name="2"/>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18" name="6"/>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9" name="4"/>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420"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1"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2"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3"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4"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5"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6"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7" name="8"/>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428"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429"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463" name="Group"/>
            <p:cNvGrpSpPr/>
            <p:nvPr/>
          </p:nvGrpSpPr>
          <p:grpSpPr>
            <a:xfrm>
              <a:off x="0" y="2540000"/>
              <a:ext cx="10086789" cy="422660"/>
              <a:chOff x="0" y="0"/>
              <a:chExt cx="10086788" cy="422659"/>
            </a:xfrm>
          </p:grpSpPr>
          <p:sp>
            <p:nvSpPr>
              <p:cNvPr id="9431" name="2"/>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32" name="2"/>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33"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4"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5"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6"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7"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8"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9"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0"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1"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2"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3"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4"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5" name="6"/>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46"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47" name="2"/>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48" name="6"/>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49" name="6"/>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50" name="6"/>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51" name="4"/>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452" name="4"/>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453"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4"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5"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6"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7"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8"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9"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60"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61"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462"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496" name="Group"/>
            <p:cNvGrpSpPr/>
            <p:nvPr/>
          </p:nvGrpSpPr>
          <p:grpSpPr>
            <a:xfrm>
              <a:off x="0" y="2857500"/>
              <a:ext cx="10086789" cy="422660"/>
              <a:chOff x="0" y="0"/>
              <a:chExt cx="10086788" cy="422659"/>
            </a:xfrm>
          </p:grpSpPr>
          <p:sp>
            <p:nvSpPr>
              <p:cNvPr id="9464"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65"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66"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67"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68"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69"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0"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1"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2"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3"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4"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5"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6"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7"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8" name="1"/>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9" name="6"/>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80" name="6"/>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81"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482"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483"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484"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485"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486"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487"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88"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89"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0"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1"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2"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3"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4"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5"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529" name="Group"/>
            <p:cNvGrpSpPr/>
            <p:nvPr/>
          </p:nvGrpSpPr>
          <p:grpSpPr>
            <a:xfrm>
              <a:off x="0" y="3175000"/>
              <a:ext cx="10086789" cy="422661"/>
              <a:chOff x="0" y="0"/>
              <a:chExt cx="10086788" cy="422659"/>
            </a:xfrm>
          </p:grpSpPr>
          <p:sp>
            <p:nvSpPr>
              <p:cNvPr id="9497"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98"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99"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0"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1"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2"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3"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4"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5"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6" name="7"/>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507"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8" name="5"/>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509" name="2"/>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10" name="2"/>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11" name="2"/>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12"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3"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4"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5"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6"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7"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8" name="4"/>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519"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0"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1"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2"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3"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4"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5"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6"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7"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8"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562" name="Group"/>
            <p:cNvGrpSpPr/>
            <p:nvPr/>
          </p:nvGrpSpPr>
          <p:grpSpPr>
            <a:xfrm>
              <a:off x="0" y="3492500"/>
              <a:ext cx="10086789" cy="422661"/>
              <a:chOff x="0" y="0"/>
              <a:chExt cx="10086788" cy="422659"/>
            </a:xfrm>
          </p:grpSpPr>
          <p:sp>
            <p:nvSpPr>
              <p:cNvPr id="9530"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1"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2"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3"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4"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5"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6"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7"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8"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9"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40" name="5"/>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541"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42" name="2"/>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43" name="2"/>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44" name="2"/>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45"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46"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47"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48"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49" name="4"/>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550" name="4"/>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551" name="6"/>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552"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3"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4"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5"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6"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7"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8"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9"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60"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61"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595" name="Group"/>
            <p:cNvGrpSpPr/>
            <p:nvPr/>
          </p:nvGrpSpPr>
          <p:grpSpPr>
            <a:xfrm>
              <a:off x="0" y="3810000"/>
              <a:ext cx="10086789" cy="422661"/>
              <a:chOff x="0" y="0"/>
              <a:chExt cx="10086788" cy="422659"/>
            </a:xfrm>
          </p:grpSpPr>
          <p:sp>
            <p:nvSpPr>
              <p:cNvPr id="9563"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4"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5"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6"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7"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8"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9"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70"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71"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72"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73"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74"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75" name="2"/>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76" name="2"/>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77" name="2"/>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78" name="5"/>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579" name="2"/>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80"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81" name="5"/>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582" name="4"/>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583" name="6"/>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584" name="9"/>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85"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86"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87"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88"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89"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90"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91"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92"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93"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94"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628" name="Group"/>
            <p:cNvGrpSpPr/>
            <p:nvPr/>
          </p:nvGrpSpPr>
          <p:grpSpPr>
            <a:xfrm>
              <a:off x="0" y="4127500"/>
              <a:ext cx="10086789" cy="422660"/>
              <a:chOff x="0" y="0"/>
              <a:chExt cx="10086788" cy="422659"/>
            </a:xfrm>
          </p:grpSpPr>
          <p:sp>
            <p:nvSpPr>
              <p:cNvPr id="9596"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97"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98"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99"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0" name="7"/>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601"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2"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3"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4"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5"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6"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07"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08" name="6"/>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609" name="6"/>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610" name="5"/>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11" name="5"/>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12" name="2"/>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13" name="9"/>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4" name="9"/>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5" name="9"/>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6" name="9"/>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7" name="9"/>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8"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9"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0"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1"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2"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3"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4"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5"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6"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7"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661" name="Group"/>
            <p:cNvGrpSpPr/>
            <p:nvPr/>
          </p:nvGrpSpPr>
          <p:grpSpPr>
            <a:xfrm>
              <a:off x="0" y="4445000"/>
              <a:ext cx="10086789" cy="422660"/>
              <a:chOff x="0" y="0"/>
              <a:chExt cx="10086788" cy="422659"/>
            </a:xfrm>
          </p:grpSpPr>
          <p:sp>
            <p:nvSpPr>
              <p:cNvPr id="9629"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0"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1"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2"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3" name="7"/>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634" name="2"/>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35" name="2"/>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36" name="2"/>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37"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8"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9"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40" name="2"/>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41" name="6"/>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642" name="5"/>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43" name="5"/>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44"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45" name="2"/>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46" name="9"/>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47" name="9"/>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48" name="9"/>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49" name="9"/>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0" name="9"/>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1" name="9"/>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2" name="9"/>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3" name="9"/>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4" name="9"/>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5"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6"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7"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8"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9"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60"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694" name="Group"/>
            <p:cNvGrpSpPr/>
            <p:nvPr/>
          </p:nvGrpSpPr>
          <p:grpSpPr>
            <a:xfrm>
              <a:off x="0" y="4762500"/>
              <a:ext cx="10086789" cy="422660"/>
              <a:chOff x="0" y="0"/>
              <a:chExt cx="10086788" cy="422659"/>
            </a:xfrm>
          </p:grpSpPr>
          <p:sp>
            <p:nvSpPr>
              <p:cNvPr id="9662"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63"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64"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65" name="7"/>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666" name="2"/>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67" name="2"/>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68" name="2"/>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69" name="2"/>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70"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71"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72" name="2"/>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73" name="6"/>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674" name="6"/>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675" name="5"/>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76" name="5"/>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77"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78"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79" name="4"/>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680" name="4"/>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681" name="4"/>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682" name="9"/>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83" name="9"/>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84"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85"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86"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87" name="0"/>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88"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89"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90"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91"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92"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93"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727" name="Group"/>
            <p:cNvGrpSpPr/>
            <p:nvPr/>
          </p:nvGrpSpPr>
          <p:grpSpPr>
            <a:xfrm>
              <a:off x="0" y="5080000"/>
              <a:ext cx="10086789" cy="422660"/>
              <a:chOff x="0" y="0"/>
              <a:chExt cx="10086788" cy="422659"/>
            </a:xfrm>
          </p:grpSpPr>
          <p:sp>
            <p:nvSpPr>
              <p:cNvPr id="9695"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96"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97" name="0"/>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98"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99" name="2"/>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700"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1" name="2"/>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702"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3"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4"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5"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6"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7"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8"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9"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0"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1"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2"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3" name="4"/>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714"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5"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6"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7"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718"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9"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20" name="0"/>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21" name="0"/>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22"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23"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24"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25"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26"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760" name="Group"/>
            <p:cNvGrpSpPr/>
            <p:nvPr/>
          </p:nvGrpSpPr>
          <p:grpSpPr>
            <a:xfrm>
              <a:off x="0" y="5397500"/>
              <a:ext cx="10086789" cy="422660"/>
              <a:chOff x="0" y="0"/>
              <a:chExt cx="10086788" cy="422659"/>
            </a:xfrm>
          </p:grpSpPr>
          <p:sp>
            <p:nvSpPr>
              <p:cNvPr id="9728"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29"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0"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1"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2"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3"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4"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5"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6"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7"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8"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9" name="7"/>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740"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41"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42"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3"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4"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5"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6"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7"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8"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9"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0"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1"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2"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3" name="0"/>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4" name="0"/>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5"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56"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57"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58" name="9"/>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59"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793" name="Group"/>
            <p:cNvGrpSpPr/>
            <p:nvPr/>
          </p:nvGrpSpPr>
          <p:grpSpPr>
            <a:xfrm>
              <a:off x="0" y="5715001"/>
              <a:ext cx="10086789" cy="422660"/>
              <a:chOff x="0" y="0"/>
              <a:chExt cx="10086788" cy="422659"/>
            </a:xfrm>
          </p:grpSpPr>
          <p:sp>
            <p:nvSpPr>
              <p:cNvPr id="9761"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2"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3"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4"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5"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6"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7"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8"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9"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70" name="7"/>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771"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72"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73"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74"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75"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76"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77"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78"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79"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0"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1"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2"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3"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4"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5"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6" name="0"/>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7" name="0"/>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8"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89"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90"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91"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792"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826" name="Group"/>
            <p:cNvGrpSpPr/>
            <p:nvPr/>
          </p:nvGrpSpPr>
          <p:grpSpPr>
            <a:xfrm>
              <a:off x="0" y="6032501"/>
              <a:ext cx="10086789" cy="422660"/>
              <a:chOff x="0" y="0"/>
              <a:chExt cx="10086788" cy="422659"/>
            </a:xfrm>
          </p:grpSpPr>
          <p:sp>
            <p:nvSpPr>
              <p:cNvPr id="9794"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95"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96"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97"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98"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99"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0" name="1"/>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1"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2"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3"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4"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5"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6"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7"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8"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09"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0"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1"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2"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3"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4"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5"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6"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7"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8"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9"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20" name="4"/>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21"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22"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23" name="9"/>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24"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825"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859" name="Group"/>
            <p:cNvGrpSpPr/>
            <p:nvPr/>
          </p:nvGrpSpPr>
          <p:grpSpPr>
            <a:xfrm>
              <a:off x="0" y="6350001"/>
              <a:ext cx="10086789" cy="422660"/>
              <a:chOff x="0" y="0"/>
              <a:chExt cx="10086788" cy="422659"/>
            </a:xfrm>
          </p:grpSpPr>
          <p:sp>
            <p:nvSpPr>
              <p:cNvPr id="9827"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28"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29"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0"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1"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2" name="7"/>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833"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834" name="1"/>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5"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6"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7"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8"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9"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40"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41"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2"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3"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4"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5"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6"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7"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8"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9"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50"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51"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52"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53" name="4"/>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54"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55"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56" name="5"/>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857" name="5"/>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858" name="9"/>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892" name="Group"/>
            <p:cNvGrpSpPr/>
            <p:nvPr/>
          </p:nvGrpSpPr>
          <p:grpSpPr>
            <a:xfrm>
              <a:off x="0" y="6667500"/>
              <a:ext cx="10086789" cy="422661"/>
              <a:chOff x="0" y="0"/>
              <a:chExt cx="10086788" cy="422659"/>
            </a:xfrm>
          </p:grpSpPr>
          <p:sp>
            <p:nvSpPr>
              <p:cNvPr id="9860"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1"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2"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3"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4"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5" name="7"/>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866"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867" name="7"/>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868" name="1"/>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9" name="1"/>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70" name="1"/>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71" name="1"/>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72" name="1"/>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73" name="1"/>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74" name="0"/>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75" name="0"/>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76"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77"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78"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79"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0"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1"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2"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3"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4"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5"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86" name="4"/>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87"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88"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89" name="5"/>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890" name="4"/>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91" name="3"/>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9925" name="Group"/>
            <p:cNvGrpSpPr/>
            <p:nvPr/>
          </p:nvGrpSpPr>
          <p:grpSpPr>
            <a:xfrm>
              <a:off x="0" y="6985000"/>
              <a:ext cx="10086789" cy="422661"/>
              <a:chOff x="0" y="0"/>
              <a:chExt cx="10086788" cy="422659"/>
            </a:xfrm>
          </p:grpSpPr>
          <p:sp>
            <p:nvSpPr>
              <p:cNvPr id="9893" name="1"/>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4" name="1"/>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5" name="1"/>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6" name="1"/>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7" name="1"/>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8" name="1"/>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9" name="7"/>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900" name="7"/>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901"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2"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3" name="3"/>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4"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5"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6"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7"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8" name="4"/>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09" name="0"/>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0" name="4"/>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11"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2"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3" name="4"/>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14"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5"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6"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7"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8"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19" name="4"/>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20"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21"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22" name="5"/>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923" name="4"/>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24" name="4"/>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grpSp>
        <p:grpSp>
          <p:nvGrpSpPr>
            <p:cNvPr id="9958" name="Group"/>
            <p:cNvGrpSpPr/>
            <p:nvPr/>
          </p:nvGrpSpPr>
          <p:grpSpPr>
            <a:xfrm>
              <a:off x="0" y="7302500"/>
              <a:ext cx="10086789" cy="422661"/>
              <a:chOff x="0" y="0"/>
              <a:chExt cx="10086788" cy="422659"/>
            </a:xfrm>
          </p:grpSpPr>
          <p:sp>
            <p:nvSpPr>
              <p:cNvPr id="9926"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27"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28" name="3"/>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29"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0"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1"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2"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3"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4"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5"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6" name="3"/>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7"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8"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9"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40"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41" name="4"/>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42" name="5"/>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943" name="0"/>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4"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5" name="0"/>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6" name="0"/>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7" name="0"/>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8" name="0"/>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9" name="0"/>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50" name="0"/>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51"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52"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53"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54"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55" name="4"/>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56"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57" name="3"/>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9991" name="Group"/>
            <p:cNvGrpSpPr/>
            <p:nvPr/>
          </p:nvGrpSpPr>
          <p:grpSpPr>
            <a:xfrm>
              <a:off x="0" y="7620000"/>
              <a:ext cx="10086789" cy="422661"/>
              <a:chOff x="0" y="0"/>
              <a:chExt cx="10086788" cy="422659"/>
            </a:xfrm>
          </p:grpSpPr>
          <p:sp>
            <p:nvSpPr>
              <p:cNvPr id="9959"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0"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1" name="3"/>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2"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3"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4"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5"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6"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7"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8"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9" name="4"/>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70" name="4"/>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71" name="4"/>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72"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73"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74"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75" name="5"/>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976"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77" name="0"/>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78" name="4"/>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79" name="4"/>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0" name="4"/>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1"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2"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3" name="4"/>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4"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5"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86" name="9"/>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87"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88" name="4"/>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9"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0"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10024" name="Group"/>
            <p:cNvGrpSpPr/>
            <p:nvPr/>
          </p:nvGrpSpPr>
          <p:grpSpPr>
            <a:xfrm>
              <a:off x="0" y="7937500"/>
              <a:ext cx="10086789" cy="422661"/>
              <a:chOff x="0" y="0"/>
              <a:chExt cx="10086788" cy="422659"/>
            </a:xfrm>
          </p:grpSpPr>
          <p:sp>
            <p:nvSpPr>
              <p:cNvPr id="9992"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3"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4" name="3"/>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5"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6"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7"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8"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9"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0"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1"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2" name="3"/>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3"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4"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5"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6"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7"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8" name="3"/>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9"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10"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11" name="8"/>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12" name="3"/>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13" name="4"/>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14"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15"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16" name="4"/>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17"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18" name="9"/>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10019" name="3"/>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20" name="9"/>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10021" name="4"/>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22"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23"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10057" name="Group"/>
            <p:cNvGrpSpPr/>
            <p:nvPr/>
          </p:nvGrpSpPr>
          <p:grpSpPr>
            <a:xfrm>
              <a:off x="0" y="8254999"/>
              <a:ext cx="10086789" cy="422661"/>
              <a:chOff x="0" y="0"/>
              <a:chExt cx="10086788" cy="422659"/>
            </a:xfrm>
          </p:grpSpPr>
          <p:sp>
            <p:nvSpPr>
              <p:cNvPr id="10025"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26"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27" name="8"/>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28"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29"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0"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1"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2"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3"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4"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5" name="3"/>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6"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7"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8" name="8"/>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39"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40" name="8"/>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41" name="8"/>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42"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43"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44" name="8"/>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45" name="3"/>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46" name="8"/>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47"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48" name="4"/>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49" name="8"/>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50" name="4"/>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51" name="8"/>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52" name="3"/>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53" name="8"/>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54" name="3"/>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55"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56" name="3"/>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10090" name="Group"/>
            <p:cNvGrpSpPr/>
            <p:nvPr/>
          </p:nvGrpSpPr>
          <p:grpSpPr>
            <a:xfrm>
              <a:off x="0" y="8572499"/>
              <a:ext cx="10086789" cy="422661"/>
              <a:chOff x="0" y="0"/>
              <a:chExt cx="10086788" cy="422659"/>
            </a:xfrm>
          </p:grpSpPr>
          <p:sp>
            <p:nvSpPr>
              <p:cNvPr id="10058" name="8"/>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59" name="8"/>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60" name="3"/>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61" name="8"/>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62" name="8"/>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63"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64" name="8"/>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65"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66"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67"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68" name="8"/>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69"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0" name="8"/>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71"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2"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3"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4" name="3"/>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5"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6"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7" name="8"/>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78" name="3"/>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9" name="8"/>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80" name="4"/>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81" name="8"/>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82" name="8"/>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83" name="8"/>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84" name="3"/>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85" name="3"/>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86" name="3"/>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87" name="3"/>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88"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89" name="3"/>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10123" name="Group"/>
            <p:cNvGrpSpPr/>
            <p:nvPr/>
          </p:nvGrpSpPr>
          <p:grpSpPr>
            <a:xfrm>
              <a:off x="0" y="8889999"/>
              <a:ext cx="10086789" cy="422661"/>
              <a:chOff x="0" y="0"/>
              <a:chExt cx="10086788" cy="422659"/>
            </a:xfrm>
          </p:grpSpPr>
          <p:sp>
            <p:nvSpPr>
              <p:cNvPr id="10091"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2"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3" name="8"/>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94"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5"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6"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7"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8"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9" name="3"/>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00"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01" name="8"/>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2" name="8"/>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3" name="8"/>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4" name="8"/>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5"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06"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07" name="8"/>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8" name="8"/>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9"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10" name="3"/>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11" name="8"/>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2" name="8"/>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3" name="8"/>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4" name="8"/>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5" name="8"/>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6" name="8"/>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7" name="8"/>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8" name="8"/>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9" name="3"/>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20" name="8"/>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21"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22"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10156" name="Group"/>
            <p:cNvGrpSpPr/>
            <p:nvPr/>
          </p:nvGrpSpPr>
          <p:grpSpPr>
            <a:xfrm>
              <a:off x="0" y="9207499"/>
              <a:ext cx="10086789" cy="422661"/>
              <a:chOff x="0" y="0"/>
              <a:chExt cx="10086788" cy="422659"/>
            </a:xfrm>
          </p:grpSpPr>
          <p:sp>
            <p:nvSpPr>
              <p:cNvPr id="10124"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25"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26" name="8"/>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27" name="8"/>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28"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29"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0"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1"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2" name="8"/>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33"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4" name="3"/>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5"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6"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7"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8"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9"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0" name="8"/>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41" name="8"/>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42"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3" name="3"/>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4" name="8"/>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45" name="3"/>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6" name="3"/>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7" name="3"/>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8" name="8"/>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49" name="3"/>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50" name="8"/>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51" name="8"/>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52" name="8"/>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53" name="8"/>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54" name="3"/>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55"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10189" name="Group"/>
            <p:cNvGrpSpPr/>
            <p:nvPr/>
          </p:nvGrpSpPr>
          <p:grpSpPr>
            <a:xfrm>
              <a:off x="0" y="9524999"/>
              <a:ext cx="10086789" cy="422661"/>
              <a:chOff x="0" y="0"/>
              <a:chExt cx="10086788" cy="422659"/>
            </a:xfrm>
          </p:grpSpPr>
          <p:sp>
            <p:nvSpPr>
              <p:cNvPr id="10157"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58"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59" name="8"/>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60" name="8"/>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61"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62"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63"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64" name="8"/>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65" name="8"/>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66"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67" name="8"/>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68" name="3"/>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69"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0"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1"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2"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3" name="3"/>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4"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5"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6" name="3"/>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7" name="3"/>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8" name="3"/>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9" name="3"/>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80" name="3"/>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81" name="8"/>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2" name="3"/>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83" name="8"/>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4" name="8"/>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5" name="8"/>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6" name="8"/>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7"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8"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10222" name="Group"/>
            <p:cNvGrpSpPr/>
            <p:nvPr/>
          </p:nvGrpSpPr>
          <p:grpSpPr>
            <a:xfrm>
              <a:off x="0" y="9842499"/>
              <a:ext cx="10086789" cy="422661"/>
              <a:chOff x="0" y="0"/>
              <a:chExt cx="10086788" cy="422659"/>
            </a:xfrm>
          </p:grpSpPr>
          <p:sp>
            <p:nvSpPr>
              <p:cNvPr id="10190" name="3"/>
              <p:cNvSpPr txBox="1"/>
              <p:nvPr/>
            </p:nvSpPr>
            <p:spPr>
              <a:xfrm>
                <a:off x="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1" name="3"/>
              <p:cNvSpPr txBox="1"/>
              <p:nvPr/>
            </p:nvSpPr>
            <p:spPr>
              <a:xfrm>
                <a:off x="3048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2" name="8"/>
              <p:cNvSpPr txBox="1"/>
              <p:nvPr/>
            </p:nvSpPr>
            <p:spPr>
              <a:xfrm>
                <a:off x="60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93" name="3"/>
              <p:cNvSpPr txBox="1"/>
              <p:nvPr/>
            </p:nvSpPr>
            <p:spPr>
              <a:xfrm>
                <a:off x="92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4" name="3"/>
              <p:cNvSpPr txBox="1"/>
              <p:nvPr/>
            </p:nvSpPr>
            <p:spPr>
              <a:xfrm>
                <a:off x="124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5" name="3"/>
              <p:cNvSpPr txBox="1"/>
              <p:nvPr/>
            </p:nvSpPr>
            <p:spPr>
              <a:xfrm>
                <a:off x="156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6" name="3"/>
              <p:cNvSpPr txBox="1"/>
              <p:nvPr/>
            </p:nvSpPr>
            <p:spPr>
              <a:xfrm>
                <a:off x="187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7" name="3"/>
              <p:cNvSpPr txBox="1"/>
              <p:nvPr/>
            </p:nvSpPr>
            <p:spPr>
              <a:xfrm>
                <a:off x="219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8" name="8"/>
              <p:cNvSpPr txBox="1"/>
              <p:nvPr/>
            </p:nvSpPr>
            <p:spPr>
              <a:xfrm>
                <a:off x="251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99" name="3"/>
              <p:cNvSpPr txBox="1"/>
              <p:nvPr/>
            </p:nvSpPr>
            <p:spPr>
              <a:xfrm>
                <a:off x="283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0" name="8"/>
              <p:cNvSpPr txBox="1"/>
              <p:nvPr/>
            </p:nvSpPr>
            <p:spPr>
              <a:xfrm>
                <a:off x="314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01" name="8"/>
              <p:cNvSpPr txBox="1"/>
              <p:nvPr/>
            </p:nvSpPr>
            <p:spPr>
              <a:xfrm>
                <a:off x="346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02" name="3"/>
              <p:cNvSpPr txBox="1"/>
              <p:nvPr/>
            </p:nvSpPr>
            <p:spPr>
              <a:xfrm>
                <a:off x="378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3" name="3"/>
              <p:cNvSpPr txBox="1"/>
              <p:nvPr/>
            </p:nvSpPr>
            <p:spPr>
              <a:xfrm>
                <a:off x="410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4" name="3"/>
              <p:cNvSpPr txBox="1"/>
              <p:nvPr/>
            </p:nvSpPr>
            <p:spPr>
              <a:xfrm>
                <a:off x="441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5" name="3"/>
              <p:cNvSpPr txBox="1"/>
              <p:nvPr/>
            </p:nvSpPr>
            <p:spPr>
              <a:xfrm>
                <a:off x="473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6" name="3"/>
              <p:cNvSpPr txBox="1"/>
              <p:nvPr/>
            </p:nvSpPr>
            <p:spPr>
              <a:xfrm>
                <a:off x="505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7" name="3"/>
              <p:cNvSpPr txBox="1"/>
              <p:nvPr/>
            </p:nvSpPr>
            <p:spPr>
              <a:xfrm>
                <a:off x="537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8" name="3"/>
              <p:cNvSpPr txBox="1"/>
              <p:nvPr/>
            </p:nvSpPr>
            <p:spPr>
              <a:xfrm>
                <a:off x="568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9" name="3"/>
              <p:cNvSpPr txBox="1"/>
              <p:nvPr/>
            </p:nvSpPr>
            <p:spPr>
              <a:xfrm>
                <a:off x="600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0" name="3"/>
              <p:cNvSpPr txBox="1"/>
              <p:nvPr/>
            </p:nvSpPr>
            <p:spPr>
              <a:xfrm>
                <a:off x="632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1" name="3"/>
              <p:cNvSpPr txBox="1"/>
              <p:nvPr/>
            </p:nvSpPr>
            <p:spPr>
              <a:xfrm>
                <a:off x="664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2" name="3"/>
              <p:cNvSpPr txBox="1"/>
              <p:nvPr/>
            </p:nvSpPr>
            <p:spPr>
              <a:xfrm>
                <a:off x="695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3" name="3"/>
              <p:cNvSpPr txBox="1"/>
              <p:nvPr/>
            </p:nvSpPr>
            <p:spPr>
              <a:xfrm>
                <a:off x="727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4" name="3"/>
              <p:cNvSpPr txBox="1"/>
              <p:nvPr/>
            </p:nvSpPr>
            <p:spPr>
              <a:xfrm>
                <a:off x="759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5" name="3"/>
              <p:cNvSpPr txBox="1"/>
              <p:nvPr/>
            </p:nvSpPr>
            <p:spPr>
              <a:xfrm>
                <a:off x="791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6" name="8"/>
              <p:cNvSpPr txBox="1"/>
              <p:nvPr/>
            </p:nvSpPr>
            <p:spPr>
              <a:xfrm>
                <a:off x="822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17" name="8"/>
              <p:cNvSpPr txBox="1"/>
              <p:nvPr/>
            </p:nvSpPr>
            <p:spPr>
              <a:xfrm>
                <a:off x="854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18" name="8"/>
              <p:cNvSpPr txBox="1"/>
              <p:nvPr/>
            </p:nvSpPr>
            <p:spPr>
              <a:xfrm>
                <a:off x="8864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19" name="8"/>
              <p:cNvSpPr txBox="1"/>
              <p:nvPr/>
            </p:nvSpPr>
            <p:spPr>
              <a:xfrm>
                <a:off x="9182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20" name="8"/>
              <p:cNvSpPr txBox="1"/>
              <p:nvPr/>
            </p:nvSpPr>
            <p:spPr>
              <a:xfrm>
                <a:off x="94996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21" name="8"/>
              <p:cNvSpPr txBox="1"/>
              <p:nvPr/>
            </p:nvSpPr>
            <p:spPr>
              <a:xfrm>
                <a:off x="9817100" y="-1"/>
                <a:ext cx="269689" cy="4226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sp>
        <p:nvSpPr>
          <p:cNvPr id="10224" name="squirrel reaching for a nut"/>
          <p:cNvSpPr txBox="1"/>
          <p:nvPr/>
        </p:nvSpPr>
        <p:spPr>
          <a:xfrm>
            <a:off x="7156580" y="601436"/>
            <a:ext cx="1411810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sp>
        <p:nvSpPr>
          <p:cNvPr id="2" name="TextBox 1">
            <a:extLst>
              <a:ext uri="{FF2B5EF4-FFF2-40B4-BE49-F238E27FC236}">
                <a16:creationId xmlns:a16="http://schemas.microsoft.com/office/drawing/2014/main" id="{439330C5-834D-2DB4-CF73-44CD5C1821B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28" name="Image" descr="Image"/>
          <p:cNvPicPr>
            <a:picLocks noChangeAspect="1"/>
          </p:cNvPicPr>
          <p:nvPr/>
        </p:nvPicPr>
        <p:blipFill>
          <a:blip r:embed="rId3"/>
          <a:stretch>
            <a:fillRect/>
          </a:stretch>
        </p:blipFill>
        <p:spPr>
          <a:xfrm>
            <a:off x="7162800" y="1768050"/>
            <a:ext cx="10160000" cy="10160001"/>
          </a:xfrm>
          <a:prstGeom prst="rect">
            <a:avLst/>
          </a:prstGeom>
          <a:ln w="12700">
            <a:miter lim="400000"/>
          </a:ln>
        </p:spPr>
      </p:pic>
      <p:sp>
        <p:nvSpPr>
          <p:cNvPr id="10229" name="squirrel reaching for a nut"/>
          <p:cNvSpPr txBox="1"/>
          <p:nvPr/>
        </p:nvSpPr>
        <p:spPr>
          <a:xfrm>
            <a:off x="3109314" y="12231396"/>
            <a:ext cx="18165372"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defTabSz="457200">
              <a:defRPr b="0">
                <a:solidFill>
                  <a:srgbClr val="0433FF"/>
                </a:solidFill>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11254" name="Group"/>
          <p:cNvGrpSpPr/>
          <p:nvPr/>
        </p:nvGrpSpPr>
        <p:grpSpPr>
          <a:xfrm>
            <a:off x="7159162" y="1768051"/>
            <a:ext cx="10160002" cy="10160000"/>
            <a:chOff x="0" y="0"/>
            <a:chExt cx="10160000" cy="10159999"/>
          </a:xfrm>
        </p:grpSpPr>
        <p:sp>
          <p:nvSpPr>
            <p:cNvPr id="10230" name="Square"/>
            <p:cNvSpPr/>
            <p:nvPr/>
          </p:nvSpPr>
          <p:spPr>
            <a:xfrm>
              <a:off x="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1" name="Square"/>
            <p:cNvSpPr/>
            <p:nvPr/>
          </p:nvSpPr>
          <p:spPr>
            <a:xfrm>
              <a:off x="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2" name="Square"/>
            <p:cNvSpPr/>
            <p:nvPr/>
          </p:nvSpPr>
          <p:spPr>
            <a:xfrm>
              <a:off x="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3" name="Square"/>
            <p:cNvSpPr/>
            <p:nvPr/>
          </p:nvSpPr>
          <p:spPr>
            <a:xfrm>
              <a:off x="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4" name="Square"/>
            <p:cNvSpPr/>
            <p:nvPr/>
          </p:nvSpPr>
          <p:spPr>
            <a:xfrm>
              <a:off x="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5" name="Square"/>
            <p:cNvSpPr/>
            <p:nvPr/>
          </p:nvSpPr>
          <p:spPr>
            <a:xfrm>
              <a:off x="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6" name="Square"/>
            <p:cNvSpPr/>
            <p:nvPr/>
          </p:nvSpPr>
          <p:spPr>
            <a:xfrm>
              <a:off x="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7" name="Square"/>
            <p:cNvSpPr/>
            <p:nvPr/>
          </p:nvSpPr>
          <p:spPr>
            <a:xfrm>
              <a:off x="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8" name="Square"/>
            <p:cNvSpPr/>
            <p:nvPr/>
          </p:nvSpPr>
          <p:spPr>
            <a:xfrm>
              <a:off x="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9" name="Square"/>
            <p:cNvSpPr/>
            <p:nvPr/>
          </p:nvSpPr>
          <p:spPr>
            <a:xfrm>
              <a:off x="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0" name="Square"/>
            <p:cNvSpPr/>
            <p:nvPr/>
          </p:nvSpPr>
          <p:spPr>
            <a:xfrm>
              <a:off x="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1" name="Square"/>
            <p:cNvSpPr/>
            <p:nvPr/>
          </p:nvSpPr>
          <p:spPr>
            <a:xfrm>
              <a:off x="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2" name="Square"/>
            <p:cNvSpPr/>
            <p:nvPr/>
          </p:nvSpPr>
          <p:spPr>
            <a:xfrm>
              <a:off x="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3" name="Square"/>
            <p:cNvSpPr/>
            <p:nvPr/>
          </p:nvSpPr>
          <p:spPr>
            <a:xfrm>
              <a:off x="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4" name="Square"/>
            <p:cNvSpPr/>
            <p:nvPr/>
          </p:nvSpPr>
          <p:spPr>
            <a:xfrm>
              <a:off x="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5" name="Square"/>
            <p:cNvSpPr/>
            <p:nvPr/>
          </p:nvSpPr>
          <p:spPr>
            <a:xfrm>
              <a:off x="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6" name="Square"/>
            <p:cNvSpPr/>
            <p:nvPr/>
          </p:nvSpPr>
          <p:spPr>
            <a:xfrm>
              <a:off x="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7" name="Square"/>
            <p:cNvSpPr/>
            <p:nvPr/>
          </p:nvSpPr>
          <p:spPr>
            <a:xfrm>
              <a:off x="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8" name="Square"/>
            <p:cNvSpPr/>
            <p:nvPr/>
          </p:nvSpPr>
          <p:spPr>
            <a:xfrm>
              <a:off x="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9" name="Square"/>
            <p:cNvSpPr/>
            <p:nvPr/>
          </p:nvSpPr>
          <p:spPr>
            <a:xfrm>
              <a:off x="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0" name="Square"/>
            <p:cNvSpPr/>
            <p:nvPr/>
          </p:nvSpPr>
          <p:spPr>
            <a:xfrm>
              <a:off x="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1" name="Square"/>
            <p:cNvSpPr/>
            <p:nvPr/>
          </p:nvSpPr>
          <p:spPr>
            <a:xfrm>
              <a:off x="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2" name="Square"/>
            <p:cNvSpPr/>
            <p:nvPr/>
          </p:nvSpPr>
          <p:spPr>
            <a:xfrm>
              <a:off x="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3" name="Square"/>
            <p:cNvSpPr/>
            <p:nvPr/>
          </p:nvSpPr>
          <p:spPr>
            <a:xfrm>
              <a:off x="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4" name="Square"/>
            <p:cNvSpPr/>
            <p:nvPr/>
          </p:nvSpPr>
          <p:spPr>
            <a:xfrm>
              <a:off x="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5" name="Square"/>
            <p:cNvSpPr/>
            <p:nvPr/>
          </p:nvSpPr>
          <p:spPr>
            <a:xfrm>
              <a:off x="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6" name="Square"/>
            <p:cNvSpPr/>
            <p:nvPr/>
          </p:nvSpPr>
          <p:spPr>
            <a:xfrm>
              <a:off x="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7" name="Square"/>
            <p:cNvSpPr/>
            <p:nvPr/>
          </p:nvSpPr>
          <p:spPr>
            <a:xfrm>
              <a:off x="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8" name="Square"/>
            <p:cNvSpPr/>
            <p:nvPr/>
          </p:nvSpPr>
          <p:spPr>
            <a:xfrm>
              <a:off x="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9" name="Square"/>
            <p:cNvSpPr/>
            <p:nvPr/>
          </p:nvSpPr>
          <p:spPr>
            <a:xfrm>
              <a:off x="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0" name="Square"/>
            <p:cNvSpPr/>
            <p:nvPr/>
          </p:nvSpPr>
          <p:spPr>
            <a:xfrm>
              <a:off x="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1" name="Square"/>
            <p:cNvSpPr/>
            <p:nvPr/>
          </p:nvSpPr>
          <p:spPr>
            <a:xfrm>
              <a:off x="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2" name="Square"/>
            <p:cNvSpPr/>
            <p:nvPr/>
          </p:nvSpPr>
          <p:spPr>
            <a:xfrm>
              <a:off x="317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3" name="Square"/>
            <p:cNvSpPr/>
            <p:nvPr/>
          </p:nvSpPr>
          <p:spPr>
            <a:xfrm>
              <a:off x="317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4" name="Square"/>
            <p:cNvSpPr/>
            <p:nvPr/>
          </p:nvSpPr>
          <p:spPr>
            <a:xfrm>
              <a:off x="317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5" name="Square"/>
            <p:cNvSpPr/>
            <p:nvPr/>
          </p:nvSpPr>
          <p:spPr>
            <a:xfrm>
              <a:off x="317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6" name="Square"/>
            <p:cNvSpPr/>
            <p:nvPr/>
          </p:nvSpPr>
          <p:spPr>
            <a:xfrm>
              <a:off x="317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7" name="Square"/>
            <p:cNvSpPr/>
            <p:nvPr/>
          </p:nvSpPr>
          <p:spPr>
            <a:xfrm>
              <a:off x="317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8" name="Square"/>
            <p:cNvSpPr/>
            <p:nvPr/>
          </p:nvSpPr>
          <p:spPr>
            <a:xfrm>
              <a:off x="317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9" name="Square"/>
            <p:cNvSpPr/>
            <p:nvPr/>
          </p:nvSpPr>
          <p:spPr>
            <a:xfrm>
              <a:off x="317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0" name="Square"/>
            <p:cNvSpPr/>
            <p:nvPr/>
          </p:nvSpPr>
          <p:spPr>
            <a:xfrm>
              <a:off x="317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1" name="Square"/>
            <p:cNvSpPr/>
            <p:nvPr/>
          </p:nvSpPr>
          <p:spPr>
            <a:xfrm>
              <a:off x="317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2" name="Square"/>
            <p:cNvSpPr/>
            <p:nvPr/>
          </p:nvSpPr>
          <p:spPr>
            <a:xfrm>
              <a:off x="317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3" name="Square"/>
            <p:cNvSpPr/>
            <p:nvPr/>
          </p:nvSpPr>
          <p:spPr>
            <a:xfrm>
              <a:off x="317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4" name="Square"/>
            <p:cNvSpPr/>
            <p:nvPr/>
          </p:nvSpPr>
          <p:spPr>
            <a:xfrm>
              <a:off x="317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5" name="Square"/>
            <p:cNvSpPr/>
            <p:nvPr/>
          </p:nvSpPr>
          <p:spPr>
            <a:xfrm>
              <a:off x="317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6" name="Square"/>
            <p:cNvSpPr/>
            <p:nvPr/>
          </p:nvSpPr>
          <p:spPr>
            <a:xfrm>
              <a:off x="317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7" name="Square"/>
            <p:cNvSpPr/>
            <p:nvPr/>
          </p:nvSpPr>
          <p:spPr>
            <a:xfrm>
              <a:off x="317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8" name="Square"/>
            <p:cNvSpPr/>
            <p:nvPr/>
          </p:nvSpPr>
          <p:spPr>
            <a:xfrm>
              <a:off x="317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9" name="Square"/>
            <p:cNvSpPr/>
            <p:nvPr/>
          </p:nvSpPr>
          <p:spPr>
            <a:xfrm>
              <a:off x="317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0" name="Square"/>
            <p:cNvSpPr/>
            <p:nvPr/>
          </p:nvSpPr>
          <p:spPr>
            <a:xfrm>
              <a:off x="317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1" name="Square"/>
            <p:cNvSpPr/>
            <p:nvPr/>
          </p:nvSpPr>
          <p:spPr>
            <a:xfrm>
              <a:off x="317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2" name="Square"/>
            <p:cNvSpPr/>
            <p:nvPr/>
          </p:nvSpPr>
          <p:spPr>
            <a:xfrm>
              <a:off x="317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3" name="Square"/>
            <p:cNvSpPr/>
            <p:nvPr/>
          </p:nvSpPr>
          <p:spPr>
            <a:xfrm>
              <a:off x="317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4" name="Square"/>
            <p:cNvSpPr/>
            <p:nvPr/>
          </p:nvSpPr>
          <p:spPr>
            <a:xfrm>
              <a:off x="317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5" name="Square"/>
            <p:cNvSpPr/>
            <p:nvPr/>
          </p:nvSpPr>
          <p:spPr>
            <a:xfrm>
              <a:off x="317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6" name="Square"/>
            <p:cNvSpPr/>
            <p:nvPr/>
          </p:nvSpPr>
          <p:spPr>
            <a:xfrm>
              <a:off x="317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7" name="Square"/>
            <p:cNvSpPr/>
            <p:nvPr/>
          </p:nvSpPr>
          <p:spPr>
            <a:xfrm>
              <a:off x="317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8" name="Square"/>
            <p:cNvSpPr/>
            <p:nvPr/>
          </p:nvSpPr>
          <p:spPr>
            <a:xfrm>
              <a:off x="317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9" name="Square"/>
            <p:cNvSpPr/>
            <p:nvPr/>
          </p:nvSpPr>
          <p:spPr>
            <a:xfrm>
              <a:off x="317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0" name="Square"/>
            <p:cNvSpPr/>
            <p:nvPr/>
          </p:nvSpPr>
          <p:spPr>
            <a:xfrm>
              <a:off x="317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1" name="Square"/>
            <p:cNvSpPr/>
            <p:nvPr/>
          </p:nvSpPr>
          <p:spPr>
            <a:xfrm>
              <a:off x="317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2" name="Square"/>
            <p:cNvSpPr/>
            <p:nvPr/>
          </p:nvSpPr>
          <p:spPr>
            <a:xfrm>
              <a:off x="317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3" name="Square"/>
            <p:cNvSpPr/>
            <p:nvPr/>
          </p:nvSpPr>
          <p:spPr>
            <a:xfrm>
              <a:off x="317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4" name="Square"/>
            <p:cNvSpPr/>
            <p:nvPr/>
          </p:nvSpPr>
          <p:spPr>
            <a:xfrm>
              <a:off x="635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5" name="Square"/>
            <p:cNvSpPr/>
            <p:nvPr/>
          </p:nvSpPr>
          <p:spPr>
            <a:xfrm>
              <a:off x="635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6" name="Square"/>
            <p:cNvSpPr/>
            <p:nvPr/>
          </p:nvSpPr>
          <p:spPr>
            <a:xfrm>
              <a:off x="635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7" name="Square"/>
            <p:cNvSpPr/>
            <p:nvPr/>
          </p:nvSpPr>
          <p:spPr>
            <a:xfrm>
              <a:off x="635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8" name="Square"/>
            <p:cNvSpPr/>
            <p:nvPr/>
          </p:nvSpPr>
          <p:spPr>
            <a:xfrm>
              <a:off x="635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9" name="Square"/>
            <p:cNvSpPr/>
            <p:nvPr/>
          </p:nvSpPr>
          <p:spPr>
            <a:xfrm>
              <a:off x="635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0" name="Square"/>
            <p:cNvSpPr/>
            <p:nvPr/>
          </p:nvSpPr>
          <p:spPr>
            <a:xfrm>
              <a:off x="635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1" name="Square"/>
            <p:cNvSpPr/>
            <p:nvPr/>
          </p:nvSpPr>
          <p:spPr>
            <a:xfrm>
              <a:off x="635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2" name="Square"/>
            <p:cNvSpPr/>
            <p:nvPr/>
          </p:nvSpPr>
          <p:spPr>
            <a:xfrm>
              <a:off x="635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3" name="Square"/>
            <p:cNvSpPr/>
            <p:nvPr/>
          </p:nvSpPr>
          <p:spPr>
            <a:xfrm>
              <a:off x="635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4" name="Square"/>
            <p:cNvSpPr/>
            <p:nvPr/>
          </p:nvSpPr>
          <p:spPr>
            <a:xfrm>
              <a:off x="635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5" name="Square"/>
            <p:cNvSpPr/>
            <p:nvPr/>
          </p:nvSpPr>
          <p:spPr>
            <a:xfrm>
              <a:off x="635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6" name="Square"/>
            <p:cNvSpPr/>
            <p:nvPr/>
          </p:nvSpPr>
          <p:spPr>
            <a:xfrm>
              <a:off x="635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7" name="Square"/>
            <p:cNvSpPr/>
            <p:nvPr/>
          </p:nvSpPr>
          <p:spPr>
            <a:xfrm>
              <a:off x="635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8" name="Square"/>
            <p:cNvSpPr/>
            <p:nvPr/>
          </p:nvSpPr>
          <p:spPr>
            <a:xfrm>
              <a:off x="635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9" name="Square"/>
            <p:cNvSpPr/>
            <p:nvPr/>
          </p:nvSpPr>
          <p:spPr>
            <a:xfrm>
              <a:off x="635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0" name="Square"/>
            <p:cNvSpPr/>
            <p:nvPr/>
          </p:nvSpPr>
          <p:spPr>
            <a:xfrm>
              <a:off x="635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1" name="Square"/>
            <p:cNvSpPr/>
            <p:nvPr/>
          </p:nvSpPr>
          <p:spPr>
            <a:xfrm>
              <a:off x="635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2" name="Square"/>
            <p:cNvSpPr/>
            <p:nvPr/>
          </p:nvSpPr>
          <p:spPr>
            <a:xfrm>
              <a:off x="635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3" name="Square"/>
            <p:cNvSpPr/>
            <p:nvPr/>
          </p:nvSpPr>
          <p:spPr>
            <a:xfrm>
              <a:off x="635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4" name="Square"/>
            <p:cNvSpPr/>
            <p:nvPr/>
          </p:nvSpPr>
          <p:spPr>
            <a:xfrm>
              <a:off x="635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5" name="Square"/>
            <p:cNvSpPr/>
            <p:nvPr/>
          </p:nvSpPr>
          <p:spPr>
            <a:xfrm>
              <a:off x="635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6" name="Square"/>
            <p:cNvSpPr/>
            <p:nvPr/>
          </p:nvSpPr>
          <p:spPr>
            <a:xfrm>
              <a:off x="635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7" name="Square"/>
            <p:cNvSpPr/>
            <p:nvPr/>
          </p:nvSpPr>
          <p:spPr>
            <a:xfrm>
              <a:off x="635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8" name="Square"/>
            <p:cNvSpPr/>
            <p:nvPr/>
          </p:nvSpPr>
          <p:spPr>
            <a:xfrm>
              <a:off x="635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9" name="Square"/>
            <p:cNvSpPr/>
            <p:nvPr/>
          </p:nvSpPr>
          <p:spPr>
            <a:xfrm>
              <a:off x="635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0" name="Square"/>
            <p:cNvSpPr/>
            <p:nvPr/>
          </p:nvSpPr>
          <p:spPr>
            <a:xfrm>
              <a:off x="635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1" name="Square"/>
            <p:cNvSpPr/>
            <p:nvPr/>
          </p:nvSpPr>
          <p:spPr>
            <a:xfrm>
              <a:off x="635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2" name="Square"/>
            <p:cNvSpPr/>
            <p:nvPr/>
          </p:nvSpPr>
          <p:spPr>
            <a:xfrm>
              <a:off x="635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3" name="Square"/>
            <p:cNvSpPr/>
            <p:nvPr/>
          </p:nvSpPr>
          <p:spPr>
            <a:xfrm>
              <a:off x="635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4" name="Square"/>
            <p:cNvSpPr/>
            <p:nvPr/>
          </p:nvSpPr>
          <p:spPr>
            <a:xfrm>
              <a:off x="635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5" name="Square"/>
            <p:cNvSpPr/>
            <p:nvPr/>
          </p:nvSpPr>
          <p:spPr>
            <a:xfrm>
              <a:off x="635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6" name="Square"/>
            <p:cNvSpPr/>
            <p:nvPr/>
          </p:nvSpPr>
          <p:spPr>
            <a:xfrm>
              <a:off x="952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7" name="Square"/>
            <p:cNvSpPr/>
            <p:nvPr/>
          </p:nvSpPr>
          <p:spPr>
            <a:xfrm>
              <a:off x="952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8" name="Square"/>
            <p:cNvSpPr/>
            <p:nvPr/>
          </p:nvSpPr>
          <p:spPr>
            <a:xfrm>
              <a:off x="952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9" name="Square"/>
            <p:cNvSpPr/>
            <p:nvPr/>
          </p:nvSpPr>
          <p:spPr>
            <a:xfrm>
              <a:off x="952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0" name="Square"/>
            <p:cNvSpPr/>
            <p:nvPr/>
          </p:nvSpPr>
          <p:spPr>
            <a:xfrm>
              <a:off x="952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1" name="Square"/>
            <p:cNvSpPr/>
            <p:nvPr/>
          </p:nvSpPr>
          <p:spPr>
            <a:xfrm>
              <a:off x="952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2" name="Square"/>
            <p:cNvSpPr/>
            <p:nvPr/>
          </p:nvSpPr>
          <p:spPr>
            <a:xfrm>
              <a:off x="952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3" name="Square"/>
            <p:cNvSpPr/>
            <p:nvPr/>
          </p:nvSpPr>
          <p:spPr>
            <a:xfrm>
              <a:off x="952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4" name="Square"/>
            <p:cNvSpPr/>
            <p:nvPr/>
          </p:nvSpPr>
          <p:spPr>
            <a:xfrm>
              <a:off x="952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5" name="Square"/>
            <p:cNvSpPr/>
            <p:nvPr/>
          </p:nvSpPr>
          <p:spPr>
            <a:xfrm>
              <a:off x="952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6" name="Square"/>
            <p:cNvSpPr/>
            <p:nvPr/>
          </p:nvSpPr>
          <p:spPr>
            <a:xfrm>
              <a:off x="952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7" name="Square"/>
            <p:cNvSpPr/>
            <p:nvPr/>
          </p:nvSpPr>
          <p:spPr>
            <a:xfrm>
              <a:off x="952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8" name="Square"/>
            <p:cNvSpPr/>
            <p:nvPr/>
          </p:nvSpPr>
          <p:spPr>
            <a:xfrm>
              <a:off x="952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9" name="Square"/>
            <p:cNvSpPr/>
            <p:nvPr/>
          </p:nvSpPr>
          <p:spPr>
            <a:xfrm>
              <a:off x="952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0" name="Square"/>
            <p:cNvSpPr/>
            <p:nvPr/>
          </p:nvSpPr>
          <p:spPr>
            <a:xfrm>
              <a:off x="952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1" name="Square"/>
            <p:cNvSpPr/>
            <p:nvPr/>
          </p:nvSpPr>
          <p:spPr>
            <a:xfrm>
              <a:off x="952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2" name="Square"/>
            <p:cNvSpPr/>
            <p:nvPr/>
          </p:nvSpPr>
          <p:spPr>
            <a:xfrm>
              <a:off x="952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3" name="Square"/>
            <p:cNvSpPr/>
            <p:nvPr/>
          </p:nvSpPr>
          <p:spPr>
            <a:xfrm>
              <a:off x="952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4" name="Square"/>
            <p:cNvSpPr/>
            <p:nvPr/>
          </p:nvSpPr>
          <p:spPr>
            <a:xfrm>
              <a:off x="952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5" name="Square"/>
            <p:cNvSpPr/>
            <p:nvPr/>
          </p:nvSpPr>
          <p:spPr>
            <a:xfrm>
              <a:off x="952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6" name="Square"/>
            <p:cNvSpPr/>
            <p:nvPr/>
          </p:nvSpPr>
          <p:spPr>
            <a:xfrm>
              <a:off x="952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7" name="Square"/>
            <p:cNvSpPr/>
            <p:nvPr/>
          </p:nvSpPr>
          <p:spPr>
            <a:xfrm>
              <a:off x="952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8" name="Square"/>
            <p:cNvSpPr/>
            <p:nvPr/>
          </p:nvSpPr>
          <p:spPr>
            <a:xfrm>
              <a:off x="952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9" name="Square"/>
            <p:cNvSpPr/>
            <p:nvPr/>
          </p:nvSpPr>
          <p:spPr>
            <a:xfrm>
              <a:off x="952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0" name="Square"/>
            <p:cNvSpPr/>
            <p:nvPr/>
          </p:nvSpPr>
          <p:spPr>
            <a:xfrm>
              <a:off x="952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1" name="Square"/>
            <p:cNvSpPr/>
            <p:nvPr/>
          </p:nvSpPr>
          <p:spPr>
            <a:xfrm>
              <a:off x="952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2" name="Square"/>
            <p:cNvSpPr/>
            <p:nvPr/>
          </p:nvSpPr>
          <p:spPr>
            <a:xfrm>
              <a:off x="952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3" name="Square"/>
            <p:cNvSpPr/>
            <p:nvPr/>
          </p:nvSpPr>
          <p:spPr>
            <a:xfrm>
              <a:off x="952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4" name="Square"/>
            <p:cNvSpPr/>
            <p:nvPr/>
          </p:nvSpPr>
          <p:spPr>
            <a:xfrm>
              <a:off x="952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5" name="Square"/>
            <p:cNvSpPr/>
            <p:nvPr/>
          </p:nvSpPr>
          <p:spPr>
            <a:xfrm>
              <a:off x="952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6" name="Square"/>
            <p:cNvSpPr/>
            <p:nvPr/>
          </p:nvSpPr>
          <p:spPr>
            <a:xfrm>
              <a:off x="952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7" name="Square"/>
            <p:cNvSpPr/>
            <p:nvPr/>
          </p:nvSpPr>
          <p:spPr>
            <a:xfrm>
              <a:off x="952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8" name="Square"/>
            <p:cNvSpPr/>
            <p:nvPr/>
          </p:nvSpPr>
          <p:spPr>
            <a:xfrm>
              <a:off x="1270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9" name="Square"/>
            <p:cNvSpPr/>
            <p:nvPr/>
          </p:nvSpPr>
          <p:spPr>
            <a:xfrm>
              <a:off x="1270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0" name="Square"/>
            <p:cNvSpPr/>
            <p:nvPr/>
          </p:nvSpPr>
          <p:spPr>
            <a:xfrm>
              <a:off x="1270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1" name="Square"/>
            <p:cNvSpPr/>
            <p:nvPr/>
          </p:nvSpPr>
          <p:spPr>
            <a:xfrm>
              <a:off x="1270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2" name="Square"/>
            <p:cNvSpPr/>
            <p:nvPr/>
          </p:nvSpPr>
          <p:spPr>
            <a:xfrm>
              <a:off x="1270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3" name="Square"/>
            <p:cNvSpPr/>
            <p:nvPr/>
          </p:nvSpPr>
          <p:spPr>
            <a:xfrm>
              <a:off x="1270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4" name="Square"/>
            <p:cNvSpPr/>
            <p:nvPr/>
          </p:nvSpPr>
          <p:spPr>
            <a:xfrm>
              <a:off x="1270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5" name="Square"/>
            <p:cNvSpPr/>
            <p:nvPr/>
          </p:nvSpPr>
          <p:spPr>
            <a:xfrm>
              <a:off x="1270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6" name="Square"/>
            <p:cNvSpPr/>
            <p:nvPr/>
          </p:nvSpPr>
          <p:spPr>
            <a:xfrm>
              <a:off x="1270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7" name="Square"/>
            <p:cNvSpPr/>
            <p:nvPr/>
          </p:nvSpPr>
          <p:spPr>
            <a:xfrm>
              <a:off x="1270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8" name="Square"/>
            <p:cNvSpPr/>
            <p:nvPr/>
          </p:nvSpPr>
          <p:spPr>
            <a:xfrm>
              <a:off x="1270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9" name="Square"/>
            <p:cNvSpPr/>
            <p:nvPr/>
          </p:nvSpPr>
          <p:spPr>
            <a:xfrm>
              <a:off x="1270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0" name="Square"/>
            <p:cNvSpPr/>
            <p:nvPr/>
          </p:nvSpPr>
          <p:spPr>
            <a:xfrm>
              <a:off x="1270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1" name="Square"/>
            <p:cNvSpPr/>
            <p:nvPr/>
          </p:nvSpPr>
          <p:spPr>
            <a:xfrm>
              <a:off x="1270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2" name="Square"/>
            <p:cNvSpPr/>
            <p:nvPr/>
          </p:nvSpPr>
          <p:spPr>
            <a:xfrm>
              <a:off x="1270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3" name="Square"/>
            <p:cNvSpPr/>
            <p:nvPr/>
          </p:nvSpPr>
          <p:spPr>
            <a:xfrm>
              <a:off x="1270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4" name="Square"/>
            <p:cNvSpPr/>
            <p:nvPr/>
          </p:nvSpPr>
          <p:spPr>
            <a:xfrm>
              <a:off x="1270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5" name="Square"/>
            <p:cNvSpPr/>
            <p:nvPr/>
          </p:nvSpPr>
          <p:spPr>
            <a:xfrm>
              <a:off x="1270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6" name="Square"/>
            <p:cNvSpPr/>
            <p:nvPr/>
          </p:nvSpPr>
          <p:spPr>
            <a:xfrm>
              <a:off x="1270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7" name="Square"/>
            <p:cNvSpPr/>
            <p:nvPr/>
          </p:nvSpPr>
          <p:spPr>
            <a:xfrm>
              <a:off x="1270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8" name="Square"/>
            <p:cNvSpPr/>
            <p:nvPr/>
          </p:nvSpPr>
          <p:spPr>
            <a:xfrm>
              <a:off x="1270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9" name="Square"/>
            <p:cNvSpPr/>
            <p:nvPr/>
          </p:nvSpPr>
          <p:spPr>
            <a:xfrm>
              <a:off x="1270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0" name="Square"/>
            <p:cNvSpPr/>
            <p:nvPr/>
          </p:nvSpPr>
          <p:spPr>
            <a:xfrm>
              <a:off x="1270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1" name="Square"/>
            <p:cNvSpPr/>
            <p:nvPr/>
          </p:nvSpPr>
          <p:spPr>
            <a:xfrm>
              <a:off x="1270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2" name="Square"/>
            <p:cNvSpPr/>
            <p:nvPr/>
          </p:nvSpPr>
          <p:spPr>
            <a:xfrm>
              <a:off x="1270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3" name="Square"/>
            <p:cNvSpPr/>
            <p:nvPr/>
          </p:nvSpPr>
          <p:spPr>
            <a:xfrm>
              <a:off x="1270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4" name="Square"/>
            <p:cNvSpPr/>
            <p:nvPr/>
          </p:nvSpPr>
          <p:spPr>
            <a:xfrm>
              <a:off x="1270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5" name="Square"/>
            <p:cNvSpPr/>
            <p:nvPr/>
          </p:nvSpPr>
          <p:spPr>
            <a:xfrm>
              <a:off x="1270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6" name="Square"/>
            <p:cNvSpPr/>
            <p:nvPr/>
          </p:nvSpPr>
          <p:spPr>
            <a:xfrm>
              <a:off x="1270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7" name="Square"/>
            <p:cNvSpPr/>
            <p:nvPr/>
          </p:nvSpPr>
          <p:spPr>
            <a:xfrm>
              <a:off x="1270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8" name="Square"/>
            <p:cNvSpPr/>
            <p:nvPr/>
          </p:nvSpPr>
          <p:spPr>
            <a:xfrm>
              <a:off x="1270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9" name="Square"/>
            <p:cNvSpPr/>
            <p:nvPr/>
          </p:nvSpPr>
          <p:spPr>
            <a:xfrm>
              <a:off x="1270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0" name="Square"/>
            <p:cNvSpPr/>
            <p:nvPr/>
          </p:nvSpPr>
          <p:spPr>
            <a:xfrm>
              <a:off x="1587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1" name="Square"/>
            <p:cNvSpPr/>
            <p:nvPr/>
          </p:nvSpPr>
          <p:spPr>
            <a:xfrm>
              <a:off x="1587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2" name="Square"/>
            <p:cNvSpPr/>
            <p:nvPr/>
          </p:nvSpPr>
          <p:spPr>
            <a:xfrm>
              <a:off x="1587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3" name="Square"/>
            <p:cNvSpPr/>
            <p:nvPr/>
          </p:nvSpPr>
          <p:spPr>
            <a:xfrm>
              <a:off x="1587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4" name="Square"/>
            <p:cNvSpPr/>
            <p:nvPr/>
          </p:nvSpPr>
          <p:spPr>
            <a:xfrm>
              <a:off x="1587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5" name="Square"/>
            <p:cNvSpPr/>
            <p:nvPr/>
          </p:nvSpPr>
          <p:spPr>
            <a:xfrm>
              <a:off x="1587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6" name="Square"/>
            <p:cNvSpPr/>
            <p:nvPr/>
          </p:nvSpPr>
          <p:spPr>
            <a:xfrm>
              <a:off x="1587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7" name="Square"/>
            <p:cNvSpPr/>
            <p:nvPr/>
          </p:nvSpPr>
          <p:spPr>
            <a:xfrm>
              <a:off x="1587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8" name="Square"/>
            <p:cNvSpPr/>
            <p:nvPr/>
          </p:nvSpPr>
          <p:spPr>
            <a:xfrm>
              <a:off x="1587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9" name="Square"/>
            <p:cNvSpPr/>
            <p:nvPr/>
          </p:nvSpPr>
          <p:spPr>
            <a:xfrm>
              <a:off x="1587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0" name="Square"/>
            <p:cNvSpPr/>
            <p:nvPr/>
          </p:nvSpPr>
          <p:spPr>
            <a:xfrm>
              <a:off x="1587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1" name="Square"/>
            <p:cNvSpPr/>
            <p:nvPr/>
          </p:nvSpPr>
          <p:spPr>
            <a:xfrm>
              <a:off x="1587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2" name="Square"/>
            <p:cNvSpPr/>
            <p:nvPr/>
          </p:nvSpPr>
          <p:spPr>
            <a:xfrm>
              <a:off x="1587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3" name="Square"/>
            <p:cNvSpPr/>
            <p:nvPr/>
          </p:nvSpPr>
          <p:spPr>
            <a:xfrm>
              <a:off x="1587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4" name="Square"/>
            <p:cNvSpPr/>
            <p:nvPr/>
          </p:nvSpPr>
          <p:spPr>
            <a:xfrm>
              <a:off x="1587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5" name="Square"/>
            <p:cNvSpPr/>
            <p:nvPr/>
          </p:nvSpPr>
          <p:spPr>
            <a:xfrm>
              <a:off x="1587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6" name="Square"/>
            <p:cNvSpPr/>
            <p:nvPr/>
          </p:nvSpPr>
          <p:spPr>
            <a:xfrm>
              <a:off x="1587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7" name="Square"/>
            <p:cNvSpPr/>
            <p:nvPr/>
          </p:nvSpPr>
          <p:spPr>
            <a:xfrm>
              <a:off x="1587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8" name="Square"/>
            <p:cNvSpPr/>
            <p:nvPr/>
          </p:nvSpPr>
          <p:spPr>
            <a:xfrm>
              <a:off x="1587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9" name="Square"/>
            <p:cNvSpPr/>
            <p:nvPr/>
          </p:nvSpPr>
          <p:spPr>
            <a:xfrm>
              <a:off x="1587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0" name="Square"/>
            <p:cNvSpPr/>
            <p:nvPr/>
          </p:nvSpPr>
          <p:spPr>
            <a:xfrm>
              <a:off x="1587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1" name="Square"/>
            <p:cNvSpPr/>
            <p:nvPr/>
          </p:nvSpPr>
          <p:spPr>
            <a:xfrm>
              <a:off x="1587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2" name="Square"/>
            <p:cNvSpPr/>
            <p:nvPr/>
          </p:nvSpPr>
          <p:spPr>
            <a:xfrm>
              <a:off x="1587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3" name="Square"/>
            <p:cNvSpPr/>
            <p:nvPr/>
          </p:nvSpPr>
          <p:spPr>
            <a:xfrm>
              <a:off x="1587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4" name="Square"/>
            <p:cNvSpPr/>
            <p:nvPr/>
          </p:nvSpPr>
          <p:spPr>
            <a:xfrm>
              <a:off x="1587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5" name="Square"/>
            <p:cNvSpPr/>
            <p:nvPr/>
          </p:nvSpPr>
          <p:spPr>
            <a:xfrm>
              <a:off x="1587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6" name="Square"/>
            <p:cNvSpPr/>
            <p:nvPr/>
          </p:nvSpPr>
          <p:spPr>
            <a:xfrm>
              <a:off x="1587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7" name="Square"/>
            <p:cNvSpPr/>
            <p:nvPr/>
          </p:nvSpPr>
          <p:spPr>
            <a:xfrm>
              <a:off x="1587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8" name="Square"/>
            <p:cNvSpPr/>
            <p:nvPr/>
          </p:nvSpPr>
          <p:spPr>
            <a:xfrm>
              <a:off x="1587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9" name="Square"/>
            <p:cNvSpPr/>
            <p:nvPr/>
          </p:nvSpPr>
          <p:spPr>
            <a:xfrm>
              <a:off x="1587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0" name="Square"/>
            <p:cNvSpPr/>
            <p:nvPr/>
          </p:nvSpPr>
          <p:spPr>
            <a:xfrm>
              <a:off x="1587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1" name="Square"/>
            <p:cNvSpPr/>
            <p:nvPr/>
          </p:nvSpPr>
          <p:spPr>
            <a:xfrm>
              <a:off x="1587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2" name="Square"/>
            <p:cNvSpPr/>
            <p:nvPr/>
          </p:nvSpPr>
          <p:spPr>
            <a:xfrm>
              <a:off x="1905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3" name="Square"/>
            <p:cNvSpPr/>
            <p:nvPr/>
          </p:nvSpPr>
          <p:spPr>
            <a:xfrm>
              <a:off x="1905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4" name="Square"/>
            <p:cNvSpPr/>
            <p:nvPr/>
          </p:nvSpPr>
          <p:spPr>
            <a:xfrm>
              <a:off x="1905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5" name="Square"/>
            <p:cNvSpPr/>
            <p:nvPr/>
          </p:nvSpPr>
          <p:spPr>
            <a:xfrm>
              <a:off x="1905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6" name="Square"/>
            <p:cNvSpPr/>
            <p:nvPr/>
          </p:nvSpPr>
          <p:spPr>
            <a:xfrm>
              <a:off x="1905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7" name="Square"/>
            <p:cNvSpPr/>
            <p:nvPr/>
          </p:nvSpPr>
          <p:spPr>
            <a:xfrm>
              <a:off x="1905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8" name="Square"/>
            <p:cNvSpPr/>
            <p:nvPr/>
          </p:nvSpPr>
          <p:spPr>
            <a:xfrm>
              <a:off x="1905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9" name="Square"/>
            <p:cNvSpPr/>
            <p:nvPr/>
          </p:nvSpPr>
          <p:spPr>
            <a:xfrm>
              <a:off x="1905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0" name="Square"/>
            <p:cNvSpPr/>
            <p:nvPr/>
          </p:nvSpPr>
          <p:spPr>
            <a:xfrm>
              <a:off x="1905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1" name="Square"/>
            <p:cNvSpPr/>
            <p:nvPr/>
          </p:nvSpPr>
          <p:spPr>
            <a:xfrm>
              <a:off x="1905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2" name="Square"/>
            <p:cNvSpPr/>
            <p:nvPr/>
          </p:nvSpPr>
          <p:spPr>
            <a:xfrm>
              <a:off x="1905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3" name="Square"/>
            <p:cNvSpPr/>
            <p:nvPr/>
          </p:nvSpPr>
          <p:spPr>
            <a:xfrm>
              <a:off x="1905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4" name="Square"/>
            <p:cNvSpPr/>
            <p:nvPr/>
          </p:nvSpPr>
          <p:spPr>
            <a:xfrm>
              <a:off x="1905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5" name="Square"/>
            <p:cNvSpPr/>
            <p:nvPr/>
          </p:nvSpPr>
          <p:spPr>
            <a:xfrm>
              <a:off x="1905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6" name="Square"/>
            <p:cNvSpPr/>
            <p:nvPr/>
          </p:nvSpPr>
          <p:spPr>
            <a:xfrm>
              <a:off x="1905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7" name="Square"/>
            <p:cNvSpPr/>
            <p:nvPr/>
          </p:nvSpPr>
          <p:spPr>
            <a:xfrm>
              <a:off x="1905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8" name="Square"/>
            <p:cNvSpPr/>
            <p:nvPr/>
          </p:nvSpPr>
          <p:spPr>
            <a:xfrm>
              <a:off x="1905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9" name="Square"/>
            <p:cNvSpPr/>
            <p:nvPr/>
          </p:nvSpPr>
          <p:spPr>
            <a:xfrm>
              <a:off x="1905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0" name="Square"/>
            <p:cNvSpPr/>
            <p:nvPr/>
          </p:nvSpPr>
          <p:spPr>
            <a:xfrm>
              <a:off x="1905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1" name="Square"/>
            <p:cNvSpPr/>
            <p:nvPr/>
          </p:nvSpPr>
          <p:spPr>
            <a:xfrm>
              <a:off x="1905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2" name="Square"/>
            <p:cNvSpPr/>
            <p:nvPr/>
          </p:nvSpPr>
          <p:spPr>
            <a:xfrm>
              <a:off x="1905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3" name="Square"/>
            <p:cNvSpPr/>
            <p:nvPr/>
          </p:nvSpPr>
          <p:spPr>
            <a:xfrm>
              <a:off x="1905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4" name="Square"/>
            <p:cNvSpPr/>
            <p:nvPr/>
          </p:nvSpPr>
          <p:spPr>
            <a:xfrm>
              <a:off x="1905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5" name="Square"/>
            <p:cNvSpPr/>
            <p:nvPr/>
          </p:nvSpPr>
          <p:spPr>
            <a:xfrm>
              <a:off x="1905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6" name="Square"/>
            <p:cNvSpPr/>
            <p:nvPr/>
          </p:nvSpPr>
          <p:spPr>
            <a:xfrm>
              <a:off x="1905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7" name="Square"/>
            <p:cNvSpPr/>
            <p:nvPr/>
          </p:nvSpPr>
          <p:spPr>
            <a:xfrm>
              <a:off x="1905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8" name="Square"/>
            <p:cNvSpPr/>
            <p:nvPr/>
          </p:nvSpPr>
          <p:spPr>
            <a:xfrm>
              <a:off x="1905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9" name="Square"/>
            <p:cNvSpPr/>
            <p:nvPr/>
          </p:nvSpPr>
          <p:spPr>
            <a:xfrm>
              <a:off x="1905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0" name="Square"/>
            <p:cNvSpPr/>
            <p:nvPr/>
          </p:nvSpPr>
          <p:spPr>
            <a:xfrm>
              <a:off x="1905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1" name="Square"/>
            <p:cNvSpPr/>
            <p:nvPr/>
          </p:nvSpPr>
          <p:spPr>
            <a:xfrm>
              <a:off x="1905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2" name="Square"/>
            <p:cNvSpPr/>
            <p:nvPr/>
          </p:nvSpPr>
          <p:spPr>
            <a:xfrm>
              <a:off x="1905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3" name="Square"/>
            <p:cNvSpPr/>
            <p:nvPr/>
          </p:nvSpPr>
          <p:spPr>
            <a:xfrm>
              <a:off x="1905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4" name="Square"/>
            <p:cNvSpPr/>
            <p:nvPr/>
          </p:nvSpPr>
          <p:spPr>
            <a:xfrm>
              <a:off x="2222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5" name="Square"/>
            <p:cNvSpPr/>
            <p:nvPr/>
          </p:nvSpPr>
          <p:spPr>
            <a:xfrm>
              <a:off x="2222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6" name="Square"/>
            <p:cNvSpPr/>
            <p:nvPr/>
          </p:nvSpPr>
          <p:spPr>
            <a:xfrm>
              <a:off x="2222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7" name="Square"/>
            <p:cNvSpPr/>
            <p:nvPr/>
          </p:nvSpPr>
          <p:spPr>
            <a:xfrm>
              <a:off x="2222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8" name="Square"/>
            <p:cNvSpPr/>
            <p:nvPr/>
          </p:nvSpPr>
          <p:spPr>
            <a:xfrm>
              <a:off x="2222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9" name="Square"/>
            <p:cNvSpPr/>
            <p:nvPr/>
          </p:nvSpPr>
          <p:spPr>
            <a:xfrm>
              <a:off x="2222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0" name="Square"/>
            <p:cNvSpPr/>
            <p:nvPr/>
          </p:nvSpPr>
          <p:spPr>
            <a:xfrm>
              <a:off x="2222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1" name="Square"/>
            <p:cNvSpPr/>
            <p:nvPr/>
          </p:nvSpPr>
          <p:spPr>
            <a:xfrm>
              <a:off x="2222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2" name="Square"/>
            <p:cNvSpPr/>
            <p:nvPr/>
          </p:nvSpPr>
          <p:spPr>
            <a:xfrm>
              <a:off x="2222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3" name="Square"/>
            <p:cNvSpPr/>
            <p:nvPr/>
          </p:nvSpPr>
          <p:spPr>
            <a:xfrm>
              <a:off x="2222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4" name="Square"/>
            <p:cNvSpPr/>
            <p:nvPr/>
          </p:nvSpPr>
          <p:spPr>
            <a:xfrm>
              <a:off x="2222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5" name="Square"/>
            <p:cNvSpPr/>
            <p:nvPr/>
          </p:nvSpPr>
          <p:spPr>
            <a:xfrm>
              <a:off x="2222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6" name="Square"/>
            <p:cNvSpPr/>
            <p:nvPr/>
          </p:nvSpPr>
          <p:spPr>
            <a:xfrm>
              <a:off x="2222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7" name="Square"/>
            <p:cNvSpPr/>
            <p:nvPr/>
          </p:nvSpPr>
          <p:spPr>
            <a:xfrm>
              <a:off x="2222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8" name="Square"/>
            <p:cNvSpPr/>
            <p:nvPr/>
          </p:nvSpPr>
          <p:spPr>
            <a:xfrm>
              <a:off x="2222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9" name="Square"/>
            <p:cNvSpPr/>
            <p:nvPr/>
          </p:nvSpPr>
          <p:spPr>
            <a:xfrm>
              <a:off x="2222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0" name="Square"/>
            <p:cNvSpPr/>
            <p:nvPr/>
          </p:nvSpPr>
          <p:spPr>
            <a:xfrm>
              <a:off x="2222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1" name="Square"/>
            <p:cNvSpPr/>
            <p:nvPr/>
          </p:nvSpPr>
          <p:spPr>
            <a:xfrm>
              <a:off x="2222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2" name="Square"/>
            <p:cNvSpPr/>
            <p:nvPr/>
          </p:nvSpPr>
          <p:spPr>
            <a:xfrm>
              <a:off x="2222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3" name="Square"/>
            <p:cNvSpPr/>
            <p:nvPr/>
          </p:nvSpPr>
          <p:spPr>
            <a:xfrm>
              <a:off x="2222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4" name="Square"/>
            <p:cNvSpPr/>
            <p:nvPr/>
          </p:nvSpPr>
          <p:spPr>
            <a:xfrm>
              <a:off x="2222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5" name="Square"/>
            <p:cNvSpPr/>
            <p:nvPr/>
          </p:nvSpPr>
          <p:spPr>
            <a:xfrm>
              <a:off x="2222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6" name="Square"/>
            <p:cNvSpPr/>
            <p:nvPr/>
          </p:nvSpPr>
          <p:spPr>
            <a:xfrm>
              <a:off x="2222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7" name="Square"/>
            <p:cNvSpPr/>
            <p:nvPr/>
          </p:nvSpPr>
          <p:spPr>
            <a:xfrm>
              <a:off x="2222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8" name="Square"/>
            <p:cNvSpPr/>
            <p:nvPr/>
          </p:nvSpPr>
          <p:spPr>
            <a:xfrm>
              <a:off x="2222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9" name="Square"/>
            <p:cNvSpPr/>
            <p:nvPr/>
          </p:nvSpPr>
          <p:spPr>
            <a:xfrm>
              <a:off x="2222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0" name="Square"/>
            <p:cNvSpPr/>
            <p:nvPr/>
          </p:nvSpPr>
          <p:spPr>
            <a:xfrm>
              <a:off x="2222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1" name="Square"/>
            <p:cNvSpPr/>
            <p:nvPr/>
          </p:nvSpPr>
          <p:spPr>
            <a:xfrm>
              <a:off x="2222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2" name="Square"/>
            <p:cNvSpPr/>
            <p:nvPr/>
          </p:nvSpPr>
          <p:spPr>
            <a:xfrm>
              <a:off x="2222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3" name="Square"/>
            <p:cNvSpPr/>
            <p:nvPr/>
          </p:nvSpPr>
          <p:spPr>
            <a:xfrm>
              <a:off x="2222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4" name="Square"/>
            <p:cNvSpPr/>
            <p:nvPr/>
          </p:nvSpPr>
          <p:spPr>
            <a:xfrm>
              <a:off x="2222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5" name="Square"/>
            <p:cNvSpPr/>
            <p:nvPr/>
          </p:nvSpPr>
          <p:spPr>
            <a:xfrm>
              <a:off x="2222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6" name="Square"/>
            <p:cNvSpPr/>
            <p:nvPr/>
          </p:nvSpPr>
          <p:spPr>
            <a:xfrm>
              <a:off x="2540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7" name="Square"/>
            <p:cNvSpPr/>
            <p:nvPr/>
          </p:nvSpPr>
          <p:spPr>
            <a:xfrm>
              <a:off x="2540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8" name="Square"/>
            <p:cNvSpPr/>
            <p:nvPr/>
          </p:nvSpPr>
          <p:spPr>
            <a:xfrm>
              <a:off x="2540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9" name="Square"/>
            <p:cNvSpPr/>
            <p:nvPr/>
          </p:nvSpPr>
          <p:spPr>
            <a:xfrm>
              <a:off x="2540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0" name="Square"/>
            <p:cNvSpPr/>
            <p:nvPr/>
          </p:nvSpPr>
          <p:spPr>
            <a:xfrm>
              <a:off x="2540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1" name="Square"/>
            <p:cNvSpPr/>
            <p:nvPr/>
          </p:nvSpPr>
          <p:spPr>
            <a:xfrm>
              <a:off x="2540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2" name="Square"/>
            <p:cNvSpPr/>
            <p:nvPr/>
          </p:nvSpPr>
          <p:spPr>
            <a:xfrm>
              <a:off x="2540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3" name="Square"/>
            <p:cNvSpPr/>
            <p:nvPr/>
          </p:nvSpPr>
          <p:spPr>
            <a:xfrm>
              <a:off x="2540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4" name="Square"/>
            <p:cNvSpPr/>
            <p:nvPr/>
          </p:nvSpPr>
          <p:spPr>
            <a:xfrm>
              <a:off x="2540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5" name="Square"/>
            <p:cNvSpPr/>
            <p:nvPr/>
          </p:nvSpPr>
          <p:spPr>
            <a:xfrm>
              <a:off x="2540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6" name="Square"/>
            <p:cNvSpPr/>
            <p:nvPr/>
          </p:nvSpPr>
          <p:spPr>
            <a:xfrm>
              <a:off x="2540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7" name="Square"/>
            <p:cNvSpPr/>
            <p:nvPr/>
          </p:nvSpPr>
          <p:spPr>
            <a:xfrm>
              <a:off x="2540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8" name="Square"/>
            <p:cNvSpPr/>
            <p:nvPr/>
          </p:nvSpPr>
          <p:spPr>
            <a:xfrm>
              <a:off x="2540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9" name="Square"/>
            <p:cNvSpPr/>
            <p:nvPr/>
          </p:nvSpPr>
          <p:spPr>
            <a:xfrm>
              <a:off x="2540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0" name="Square"/>
            <p:cNvSpPr/>
            <p:nvPr/>
          </p:nvSpPr>
          <p:spPr>
            <a:xfrm>
              <a:off x="2540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1" name="Square"/>
            <p:cNvSpPr/>
            <p:nvPr/>
          </p:nvSpPr>
          <p:spPr>
            <a:xfrm>
              <a:off x="2540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2" name="Square"/>
            <p:cNvSpPr/>
            <p:nvPr/>
          </p:nvSpPr>
          <p:spPr>
            <a:xfrm>
              <a:off x="2540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3" name="Square"/>
            <p:cNvSpPr/>
            <p:nvPr/>
          </p:nvSpPr>
          <p:spPr>
            <a:xfrm>
              <a:off x="2540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4" name="Square"/>
            <p:cNvSpPr/>
            <p:nvPr/>
          </p:nvSpPr>
          <p:spPr>
            <a:xfrm>
              <a:off x="2540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5" name="Square"/>
            <p:cNvSpPr/>
            <p:nvPr/>
          </p:nvSpPr>
          <p:spPr>
            <a:xfrm>
              <a:off x="2540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6" name="Square"/>
            <p:cNvSpPr/>
            <p:nvPr/>
          </p:nvSpPr>
          <p:spPr>
            <a:xfrm>
              <a:off x="2540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7" name="Square"/>
            <p:cNvSpPr/>
            <p:nvPr/>
          </p:nvSpPr>
          <p:spPr>
            <a:xfrm>
              <a:off x="2540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8" name="Square"/>
            <p:cNvSpPr/>
            <p:nvPr/>
          </p:nvSpPr>
          <p:spPr>
            <a:xfrm>
              <a:off x="2540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9" name="Square"/>
            <p:cNvSpPr/>
            <p:nvPr/>
          </p:nvSpPr>
          <p:spPr>
            <a:xfrm>
              <a:off x="2540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0" name="Square"/>
            <p:cNvSpPr/>
            <p:nvPr/>
          </p:nvSpPr>
          <p:spPr>
            <a:xfrm>
              <a:off x="2540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1" name="Square"/>
            <p:cNvSpPr/>
            <p:nvPr/>
          </p:nvSpPr>
          <p:spPr>
            <a:xfrm>
              <a:off x="2540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2" name="Square"/>
            <p:cNvSpPr/>
            <p:nvPr/>
          </p:nvSpPr>
          <p:spPr>
            <a:xfrm>
              <a:off x="2540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3" name="Square"/>
            <p:cNvSpPr/>
            <p:nvPr/>
          </p:nvSpPr>
          <p:spPr>
            <a:xfrm>
              <a:off x="2540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4" name="Square"/>
            <p:cNvSpPr/>
            <p:nvPr/>
          </p:nvSpPr>
          <p:spPr>
            <a:xfrm>
              <a:off x="2540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5" name="Square"/>
            <p:cNvSpPr/>
            <p:nvPr/>
          </p:nvSpPr>
          <p:spPr>
            <a:xfrm>
              <a:off x="2540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6" name="Square"/>
            <p:cNvSpPr/>
            <p:nvPr/>
          </p:nvSpPr>
          <p:spPr>
            <a:xfrm>
              <a:off x="2540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7" name="Square"/>
            <p:cNvSpPr/>
            <p:nvPr/>
          </p:nvSpPr>
          <p:spPr>
            <a:xfrm>
              <a:off x="2540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8" name="Square"/>
            <p:cNvSpPr/>
            <p:nvPr/>
          </p:nvSpPr>
          <p:spPr>
            <a:xfrm>
              <a:off x="2857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9" name="Square"/>
            <p:cNvSpPr/>
            <p:nvPr/>
          </p:nvSpPr>
          <p:spPr>
            <a:xfrm>
              <a:off x="2857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0" name="Square"/>
            <p:cNvSpPr/>
            <p:nvPr/>
          </p:nvSpPr>
          <p:spPr>
            <a:xfrm>
              <a:off x="2857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1" name="Square"/>
            <p:cNvSpPr/>
            <p:nvPr/>
          </p:nvSpPr>
          <p:spPr>
            <a:xfrm>
              <a:off x="2857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2" name="Square"/>
            <p:cNvSpPr/>
            <p:nvPr/>
          </p:nvSpPr>
          <p:spPr>
            <a:xfrm>
              <a:off x="2857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3" name="Square"/>
            <p:cNvSpPr/>
            <p:nvPr/>
          </p:nvSpPr>
          <p:spPr>
            <a:xfrm>
              <a:off x="2857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4" name="Square"/>
            <p:cNvSpPr/>
            <p:nvPr/>
          </p:nvSpPr>
          <p:spPr>
            <a:xfrm>
              <a:off x="2857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5" name="Square"/>
            <p:cNvSpPr/>
            <p:nvPr/>
          </p:nvSpPr>
          <p:spPr>
            <a:xfrm>
              <a:off x="2857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6" name="Square"/>
            <p:cNvSpPr/>
            <p:nvPr/>
          </p:nvSpPr>
          <p:spPr>
            <a:xfrm>
              <a:off x="2857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7" name="Square"/>
            <p:cNvSpPr/>
            <p:nvPr/>
          </p:nvSpPr>
          <p:spPr>
            <a:xfrm>
              <a:off x="2857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8" name="Square"/>
            <p:cNvSpPr/>
            <p:nvPr/>
          </p:nvSpPr>
          <p:spPr>
            <a:xfrm>
              <a:off x="2857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9" name="Square"/>
            <p:cNvSpPr/>
            <p:nvPr/>
          </p:nvSpPr>
          <p:spPr>
            <a:xfrm>
              <a:off x="2857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0" name="Square"/>
            <p:cNvSpPr/>
            <p:nvPr/>
          </p:nvSpPr>
          <p:spPr>
            <a:xfrm>
              <a:off x="2857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1" name="Square"/>
            <p:cNvSpPr/>
            <p:nvPr/>
          </p:nvSpPr>
          <p:spPr>
            <a:xfrm>
              <a:off x="2857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2" name="Square"/>
            <p:cNvSpPr/>
            <p:nvPr/>
          </p:nvSpPr>
          <p:spPr>
            <a:xfrm>
              <a:off x="2857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3" name="Square"/>
            <p:cNvSpPr/>
            <p:nvPr/>
          </p:nvSpPr>
          <p:spPr>
            <a:xfrm>
              <a:off x="2857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4" name="Square"/>
            <p:cNvSpPr/>
            <p:nvPr/>
          </p:nvSpPr>
          <p:spPr>
            <a:xfrm>
              <a:off x="2857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5" name="Square"/>
            <p:cNvSpPr/>
            <p:nvPr/>
          </p:nvSpPr>
          <p:spPr>
            <a:xfrm>
              <a:off x="2857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6" name="Square"/>
            <p:cNvSpPr/>
            <p:nvPr/>
          </p:nvSpPr>
          <p:spPr>
            <a:xfrm>
              <a:off x="2857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7" name="Square"/>
            <p:cNvSpPr/>
            <p:nvPr/>
          </p:nvSpPr>
          <p:spPr>
            <a:xfrm>
              <a:off x="2857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8" name="Square"/>
            <p:cNvSpPr/>
            <p:nvPr/>
          </p:nvSpPr>
          <p:spPr>
            <a:xfrm>
              <a:off x="2857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9" name="Square"/>
            <p:cNvSpPr/>
            <p:nvPr/>
          </p:nvSpPr>
          <p:spPr>
            <a:xfrm>
              <a:off x="2857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0" name="Square"/>
            <p:cNvSpPr/>
            <p:nvPr/>
          </p:nvSpPr>
          <p:spPr>
            <a:xfrm>
              <a:off x="2857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1" name="Square"/>
            <p:cNvSpPr/>
            <p:nvPr/>
          </p:nvSpPr>
          <p:spPr>
            <a:xfrm>
              <a:off x="2857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2" name="Square"/>
            <p:cNvSpPr/>
            <p:nvPr/>
          </p:nvSpPr>
          <p:spPr>
            <a:xfrm>
              <a:off x="2857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3" name="Square"/>
            <p:cNvSpPr/>
            <p:nvPr/>
          </p:nvSpPr>
          <p:spPr>
            <a:xfrm>
              <a:off x="2857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4" name="Square"/>
            <p:cNvSpPr/>
            <p:nvPr/>
          </p:nvSpPr>
          <p:spPr>
            <a:xfrm>
              <a:off x="2857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5" name="Square"/>
            <p:cNvSpPr/>
            <p:nvPr/>
          </p:nvSpPr>
          <p:spPr>
            <a:xfrm>
              <a:off x="2857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6" name="Square"/>
            <p:cNvSpPr/>
            <p:nvPr/>
          </p:nvSpPr>
          <p:spPr>
            <a:xfrm>
              <a:off x="2857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7" name="Square"/>
            <p:cNvSpPr/>
            <p:nvPr/>
          </p:nvSpPr>
          <p:spPr>
            <a:xfrm>
              <a:off x="2857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8" name="Square"/>
            <p:cNvSpPr/>
            <p:nvPr/>
          </p:nvSpPr>
          <p:spPr>
            <a:xfrm>
              <a:off x="2857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9" name="Square"/>
            <p:cNvSpPr/>
            <p:nvPr/>
          </p:nvSpPr>
          <p:spPr>
            <a:xfrm>
              <a:off x="2857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0" name="Square"/>
            <p:cNvSpPr/>
            <p:nvPr/>
          </p:nvSpPr>
          <p:spPr>
            <a:xfrm>
              <a:off x="3175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1" name="Square"/>
            <p:cNvSpPr/>
            <p:nvPr/>
          </p:nvSpPr>
          <p:spPr>
            <a:xfrm>
              <a:off x="3175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2" name="Square"/>
            <p:cNvSpPr/>
            <p:nvPr/>
          </p:nvSpPr>
          <p:spPr>
            <a:xfrm>
              <a:off x="3175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3" name="Square"/>
            <p:cNvSpPr/>
            <p:nvPr/>
          </p:nvSpPr>
          <p:spPr>
            <a:xfrm>
              <a:off x="3175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4" name="Square"/>
            <p:cNvSpPr/>
            <p:nvPr/>
          </p:nvSpPr>
          <p:spPr>
            <a:xfrm>
              <a:off x="3175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5" name="Square"/>
            <p:cNvSpPr/>
            <p:nvPr/>
          </p:nvSpPr>
          <p:spPr>
            <a:xfrm>
              <a:off x="3175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6" name="Square"/>
            <p:cNvSpPr/>
            <p:nvPr/>
          </p:nvSpPr>
          <p:spPr>
            <a:xfrm>
              <a:off x="3175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7" name="Square"/>
            <p:cNvSpPr/>
            <p:nvPr/>
          </p:nvSpPr>
          <p:spPr>
            <a:xfrm>
              <a:off x="3175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8" name="Square"/>
            <p:cNvSpPr/>
            <p:nvPr/>
          </p:nvSpPr>
          <p:spPr>
            <a:xfrm>
              <a:off x="3175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9" name="Square"/>
            <p:cNvSpPr/>
            <p:nvPr/>
          </p:nvSpPr>
          <p:spPr>
            <a:xfrm>
              <a:off x="3175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0" name="Square"/>
            <p:cNvSpPr/>
            <p:nvPr/>
          </p:nvSpPr>
          <p:spPr>
            <a:xfrm>
              <a:off x="3175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1" name="Square"/>
            <p:cNvSpPr/>
            <p:nvPr/>
          </p:nvSpPr>
          <p:spPr>
            <a:xfrm>
              <a:off x="3175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2" name="Square"/>
            <p:cNvSpPr/>
            <p:nvPr/>
          </p:nvSpPr>
          <p:spPr>
            <a:xfrm>
              <a:off x="3175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3" name="Square"/>
            <p:cNvSpPr/>
            <p:nvPr/>
          </p:nvSpPr>
          <p:spPr>
            <a:xfrm>
              <a:off x="3175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4" name="Square"/>
            <p:cNvSpPr/>
            <p:nvPr/>
          </p:nvSpPr>
          <p:spPr>
            <a:xfrm>
              <a:off x="3175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5" name="Square"/>
            <p:cNvSpPr/>
            <p:nvPr/>
          </p:nvSpPr>
          <p:spPr>
            <a:xfrm>
              <a:off x="3175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6" name="Square"/>
            <p:cNvSpPr/>
            <p:nvPr/>
          </p:nvSpPr>
          <p:spPr>
            <a:xfrm>
              <a:off x="3175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7" name="Square"/>
            <p:cNvSpPr/>
            <p:nvPr/>
          </p:nvSpPr>
          <p:spPr>
            <a:xfrm>
              <a:off x="3175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8" name="Square"/>
            <p:cNvSpPr/>
            <p:nvPr/>
          </p:nvSpPr>
          <p:spPr>
            <a:xfrm>
              <a:off x="3175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9" name="Square"/>
            <p:cNvSpPr/>
            <p:nvPr/>
          </p:nvSpPr>
          <p:spPr>
            <a:xfrm>
              <a:off x="3175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0" name="Square"/>
            <p:cNvSpPr/>
            <p:nvPr/>
          </p:nvSpPr>
          <p:spPr>
            <a:xfrm>
              <a:off x="3175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1" name="Square"/>
            <p:cNvSpPr/>
            <p:nvPr/>
          </p:nvSpPr>
          <p:spPr>
            <a:xfrm>
              <a:off x="3175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2" name="Square"/>
            <p:cNvSpPr/>
            <p:nvPr/>
          </p:nvSpPr>
          <p:spPr>
            <a:xfrm>
              <a:off x="3175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3" name="Square"/>
            <p:cNvSpPr/>
            <p:nvPr/>
          </p:nvSpPr>
          <p:spPr>
            <a:xfrm>
              <a:off x="3175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4" name="Square"/>
            <p:cNvSpPr/>
            <p:nvPr/>
          </p:nvSpPr>
          <p:spPr>
            <a:xfrm>
              <a:off x="3175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5" name="Square"/>
            <p:cNvSpPr/>
            <p:nvPr/>
          </p:nvSpPr>
          <p:spPr>
            <a:xfrm>
              <a:off x="3175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6" name="Square"/>
            <p:cNvSpPr/>
            <p:nvPr/>
          </p:nvSpPr>
          <p:spPr>
            <a:xfrm>
              <a:off x="3175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7" name="Square"/>
            <p:cNvSpPr/>
            <p:nvPr/>
          </p:nvSpPr>
          <p:spPr>
            <a:xfrm>
              <a:off x="3175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8" name="Square"/>
            <p:cNvSpPr/>
            <p:nvPr/>
          </p:nvSpPr>
          <p:spPr>
            <a:xfrm>
              <a:off x="3175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9" name="Square"/>
            <p:cNvSpPr/>
            <p:nvPr/>
          </p:nvSpPr>
          <p:spPr>
            <a:xfrm>
              <a:off x="3175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0" name="Square"/>
            <p:cNvSpPr/>
            <p:nvPr/>
          </p:nvSpPr>
          <p:spPr>
            <a:xfrm>
              <a:off x="3175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1" name="Square"/>
            <p:cNvSpPr/>
            <p:nvPr/>
          </p:nvSpPr>
          <p:spPr>
            <a:xfrm>
              <a:off x="3175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2" name="Square"/>
            <p:cNvSpPr/>
            <p:nvPr/>
          </p:nvSpPr>
          <p:spPr>
            <a:xfrm>
              <a:off x="3492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3" name="Square"/>
            <p:cNvSpPr/>
            <p:nvPr/>
          </p:nvSpPr>
          <p:spPr>
            <a:xfrm>
              <a:off x="3492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4" name="Square"/>
            <p:cNvSpPr/>
            <p:nvPr/>
          </p:nvSpPr>
          <p:spPr>
            <a:xfrm>
              <a:off x="3492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5" name="Square"/>
            <p:cNvSpPr/>
            <p:nvPr/>
          </p:nvSpPr>
          <p:spPr>
            <a:xfrm>
              <a:off x="3492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6" name="Square"/>
            <p:cNvSpPr/>
            <p:nvPr/>
          </p:nvSpPr>
          <p:spPr>
            <a:xfrm>
              <a:off x="3492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7" name="Square"/>
            <p:cNvSpPr/>
            <p:nvPr/>
          </p:nvSpPr>
          <p:spPr>
            <a:xfrm>
              <a:off x="3492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8" name="Square"/>
            <p:cNvSpPr/>
            <p:nvPr/>
          </p:nvSpPr>
          <p:spPr>
            <a:xfrm>
              <a:off x="3492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9" name="Square"/>
            <p:cNvSpPr/>
            <p:nvPr/>
          </p:nvSpPr>
          <p:spPr>
            <a:xfrm>
              <a:off x="3492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0" name="Square"/>
            <p:cNvSpPr/>
            <p:nvPr/>
          </p:nvSpPr>
          <p:spPr>
            <a:xfrm>
              <a:off x="3492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1" name="Square"/>
            <p:cNvSpPr/>
            <p:nvPr/>
          </p:nvSpPr>
          <p:spPr>
            <a:xfrm>
              <a:off x="3492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2" name="Square"/>
            <p:cNvSpPr/>
            <p:nvPr/>
          </p:nvSpPr>
          <p:spPr>
            <a:xfrm>
              <a:off x="3492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3" name="Square"/>
            <p:cNvSpPr/>
            <p:nvPr/>
          </p:nvSpPr>
          <p:spPr>
            <a:xfrm>
              <a:off x="3492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4" name="Square"/>
            <p:cNvSpPr/>
            <p:nvPr/>
          </p:nvSpPr>
          <p:spPr>
            <a:xfrm>
              <a:off x="3492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5" name="Square"/>
            <p:cNvSpPr/>
            <p:nvPr/>
          </p:nvSpPr>
          <p:spPr>
            <a:xfrm>
              <a:off x="3492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6" name="Square"/>
            <p:cNvSpPr/>
            <p:nvPr/>
          </p:nvSpPr>
          <p:spPr>
            <a:xfrm>
              <a:off x="3492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7" name="Square"/>
            <p:cNvSpPr/>
            <p:nvPr/>
          </p:nvSpPr>
          <p:spPr>
            <a:xfrm>
              <a:off x="3492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8" name="Square"/>
            <p:cNvSpPr/>
            <p:nvPr/>
          </p:nvSpPr>
          <p:spPr>
            <a:xfrm>
              <a:off x="3492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9" name="Square"/>
            <p:cNvSpPr/>
            <p:nvPr/>
          </p:nvSpPr>
          <p:spPr>
            <a:xfrm>
              <a:off x="3492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0" name="Square"/>
            <p:cNvSpPr/>
            <p:nvPr/>
          </p:nvSpPr>
          <p:spPr>
            <a:xfrm>
              <a:off x="3492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1" name="Square"/>
            <p:cNvSpPr/>
            <p:nvPr/>
          </p:nvSpPr>
          <p:spPr>
            <a:xfrm>
              <a:off x="3492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2" name="Square"/>
            <p:cNvSpPr/>
            <p:nvPr/>
          </p:nvSpPr>
          <p:spPr>
            <a:xfrm>
              <a:off x="3492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3" name="Square"/>
            <p:cNvSpPr/>
            <p:nvPr/>
          </p:nvSpPr>
          <p:spPr>
            <a:xfrm>
              <a:off x="3492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4" name="Square"/>
            <p:cNvSpPr/>
            <p:nvPr/>
          </p:nvSpPr>
          <p:spPr>
            <a:xfrm>
              <a:off x="3492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5" name="Square"/>
            <p:cNvSpPr/>
            <p:nvPr/>
          </p:nvSpPr>
          <p:spPr>
            <a:xfrm>
              <a:off x="3492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6" name="Square"/>
            <p:cNvSpPr/>
            <p:nvPr/>
          </p:nvSpPr>
          <p:spPr>
            <a:xfrm>
              <a:off x="3492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7" name="Square"/>
            <p:cNvSpPr/>
            <p:nvPr/>
          </p:nvSpPr>
          <p:spPr>
            <a:xfrm>
              <a:off x="3492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8" name="Square"/>
            <p:cNvSpPr/>
            <p:nvPr/>
          </p:nvSpPr>
          <p:spPr>
            <a:xfrm>
              <a:off x="3492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9" name="Square"/>
            <p:cNvSpPr/>
            <p:nvPr/>
          </p:nvSpPr>
          <p:spPr>
            <a:xfrm>
              <a:off x="3492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0" name="Square"/>
            <p:cNvSpPr/>
            <p:nvPr/>
          </p:nvSpPr>
          <p:spPr>
            <a:xfrm>
              <a:off x="3492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1" name="Square"/>
            <p:cNvSpPr/>
            <p:nvPr/>
          </p:nvSpPr>
          <p:spPr>
            <a:xfrm>
              <a:off x="3492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2" name="Square"/>
            <p:cNvSpPr/>
            <p:nvPr/>
          </p:nvSpPr>
          <p:spPr>
            <a:xfrm>
              <a:off x="3492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3" name="Square"/>
            <p:cNvSpPr/>
            <p:nvPr/>
          </p:nvSpPr>
          <p:spPr>
            <a:xfrm>
              <a:off x="3492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4" name="Square"/>
            <p:cNvSpPr/>
            <p:nvPr/>
          </p:nvSpPr>
          <p:spPr>
            <a:xfrm>
              <a:off x="3810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5" name="Square"/>
            <p:cNvSpPr/>
            <p:nvPr/>
          </p:nvSpPr>
          <p:spPr>
            <a:xfrm>
              <a:off x="3810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6" name="Square"/>
            <p:cNvSpPr/>
            <p:nvPr/>
          </p:nvSpPr>
          <p:spPr>
            <a:xfrm>
              <a:off x="3810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7" name="Square"/>
            <p:cNvSpPr/>
            <p:nvPr/>
          </p:nvSpPr>
          <p:spPr>
            <a:xfrm>
              <a:off x="3810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8" name="Square"/>
            <p:cNvSpPr/>
            <p:nvPr/>
          </p:nvSpPr>
          <p:spPr>
            <a:xfrm>
              <a:off x="3810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9" name="Square"/>
            <p:cNvSpPr/>
            <p:nvPr/>
          </p:nvSpPr>
          <p:spPr>
            <a:xfrm>
              <a:off x="3810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0" name="Square"/>
            <p:cNvSpPr/>
            <p:nvPr/>
          </p:nvSpPr>
          <p:spPr>
            <a:xfrm>
              <a:off x="3810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1" name="Square"/>
            <p:cNvSpPr/>
            <p:nvPr/>
          </p:nvSpPr>
          <p:spPr>
            <a:xfrm>
              <a:off x="3810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2" name="Square"/>
            <p:cNvSpPr/>
            <p:nvPr/>
          </p:nvSpPr>
          <p:spPr>
            <a:xfrm>
              <a:off x="3810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3" name="Square"/>
            <p:cNvSpPr/>
            <p:nvPr/>
          </p:nvSpPr>
          <p:spPr>
            <a:xfrm>
              <a:off x="3810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4" name="Square"/>
            <p:cNvSpPr/>
            <p:nvPr/>
          </p:nvSpPr>
          <p:spPr>
            <a:xfrm>
              <a:off x="3810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5" name="Square"/>
            <p:cNvSpPr/>
            <p:nvPr/>
          </p:nvSpPr>
          <p:spPr>
            <a:xfrm>
              <a:off x="3810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6" name="Square"/>
            <p:cNvSpPr/>
            <p:nvPr/>
          </p:nvSpPr>
          <p:spPr>
            <a:xfrm>
              <a:off x="3810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7" name="Square"/>
            <p:cNvSpPr/>
            <p:nvPr/>
          </p:nvSpPr>
          <p:spPr>
            <a:xfrm>
              <a:off x="3810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8" name="Square"/>
            <p:cNvSpPr/>
            <p:nvPr/>
          </p:nvSpPr>
          <p:spPr>
            <a:xfrm>
              <a:off x="3810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9" name="Square"/>
            <p:cNvSpPr/>
            <p:nvPr/>
          </p:nvSpPr>
          <p:spPr>
            <a:xfrm>
              <a:off x="3810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0" name="Square"/>
            <p:cNvSpPr/>
            <p:nvPr/>
          </p:nvSpPr>
          <p:spPr>
            <a:xfrm>
              <a:off x="3810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1" name="Square"/>
            <p:cNvSpPr/>
            <p:nvPr/>
          </p:nvSpPr>
          <p:spPr>
            <a:xfrm>
              <a:off x="3810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2" name="Square"/>
            <p:cNvSpPr/>
            <p:nvPr/>
          </p:nvSpPr>
          <p:spPr>
            <a:xfrm>
              <a:off x="3810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3" name="Square"/>
            <p:cNvSpPr/>
            <p:nvPr/>
          </p:nvSpPr>
          <p:spPr>
            <a:xfrm>
              <a:off x="3810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4" name="Square"/>
            <p:cNvSpPr/>
            <p:nvPr/>
          </p:nvSpPr>
          <p:spPr>
            <a:xfrm>
              <a:off x="3810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5" name="Square"/>
            <p:cNvSpPr/>
            <p:nvPr/>
          </p:nvSpPr>
          <p:spPr>
            <a:xfrm>
              <a:off x="3810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6" name="Square"/>
            <p:cNvSpPr/>
            <p:nvPr/>
          </p:nvSpPr>
          <p:spPr>
            <a:xfrm>
              <a:off x="3810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7" name="Square"/>
            <p:cNvSpPr/>
            <p:nvPr/>
          </p:nvSpPr>
          <p:spPr>
            <a:xfrm>
              <a:off x="3810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8" name="Square"/>
            <p:cNvSpPr/>
            <p:nvPr/>
          </p:nvSpPr>
          <p:spPr>
            <a:xfrm>
              <a:off x="3810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9" name="Square"/>
            <p:cNvSpPr/>
            <p:nvPr/>
          </p:nvSpPr>
          <p:spPr>
            <a:xfrm>
              <a:off x="3810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0" name="Square"/>
            <p:cNvSpPr/>
            <p:nvPr/>
          </p:nvSpPr>
          <p:spPr>
            <a:xfrm>
              <a:off x="3810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1" name="Square"/>
            <p:cNvSpPr/>
            <p:nvPr/>
          </p:nvSpPr>
          <p:spPr>
            <a:xfrm>
              <a:off x="3810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2" name="Square"/>
            <p:cNvSpPr/>
            <p:nvPr/>
          </p:nvSpPr>
          <p:spPr>
            <a:xfrm>
              <a:off x="3810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3" name="Square"/>
            <p:cNvSpPr/>
            <p:nvPr/>
          </p:nvSpPr>
          <p:spPr>
            <a:xfrm>
              <a:off x="3810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4" name="Square"/>
            <p:cNvSpPr/>
            <p:nvPr/>
          </p:nvSpPr>
          <p:spPr>
            <a:xfrm>
              <a:off x="3810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5" name="Square"/>
            <p:cNvSpPr/>
            <p:nvPr/>
          </p:nvSpPr>
          <p:spPr>
            <a:xfrm>
              <a:off x="3810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6" name="Square"/>
            <p:cNvSpPr/>
            <p:nvPr/>
          </p:nvSpPr>
          <p:spPr>
            <a:xfrm>
              <a:off x="4127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7" name="Square"/>
            <p:cNvSpPr/>
            <p:nvPr/>
          </p:nvSpPr>
          <p:spPr>
            <a:xfrm>
              <a:off x="4127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8" name="Square"/>
            <p:cNvSpPr/>
            <p:nvPr/>
          </p:nvSpPr>
          <p:spPr>
            <a:xfrm>
              <a:off x="4127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9" name="Square"/>
            <p:cNvSpPr/>
            <p:nvPr/>
          </p:nvSpPr>
          <p:spPr>
            <a:xfrm>
              <a:off x="4127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0" name="Square"/>
            <p:cNvSpPr/>
            <p:nvPr/>
          </p:nvSpPr>
          <p:spPr>
            <a:xfrm>
              <a:off x="4127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1" name="Square"/>
            <p:cNvSpPr/>
            <p:nvPr/>
          </p:nvSpPr>
          <p:spPr>
            <a:xfrm>
              <a:off x="4127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2" name="Square"/>
            <p:cNvSpPr/>
            <p:nvPr/>
          </p:nvSpPr>
          <p:spPr>
            <a:xfrm>
              <a:off x="4127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3" name="Square"/>
            <p:cNvSpPr/>
            <p:nvPr/>
          </p:nvSpPr>
          <p:spPr>
            <a:xfrm>
              <a:off x="4127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4" name="Square"/>
            <p:cNvSpPr/>
            <p:nvPr/>
          </p:nvSpPr>
          <p:spPr>
            <a:xfrm>
              <a:off x="4127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5" name="Square"/>
            <p:cNvSpPr/>
            <p:nvPr/>
          </p:nvSpPr>
          <p:spPr>
            <a:xfrm>
              <a:off x="4127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6" name="Square"/>
            <p:cNvSpPr/>
            <p:nvPr/>
          </p:nvSpPr>
          <p:spPr>
            <a:xfrm>
              <a:off x="4127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7" name="Square"/>
            <p:cNvSpPr/>
            <p:nvPr/>
          </p:nvSpPr>
          <p:spPr>
            <a:xfrm>
              <a:off x="4127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8" name="Square"/>
            <p:cNvSpPr/>
            <p:nvPr/>
          </p:nvSpPr>
          <p:spPr>
            <a:xfrm>
              <a:off x="4127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9" name="Square"/>
            <p:cNvSpPr/>
            <p:nvPr/>
          </p:nvSpPr>
          <p:spPr>
            <a:xfrm>
              <a:off x="4127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0" name="Square"/>
            <p:cNvSpPr/>
            <p:nvPr/>
          </p:nvSpPr>
          <p:spPr>
            <a:xfrm>
              <a:off x="4127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1" name="Square"/>
            <p:cNvSpPr/>
            <p:nvPr/>
          </p:nvSpPr>
          <p:spPr>
            <a:xfrm>
              <a:off x="4127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2" name="Square"/>
            <p:cNvSpPr/>
            <p:nvPr/>
          </p:nvSpPr>
          <p:spPr>
            <a:xfrm>
              <a:off x="4127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3" name="Square"/>
            <p:cNvSpPr/>
            <p:nvPr/>
          </p:nvSpPr>
          <p:spPr>
            <a:xfrm>
              <a:off x="4127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4" name="Square"/>
            <p:cNvSpPr/>
            <p:nvPr/>
          </p:nvSpPr>
          <p:spPr>
            <a:xfrm>
              <a:off x="4127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5" name="Square"/>
            <p:cNvSpPr/>
            <p:nvPr/>
          </p:nvSpPr>
          <p:spPr>
            <a:xfrm>
              <a:off x="4127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6" name="Square"/>
            <p:cNvSpPr/>
            <p:nvPr/>
          </p:nvSpPr>
          <p:spPr>
            <a:xfrm>
              <a:off x="4127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7" name="Square"/>
            <p:cNvSpPr/>
            <p:nvPr/>
          </p:nvSpPr>
          <p:spPr>
            <a:xfrm>
              <a:off x="4127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8" name="Square"/>
            <p:cNvSpPr/>
            <p:nvPr/>
          </p:nvSpPr>
          <p:spPr>
            <a:xfrm>
              <a:off x="4127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9" name="Square"/>
            <p:cNvSpPr/>
            <p:nvPr/>
          </p:nvSpPr>
          <p:spPr>
            <a:xfrm>
              <a:off x="4127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0" name="Square"/>
            <p:cNvSpPr/>
            <p:nvPr/>
          </p:nvSpPr>
          <p:spPr>
            <a:xfrm>
              <a:off x="4127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1" name="Square"/>
            <p:cNvSpPr/>
            <p:nvPr/>
          </p:nvSpPr>
          <p:spPr>
            <a:xfrm>
              <a:off x="4127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2" name="Square"/>
            <p:cNvSpPr/>
            <p:nvPr/>
          </p:nvSpPr>
          <p:spPr>
            <a:xfrm>
              <a:off x="4127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3" name="Square"/>
            <p:cNvSpPr/>
            <p:nvPr/>
          </p:nvSpPr>
          <p:spPr>
            <a:xfrm>
              <a:off x="4127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4" name="Square"/>
            <p:cNvSpPr/>
            <p:nvPr/>
          </p:nvSpPr>
          <p:spPr>
            <a:xfrm>
              <a:off x="4127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5" name="Square"/>
            <p:cNvSpPr/>
            <p:nvPr/>
          </p:nvSpPr>
          <p:spPr>
            <a:xfrm>
              <a:off x="4127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6" name="Square"/>
            <p:cNvSpPr/>
            <p:nvPr/>
          </p:nvSpPr>
          <p:spPr>
            <a:xfrm>
              <a:off x="4127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7" name="Square"/>
            <p:cNvSpPr/>
            <p:nvPr/>
          </p:nvSpPr>
          <p:spPr>
            <a:xfrm>
              <a:off x="4127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8" name="Square"/>
            <p:cNvSpPr/>
            <p:nvPr/>
          </p:nvSpPr>
          <p:spPr>
            <a:xfrm>
              <a:off x="4445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9" name="Square"/>
            <p:cNvSpPr/>
            <p:nvPr/>
          </p:nvSpPr>
          <p:spPr>
            <a:xfrm>
              <a:off x="4445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0" name="Square"/>
            <p:cNvSpPr/>
            <p:nvPr/>
          </p:nvSpPr>
          <p:spPr>
            <a:xfrm>
              <a:off x="4445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1" name="Square"/>
            <p:cNvSpPr/>
            <p:nvPr/>
          </p:nvSpPr>
          <p:spPr>
            <a:xfrm>
              <a:off x="4445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2" name="Square"/>
            <p:cNvSpPr/>
            <p:nvPr/>
          </p:nvSpPr>
          <p:spPr>
            <a:xfrm>
              <a:off x="4445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3" name="Square"/>
            <p:cNvSpPr/>
            <p:nvPr/>
          </p:nvSpPr>
          <p:spPr>
            <a:xfrm>
              <a:off x="4445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4" name="Square"/>
            <p:cNvSpPr/>
            <p:nvPr/>
          </p:nvSpPr>
          <p:spPr>
            <a:xfrm>
              <a:off x="4445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5" name="Square"/>
            <p:cNvSpPr/>
            <p:nvPr/>
          </p:nvSpPr>
          <p:spPr>
            <a:xfrm>
              <a:off x="4445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6" name="Square"/>
            <p:cNvSpPr/>
            <p:nvPr/>
          </p:nvSpPr>
          <p:spPr>
            <a:xfrm>
              <a:off x="4445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7" name="Square"/>
            <p:cNvSpPr/>
            <p:nvPr/>
          </p:nvSpPr>
          <p:spPr>
            <a:xfrm>
              <a:off x="4445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8" name="Square"/>
            <p:cNvSpPr/>
            <p:nvPr/>
          </p:nvSpPr>
          <p:spPr>
            <a:xfrm>
              <a:off x="4445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9" name="Square"/>
            <p:cNvSpPr/>
            <p:nvPr/>
          </p:nvSpPr>
          <p:spPr>
            <a:xfrm>
              <a:off x="4445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0" name="Square"/>
            <p:cNvSpPr/>
            <p:nvPr/>
          </p:nvSpPr>
          <p:spPr>
            <a:xfrm>
              <a:off x="4445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1" name="Square"/>
            <p:cNvSpPr/>
            <p:nvPr/>
          </p:nvSpPr>
          <p:spPr>
            <a:xfrm>
              <a:off x="4445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2" name="Square"/>
            <p:cNvSpPr/>
            <p:nvPr/>
          </p:nvSpPr>
          <p:spPr>
            <a:xfrm>
              <a:off x="4445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3" name="Square"/>
            <p:cNvSpPr/>
            <p:nvPr/>
          </p:nvSpPr>
          <p:spPr>
            <a:xfrm>
              <a:off x="4445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4" name="Square"/>
            <p:cNvSpPr/>
            <p:nvPr/>
          </p:nvSpPr>
          <p:spPr>
            <a:xfrm>
              <a:off x="4445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5" name="Square"/>
            <p:cNvSpPr/>
            <p:nvPr/>
          </p:nvSpPr>
          <p:spPr>
            <a:xfrm>
              <a:off x="4445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6" name="Square"/>
            <p:cNvSpPr/>
            <p:nvPr/>
          </p:nvSpPr>
          <p:spPr>
            <a:xfrm>
              <a:off x="4445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7" name="Square"/>
            <p:cNvSpPr/>
            <p:nvPr/>
          </p:nvSpPr>
          <p:spPr>
            <a:xfrm>
              <a:off x="4445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8" name="Square"/>
            <p:cNvSpPr/>
            <p:nvPr/>
          </p:nvSpPr>
          <p:spPr>
            <a:xfrm>
              <a:off x="4445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9" name="Square"/>
            <p:cNvSpPr/>
            <p:nvPr/>
          </p:nvSpPr>
          <p:spPr>
            <a:xfrm>
              <a:off x="4445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0" name="Square"/>
            <p:cNvSpPr/>
            <p:nvPr/>
          </p:nvSpPr>
          <p:spPr>
            <a:xfrm>
              <a:off x="4445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1" name="Square"/>
            <p:cNvSpPr/>
            <p:nvPr/>
          </p:nvSpPr>
          <p:spPr>
            <a:xfrm>
              <a:off x="4445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2" name="Square"/>
            <p:cNvSpPr/>
            <p:nvPr/>
          </p:nvSpPr>
          <p:spPr>
            <a:xfrm>
              <a:off x="4445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3" name="Square"/>
            <p:cNvSpPr/>
            <p:nvPr/>
          </p:nvSpPr>
          <p:spPr>
            <a:xfrm>
              <a:off x="4445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4" name="Square"/>
            <p:cNvSpPr/>
            <p:nvPr/>
          </p:nvSpPr>
          <p:spPr>
            <a:xfrm>
              <a:off x="4445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5" name="Square"/>
            <p:cNvSpPr/>
            <p:nvPr/>
          </p:nvSpPr>
          <p:spPr>
            <a:xfrm>
              <a:off x="4445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6" name="Square"/>
            <p:cNvSpPr/>
            <p:nvPr/>
          </p:nvSpPr>
          <p:spPr>
            <a:xfrm>
              <a:off x="4445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7" name="Square"/>
            <p:cNvSpPr/>
            <p:nvPr/>
          </p:nvSpPr>
          <p:spPr>
            <a:xfrm>
              <a:off x="4445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8" name="Square"/>
            <p:cNvSpPr/>
            <p:nvPr/>
          </p:nvSpPr>
          <p:spPr>
            <a:xfrm>
              <a:off x="4445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9" name="Square"/>
            <p:cNvSpPr/>
            <p:nvPr/>
          </p:nvSpPr>
          <p:spPr>
            <a:xfrm>
              <a:off x="4445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0" name="Square"/>
            <p:cNvSpPr/>
            <p:nvPr/>
          </p:nvSpPr>
          <p:spPr>
            <a:xfrm>
              <a:off x="4762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1" name="Square"/>
            <p:cNvSpPr/>
            <p:nvPr/>
          </p:nvSpPr>
          <p:spPr>
            <a:xfrm>
              <a:off x="4762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2" name="Square"/>
            <p:cNvSpPr/>
            <p:nvPr/>
          </p:nvSpPr>
          <p:spPr>
            <a:xfrm>
              <a:off x="4762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3" name="Square"/>
            <p:cNvSpPr/>
            <p:nvPr/>
          </p:nvSpPr>
          <p:spPr>
            <a:xfrm>
              <a:off x="4762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4" name="Square"/>
            <p:cNvSpPr/>
            <p:nvPr/>
          </p:nvSpPr>
          <p:spPr>
            <a:xfrm>
              <a:off x="4762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5" name="Square"/>
            <p:cNvSpPr/>
            <p:nvPr/>
          </p:nvSpPr>
          <p:spPr>
            <a:xfrm>
              <a:off x="4762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6" name="Square"/>
            <p:cNvSpPr/>
            <p:nvPr/>
          </p:nvSpPr>
          <p:spPr>
            <a:xfrm>
              <a:off x="4762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7" name="Square"/>
            <p:cNvSpPr/>
            <p:nvPr/>
          </p:nvSpPr>
          <p:spPr>
            <a:xfrm>
              <a:off x="4762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8" name="Square"/>
            <p:cNvSpPr/>
            <p:nvPr/>
          </p:nvSpPr>
          <p:spPr>
            <a:xfrm>
              <a:off x="4762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9" name="Square"/>
            <p:cNvSpPr/>
            <p:nvPr/>
          </p:nvSpPr>
          <p:spPr>
            <a:xfrm>
              <a:off x="4762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0" name="Square"/>
            <p:cNvSpPr/>
            <p:nvPr/>
          </p:nvSpPr>
          <p:spPr>
            <a:xfrm>
              <a:off x="4762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1" name="Square"/>
            <p:cNvSpPr/>
            <p:nvPr/>
          </p:nvSpPr>
          <p:spPr>
            <a:xfrm>
              <a:off x="4762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2" name="Square"/>
            <p:cNvSpPr/>
            <p:nvPr/>
          </p:nvSpPr>
          <p:spPr>
            <a:xfrm>
              <a:off x="4762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3" name="Square"/>
            <p:cNvSpPr/>
            <p:nvPr/>
          </p:nvSpPr>
          <p:spPr>
            <a:xfrm>
              <a:off x="4762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4" name="Square"/>
            <p:cNvSpPr/>
            <p:nvPr/>
          </p:nvSpPr>
          <p:spPr>
            <a:xfrm>
              <a:off x="4762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5" name="Square"/>
            <p:cNvSpPr/>
            <p:nvPr/>
          </p:nvSpPr>
          <p:spPr>
            <a:xfrm>
              <a:off x="4762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6" name="Square"/>
            <p:cNvSpPr/>
            <p:nvPr/>
          </p:nvSpPr>
          <p:spPr>
            <a:xfrm>
              <a:off x="4762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7" name="Square"/>
            <p:cNvSpPr/>
            <p:nvPr/>
          </p:nvSpPr>
          <p:spPr>
            <a:xfrm>
              <a:off x="4762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8" name="Square"/>
            <p:cNvSpPr/>
            <p:nvPr/>
          </p:nvSpPr>
          <p:spPr>
            <a:xfrm>
              <a:off x="4762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9" name="Square"/>
            <p:cNvSpPr/>
            <p:nvPr/>
          </p:nvSpPr>
          <p:spPr>
            <a:xfrm>
              <a:off x="4762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0" name="Square"/>
            <p:cNvSpPr/>
            <p:nvPr/>
          </p:nvSpPr>
          <p:spPr>
            <a:xfrm>
              <a:off x="4762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1" name="Square"/>
            <p:cNvSpPr/>
            <p:nvPr/>
          </p:nvSpPr>
          <p:spPr>
            <a:xfrm>
              <a:off x="4762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2" name="Square"/>
            <p:cNvSpPr/>
            <p:nvPr/>
          </p:nvSpPr>
          <p:spPr>
            <a:xfrm>
              <a:off x="4762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3" name="Square"/>
            <p:cNvSpPr/>
            <p:nvPr/>
          </p:nvSpPr>
          <p:spPr>
            <a:xfrm>
              <a:off x="4762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4" name="Square"/>
            <p:cNvSpPr/>
            <p:nvPr/>
          </p:nvSpPr>
          <p:spPr>
            <a:xfrm>
              <a:off x="4762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5" name="Square"/>
            <p:cNvSpPr/>
            <p:nvPr/>
          </p:nvSpPr>
          <p:spPr>
            <a:xfrm>
              <a:off x="4762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6" name="Square"/>
            <p:cNvSpPr/>
            <p:nvPr/>
          </p:nvSpPr>
          <p:spPr>
            <a:xfrm>
              <a:off x="4762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7" name="Square"/>
            <p:cNvSpPr/>
            <p:nvPr/>
          </p:nvSpPr>
          <p:spPr>
            <a:xfrm>
              <a:off x="4762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8" name="Square"/>
            <p:cNvSpPr/>
            <p:nvPr/>
          </p:nvSpPr>
          <p:spPr>
            <a:xfrm>
              <a:off x="4762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9" name="Square"/>
            <p:cNvSpPr/>
            <p:nvPr/>
          </p:nvSpPr>
          <p:spPr>
            <a:xfrm>
              <a:off x="4762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0" name="Square"/>
            <p:cNvSpPr/>
            <p:nvPr/>
          </p:nvSpPr>
          <p:spPr>
            <a:xfrm>
              <a:off x="4762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1" name="Square"/>
            <p:cNvSpPr/>
            <p:nvPr/>
          </p:nvSpPr>
          <p:spPr>
            <a:xfrm>
              <a:off x="4762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2" name="Square"/>
            <p:cNvSpPr/>
            <p:nvPr/>
          </p:nvSpPr>
          <p:spPr>
            <a:xfrm>
              <a:off x="5080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3" name="Square"/>
            <p:cNvSpPr/>
            <p:nvPr/>
          </p:nvSpPr>
          <p:spPr>
            <a:xfrm>
              <a:off x="5080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4" name="Square"/>
            <p:cNvSpPr/>
            <p:nvPr/>
          </p:nvSpPr>
          <p:spPr>
            <a:xfrm>
              <a:off x="5080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5" name="Square"/>
            <p:cNvSpPr/>
            <p:nvPr/>
          </p:nvSpPr>
          <p:spPr>
            <a:xfrm>
              <a:off x="5080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6" name="Square"/>
            <p:cNvSpPr/>
            <p:nvPr/>
          </p:nvSpPr>
          <p:spPr>
            <a:xfrm>
              <a:off x="5080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7" name="Square"/>
            <p:cNvSpPr/>
            <p:nvPr/>
          </p:nvSpPr>
          <p:spPr>
            <a:xfrm>
              <a:off x="5080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8" name="Square"/>
            <p:cNvSpPr/>
            <p:nvPr/>
          </p:nvSpPr>
          <p:spPr>
            <a:xfrm>
              <a:off x="5080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9" name="Square"/>
            <p:cNvSpPr/>
            <p:nvPr/>
          </p:nvSpPr>
          <p:spPr>
            <a:xfrm>
              <a:off x="5080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0" name="Square"/>
            <p:cNvSpPr/>
            <p:nvPr/>
          </p:nvSpPr>
          <p:spPr>
            <a:xfrm>
              <a:off x="5080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1" name="Square"/>
            <p:cNvSpPr/>
            <p:nvPr/>
          </p:nvSpPr>
          <p:spPr>
            <a:xfrm>
              <a:off x="5080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2" name="Square"/>
            <p:cNvSpPr/>
            <p:nvPr/>
          </p:nvSpPr>
          <p:spPr>
            <a:xfrm>
              <a:off x="5080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3" name="Square"/>
            <p:cNvSpPr/>
            <p:nvPr/>
          </p:nvSpPr>
          <p:spPr>
            <a:xfrm>
              <a:off x="5080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4" name="Square"/>
            <p:cNvSpPr/>
            <p:nvPr/>
          </p:nvSpPr>
          <p:spPr>
            <a:xfrm>
              <a:off x="5080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5" name="Square"/>
            <p:cNvSpPr/>
            <p:nvPr/>
          </p:nvSpPr>
          <p:spPr>
            <a:xfrm>
              <a:off x="5080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6" name="Square"/>
            <p:cNvSpPr/>
            <p:nvPr/>
          </p:nvSpPr>
          <p:spPr>
            <a:xfrm>
              <a:off x="5080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7" name="Square"/>
            <p:cNvSpPr/>
            <p:nvPr/>
          </p:nvSpPr>
          <p:spPr>
            <a:xfrm>
              <a:off x="5080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8" name="Square"/>
            <p:cNvSpPr/>
            <p:nvPr/>
          </p:nvSpPr>
          <p:spPr>
            <a:xfrm>
              <a:off x="5080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9" name="Square"/>
            <p:cNvSpPr/>
            <p:nvPr/>
          </p:nvSpPr>
          <p:spPr>
            <a:xfrm>
              <a:off x="5080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0" name="Square"/>
            <p:cNvSpPr/>
            <p:nvPr/>
          </p:nvSpPr>
          <p:spPr>
            <a:xfrm>
              <a:off x="5080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1" name="Square"/>
            <p:cNvSpPr/>
            <p:nvPr/>
          </p:nvSpPr>
          <p:spPr>
            <a:xfrm>
              <a:off x="5080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2" name="Square"/>
            <p:cNvSpPr/>
            <p:nvPr/>
          </p:nvSpPr>
          <p:spPr>
            <a:xfrm>
              <a:off x="5080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3" name="Square"/>
            <p:cNvSpPr/>
            <p:nvPr/>
          </p:nvSpPr>
          <p:spPr>
            <a:xfrm>
              <a:off x="5080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4" name="Square"/>
            <p:cNvSpPr/>
            <p:nvPr/>
          </p:nvSpPr>
          <p:spPr>
            <a:xfrm>
              <a:off x="5080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5" name="Square"/>
            <p:cNvSpPr/>
            <p:nvPr/>
          </p:nvSpPr>
          <p:spPr>
            <a:xfrm>
              <a:off x="5080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6" name="Square"/>
            <p:cNvSpPr/>
            <p:nvPr/>
          </p:nvSpPr>
          <p:spPr>
            <a:xfrm>
              <a:off x="5080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7" name="Square"/>
            <p:cNvSpPr/>
            <p:nvPr/>
          </p:nvSpPr>
          <p:spPr>
            <a:xfrm>
              <a:off x="5080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8" name="Square"/>
            <p:cNvSpPr/>
            <p:nvPr/>
          </p:nvSpPr>
          <p:spPr>
            <a:xfrm>
              <a:off x="5080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9" name="Square"/>
            <p:cNvSpPr/>
            <p:nvPr/>
          </p:nvSpPr>
          <p:spPr>
            <a:xfrm>
              <a:off x="5080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0" name="Square"/>
            <p:cNvSpPr/>
            <p:nvPr/>
          </p:nvSpPr>
          <p:spPr>
            <a:xfrm>
              <a:off x="5080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1" name="Square"/>
            <p:cNvSpPr/>
            <p:nvPr/>
          </p:nvSpPr>
          <p:spPr>
            <a:xfrm>
              <a:off x="5080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2" name="Square"/>
            <p:cNvSpPr/>
            <p:nvPr/>
          </p:nvSpPr>
          <p:spPr>
            <a:xfrm>
              <a:off x="5080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3" name="Square"/>
            <p:cNvSpPr/>
            <p:nvPr/>
          </p:nvSpPr>
          <p:spPr>
            <a:xfrm>
              <a:off x="5080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4" name="Square"/>
            <p:cNvSpPr/>
            <p:nvPr/>
          </p:nvSpPr>
          <p:spPr>
            <a:xfrm>
              <a:off x="5397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5" name="Square"/>
            <p:cNvSpPr/>
            <p:nvPr/>
          </p:nvSpPr>
          <p:spPr>
            <a:xfrm>
              <a:off x="5397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6" name="Square"/>
            <p:cNvSpPr/>
            <p:nvPr/>
          </p:nvSpPr>
          <p:spPr>
            <a:xfrm>
              <a:off x="5397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7" name="Square"/>
            <p:cNvSpPr/>
            <p:nvPr/>
          </p:nvSpPr>
          <p:spPr>
            <a:xfrm>
              <a:off x="5397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8" name="Square"/>
            <p:cNvSpPr/>
            <p:nvPr/>
          </p:nvSpPr>
          <p:spPr>
            <a:xfrm>
              <a:off x="5397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9" name="Square"/>
            <p:cNvSpPr/>
            <p:nvPr/>
          </p:nvSpPr>
          <p:spPr>
            <a:xfrm>
              <a:off x="5397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0" name="Square"/>
            <p:cNvSpPr/>
            <p:nvPr/>
          </p:nvSpPr>
          <p:spPr>
            <a:xfrm>
              <a:off x="5397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1" name="Square"/>
            <p:cNvSpPr/>
            <p:nvPr/>
          </p:nvSpPr>
          <p:spPr>
            <a:xfrm>
              <a:off x="5397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2" name="Square"/>
            <p:cNvSpPr/>
            <p:nvPr/>
          </p:nvSpPr>
          <p:spPr>
            <a:xfrm>
              <a:off x="5397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3" name="Square"/>
            <p:cNvSpPr/>
            <p:nvPr/>
          </p:nvSpPr>
          <p:spPr>
            <a:xfrm>
              <a:off x="5397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4" name="Square"/>
            <p:cNvSpPr/>
            <p:nvPr/>
          </p:nvSpPr>
          <p:spPr>
            <a:xfrm>
              <a:off x="5397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5" name="Square"/>
            <p:cNvSpPr/>
            <p:nvPr/>
          </p:nvSpPr>
          <p:spPr>
            <a:xfrm>
              <a:off x="5397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6" name="Square"/>
            <p:cNvSpPr/>
            <p:nvPr/>
          </p:nvSpPr>
          <p:spPr>
            <a:xfrm>
              <a:off x="5397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7" name="Square"/>
            <p:cNvSpPr/>
            <p:nvPr/>
          </p:nvSpPr>
          <p:spPr>
            <a:xfrm>
              <a:off x="5397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8" name="Square"/>
            <p:cNvSpPr/>
            <p:nvPr/>
          </p:nvSpPr>
          <p:spPr>
            <a:xfrm>
              <a:off x="5397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9" name="Square"/>
            <p:cNvSpPr/>
            <p:nvPr/>
          </p:nvSpPr>
          <p:spPr>
            <a:xfrm>
              <a:off x="5397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0" name="Square"/>
            <p:cNvSpPr/>
            <p:nvPr/>
          </p:nvSpPr>
          <p:spPr>
            <a:xfrm>
              <a:off x="5397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1" name="Square"/>
            <p:cNvSpPr/>
            <p:nvPr/>
          </p:nvSpPr>
          <p:spPr>
            <a:xfrm>
              <a:off x="5397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2" name="Square"/>
            <p:cNvSpPr/>
            <p:nvPr/>
          </p:nvSpPr>
          <p:spPr>
            <a:xfrm>
              <a:off x="5397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3" name="Square"/>
            <p:cNvSpPr/>
            <p:nvPr/>
          </p:nvSpPr>
          <p:spPr>
            <a:xfrm>
              <a:off x="5397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4" name="Square"/>
            <p:cNvSpPr/>
            <p:nvPr/>
          </p:nvSpPr>
          <p:spPr>
            <a:xfrm>
              <a:off x="5397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5" name="Square"/>
            <p:cNvSpPr/>
            <p:nvPr/>
          </p:nvSpPr>
          <p:spPr>
            <a:xfrm>
              <a:off x="5397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6" name="Square"/>
            <p:cNvSpPr/>
            <p:nvPr/>
          </p:nvSpPr>
          <p:spPr>
            <a:xfrm>
              <a:off x="5397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7" name="Square"/>
            <p:cNvSpPr/>
            <p:nvPr/>
          </p:nvSpPr>
          <p:spPr>
            <a:xfrm>
              <a:off x="5397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8" name="Square"/>
            <p:cNvSpPr/>
            <p:nvPr/>
          </p:nvSpPr>
          <p:spPr>
            <a:xfrm>
              <a:off x="5397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9" name="Square"/>
            <p:cNvSpPr/>
            <p:nvPr/>
          </p:nvSpPr>
          <p:spPr>
            <a:xfrm>
              <a:off x="5397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0" name="Square"/>
            <p:cNvSpPr/>
            <p:nvPr/>
          </p:nvSpPr>
          <p:spPr>
            <a:xfrm>
              <a:off x="5397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1" name="Square"/>
            <p:cNvSpPr/>
            <p:nvPr/>
          </p:nvSpPr>
          <p:spPr>
            <a:xfrm>
              <a:off x="5397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2" name="Square"/>
            <p:cNvSpPr/>
            <p:nvPr/>
          </p:nvSpPr>
          <p:spPr>
            <a:xfrm>
              <a:off x="5397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3" name="Square"/>
            <p:cNvSpPr/>
            <p:nvPr/>
          </p:nvSpPr>
          <p:spPr>
            <a:xfrm>
              <a:off x="5397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4" name="Square"/>
            <p:cNvSpPr/>
            <p:nvPr/>
          </p:nvSpPr>
          <p:spPr>
            <a:xfrm>
              <a:off x="5397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5" name="Square"/>
            <p:cNvSpPr/>
            <p:nvPr/>
          </p:nvSpPr>
          <p:spPr>
            <a:xfrm>
              <a:off x="5397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6" name="Square"/>
            <p:cNvSpPr/>
            <p:nvPr/>
          </p:nvSpPr>
          <p:spPr>
            <a:xfrm>
              <a:off x="5715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7" name="Square"/>
            <p:cNvSpPr/>
            <p:nvPr/>
          </p:nvSpPr>
          <p:spPr>
            <a:xfrm>
              <a:off x="5715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8" name="Square"/>
            <p:cNvSpPr/>
            <p:nvPr/>
          </p:nvSpPr>
          <p:spPr>
            <a:xfrm>
              <a:off x="5715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9" name="Square"/>
            <p:cNvSpPr/>
            <p:nvPr/>
          </p:nvSpPr>
          <p:spPr>
            <a:xfrm>
              <a:off x="5715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0" name="Square"/>
            <p:cNvSpPr/>
            <p:nvPr/>
          </p:nvSpPr>
          <p:spPr>
            <a:xfrm>
              <a:off x="5715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1" name="Square"/>
            <p:cNvSpPr/>
            <p:nvPr/>
          </p:nvSpPr>
          <p:spPr>
            <a:xfrm>
              <a:off x="5715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2" name="Square"/>
            <p:cNvSpPr/>
            <p:nvPr/>
          </p:nvSpPr>
          <p:spPr>
            <a:xfrm>
              <a:off x="5715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3" name="Square"/>
            <p:cNvSpPr/>
            <p:nvPr/>
          </p:nvSpPr>
          <p:spPr>
            <a:xfrm>
              <a:off x="5715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4" name="Square"/>
            <p:cNvSpPr/>
            <p:nvPr/>
          </p:nvSpPr>
          <p:spPr>
            <a:xfrm>
              <a:off x="5715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5" name="Square"/>
            <p:cNvSpPr/>
            <p:nvPr/>
          </p:nvSpPr>
          <p:spPr>
            <a:xfrm>
              <a:off x="5715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6" name="Square"/>
            <p:cNvSpPr/>
            <p:nvPr/>
          </p:nvSpPr>
          <p:spPr>
            <a:xfrm>
              <a:off x="5715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7" name="Square"/>
            <p:cNvSpPr/>
            <p:nvPr/>
          </p:nvSpPr>
          <p:spPr>
            <a:xfrm>
              <a:off x="5715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8" name="Square"/>
            <p:cNvSpPr/>
            <p:nvPr/>
          </p:nvSpPr>
          <p:spPr>
            <a:xfrm>
              <a:off x="5715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9" name="Square"/>
            <p:cNvSpPr/>
            <p:nvPr/>
          </p:nvSpPr>
          <p:spPr>
            <a:xfrm>
              <a:off x="5715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0" name="Square"/>
            <p:cNvSpPr/>
            <p:nvPr/>
          </p:nvSpPr>
          <p:spPr>
            <a:xfrm>
              <a:off x="5715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1" name="Square"/>
            <p:cNvSpPr/>
            <p:nvPr/>
          </p:nvSpPr>
          <p:spPr>
            <a:xfrm>
              <a:off x="5715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2" name="Square"/>
            <p:cNvSpPr/>
            <p:nvPr/>
          </p:nvSpPr>
          <p:spPr>
            <a:xfrm>
              <a:off x="5715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3" name="Square"/>
            <p:cNvSpPr/>
            <p:nvPr/>
          </p:nvSpPr>
          <p:spPr>
            <a:xfrm>
              <a:off x="5715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4" name="Square"/>
            <p:cNvSpPr/>
            <p:nvPr/>
          </p:nvSpPr>
          <p:spPr>
            <a:xfrm>
              <a:off x="5715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5" name="Square"/>
            <p:cNvSpPr/>
            <p:nvPr/>
          </p:nvSpPr>
          <p:spPr>
            <a:xfrm>
              <a:off x="5715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6" name="Square"/>
            <p:cNvSpPr/>
            <p:nvPr/>
          </p:nvSpPr>
          <p:spPr>
            <a:xfrm>
              <a:off x="5715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7" name="Square"/>
            <p:cNvSpPr/>
            <p:nvPr/>
          </p:nvSpPr>
          <p:spPr>
            <a:xfrm>
              <a:off x="5715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8" name="Square"/>
            <p:cNvSpPr/>
            <p:nvPr/>
          </p:nvSpPr>
          <p:spPr>
            <a:xfrm>
              <a:off x="5715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9" name="Square"/>
            <p:cNvSpPr/>
            <p:nvPr/>
          </p:nvSpPr>
          <p:spPr>
            <a:xfrm>
              <a:off x="5715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0" name="Square"/>
            <p:cNvSpPr/>
            <p:nvPr/>
          </p:nvSpPr>
          <p:spPr>
            <a:xfrm>
              <a:off x="5715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1" name="Square"/>
            <p:cNvSpPr/>
            <p:nvPr/>
          </p:nvSpPr>
          <p:spPr>
            <a:xfrm>
              <a:off x="5715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2" name="Square"/>
            <p:cNvSpPr/>
            <p:nvPr/>
          </p:nvSpPr>
          <p:spPr>
            <a:xfrm>
              <a:off x="5715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3" name="Square"/>
            <p:cNvSpPr/>
            <p:nvPr/>
          </p:nvSpPr>
          <p:spPr>
            <a:xfrm>
              <a:off x="5715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4" name="Square"/>
            <p:cNvSpPr/>
            <p:nvPr/>
          </p:nvSpPr>
          <p:spPr>
            <a:xfrm>
              <a:off x="5715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5" name="Square"/>
            <p:cNvSpPr/>
            <p:nvPr/>
          </p:nvSpPr>
          <p:spPr>
            <a:xfrm>
              <a:off x="5715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6" name="Square"/>
            <p:cNvSpPr/>
            <p:nvPr/>
          </p:nvSpPr>
          <p:spPr>
            <a:xfrm>
              <a:off x="5715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7" name="Square"/>
            <p:cNvSpPr/>
            <p:nvPr/>
          </p:nvSpPr>
          <p:spPr>
            <a:xfrm>
              <a:off x="5715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8" name="Square"/>
            <p:cNvSpPr/>
            <p:nvPr/>
          </p:nvSpPr>
          <p:spPr>
            <a:xfrm>
              <a:off x="6032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9" name="Square"/>
            <p:cNvSpPr/>
            <p:nvPr/>
          </p:nvSpPr>
          <p:spPr>
            <a:xfrm>
              <a:off x="6032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0" name="Square"/>
            <p:cNvSpPr/>
            <p:nvPr/>
          </p:nvSpPr>
          <p:spPr>
            <a:xfrm>
              <a:off x="6032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1" name="Square"/>
            <p:cNvSpPr/>
            <p:nvPr/>
          </p:nvSpPr>
          <p:spPr>
            <a:xfrm>
              <a:off x="6032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2" name="Square"/>
            <p:cNvSpPr/>
            <p:nvPr/>
          </p:nvSpPr>
          <p:spPr>
            <a:xfrm>
              <a:off x="6032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3" name="Square"/>
            <p:cNvSpPr/>
            <p:nvPr/>
          </p:nvSpPr>
          <p:spPr>
            <a:xfrm>
              <a:off x="6032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4" name="Square"/>
            <p:cNvSpPr/>
            <p:nvPr/>
          </p:nvSpPr>
          <p:spPr>
            <a:xfrm>
              <a:off x="6032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5" name="Square"/>
            <p:cNvSpPr/>
            <p:nvPr/>
          </p:nvSpPr>
          <p:spPr>
            <a:xfrm>
              <a:off x="6032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6" name="Square"/>
            <p:cNvSpPr/>
            <p:nvPr/>
          </p:nvSpPr>
          <p:spPr>
            <a:xfrm>
              <a:off x="6032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7" name="Square"/>
            <p:cNvSpPr/>
            <p:nvPr/>
          </p:nvSpPr>
          <p:spPr>
            <a:xfrm>
              <a:off x="6032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8" name="Square"/>
            <p:cNvSpPr/>
            <p:nvPr/>
          </p:nvSpPr>
          <p:spPr>
            <a:xfrm>
              <a:off x="6032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9" name="Square"/>
            <p:cNvSpPr/>
            <p:nvPr/>
          </p:nvSpPr>
          <p:spPr>
            <a:xfrm>
              <a:off x="6032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0" name="Square"/>
            <p:cNvSpPr/>
            <p:nvPr/>
          </p:nvSpPr>
          <p:spPr>
            <a:xfrm>
              <a:off x="6032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1" name="Square"/>
            <p:cNvSpPr/>
            <p:nvPr/>
          </p:nvSpPr>
          <p:spPr>
            <a:xfrm>
              <a:off x="6032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2" name="Square"/>
            <p:cNvSpPr/>
            <p:nvPr/>
          </p:nvSpPr>
          <p:spPr>
            <a:xfrm>
              <a:off x="6032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3" name="Square"/>
            <p:cNvSpPr/>
            <p:nvPr/>
          </p:nvSpPr>
          <p:spPr>
            <a:xfrm>
              <a:off x="6032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4" name="Square"/>
            <p:cNvSpPr/>
            <p:nvPr/>
          </p:nvSpPr>
          <p:spPr>
            <a:xfrm>
              <a:off x="6032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5" name="Square"/>
            <p:cNvSpPr/>
            <p:nvPr/>
          </p:nvSpPr>
          <p:spPr>
            <a:xfrm>
              <a:off x="6032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6" name="Square"/>
            <p:cNvSpPr/>
            <p:nvPr/>
          </p:nvSpPr>
          <p:spPr>
            <a:xfrm>
              <a:off x="6032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7" name="Square"/>
            <p:cNvSpPr/>
            <p:nvPr/>
          </p:nvSpPr>
          <p:spPr>
            <a:xfrm>
              <a:off x="6032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8" name="Square"/>
            <p:cNvSpPr/>
            <p:nvPr/>
          </p:nvSpPr>
          <p:spPr>
            <a:xfrm>
              <a:off x="6032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9" name="Square"/>
            <p:cNvSpPr/>
            <p:nvPr/>
          </p:nvSpPr>
          <p:spPr>
            <a:xfrm>
              <a:off x="6032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0" name="Square"/>
            <p:cNvSpPr/>
            <p:nvPr/>
          </p:nvSpPr>
          <p:spPr>
            <a:xfrm>
              <a:off x="6032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1" name="Square"/>
            <p:cNvSpPr/>
            <p:nvPr/>
          </p:nvSpPr>
          <p:spPr>
            <a:xfrm>
              <a:off x="6032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2" name="Square"/>
            <p:cNvSpPr/>
            <p:nvPr/>
          </p:nvSpPr>
          <p:spPr>
            <a:xfrm>
              <a:off x="6032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3" name="Square"/>
            <p:cNvSpPr/>
            <p:nvPr/>
          </p:nvSpPr>
          <p:spPr>
            <a:xfrm>
              <a:off x="6032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4" name="Square"/>
            <p:cNvSpPr/>
            <p:nvPr/>
          </p:nvSpPr>
          <p:spPr>
            <a:xfrm>
              <a:off x="6032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5" name="Square"/>
            <p:cNvSpPr/>
            <p:nvPr/>
          </p:nvSpPr>
          <p:spPr>
            <a:xfrm>
              <a:off x="6032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6" name="Square"/>
            <p:cNvSpPr/>
            <p:nvPr/>
          </p:nvSpPr>
          <p:spPr>
            <a:xfrm>
              <a:off x="6032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7" name="Square"/>
            <p:cNvSpPr/>
            <p:nvPr/>
          </p:nvSpPr>
          <p:spPr>
            <a:xfrm>
              <a:off x="6032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8" name="Square"/>
            <p:cNvSpPr/>
            <p:nvPr/>
          </p:nvSpPr>
          <p:spPr>
            <a:xfrm>
              <a:off x="6032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9" name="Square"/>
            <p:cNvSpPr/>
            <p:nvPr/>
          </p:nvSpPr>
          <p:spPr>
            <a:xfrm>
              <a:off x="6032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0" name="Square"/>
            <p:cNvSpPr/>
            <p:nvPr/>
          </p:nvSpPr>
          <p:spPr>
            <a:xfrm>
              <a:off x="6350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1" name="Square"/>
            <p:cNvSpPr/>
            <p:nvPr/>
          </p:nvSpPr>
          <p:spPr>
            <a:xfrm>
              <a:off x="6350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2" name="Square"/>
            <p:cNvSpPr/>
            <p:nvPr/>
          </p:nvSpPr>
          <p:spPr>
            <a:xfrm>
              <a:off x="6350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3" name="Square"/>
            <p:cNvSpPr/>
            <p:nvPr/>
          </p:nvSpPr>
          <p:spPr>
            <a:xfrm>
              <a:off x="6350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4" name="Square"/>
            <p:cNvSpPr/>
            <p:nvPr/>
          </p:nvSpPr>
          <p:spPr>
            <a:xfrm>
              <a:off x="6350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5" name="Square"/>
            <p:cNvSpPr/>
            <p:nvPr/>
          </p:nvSpPr>
          <p:spPr>
            <a:xfrm>
              <a:off x="6350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6" name="Square"/>
            <p:cNvSpPr/>
            <p:nvPr/>
          </p:nvSpPr>
          <p:spPr>
            <a:xfrm>
              <a:off x="6350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7" name="Square"/>
            <p:cNvSpPr/>
            <p:nvPr/>
          </p:nvSpPr>
          <p:spPr>
            <a:xfrm>
              <a:off x="6350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8" name="Square"/>
            <p:cNvSpPr/>
            <p:nvPr/>
          </p:nvSpPr>
          <p:spPr>
            <a:xfrm>
              <a:off x="6350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9" name="Square"/>
            <p:cNvSpPr/>
            <p:nvPr/>
          </p:nvSpPr>
          <p:spPr>
            <a:xfrm>
              <a:off x="6350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0" name="Square"/>
            <p:cNvSpPr/>
            <p:nvPr/>
          </p:nvSpPr>
          <p:spPr>
            <a:xfrm>
              <a:off x="6350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1" name="Square"/>
            <p:cNvSpPr/>
            <p:nvPr/>
          </p:nvSpPr>
          <p:spPr>
            <a:xfrm>
              <a:off x="6350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2" name="Square"/>
            <p:cNvSpPr/>
            <p:nvPr/>
          </p:nvSpPr>
          <p:spPr>
            <a:xfrm>
              <a:off x="6350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3" name="Square"/>
            <p:cNvSpPr/>
            <p:nvPr/>
          </p:nvSpPr>
          <p:spPr>
            <a:xfrm>
              <a:off x="6350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4" name="Square"/>
            <p:cNvSpPr/>
            <p:nvPr/>
          </p:nvSpPr>
          <p:spPr>
            <a:xfrm>
              <a:off x="6350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5" name="Square"/>
            <p:cNvSpPr/>
            <p:nvPr/>
          </p:nvSpPr>
          <p:spPr>
            <a:xfrm>
              <a:off x="6350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6" name="Square"/>
            <p:cNvSpPr/>
            <p:nvPr/>
          </p:nvSpPr>
          <p:spPr>
            <a:xfrm>
              <a:off x="6350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7" name="Square"/>
            <p:cNvSpPr/>
            <p:nvPr/>
          </p:nvSpPr>
          <p:spPr>
            <a:xfrm>
              <a:off x="6350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8" name="Square"/>
            <p:cNvSpPr/>
            <p:nvPr/>
          </p:nvSpPr>
          <p:spPr>
            <a:xfrm>
              <a:off x="6350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9" name="Square"/>
            <p:cNvSpPr/>
            <p:nvPr/>
          </p:nvSpPr>
          <p:spPr>
            <a:xfrm>
              <a:off x="6350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0" name="Square"/>
            <p:cNvSpPr/>
            <p:nvPr/>
          </p:nvSpPr>
          <p:spPr>
            <a:xfrm>
              <a:off x="6350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1" name="Square"/>
            <p:cNvSpPr/>
            <p:nvPr/>
          </p:nvSpPr>
          <p:spPr>
            <a:xfrm>
              <a:off x="6350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2" name="Square"/>
            <p:cNvSpPr/>
            <p:nvPr/>
          </p:nvSpPr>
          <p:spPr>
            <a:xfrm>
              <a:off x="6350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3" name="Square"/>
            <p:cNvSpPr/>
            <p:nvPr/>
          </p:nvSpPr>
          <p:spPr>
            <a:xfrm>
              <a:off x="6350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4" name="Square"/>
            <p:cNvSpPr/>
            <p:nvPr/>
          </p:nvSpPr>
          <p:spPr>
            <a:xfrm>
              <a:off x="6350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5" name="Square"/>
            <p:cNvSpPr/>
            <p:nvPr/>
          </p:nvSpPr>
          <p:spPr>
            <a:xfrm>
              <a:off x="6350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6" name="Square"/>
            <p:cNvSpPr/>
            <p:nvPr/>
          </p:nvSpPr>
          <p:spPr>
            <a:xfrm>
              <a:off x="6350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7" name="Square"/>
            <p:cNvSpPr/>
            <p:nvPr/>
          </p:nvSpPr>
          <p:spPr>
            <a:xfrm>
              <a:off x="6350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8" name="Square"/>
            <p:cNvSpPr/>
            <p:nvPr/>
          </p:nvSpPr>
          <p:spPr>
            <a:xfrm>
              <a:off x="6350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9" name="Square"/>
            <p:cNvSpPr/>
            <p:nvPr/>
          </p:nvSpPr>
          <p:spPr>
            <a:xfrm>
              <a:off x="6350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0" name="Square"/>
            <p:cNvSpPr/>
            <p:nvPr/>
          </p:nvSpPr>
          <p:spPr>
            <a:xfrm>
              <a:off x="6350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1" name="Square"/>
            <p:cNvSpPr/>
            <p:nvPr/>
          </p:nvSpPr>
          <p:spPr>
            <a:xfrm>
              <a:off x="6350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2" name="Square"/>
            <p:cNvSpPr/>
            <p:nvPr/>
          </p:nvSpPr>
          <p:spPr>
            <a:xfrm>
              <a:off x="6667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3" name="Square"/>
            <p:cNvSpPr/>
            <p:nvPr/>
          </p:nvSpPr>
          <p:spPr>
            <a:xfrm>
              <a:off x="6667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4" name="Square"/>
            <p:cNvSpPr/>
            <p:nvPr/>
          </p:nvSpPr>
          <p:spPr>
            <a:xfrm>
              <a:off x="6667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5" name="Square"/>
            <p:cNvSpPr/>
            <p:nvPr/>
          </p:nvSpPr>
          <p:spPr>
            <a:xfrm>
              <a:off x="6667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6" name="Square"/>
            <p:cNvSpPr/>
            <p:nvPr/>
          </p:nvSpPr>
          <p:spPr>
            <a:xfrm>
              <a:off x="6667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7" name="Square"/>
            <p:cNvSpPr/>
            <p:nvPr/>
          </p:nvSpPr>
          <p:spPr>
            <a:xfrm>
              <a:off x="6667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8" name="Square"/>
            <p:cNvSpPr/>
            <p:nvPr/>
          </p:nvSpPr>
          <p:spPr>
            <a:xfrm>
              <a:off x="6667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9" name="Square"/>
            <p:cNvSpPr/>
            <p:nvPr/>
          </p:nvSpPr>
          <p:spPr>
            <a:xfrm>
              <a:off x="6667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0" name="Square"/>
            <p:cNvSpPr/>
            <p:nvPr/>
          </p:nvSpPr>
          <p:spPr>
            <a:xfrm>
              <a:off x="6667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1" name="Square"/>
            <p:cNvSpPr/>
            <p:nvPr/>
          </p:nvSpPr>
          <p:spPr>
            <a:xfrm>
              <a:off x="6667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2" name="Square"/>
            <p:cNvSpPr/>
            <p:nvPr/>
          </p:nvSpPr>
          <p:spPr>
            <a:xfrm>
              <a:off x="6667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3" name="Square"/>
            <p:cNvSpPr/>
            <p:nvPr/>
          </p:nvSpPr>
          <p:spPr>
            <a:xfrm>
              <a:off x="6667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4" name="Square"/>
            <p:cNvSpPr/>
            <p:nvPr/>
          </p:nvSpPr>
          <p:spPr>
            <a:xfrm>
              <a:off x="6667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5" name="Square"/>
            <p:cNvSpPr/>
            <p:nvPr/>
          </p:nvSpPr>
          <p:spPr>
            <a:xfrm>
              <a:off x="6667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6" name="Square"/>
            <p:cNvSpPr/>
            <p:nvPr/>
          </p:nvSpPr>
          <p:spPr>
            <a:xfrm>
              <a:off x="6667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7" name="Square"/>
            <p:cNvSpPr/>
            <p:nvPr/>
          </p:nvSpPr>
          <p:spPr>
            <a:xfrm>
              <a:off x="6667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8" name="Square"/>
            <p:cNvSpPr/>
            <p:nvPr/>
          </p:nvSpPr>
          <p:spPr>
            <a:xfrm>
              <a:off x="6667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9" name="Square"/>
            <p:cNvSpPr/>
            <p:nvPr/>
          </p:nvSpPr>
          <p:spPr>
            <a:xfrm>
              <a:off x="6667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0" name="Square"/>
            <p:cNvSpPr/>
            <p:nvPr/>
          </p:nvSpPr>
          <p:spPr>
            <a:xfrm>
              <a:off x="6667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1" name="Square"/>
            <p:cNvSpPr/>
            <p:nvPr/>
          </p:nvSpPr>
          <p:spPr>
            <a:xfrm>
              <a:off x="6667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2" name="Square"/>
            <p:cNvSpPr/>
            <p:nvPr/>
          </p:nvSpPr>
          <p:spPr>
            <a:xfrm>
              <a:off x="6667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3" name="Square"/>
            <p:cNvSpPr/>
            <p:nvPr/>
          </p:nvSpPr>
          <p:spPr>
            <a:xfrm>
              <a:off x="6667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4" name="Square"/>
            <p:cNvSpPr/>
            <p:nvPr/>
          </p:nvSpPr>
          <p:spPr>
            <a:xfrm>
              <a:off x="6667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5" name="Square"/>
            <p:cNvSpPr/>
            <p:nvPr/>
          </p:nvSpPr>
          <p:spPr>
            <a:xfrm>
              <a:off x="6667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6" name="Square"/>
            <p:cNvSpPr/>
            <p:nvPr/>
          </p:nvSpPr>
          <p:spPr>
            <a:xfrm>
              <a:off x="6667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7" name="Square"/>
            <p:cNvSpPr/>
            <p:nvPr/>
          </p:nvSpPr>
          <p:spPr>
            <a:xfrm>
              <a:off x="6667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8" name="Square"/>
            <p:cNvSpPr/>
            <p:nvPr/>
          </p:nvSpPr>
          <p:spPr>
            <a:xfrm>
              <a:off x="6667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9" name="Square"/>
            <p:cNvSpPr/>
            <p:nvPr/>
          </p:nvSpPr>
          <p:spPr>
            <a:xfrm>
              <a:off x="6667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0" name="Square"/>
            <p:cNvSpPr/>
            <p:nvPr/>
          </p:nvSpPr>
          <p:spPr>
            <a:xfrm>
              <a:off x="6667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1" name="Square"/>
            <p:cNvSpPr/>
            <p:nvPr/>
          </p:nvSpPr>
          <p:spPr>
            <a:xfrm>
              <a:off x="6667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2" name="Square"/>
            <p:cNvSpPr/>
            <p:nvPr/>
          </p:nvSpPr>
          <p:spPr>
            <a:xfrm>
              <a:off x="6667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3" name="Square"/>
            <p:cNvSpPr/>
            <p:nvPr/>
          </p:nvSpPr>
          <p:spPr>
            <a:xfrm>
              <a:off x="6667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4" name="Square"/>
            <p:cNvSpPr/>
            <p:nvPr/>
          </p:nvSpPr>
          <p:spPr>
            <a:xfrm>
              <a:off x="6985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5" name="Square"/>
            <p:cNvSpPr/>
            <p:nvPr/>
          </p:nvSpPr>
          <p:spPr>
            <a:xfrm>
              <a:off x="6985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6" name="Square"/>
            <p:cNvSpPr/>
            <p:nvPr/>
          </p:nvSpPr>
          <p:spPr>
            <a:xfrm>
              <a:off x="6985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7" name="Square"/>
            <p:cNvSpPr/>
            <p:nvPr/>
          </p:nvSpPr>
          <p:spPr>
            <a:xfrm>
              <a:off x="6985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8" name="Square"/>
            <p:cNvSpPr/>
            <p:nvPr/>
          </p:nvSpPr>
          <p:spPr>
            <a:xfrm>
              <a:off x="6985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9" name="Square"/>
            <p:cNvSpPr/>
            <p:nvPr/>
          </p:nvSpPr>
          <p:spPr>
            <a:xfrm>
              <a:off x="6985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0" name="Square"/>
            <p:cNvSpPr/>
            <p:nvPr/>
          </p:nvSpPr>
          <p:spPr>
            <a:xfrm>
              <a:off x="6985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1" name="Square"/>
            <p:cNvSpPr/>
            <p:nvPr/>
          </p:nvSpPr>
          <p:spPr>
            <a:xfrm>
              <a:off x="6985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2" name="Square"/>
            <p:cNvSpPr/>
            <p:nvPr/>
          </p:nvSpPr>
          <p:spPr>
            <a:xfrm>
              <a:off x="6985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3" name="Square"/>
            <p:cNvSpPr/>
            <p:nvPr/>
          </p:nvSpPr>
          <p:spPr>
            <a:xfrm>
              <a:off x="6985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4" name="Square"/>
            <p:cNvSpPr/>
            <p:nvPr/>
          </p:nvSpPr>
          <p:spPr>
            <a:xfrm>
              <a:off x="6985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5" name="Square"/>
            <p:cNvSpPr/>
            <p:nvPr/>
          </p:nvSpPr>
          <p:spPr>
            <a:xfrm>
              <a:off x="6985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6" name="Square"/>
            <p:cNvSpPr/>
            <p:nvPr/>
          </p:nvSpPr>
          <p:spPr>
            <a:xfrm>
              <a:off x="6985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7" name="Square"/>
            <p:cNvSpPr/>
            <p:nvPr/>
          </p:nvSpPr>
          <p:spPr>
            <a:xfrm>
              <a:off x="6985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8" name="Square"/>
            <p:cNvSpPr/>
            <p:nvPr/>
          </p:nvSpPr>
          <p:spPr>
            <a:xfrm>
              <a:off x="6985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9" name="Square"/>
            <p:cNvSpPr/>
            <p:nvPr/>
          </p:nvSpPr>
          <p:spPr>
            <a:xfrm>
              <a:off x="6985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0" name="Square"/>
            <p:cNvSpPr/>
            <p:nvPr/>
          </p:nvSpPr>
          <p:spPr>
            <a:xfrm>
              <a:off x="6985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1" name="Square"/>
            <p:cNvSpPr/>
            <p:nvPr/>
          </p:nvSpPr>
          <p:spPr>
            <a:xfrm>
              <a:off x="6985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2" name="Square"/>
            <p:cNvSpPr/>
            <p:nvPr/>
          </p:nvSpPr>
          <p:spPr>
            <a:xfrm>
              <a:off x="6985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3" name="Square"/>
            <p:cNvSpPr/>
            <p:nvPr/>
          </p:nvSpPr>
          <p:spPr>
            <a:xfrm>
              <a:off x="6985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4" name="Square"/>
            <p:cNvSpPr/>
            <p:nvPr/>
          </p:nvSpPr>
          <p:spPr>
            <a:xfrm>
              <a:off x="6985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5" name="Square"/>
            <p:cNvSpPr/>
            <p:nvPr/>
          </p:nvSpPr>
          <p:spPr>
            <a:xfrm>
              <a:off x="6985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6" name="Square"/>
            <p:cNvSpPr/>
            <p:nvPr/>
          </p:nvSpPr>
          <p:spPr>
            <a:xfrm>
              <a:off x="6985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7" name="Square"/>
            <p:cNvSpPr/>
            <p:nvPr/>
          </p:nvSpPr>
          <p:spPr>
            <a:xfrm>
              <a:off x="6985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8" name="Square"/>
            <p:cNvSpPr/>
            <p:nvPr/>
          </p:nvSpPr>
          <p:spPr>
            <a:xfrm>
              <a:off x="6985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9" name="Square"/>
            <p:cNvSpPr/>
            <p:nvPr/>
          </p:nvSpPr>
          <p:spPr>
            <a:xfrm>
              <a:off x="6985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0" name="Square"/>
            <p:cNvSpPr/>
            <p:nvPr/>
          </p:nvSpPr>
          <p:spPr>
            <a:xfrm>
              <a:off x="6985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1" name="Square"/>
            <p:cNvSpPr/>
            <p:nvPr/>
          </p:nvSpPr>
          <p:spPr>
            <a:xfrm>
              <a:off x="6985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2" name="Square"/>
            <p:cNvSpPr/>
            <p:nvPr/>
          </p:nvSpPr>
          <p:spPr>
            <a:xfrm>
              <a:off x="6985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3" name="Square"/>
            <p:cNvSpPr/>
            <p:nvPr/>
          </p:nvSpPr>
          <p:spPr>
            <a:xfrm>
              <a:off x="6985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4" name="Square"/>
            <p:cNvSpPr/>
            <p:nvPr/>
          </p:nvSpPr>
          <p:spPr>
            <a:xfrm>
              <a:off x="6985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5" name="Square"/>
            <p:cNvSpPr/>
            <p:nvPr/>
          </p:nvSpPr>
          <p:spPr>
            <a:xfrm>
              <a:off x="6985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6" name="Square"/>
            <p:cNvSpPr/>
            <p:nvPr/>
          </p:nvSpPr>
          <p:spPr>
            <a:xfrm>
              <a:off x="7302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7" name="Square"/>
            <p:cNvSpPr/>
            <p:nvPr/>
          </p:nvSpPr>
          <p:spPr>
            <a:xfrm>
              <a:off x="7302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8" name="Square"/>
            <p:cNvSpPr/>
            <p:nvPr/>
          </p:nvSpPr>
          <p:spPr>
            <a:xfrm>
              <a:off x="7302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9" name="Square"/>
            <p:cNvSpPr/>
            <p:nvPr/>
          </p:nvSpPr>
          <p:spPr>
            <a:xfrm>
              <a:off x="7302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0" name="Square"/>
            <p:cNvSpPr/>
            <p:nvPr/>
          </p:nvSpPr>
          <p:spPr>
            <a:xfrm>
              <a:off x="7302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1" name="Square"/>
            <p:cNvSpPr/>
            <p:nvPr/>
          </p:nvSpPr>
          <p:spPr>
            <a:xfrm>
              <a:off x="7302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2" name="Square"/>
            <p:cNvSpPr/>
            <p:nvPr/>
          </p:nvSpPr>
          <p:spPr>
            <a:xfrm>
              <a:off x="7302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3" name="Square"/>
            <p:cNvSpPr/>
            <p:nvPr/>
          </p:nvSpPr>
          <p:spPr>
            <a:xfrm>
              <a:off x="7302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4" name="Square"/>
            <p:cNvSpPr/>
            <p:nvPr/>
          </p:nvSpPr>
          <p:spPr>
            <a:xfrm>
              <a:off x="7302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5" name="Square"/>
            <p:cNvSpPr/>
            <p:nvPr/>
          </p:nvSpPr>
          <p:spPr>
            <a:xfrm>
              <a:off x="7302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6" name="Square"/>
            <p:cNvSpPr/>
            <p:nvPr/>
          </p:nvSpPr>
          <p:spPr>
            <a:xfrm>
              <a:off x="7302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7" name="Square"/>
            <p:cNvSpPr/>
            <p:nvPr/>
          </p:nvSpPr>
          <p:spPr>
            <a:xfrm>
              <a:off x="7302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8" name="Square"/>
            <p:cNvSpPr/>
            <p:nvPr/>
          </p:nvSpPr>
          <p:spPr>
            <a:xfrm>
              <a:off x="7302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9" name="Square"/>
            <p:cNvSpPr/>
            <p:nvPr/>
          </p:nvSpPr>
          <p:spPr>
            <a:xfrm>
              <a:off x="7302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0" name="Square"/>
            <p:cNvSpPr/>
            <p:nvPr/>
          </p:nvSpPr>
          <p:spPr>
            <a:xfrm>
              <a:off x="7302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1" name="Square"/>
            <p:cNvSpPr/>
            <p:nvPr/>
          </p:nvSpPr>
          <p:spPr>
            <a:xfrm>
              <a:off x="7302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2" name="Square"/>
            <p:cNvSpPr/>
            <p:nvPr/>
          </p:nvSpPr>
          <p:spPr>
            <a:xfrm>
              <a:off x="7302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3" name="Square"/>
            <p:cNvSpPr/>
            <p:nvPr/>
          </p:nvSpPr>
          <p:spPr>
            <a:xfrm>
              <a:off x="7302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4" name="Square"/>
            <p:cNvSpPr/>
            <p:nvPr/>
          </p:nvSpPr>
          <p:spPr>
            <a:xfrm>
              <a:off x="7302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5" name="Square"/>
            <p:cNvSpPr/>
            <p:nvPr/>
          </p:nvSpPr>
          <p:spPr>
            <a:xfrm>
              <a:off x="7302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6" name="Square"/>
            <p:cNvSpPr/>
            <p:nvPr/>
          </p:nvSpPr>
          <p:spPr>
            <a:xfrm>
              <a:off x="7302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7" name="Square"/>
            <p:cNvSpPr/>
            <p:nvPr/>
          </p:nvSpPr>
          <p:spPr>
            <a:xfrm>
              <a:off x="7302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8" name="Square"/>
            <p:cNvSpPr/>
            <p:nvPr/>
          </p:nvSpPr>
          <p:spPr>
            <a:xfrm>
              <a:off x="7302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9" name="Square"/>
            <p:cNvSpPr/>
            <p:nvPr/>
          </p:nvSpPr>
          <p:spPr>
            <a:xfrm>
              <a:off x="7302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0" name="Square"/>
            <p:cNvSpPr/>
            <p:nvPr/>
          </p:nvSpPr>
          <p:spPr>
            <a:xfrm>
              <a:off x="7302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1" name="Square"/>
            <p:cNvSpPr/>
            <p:nvPr/>
          </p:nvSpPr>
          <p:spPr>
            <a:xfrm>
              <a:off x="7302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2" name="Square"/>
            <p:cNvSpPr/>
            <p:nvPr/>
          </p:nvSpPr>
          <p:spPr>
            <a:xfrm>
              <a:off x="7302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3" name="Square"/>
            <p:cNvSpPr/>
            <p:nvPr/>
          </p:nvSpPr>
          <p:spPr>
            <a:xfrm>
              <a:off x="7302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4" name="Square"/>
            <p:cNvSpPr/>
            <p:nvPr/>
          </p:nvSpPr>
          <p:spPr>
            <a:xfrm>
              <a:off x="7302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5" name="Square"/>
            <p:cNvSpPr/>
            <p:nvPr/>
          </p:nvSpPr>
          <p:spPr>
            <a:xfrm>
              <a:off x="7302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6" name="Square"/>
            <p:cNvSpPr/>
            <p:nvPr/>
          </p:nvSpPr>
          <p:spPr>
            <a:xfrm>
              <a:off x="7302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7" name="Square"/>
            <p:cNvSpPr/>
            <p:nvPr/>
          </p:nvSpPr>
          <p:spPr>
            <a:xfrm>
              <a:off x="7302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8" name="Square"/>
            <p:cNvSpPr/>
            <p:nvPr/>
          </p:nvSpPr>
          <p:spPr>
            <a:xfrm>
              <a:off x="7620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9" name="Square"/>
            <p:cNvSpPr/>
            <p:nvPr/>
          </p:nvSpPr>
          <p:spPr>
            <a:xfrm>
              <a:off x="7620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0" name="Square"/>
            <p:cNvSpPr/>
            <p:nvPr/>
          </p:nvSpPr>
          <p:spPr>
            <a:xfrm>
              <a:off x="7620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1" name="Square"/>
            <p:cNvSpPr/>
            <p:nvPr/>
          </p:nvSpPr>
          <p:spPr>
            <a:xfrm>
              <a:off x="7620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2" name="Square"/>
            <p:cNvSpPr/>
            <p:nvPr/>
          </p:nvSpPr>
          <p:spPr>
            <a:xfrm>
              <a:off x="7620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3" name="Square"/>
            <p:cNvSpPr/>
            <p:nvPr/>
          </p:nvSpPr>
          <p:spPr>
            <a:xfrm>
              <a:off x="7620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4" name="Square"/>
            <p:cNvSpPr/>
            <p:nvPr/>
          </p:nvSpPr>
          <p:spPr>
            <a:xfrm>
              <a:off x="7620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5" name="Square"/>
            <p:cNvSpPr/>
            <p:nvPr/>
          </p:nvSpPr>
          <p:spPr>
            <a:xfrm>
              <a:off x="7620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6" name="Square"/>
            <p:cNvSpPr/>
            <p:nvPr/>
          </p:nvSpPr>
          <p:spPr>
            <a:xfrm>
              <a:off x="7620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7" name="Square"/>
            <p:cNvSpPr/>
            <p:nvPr/>
          </p:nvSpPr>
          <p:spPr>
            <a:xfrm>
              <a:off x="7620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8" name="Square"/>
            <p:cNvSpPr/>
            <p:nvPr/>
          </p:nvSpPr>
          <p:spPr>
            <a:xfrm>
              <a:off x="7620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9" name="Square"/>
            <p:cNvSpPr/>
            <p:nvPr/>
          </p:nvSpPr>
          <p:spPr>
            <a:xfrm>
              <a:off x="7620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0" name="Square"/>
            <p:cNvSpPr/>
            <p:nvPr/>
          </p:nvSpPr>
          <p:spPr>
            <a:xfrm>
              <a:off x="7620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1" name="Square"/>
            <p:cNvSpPr/>
            <p:nvPr/>
          </p:nvSpPr>
          <p:spPr>
            <a:xfrm>
              <a:off x="7620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2" name="Square"/>
            <p:cNvSpPr/>
            <p:nvPr/>
          </p:nvSpPr>
          <p:spPr>
            <a:xfrm>
              <a:off x="7620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3" name="Square"/>
            <p:cNvSpPr/>
            <p:nvPr/>
          </p:nvSpPr>
          <p:spPr>
            <a:xfrm>
              <a:off x="7620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4" name="Square"/>
            <p:cNvSpPr/>
            <p:nvPr/>
          </p:nvSpPr>
          <p:spPr>
            <a:xfrm>
              <a:off x="7620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5" name="Square"/>
            <p:cNvSpPr/>
            <p:nvPr/>
          </p:nvSpPr>
          <p:spPr>
            <a:xfrm>
              <a:off x="7620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6" name="Square"/>
            <p:cNvSpPr/>
            <p:nvPr/>
          </p:nvSpPr>
          <p:spPr>
            <a:xfrm>
              <a:off x="7620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7" name="Square"/>
            <p:cNvSpPr/>
            <p:nvPr/>
          </p:nvSpPr>
          <p:spPr>
            <a:xfrm>
              <a:off x="7620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8" name="Square"/>
            <p:cNvSpPr/>
            <p:nvPr/>
          </p:nvSpPr>
          <p:spPr>
            <a:xfrm>
              <a:off x="7620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9" name="Square"/>
            <p:cNvSpPr/>
            <p:nvPr/>
          </p:nvSpPr>
          <p:spPr>
            <a:xfrm>
              <a:off x="7620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0" name="Square"/>
            <p:cNvSpPr/>
            <p:nvPr/>
          </p:nvSpPr>
          <p:spPr>
            <a:xfrm>
              <a:off x="7620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1" name="Square"/>
            <p:cNvSpPr/>
            <p:nvPr/>
          </p:nvSpPr>
          <p:spPr>
            <a:xfrm>
              <a:off x="7620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2" name="Square"/>
            <p:cNvSpPr/>
            <p:nvPr/>
          </p:nvSpPr>
          <p:spPr>
            <a:xfrm>
              <a:off x="7620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3" name="Square"/>
            <p:cNvSpPr/>
            <p:nvPr/>
          </p:nvSpPr>
          <p:spPr>
            <a:xfrm>
              <a:off x="7620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4" name="Square"/>
            <p:cNvSpPr/>
            <p:nvPr/>
          </p:nvSpPr>
          <p:spPr>
            <a:xfrm>
              <a:off x="7620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5" name="Square"/>
            <p:cNvSpPr/>
            <p:nvPr/>
          </p:nvSpPr>
          <p:spPr>
            <a:xfrm>
              <a:off x="7620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6" name="Square"/>
            <p:cNvSpPr/>
            <p:nvPr/>
          </p:nvSpPr>
          <p:spPr>
            <a:xfrm>
              <a:off x="7620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7" name="Square"/>
            <p:cNvSpPr/>
            <p:nvPr/>
          </p:nvSpPr>
          <p:spPr>
            <a:xfrm>
              <a:off x="7620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8" name="Square"/>
            <p:cNvSpPr/>
            <p:nvPr/>
          </p:nvSpPr>
          <p:spPr>
            <a:xfrm>
              <a:off x="7620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9" name="Square"/>
            <p:cNvSpPr/>
            <p:nvPr/>
          </p:nvSpPr>
          <p:spPr>
            <a:xfrm>
              <a:off x="7620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0" name="Square"/>
            <p:cNvSpPr/>
            <p:nvPr/>
          </p:nvSpPr>
          <p:spPr>
            <a:xfrm>
              <a:off x="7937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1" name="Square"/>
            <p:cNvSpPr/>
            <p:nvPr/>
          </p:nvSpPr>
          <p:spPr>
            <a:xfrm>
              <a:off x="7937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2" name="Square"/>
            <p:cNvSpPr/>
            <p:nvPr/>
          </p:nvSpPr>
          <p:spPr>
            <a:xfrm>
              <a:off x="7937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3" name="Square"/>
            <p:cNvSpPr/>
            <p:nvPr/>
          </p:nvSpPr>
          <p:spPr>
            <a:xfrm>
              <a:off x="7937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4" name="Square"/>
            <p:cNvSpPr/>
            <p:nvPr/>
          </p:nvSpPr>
          <p:spPr>
            <a:xfrm>
              <a:off x="7937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5" name="Square"/>
            <p:cNvSpPr/>
            <p:nvPr/>
          </p:nvSpPr>
          <p:spPr>
            <a:xfrm>
              <a:off x="7937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6" name="Square"/>
            <p:cNvSpPr/>
            <p:nvPr/>
          </p:nvSpPr>
          <p:spPr>
            <a:xfrm>
              <a:off x="7937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7" name="Square"/>
            <p:cNvSpPr/>
            <p:nvPr/>
          </p:nvSpPr>
          <p:spPr>
            <a:xfrm>
              <a:off x="7937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8" name="Square"/>
            <p:cNvSpPr/>
            <p:nvPr/>
          </p:nvSpPr>
          <p:spPr>
            <a:xfrm>
              <a:off x="7937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9" name="Square"/>
            <p:cNvSpPr/>
            <p:nvPr/>
          </p:nvSpPr>
          <p:spPr>
            <a:xfrm>
              <a:off x="7937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0" name="Square"/>
            <p:cNvSpPr/>
            <p:nvPr/>
          </p:nvSpPr>
          <p:spPr>
            <a:xfrm>
              <a:off x="7937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1" name="Square"/>
            <p:cNvSpPr/>
            <p:nvPr/>
          </p:nvSpPr>
          <p:spPr>
            <a:xfrm>
              <a:off x="7937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2" name="Square"/>
            <p:cNvSpPr/>
            <p:nvPr/>
          </p:nvSpPr>
          <p:spPr>
            <a:xfrm>
              <a:off x="7937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3" name="Square"/>
            <p:cNvSpPr/>
            <p:nvPr/>
          </p:nvSpPr>
          <p:spPr>
            <a:xfrm>
              <a:off x="7937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4" name="Square"/>
            <p:cNvSpPr/>
            <p:nvPr/>
          </p:nvSpPr>
          <p:spPr>
            <a:xfrm>
              <a:off x="7937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5" name="Square"/>
            <p:cNvSpPr/>
            <p:nvPr/>
          </p:nvSpPr>
          <p:spPr>
            <a:xfrm>
              <a:off x="7937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6" name="Square"/>
            <p:cNvSpPr/>
            <p:nvPr/>
          </p:nvSpPr>
          <p:spPr>
            <a:xfrm>
              <a:off x="7937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7" name="Square"/>
            <p:cNvSpPr/>
            <p:nvPr/>
          </p:nvSpPr>
          <p:spPr>
            <a:xfrm>
              <a:off x="7937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8" name="Square"/>
            <p:cNvSpPr/>
            <p:nvPr/>
          </p:nvSpPr>
          <p:spPr>
            <a:xfrm>
              <a:off x="7937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9" name="Square"/>
            <p:cNvSpPr/>
            <p:nvPr/>
          </p:nvSpPr>
          <p:spPr>
            <a:xfrm>
              <a:off x="7937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0" name="Square"/>
            <p:cNvSpPr/>
            <p:nvPr/>
          </p:nvSpPr>
          <p:spPr>
            <a:xfrm>
              <a:off x="7937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1" name="Square"/>
            <p:cNvSpPr/>
            <p:nvPr/>
          </p:nvSpPr>
          <p:spPr>
            <a:xfrm>
              <a:off x="7937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2" name="Square"/>
            <p:cNvSpPr/>
            <p:nvPr/>
          </p:nvSpPr>
          <p:spPr>
            <a:xfrm>
              <a:off x="7937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3" name="Square"/>
            <p:cNvSpPr/>
            <p:nvPr/>
          </p:nvSpPr>
          <p:spPr>
            <a:xfrm>
              <a:off x="7937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4" name="Square"/>
            <p:cNvSpPr/>
            <p:nvPr/>
          </p:nvSpPr>
          <p:spPr>
            <a:xfrm>
              <a:off x="7937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5" name="Square"/>
            <p:cNvSpPr/>
            <p:nvPr/>
          </p:nvSpPr>
          <p:spPr>
            <a:xfrm>
              <a:off x="7937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6" name="Square"/>
            <p:cNvSpPr/>
            <p:nvPr/>
          </p:nvSpPr>
          <p:spPr>
            <a:xfrm>
              <a:off x="7937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7" name="Square"/>
            <p:cNvSpPr/>
            <p:nvPr/>
          </p:nvSpPr>
          <p:spPr>
            <a:xfrm>
              <a:off x="7937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8" name="Square"/>
            <p:cNvSpPr/>
            <p:nvPr/>
          </p:nvSpPr>
          <p:spPr>
            <a:xfrm>
              <a:off x="7937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9" name="Square"/>
            <p:cNvSpPr/>
            <p:nvPr/>
          </p:nvSpPr>
          <p:spPr>
            <a:xfrm>
              <a:off x="7937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0" name="Square"/>
            <p:cNvSpPr/>
            <p:nvPr/>
          </p:nvSpPr>
          <p:spPr>
            <a:xfrm>
              <a:off x="7937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1" name="Square"/>
            <p:cNvSpPr/>
            <p:nvPr/>
          </p:nvSpPr>
          <p:spPr>
            <a:xfrm>
              <a:off x="7937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2" name="Square"/>
            <p:cNvSpPr/>
            <p:nvPr/>
          </p:nvSpPr>
          <p:spPr>
            <a:xfrm>
              <a:off x="8255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3" name="Square"/>
            <p:cNvSpPr/>
            <p:nvPr/>
          </p:nvSpPr>
          <p:spPr>
            <a:xfrm>
              <a:off x="8255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4" name="Square"/>
            <p:cNvSpPr/>
            <p:nvPr/>
          </p:nvSpPr>
          <p:spPr>
            <a:xfrm>
              <a:off x="8255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5" name="Square"/>
            <p:cNvSpPr/>
            <p:nvPr/>
          </p:nvSpPr>
          <p:spPr>
            <a:xfrm>
              <a:off x="8255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6" name="Square"/>
            <p:cNvSpPr/>
            <p:nvPr/>
          </p:nvSpPr>
          <p:spPr>
            <a:xfrm>
              <a:off x="8255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7" name="Square"/>
            <p:cNvSpPr/>
            <p:nvPr/>
          </p:nvSpPr>
          <p:spPr>
            <a:xfrm>
              <a:off x="8255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8" name="Square"/>
            <p:cNvSpPr/>
            <p:nvPr/>
          </p:nvSpPr>
          <p:spPr>
            <a:xfrm>
              <a:off x="8255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9" name="Square"/>
            <p:cNvSpPr/>
            <p:nvPr/>
          </p:nvSpPr>
          <p:spPr>
            <a:xfrm>
              <a:off x="8255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0" name="Square"/>
            <p:cNvSpPr/>
            <p:nvPr/>
          </p:nvSpPr>
          <p:spPr>
            <a:xfrm>
              <a:off x="8255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1" name="Square"/>
            <p:cNvSpPr/>
            <p:nvPr/>
          </p:nvSpPr>
          <p:spPr>
            <a:xfrm>
              <a:off x="8255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2" name="Square"/>
            <p:cNvSpPr/>
            <p:nvPr/>
          </p:nvSpPr>
          <p:spPr>
            <a:xfrm>
              <a:off x="8255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3" name="Square"/>
            <p:cNvSpPr/>
            <p:nvPr/>
          </p:nvSpPr>
          <p:spPr>
            <a:xfrm>
              <a:off x="8255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4" name="Square"/>
            <p:cNvSpPr/>
            <p:nvPr/>
          </p:nvSpPr>
          <p:spPr>
            <a:xfrm>
              <a:off x="8255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5" name="Square"/>
            <p:cNvSpPr/>
            <p:nvPr/>
          </p:nvSpPr>
          <p:spPr>
            <a:xfrm>
              <a:off x="8255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6" name="Square"/>
            <p:cNvSpPr/>
            <p:nvPr/>
          </p:nvSpPr>
          <p:spPr>
            <a:xfrm>
              <a:off x="8255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7" name="Square"/>
            <p:cNvSpPr/>
            <p:nvPr/>
          </p:nvSpPr>
          <p:spPr>
            <a:xfrm>
              <a:off x="8255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8" name="Square"/>
            <p:cNvSpPr/>
            <p:nvPr/>
          </p:nvSpPr>
          <p:spPr>
            <a:xfrm>
              <a:off x="8255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9" name="Square"/>
            <p:cNvSpPr/>
            <p:nvPr/>
          </p:nvSpPr>
          <p:spPr>
            <a:xfrm>
              <a:off x="8255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0" name="Square"/>
            <p:cNvSpPr/>
            <p:nvPr/>
          </p:nvSpPr>
          <p:spPr>
            <a:xfrm>
              <a:off x="8255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1" name="Square"/>
            <p:cNvSpPr/>
            <p:nvPr/>
          </p:nvSpPr>
          <p:spPr>
            <a:xfrm>
              <a:off x="8255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2" name="Square"/>
            <p:cNvSpPr/>
            <p:nvPr/>
          </p:nvSpPr>
          <p:spPr>
            <a:xfrm>
              <a:off x="8255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3" name="Square"/>
            <p:cNvSpPr/>
            <p:nvPr/>
          </p:nvSpPr>
          <p:spPr>
            <a:xfrm>
              <a:off x="8255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4" name="Square"/>
            <p:cNvSpPr/>
            <p:nvPr/>
          </p:nvSpPr>
          <p:spPr>
            <a:xfrm>
              <a:off x="8255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5" name="Square"/>
            <p:cNvSpPr/>
            <p:nvPr/>
          </p:nvSpPr>
          <p:spPr>
            <a:xfrm>
              <a:off x="8255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6" name="Square"/>
            <p:cNvSpPr/>
            <p:nvPr/>
          </p:nvSpPr>
          <p:spPr>
            <a:xfrm>
              <a:off x="8255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7" name="Square"/>
            <p:cNvSpPr/>
            <p:nvPr/>
          </p:nvSpPr>
          <p:spPr>
            <a:xfrm>
              <a:off x="8255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8" name="Square"/>
            <p:cNvSpPr/>
            <p:nvPr/>
          </p:nvSpPr>
          <p:spPr>
            <a:xfrm>
              <a:off x="8255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9" name="Square"/>
            <p:cNvSpPr/>
            <p:nvPr/>
          </p:nvSpPr>
          <p:spPr>
            <a:xfrm>
              <a:off x="8255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0" name="Square"/>
            <p:cNvSpPr/>
            <p:nvPr/>
          </p:nvSpPr>
          <p:spPr>
            <a:xfrm>
              <a:off x="8255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1" name="Square"/>
            <p:cNvSpPr/>
            <p:nvPr/>
          </p:nvSpPr>
          <p:spPr>
            <a:xfrm>
              <a:off x="8255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2" name="Square"/>
            <p:cNvSpPr/>
            <p:nvPr/>
          </p:nvSpPr>
          <p:spPr>
            <a:xfrm>
              <a:off x="8255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3" name="Square"/>
            <p:cNvSpPr/>
            <p:nvPr/>
          </p:nvSpPr>
          <p:spPr>
            <a:xfrm>
              <a:off x="8255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4" name="Square"/>
            <p:cNvSpPr/>
            <p:nvPr/>
          </p:nvSpPr>
          <p:spPr>
            <a:xfrm>
              <a:off x="8572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5" name="Square"/>
            <p:cNvSpPr/>
            <p:nvPr/>
          </p:nvSpPr>
          <p:spPr>
            <a:xfrm>
              <a:off x="8572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6" name="Square"/>
            <p:cNvSpPr/>
            <p:nvPr/>
          </p:nvSpPr>
          <p:spPr>
            <a:xfrm>
              <a:off x="8572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7" name="Square"/>
            <p:cNvSpPr/>
            <p:nvPr/>
          </p:nvSpPr>
          <p:spPr>
            <a:xfrm>
              <a:off x="8572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8" name="Square"/>
            <p:cNvSpPr/>
            <p:nvPr/>
          </p:nvSpPr>
          <p:spPr>
            <a:xfrm>
              <a:off x="8572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9" name="Square"/>
            <p:cNvSpPr/>
            <p:nvPr/>
          </p:nvSpPr>
          <p:spPr>
            <a:xfrm>
              <a:off x="8572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0" name="Square"/>
            <p:cNvSpPr/>
            <p:nvPr/>
          </p:nvSpPr>
          <p:spPr>
            <a:xfrm>
              <a:off x="8572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1" name="Square"/>
            <p:cNvSpPr/>
            <p:nvPr/>
          </p:nvSpPr>
          <p:spPr>
            <a:xfrm>
              <a:off x="8572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2" name="Square"/>
            <p:cNvSpPr/>
            <p:nvPr/>
          </p:nvSpPr>
          <p:spPr>
            <a:xfrm>
              <a:off x="8572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3" name="Square"/>
            <p:cNvSpPr/>
            <p:nvPr/>
          </p:nvSpPr>
          <p:spPr>
            <a:xfrm>
              <a:off x="8572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4" name="Square"/>
            <p:cNvSpPr/>
            <p:nvPr/>
          </p:nvSpPr>
          <p:spPr>
            <a:xfrm>
              <a:off x="8572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5" name="Square"/>
            <p:cNvSpPr/>
            <p:nvPr/>
          </p:nvSpPr>
          <p:spPr>
            <a:xfrm>
              <a:off x="8572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6" name="Square"/>
            <p:cNvSpPr/>
            <p:nvPr/>
          </p:nvSpPr>
          <p:spPr>
            <a:xfrm>
              <a:off x="8572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7" name="Square"/>
            <p:cNvSpPr/>
            <p:nvPr/>
          </p:nvSpPr>
          <p:spPr>
            <a:xfrm>
              <a:off x="8572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8" name="Square"/>
            <p:cNvSpPr/>
            <p:nvPr/>
          </p:nvSpPr>
          <p:spPr>
            <a:xfrm>
              <a:off x="8572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9" name="Square"/>
            <p:cNvSpPr/>
            <p:nvPr/>
          </p:nvSpPr>
          <p:spPr>
            <a:xfrm>
              <a:off x="8572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0" name="Square"/>
            <p:cNvSpPr/>
            <p:nvPr/>
          </p:nvSpPr>
          <p:spPr>
            <a:xfrm>
              <a:off x="8572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1" name="Square"/>
            <p:cNvSpPr/>
            <p:nvPr/>
          </p:nvSpPr>
          <p:spPr>
            <a:xfrm>
              <a:off x="8572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2" name="Square"/>
            <p:cNvSpPr/>
            <p:nvPr/>
          </p:nvSpPr>
          <p:spPr>
            <a:xfrm>
              <a:off x="8572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3" name="Square"/>
            <p:cNvSpPr/>
            <p:nvPr/>
          </p:nvSpPr>
          <p:spPr>
            <a:xfrm>
              <a:off x="8572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4" name="Square"/>
            <p:cNvSpPr/>
            <p:nvPr/>
          </p:nvSpPr>
          <p:spPr>
            <a:xfrm>
              <a:off x="8572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5" name="Square"/>
            <p:cNvSpPr/>
            <p:nvPr/>
          </p:nvSpPr>
          <p:spPr>
            <a:xfrm>
              <a:off x="8572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6" name="Square"/>
            <p:cNvSpPr/>
            <p:nvPr/>
          </p:nvSpPr>
          <p:spPr>
            <a:xfrm>
              <a:off x="8572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7" name="Square"/>
            <p:cNvSpPr/>
            <p:nvPr/>
          </p:nvSpPr>
          <p:spPr>
            <a:xfrm>
              <a:off x="8572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8" name="Square"/>
            <p:cNvSpPr/>
            <p:nvPr/>
          </p:nvSpPr>
          <p:spPr>
            <a:xfrm>
              <a:off x="8572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9" name="Square"/>
            <p:cNvSpPr/>
            <p:nvPr/>
          </p:nvSpPr>
          <p:spPr>
            <a:xfrm>
              <a:off x="8572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0" name="Square"/>
            <p:cNvSpPr/>
            <p:nvPr/>
          </p:nvSpPr>
          <p:spPr>
            <a:xfrm>
              <a:off x="8572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1" name="Square"/>
            <p:cNvSpPr/>
            <p:nvPr/>
          </p:nvSpPr>
          <p:spPr>
            <a:xfrm>
              <a:off x="8572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2" name="Square"/>
            <p:cNvSpPr/>
            <p:nvPr/>
          </p:nvSpPr>
          <p:spPr>
            <a:xfrm>
              <a:off x="8572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3" name="Square"/>
            <p:cNvSpPr/>
            <p:nvPr/>
          </p:nvSpPr>
          <p:spPr>
            <a:xfrm>
              <a:off x="8572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4" name="Square"/>
            <p:cNvSpPr/>
            <p:nvPr/>
          </p:nvSpPr>
          <p:spPr>
            <a:xfrm>
              <a:off x="8572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5" name="Square"/>
            <p:cNvSpPr/>
            <p:nvPr/>
          </p:nvSpPr>
          <p:spPr>
            <a:xfrm>
              <a:off x="8572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6" name="Square"/>
            <p:cNvSpPr/>
            <p:nvPr/>
          </p:nvSpPr>
          <p:spPr>
            <a:xfrm>
              <a:off x="8890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7" name="Square"/>
            <p:cNvSpPr/>
            <p:nvPr/>
          </p:nvSpPr>
          <p:spPr>
            <a:xfrm>
              <a:off x="8890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8" name="Square"/>
            <p:cNvSpPr/>
            <p:nvPr/>
          </p:nvSpPr>
          <p:spPr>
            <a:xfrm>
              <a:off x="8890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9" name="Square"/>
            <p:cNvSpPr/>
            <p:nvPr/>
          </p:nvSpPr>
          <p:spPr>
            <a:xfrm>
              <a:off x="8890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0" name="Square"/>
            <p:cNvSpPr/>
            <p:nvPr/>
          </p:nvSpPr>
          <p:spPr>
            <a:xfrm>
              <a:off x="8890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1" name="Square"/>
            <p:cNvSpPr/>
            <p:nvPr/>
          </p:nvSpPr>
          <p:spPr>
            <a:xfrm>
              <a:off x="8890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2" name="Square"/>
            <p:cNvSpPr/>
            <p:nvPr/>
          </p:nvSpPr>
          <p:spPr>
            <a:xfrm>
              <a:off x="8890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3" name="Square"/>
            <p:cNvSpPr/>
            <p:nvPr/>
          </p:nvSpPr>
          <p:spPr>
            <a:xfrm>
              <a:off x="8890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4" name="Square"/>
            <p:cNvSpPr/>
            <p:nvPr/>
          </p:nvSpPr>
          <p:spPr>
            <a:xfrm>
              <a:off x="8890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5" name="Square"/>
            <p:cNvSpPr/>
            <p:nvPr/>
          </p:nvSpPr>
          <p:spPr>
            <a:xfrm>
              <a:off x="8890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6" name="Square"/>
            <p:cNvSpPr/>
            <p:nvPr/>
          </p:nvSpPr>
          <p:spPr>
            <a:xfrm>
              <a:off x="8890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7" name="Square"/>
            <p:cNvSpPr/>
            <p:nvPr/>
          </p:nvSpPr>
          <p:spPr>
            <a:xfrm>
              <a:off x="8890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8" name="Square"/>
            <p:cNvSpPr/>
            <p:nvPr/>
          </p:nvSpPr>
          <p:spPr>
            <a:xfrm>
              <a:off x="8890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9" name="Square"/>
            <p:cNvSpPr/>
            <p:nvPr/>
          </p:nvSpPr>
          <p:spPr>
            <a:xfrm>
              <a:off x="8890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0" name="Square"/>
            <p:cNvSpPr/>
            <p:nvPr/>
          </p:nvSpPr>
          <p:spPr>
            <a:xfrm>
              <a:off x="8890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1" name="Square"/>
            <p:cNvSpPr/>
            <p:nvPr/>
          </p:nvSpPr>
          <p:spPr>
            <a:xfrm>
              <a:off x="8890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2" name="Square"/>
            <p:cNvSpPr/>
            <p:nvPr/>
          </p:nvSpPr>
          <p:spPr>
            <a:xfrm>
              <a:off x="8890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3" name="Square"/>
            <p:cNvSpPr/>
            <p:nvPr/>
          </p:nvSpPr>
          <p:spPr>
            <a:xfrm>
              <a:off x="8890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4" name="Square"/>
            <p:cNvSpPr/>
            <p:nvPr/>
          </p:nvSpPr>
          <p:spPr>
            <a:xfrm>
              <a:off x="8890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5" name="Square"/>
            <p:cNvSpPr/>
            <p:nvPr/>
          </p:nvSpPr>
          <p:spPr>
            <a:xfrm>
              <a:off x="8890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6" name="Square"/>
            <p:cNvSpPr/>
            <p:nvPr/>
          </p:nvSpPr>
          <p:spPr>
            <a:xfrm>
              <a:off x="8890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7" name="Square"/>
            <p:cNvSpPr/>
            <p:nvPr/>
          </p:nvSpPr>
          <p:spPr>
            <a:xfrm>
              <a:off x="8890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8" name="Square"/>
            <p:cNvSpPr/>
            <p:nvPr/>
          </p:nvSpPr>
          <p:spPr>
            <a:xfrm>
              <a:off x="8890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9" name="Square"/>
            <p:cNvSpPr/>
            <p:nvPr/>
          </p:nvSpPr>
          <p:spPr>
            <a:xfrm>
              <a:off x="8890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0" name="Square"/>
            <p:cNvSpPr/>
            <p:nvPr/>
          </p:nvSpPr>
          <p:spPr>
            <a:xfrm>
              <a:off x="8890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1" name="Square"/>
            <p:cNvSpPr/>
            <p:nvPr/>
          </p:nvSpPr>
          <p:spPr>
            <a:xfrm>
              <a:off x="8890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2" name="Square"/>
            <p:cNvSpPr/>
            <p:nvPr/>
          </p:nvSpPr>
          <p:spPr>
            <a:xfrm>
              <a:off x="8890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3" name="Square"/>
            <p:cNvSpPr/>
            <p:nvPr/>
          </p:nvSpPr>
          <p:spPr>
            <a:xfrm>
              <a:off x="8890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4" name="Square"/>
            <p:cNvSpPr/>
            <p:nvPr/>
          </p:nvSpPr>
          <p:spPr>
            <a:xfrm>
              <a:off x="8890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5" name="Square"/>
            <p:cNvSpPr/>
            <p:nvPr/>
          </p:nvSpPr>
          <p:spPr>
            <a:xfrm>
              <a:off x="8890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6" name="Square"/>
            <p:cNvSpPr/>
            <p:nvPr/>
          </p:nvSpPr>
          <p:spPr>
            <a:xfrm>
              <a:off x="8890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7" name="Square"/>
            <p:cNvSpPr/>
            <p:nvPr/>
          </p:nvSpPr>
          <p:spPr>
            <a:xfrm>
              <a:off x="8890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8" name="Square"/>
            <p:cNvSpPr/>
            <p:nvPr/>
          </p:nvSpPr>
          <p:spPr>
            <a:xfrm>
              <a:off x="9207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9" name="Square"/>
            <p:cNvSpPr/>
            <p:nvPr/>
          </p:nvSpPr>
          <p:spPr>
            <a:xfrm>
              <a:off x="9207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0" name="Square"/>
            <p:cNvSpPr/>
            <p:nvPr/>
          </p:nvSpPr>
          <p:spPr>
            <a:xfrm>
              <a:off x="9207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1" name="Square"/>
            <p:cNvSpPr/>
            <p:nvPr/>
          </p:nvSpPr>
          <p:spPr>
            <a:xfrm>
              <a:off x="9207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2" name="Square"/>
            <p:cNvSpPr/>
            <p:nvPr/>
          </p:nvSpPr>
          <p:spPr>
            <a:xfrm>
              <a:off x="9207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3" name="Square"/>
            <p:cNvSpPr/>
            <p:nvPr/>
          </p:nvSpPr>
          <p:spPr>
            <a:xfrm>
              <a:off x="9207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4" name="Square"/>
            <p:cNvSpPr/>
            <p:nvPr/>
          </p:nvSpPr>
          <p:spPr>
            <a:xfrm>
              <a:off x="9207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5" name="Square"/>
            <p:cNvSpPr/>
            <p:nvPr/>
          </p:nvSpPr>
          <p:spPr>
            <a:xfrm>
              <a:off x="9207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6" name="Square"/>
            <p:cNvSpPr/>
            <p:nvPr/>
          </p:nvSpPr>
          <p:spPr>
            <a:xfrm>
              <a:off x="9207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7" name="Square"/>
            <p:cNvSpPr/>
            <p:nvPr/>
          </p:nvSpPr>
          <p:spPr>
            <a:xfrm>
              <a:off x="9207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8" name="Square"/>
            <p:cNvSpPr/>
            <p:nvPr/>
          </p:nvSpPr>
          <p:spPr>
            <a:xfrm>
              <a:off x="9207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9" name="Square"/>
            <p:cNvSpPr/>
            <p:nvPr/>
          </p:nvSpPr>
          <p:spPr>
            <a:xfrm>
              <a:off x="9207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0" name="Square"/>
            <p:cNvSpPr/>
            <p:nvPr/>
          </p:nvSpPr>
          <p:spPr>
            <a:xfrm>
              <a:off x="9207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1" name="Square"/>
            <p:cNvSpPr/>
            <p:nvPr/>
          </p:nvSpPr>
          <p:spPr>
            <a:xfrm>
              <a:off x="9207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2" name="Square"/>
            <p:cNvSpPr/>
            <p:nvPr/>
          </p:nvSpPr>
          <p:spPr>
            <a:xfrm>
              <a:off x="9207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3" name="Square"/>
            <p:cNvSpPr/>
            <p:nvPr/>
          </p:nvSpPr>
          <p:spPr>
            <a:xfrm>
              <a:off x="9207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4" name="Square"/>
            <p:cNvSpPr/>
            <p:nvPr/>
          </p:nvSpPr>
          <p:spPr>
            <a:xfrm>
              <a:off x="9207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5" name="Square"/>
            <p:cNvSpPr/>
            <p:nvPr/>
          </p:nvSpPr>
          <p:spPr>
            <a:xfrm>
              <a:off x="9207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6" name="Square"/>
            <p:cNvSpPr/>
            <p:nvPr/>
          </p:nvSpPr>
          <p:spPr>
            <a:xfrm>
              <a:off x="9207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7" name="Square"/>
            <p:cNvSpPr/>
            <p:nvPr/>
          </p:nvSpPr>
          <p:spPr>
            <a:xfrm>
              <a:off x="9207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8" name="Square"/>
            <p:cNvSpPr/>
            <p:nvPr/>
          </p:nvSpPr>
          <p:spPr>
            <a:xfrm>
              <a:off x="9207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9" name="Square"/>
            <p:cNvSpPr/>
            <p:nvPr/>
          </p:nvSpPr>
          <p:spPr>
            <a:xfrm>
              <a:off x="9207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0" name="Square"/>
            <p:cNvSpPr/>
            <p:nvPr/>
          </p:nvSpPr>
          <p:spPr>
            <a:xfrm>
              <a:off x="9207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1" name="Square"/>
            <p:cNvSpPr/>
            <p:nvPr/>
          </p:nvSpPr>
          <p:spPr>
            <a:xfrm>
              <a:off x="9207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2" name="Square"/>
            <p:cNvSpPr/>
            <p:nvPr/>
          </p:nvSpPr>
          <p:spPr>
            <a:xfrm>
              <a:off x="9207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3" name="Square"/>
            <p:cNvSpPr/>
            <p:nvPr/>
          </p:nvSpPr>
          <p:spPr>
            <a:xfrm>
              <a:off x="9207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4" name="Square"/>
            <p:cNvSpPr/>
            <p:nvPr/>
          </p:nvSpPr>
          <p:spPr>
            <a:xfrm>
              <a:off x="9207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5" name="Square"/>
            <p:cNvSpPr/>
            <p:nvPr/>
          </p:nvSpPr>
          <p:spPr>
            <a:xfrm>
              <a:off x="9207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6" name="Square"/>
            <p:cNvSpPr/>
            <p:nvPr/>
          </p:nvSpPr>
          <p:spPr>
            <a:xfrm>
              <a:off x="9207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7" name="Square"/>
            <p:cNvSpPr/>
            <p:nvPr/>
          </p:nvSpPr>
          <p:spPr>
            <a:xfrm>
              <a:off x="9207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8" name="Square"/>
            <p:cNvSpPr/>
            <p:nvPr/>
          </p:nvSpPr>
          <p:spPr>
            <a:xfrm>
              <a:off x="9207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9" name="Square"/>
            <p:cNvSpPr/>
            <p:nvPr/>
          </p:nvSpPr>
          <p:spPr>
            <a:xfrm>
              <a:off x="9207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0" name="Square"/>
            <p:cNvSpPr/>
            <p:nvPr/>
          </p:nvSpPr>
          <p:spPr>
            <a:xfrm>
              <a:off x="9525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1" name="Square"/>
            <p:cNvSpPr/>
            <p:nvPr/>
          </p:nvSpPr>
          <p:spPr>
            <a:xfrm>
              <a:off x="9525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2" name="Square"/>
            <p:cNvSpPr/>
            <p:nvPr/>
          </p:nvSpPr>
          <p:spPr>
            <a:xfrm>
              <a:off x="9525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3" name="Square"/>
            <p:cNvSpPr/>
            <p:nvPr/>
          </p:nvSpPr>
          <p:spPr>
            <a:xfrm>
              <a:off x="9525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4" name="Square"/>
            <p:cNvSpPr/>
            <p:nvPr/>
          </p:nvSpPr>
          <p:spPr>
            <a:xfrm>
              <a:off x="9525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5" name="Square"/>
            <p:cNvSpPr/>
            <p:nvPr/>
          </p:nvSpPr>
          <p:spPr>
            <a:xfrm>
              <a:off x="9525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6" name="Square"/>
            <p:cNvSpPr/>
            <p:nvPr/>
          </p:nvSpPr>
          <p:spPr>
            <a:xfrm>
              <a:off x="9525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7" name="Square"/>
            <p:cNvSpPr/>
            <p:nvPr/>
          </p:nvSpPr>
          <p:spPr>
            <a:xfrm>
              <a:off x="9525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8" name="Square"/>
            <p:cNvSpPr/>
            <p:nvPr/>
          </p:nvSpPr>
          <p:spPr>
            <a:xfrm>
              <a:off x="9525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9" name="Square"/>
            <p:cNvSpPr/>
            <p:nvPr/>
          </p:nvSpPr>
          <p:spPr>
            <a:xfrm>
              <a:off x="9525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0" name="Square"/>
            <p:cNvSpPr/>
            <p:nvPr/>
          </p:nvSpPr>
          <p:spPr>
            <a:xfrm>
              <a:off x="9525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1" name="Square"/>
            <p:cNvSpPr/>
            <p:nvPr/>
          </p:nvSpPr>
          <p:spPr>
            <a:xfrm>
              <a:off x="9525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2" name="Square"/>
            <p:cNvSpPr/>
            <p:nvPr/>
          </p:nvSpPr>
          <p:spPr>
            <a:xfrm>
              <a:off x="9525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3" name="Square"/>
            <p:cNvSpPr/>
            <p:nvPr/>
          </p:nvSpPr>
          <p:spPr>
            <a:xfrm>
              <a:off x="9525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4" name="Square"/>
            <p:cNvSpPr/>
            <p:nvPr/>
          </p:nvSpPr>
          <p:spPr>
            <a:xfrm>
              <a:off x="9525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5" name="Square"/>
            <p:cNvSpPr/>
            <p:nvPr/>
          </p:nvSpPr>
          <p:spPr>
            <a:xfrm>
              <a:off x="9525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6" name="Square"/>
            <p:cNvSpPr/>
            <p:nvPr/>
          </p:nvSpPr>
          <p:spPr>
            <a:xfrm>
              <a:off x="9525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7" name="Square"/>
            <p:cNvSpPr/>
            <p:nvPr/>
          </p:nvSpPr>
          <p:spPr>
            <a:xfrm>
              <a:off x="9525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8" name="Square"/>
            <p:cNvSpPr/>
            <p:nvPr/>
          </p:nvSpPr>
          <p:spPr>
            <a:xfrm>
              <a:off x="9525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9" name="Square"/>
            <p:cNvSpPr/>
            <p:nvPr/>
          </p:nvSpPr>
          <p:spPr>
            <a:xfrm>
              <a:off x="9525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0" name="Square"/>
            <p:cNvSpPr/>
            <p:nvPr/>
          </p:nvSpPr>
          <p:spPr>
            <a:xfrm>
              <a:off x="9525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1" name="Square"/>
            <p:cNvSpPr/>
            <p:nvPr/>
          </p:nvSpPr>
          <p:spPr>
            <a:xfrm>
              <a:off x="9525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2" name="Square"/>
            <p:cNvSpPr/>
            <p:nvPr/>
          </p:nvSpPr>
          <p:spPr>
            <a:xfrm>
              <a:off x="9525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3" name="Square"/>
            <p:cNvSpPr/>
            <p:nvPr/>
          </p:nvSpPr>
          <p:spPr>
            <a:xfrm>
              <a:off x="9525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4" name="Square"/>
            <p:cNvSpPr/>
            <p:nvPr/>
          </p:nvSpPr>
          <p:spPr>
            <a:xfrm>
              <a:off x="9525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5" name="Square"/>
            <p:cNvSpPr/>
            <p:nvPr/>
          </p:nvSpPr>
          <p:spPr>
            <a:xfrm>
              <a:off x="9525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6" name="Square"/>
            <p:cNvSpPr/>
            <p:nvPr/>
          </p:nvSpPr>
          <p:spPr>
            <a:xfrm>
              <a:off x="9525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7" name="Square"/>
            <p:cNvSpPr/>
            <p:nvPr/>
          </p:nvSpPr>
          <p:spPr>
            <a:xfrm>
              <a:off x="9525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8" name="Square"/>
            <p:cNvSpPr/>
            <p:nvPr/>
          </p:nvSpPr>
          <p:spPr>
            <a:xfrm>
              <a:off x="9525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9" name="Square"/>
            <p:cNvSpPr/>
            <p:nvPr/>
          </p:nvSpPr>
          <p:spPr>
            <a:xfrm>
              <a:off x="9525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0" name="Square"/>
            <p:cNvSpPr/>
            <p:nvPr/>
          </p:nvSpPr>
          <p:spPr>
            <a:xfrm>
              <a:off x="9525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1" name="Square"/>
            <p:cNvSpPr/>
            <p:nvPr/>
          </p:nvSpPr>
          <p:spPr>
            <a:xfrm>
              <a:off x="9525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2" name="Square"/>
            <p:cNvSpPr/>
            <p:nvPr/>
          </p:nvSpPr>
          <p:spPr>
            <a:xfrm>
              <a:off x="9842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3" name="Square"/>
            <p:cNvSpPr/>
            <p:nvPr/>
          </p:nvSpPr>
          <p:spPr>
            <a:xfrm>
              <a:off x="9842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4" name="Square"/>
            <p:cNvSpPr/>
            <p:nvPr/>
          </p:nvSpPr>
          <p:spPr>
            <a:xfrm>
              <a:off x="9842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5" name="Square"/>
            <p:cNvSpPr/>
            <p:nvPr/>
          </p:nvSpPr>
          <p:spPr>
            <a:xfrm>
              <a:off x="9842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6" name="Square"/>
            <p:cNvSpPr/>
            <p:nvPr/>
          </p:nvSpPr>
          <p:spPr>
            <a:xfrm>
              <a:off x="9842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7" name="Square"/>
            <p:cNvSpPr/>
            <p:nvPr/>
          </p:nvSpPr>
          <p:spPr>
            <a:xfrm>
              <a:off x="9842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8" name="Square"/>
            <p:cNvSpPr/>
            <p:nvPr/>
          </p:nvSpPr>
          <p:spPr>
            <a:xfrm>
              <a:off x="9842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9" name="Square"/>
            <p:cNvSpPr/>
            <p:nvPr/>
          </p:nvSpPr>
          <p:spPr>
            <a:xfrm>
              <a:off x="9842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0" name="Square"/>
            <p:cNvSpPr/>
            <p:nvPr/>
          </p:nvSpPr>
          <p:spPr>
            <a:xfrm>
              <a:off x="9842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1" name="Square"/>
            <p:cNvSpPr/>
            <p:nvPr/>
          </p:nvSpPr>
          <p:spPr>
            <a:xfrm>
              <a:off x="9842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2" name="Square"/>
            <p:cNvSpPr/>
            <p:nvPr/>
          </p:nvSpPr>
          <p:spPr>
            <a:xfrm>
              <a:off x="9842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3" name="Square"/>
            <p:cNvSpPr/>
            <p:nvPr/>
          </p:nvSpPr>
          <p:spPr>
            <a:xfrm>
              <a:off x="9842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4" name="Square"/>
            <p:cNvSpPr/>
            <p:nvPr/>
          </p:nvSpPr>
          <p:spPr>
            <a:xfrm>
              <a:off x="9842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5" name="Square"/>
            <p:cNvSpPr/>
            <p:nvPr/>
          </p:nvSpPr>
          <p:spPr>
            <a:xfrm>
              <a:off x="9842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6" name="Square"/>
            <p:cNvSpPr/>
            <p:nvPr/>
          </p:nvSpPr>
          <p:spPr>
            <a:xfrm>
              <a:off x="9842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7" name="Square"/>
            <p:cNvSpPr/>
            <p:nvPr/>
          </p:nvSpPr>
          <p:spPr>
            <a:xfrm>
              <a:off x="9842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8" name="Square"/>
            <p:cNvSpPr/>
            <p:nvPr/>
          </p:nvSpPr>
          <p:spPr>
            <a:xfrm>
              <a:off x="9842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9" name="Square"/>
            <p:cNvSpPr/>
            <p:nvPr/>
          </p:nvSpPr>
          <p:spPr>
            <a:xfrm>
              <a:off x="9842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0" name="Square"/>
            <p:cNvSpPr/>
            <p:nvPr/>
          </p:nvSpPr>
          <p:spPr>
            <a:xfrm>
              <a:off x="9842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1" name="Square"/>
            <p:cNvSpPr/>
            <p:nvPr/>
          </p:nvSpPr>
          <p:spPr>
            <a:xfrm>
              <a:off x="9842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2" name="Square"/>
            <p:cNvSpPr/>
            <p:nvPr/>
          </p:nvSpPr>
          <p:spPr>
            <a:xfrm>
              <a:off x="9842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3" name="Square"/>
            <p:cNvSpPr/>
            <p:nvPr/>
          </p:nvSpPr>
          <p:spPr>
            <a:xfrm>
              <a:off x="9842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4" name="Square"/>
            <p:cNvSpPr/>
            <p:nvPr/>
          </p:nvSpPr>
          <p:spPr>
            <a:xfrm>
              <a:off x="9842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5" name="Square"/>
            <p:cNvSpPr/>
            <p:nvPr/>
          </p:nvSpPr>
          <p:spPr>
            <a:xfrm>
              <a:off x="9842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6" name="Square"/>
            <p:cNvSpPr/>
            <p:nvPr/>
          </p:nvSpPr>
          <p:spPr>
            <a:xfrm>
              <a:off x="9842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7" name="Square"/>
            <p:cNvSpPr/>
            <p:nvPr/>
          </p:nvSpPr>
          <p:spPr>
            <a:xfrm>
              <a:off x="9842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8" name="Square"/>
            <p:cNvSpPr/>
            <p:nvPr/>
          </p:nvSpPr>
          <p:spPr>
            <a:xfrm>
              <a:off x="9842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9" name="Square"/>
            <p:cNvSpPr/>
            <p:nvPr/>
          </p:nvSpPr>
          <p:spPr>
            <a:xfrm>
              <a:off x="9842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50" name="Square"/>
            <p:cNvSpPr/>
            <p:nvPr/>
          </p:nvSpPr>
          <p:spPr>
            <a:xfrm>
              <a:off x="9842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51" name="Square"/>
            <p:cNvSpPr/>
            <p:nvPr/>
          </p:nvSpPr>
          <p:spPr>
            <a:xfrm>
              <a:off x="9842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52" name="Square"/>
            <p:cNvSpPr/>
            <p:nvPr/>
          </p:nvSpPr>
          <p:spPr>
            <a:xfrm>
              <a:off x="9842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53" name="Square"/>
            <p:cNvSpPr/>
            <p:nvPr/>
          </p:nvSpPr>
          <p:spPr>
            <a:xfrm>
              <a:off x="9842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2" name="TextBox 1">
            <a:extLst>
              <a:ext uri="{FF2B5EF4-FFF2-40B4-BE49-F238E27FC236}">
                <a16:creationId xmlns:a16="http://schemas.microsoft.com/office/drawing/2014/main" id="{C3F46E1F-7395-F044-5A0E-3542EE2C566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58" name="Image" descr="Image"/>
          <p:cNvPicPr>
            <a:picLocks noChangeAspect="1"/>
          </p:cNvPicPr>
          <p:nvPr/>
        </p:nvPicPr>
        <p:blipFill>
          <a:blip r:embed="rId3"/>
          <a:stretch>
            <a:fillRect/>
          </a:stretch>
        </p:blipFill>
        <p:spPr>
          <a:xfrm>
            <a:off x="7162800" y="1768050"/>
            <a:ext cx="10160000" cy="10160001"/>
          </a:xfrm>
          <a:prstGeom prst="rect">
            <a:avLst/>
          </a:prstGeom>
          <a:ln w="12700">
            <a:miter lim="400000"/>
          </a:ln>
        </p:spPr>
      </p:pic>
      <p:sp>
        <p:nvSpPr>
          <p:cNvPr id="11259" name="squirrel reaching for a nut"/>
          <p:cNvSpPr txBox="1"/>
          <p:nvPr/>
        </p:nvSpPr>
        <p:spPr>
          <a:xfrm>
            <a:off x="3109314" y="12231396"/>
            <a:ext cx="18165372"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defTabSz="457200">
              <a:defRPr b="0">
                <a:solidFill>
                  <a:srgbClr val="0433FF"/>
                </a:solidFill>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sp>
        <p:nvSpPr>
          <p:cNvPr id="2" name="TextBox 1">
            <a:extLst>
              <a:ext uri="{FF2B5EF4-FFF2-40B4-BE49-F238E27FC236}">
                <a16:creationId xmlns:a16="http://schemas.microsoft.com/office/drawing/2014/main" id="{1C3FED9B-51CF-6208-46B1-CA00BBE53F4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3" name="rkLEpvg0sIco7LvCu-PW-6eRvLKkg68_0icdZnx8ENbI7HYD7X8kmL6Emm7FjRdv92oFopfyxaKayPlgZc4q3DHl7qUlT-9ecIPzPjT8GSpTAzwKVIgm5gijXWk5G6nQypAnx8kEsyU6GE8M_tDcDkIY.png" descr="rkLEpvg0sIco7LvCu-PW-6eRvLKkg68_0icdZnx8ENbI7HYD7X8kmL6Emm7FjRdv92oFopfyxaKayPlgZc4q3DHl7qUlT-9ecIPzPjT8GSpTAzwKVIgm5gijXWk5G6nQypAnx8kEsyU6GE8M_tDcDkIY.png"/>
          <p:cNvPicPr>
            <a:picLocks noChangeAspect="1"/>
          </p:cNvPicPr>
          <p:nvPr/>
        </p:nvPicPr>
        <p:blipFill>
          <a:blip r:embed="rId3"/>
          <a:stretch>
            <a:fillRect/>
          </a:stretch>
        </p:blipFill>
        <p:spPr>
          <a:xfrm>
            <a:off x="7162800" y="1768050"/>
            <a:ext cx="10160000" cy="10160001"/>
          </a:xfrm>
          <a:prstGeom prst="rect">
            <a:avLst/>
          </a:prstGeom>
          <a:ln w="12700">
            <a:miter lim="400000"/>
          </a:ln>
        </p:spPr>
      </p:pic>
      <p:sp>
        <p:nvSpPr>
          <p:cNvPr id="11264" name="squirrel reaching for a nut"/>
          <p:cNvSpPr txBox="1"/>
          <p:nvPr/>
        </p:nvSpPr>
        <p:spPr>
          <a:xfrm>
            <a:off x="3109314" y="12231396"/>
            <a:ext cx="18165372"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defTabSz="457200">
              <a:defRPr b="0">
                <a:solidFill>
                  <a:srgbClr val="0433FF"/>
                </a:solidFill>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sp>
        <p:nvSpPr>
          <p:cNvPr id="11265" name="Up-sampled 4x"/>
          <p:cNvSpPr txBox="1"/>
          <p:nvPr/>
        </p:nvSpPr>
        <p:spPr>
          <a:xfrm>
            <a:off x="18602959" y="5943364"/>
            <a:ext cx="4475337" cy="18292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Up-sampled</a:t>
            </a:r>
            <a:br>
              <a:rPr kumimoji="0" sz="6000" b="1" i="0" u="none" strike="noStrike" kern="0" cap="none" spc="0" normalizeH="0" baseline="0" noProof="0">
                <a:ln>
                  <a:noFill/>
                </a:ln>
                <a:solidFill>
                  <a:srgbClr val="000000"/>
                </a:solidFill>
                <a:effectLst/>
                <a:uLnTx/>
                <a:uFillTx/>
                <a:latin typeface="Arial"/>
                <a:cs typeface="Arial"/>
                <a:sym typeface="Arial"/>
              </a:rPr>
            </a:br>
            <a:r>
              <a:rPr kumimoji="0" sz="6000" b="1" i="0" u="none" strike="noStrike" kern="0" cap="none" spc="0" normalizeH="0" baseline="0" noProof="0">
                <a:ln>
                  <a:noFill/>
                </a:ln>
                <a:solidFill>
                  <a:srgbClr val="000000"/>
                </a:solidFill>
                <a:effectLst/>
                <a:uLnTx/>
                <a:uFillTx/>
                <a:latin typeface="Arial"/>
                <a:cs typeface="Arial"/>
                <a:sym typeface="Arial"/>
              </a:rPr>
              <a:t>4x</a:t>
            </a:r>
          </a:p>
        </p:txBody>
      </p:sp>
      <p:sp>
        <p:nvSpPr>
          <p:cNvPr id="2" name="TextBox 1">
            <a:extLst>
              <a:ext uri="{FF2B5EF4-FFF2-40B4-BE49-F238E27FC236}">
                <a16:creationId xmlns:a16="http://schemas.microsoft.com/office/drawing/2014/main" id="{C892B43E-E442-7445-F2B2-09E62B15F9A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9" name="rkLEpvg0sIco7LvCu-PW-6eRvLKkg68_0icdZnx8ENbI7HYD7X8kmL6Emm7FjRdv92oFopfyxaKayPlgZc4q3DHl7qUlT-9ecIPzPjT8GSpTAzwKVIgm5gijXWk5G6nQypAnx8kEsyU6GE8M_tDcDkIY.png" descr="rkLEpvg0sIco7LvCu-PW-6eRvLKkg68_0icdZnx8ENbI7HYD7X8kmL6Emm7FjRdv92oFopfyxaKayPlgZc4q3DHl7qUlT-9ecIPzPjT8GSpTAzwKVIgm5gijXWk5G6nQypAnx8kEsyU6GE8M_tDcDkIY.png"/>
          <p:cNvPicPr>
            <a:picLocks noChangeAspect="1"/>
          </p:cNvPicPr>
          <p:nvPr/>
        </p:nvPicPr>
        <p:blipFill>
          <a:blip r:embed="rId3"/>
          <a:stretch>
            <a:fillRect/>
          </a:stretch>
        </p:blipFill>
        <p:spPr>
          <a:xfrm>
            <a:off x="889000" y="965372"/>
            <a:ext cx="11023255" cy="11023256"/>
          </a:xfrm>
          <a:prstGeom prst="rect">
            <a:avLst/>
          </a:prstGeom>
          <a:ln w="12700">
            <a:miter lim="400000"/>
          </a:ln>
        </p:spPr>
      </p:pic>
      <p:pic>
        <p:nvPicPr>
          <p:cNvPr id="11270" name="FKqnwRTOsK4XbMYHx6ppiFD4MmRWp6sD2Bzz0v2bIyTbQm7usCqddEagIPU_y9eLE9z3INkwSFc4b6-hf3duklcy1pkSxKfDGDd6-nUPsqKO_aQ8hLNfN_uUs_5-5DkfXtiKBVFTMYHgYDoRwWg97acU.png" descr="FKqnwRTOsK4XbMYHx6ppiFD4MmRWp6sD2Bzz0v2bIyTbQm7usCqddEagIPU_y9eLE9z3INkwSFc4b6-hf3duklcy1pkSxKfDGDd6-nUPsqKO_aQ8hLNfN_uUs_5-5DkfXtiKBVFTMYHgYDoRwWg97acU.png"/>
          <p:cNvPicPr>
            <a:picLocks noChangeAspect="1"/>
          </p:cNvPicPr>
          <p:nvPr/>
        </p:nvPicPr>
        <p:blipFill>
          <a:blip r:embed="rId4"/>
          <a:stretch>
            <a:fillRect/>
          </a:stretch>
        </p:blipFill>
        <p:spPr>
          <a:xfrm>
            <a:off x="12484100" y="965372"/>
            <a:ext cx="5397500" cy="5397501"/>
          </a:xfrm>
          <a:prstGeom prst="rect">
            <a:avLst/>
          </a:prstGeom>
          <a:ln w="12700">
            <a:miter lim="400000"/>
          </a:ln>
        </p:spPr>
      </p:pic>
      <p:sp>
        <p:nvSpPr>
          <p:cNvPr id="11271" name="squirrel reaching for a nut"/>
          <p:cNvSpPr txBox="1"/>
          <p:nvPr/>
        </p:nvSpPr>
        <p:spPr>
          <a:xfrm>
            <a:off x="3401414" y="11785769"/>
            <a:ext cx="18165371"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defTabSz="457200">
              <a:defRPr b="0">
                <a:solidFill>
                  <a:srgbClr val="0433FF"/>
                </a:solidFill>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pic>
        <p:nvPicPr>
          <p:cNvPr id="11272" name="Image" descr="Image"/>
          <p:cNvPicPr>
            <a:picLocks noChangeAspect="1"/>
          </p:cNvPicPr>
          <p:nvPr/>
        </p:nvPicPr>
        <p:blipFill>
          <a:blip r:embed="rId5"/>
          <a:stretch>
            <a:fillRect/>
          </a:stretch>
        </p:blipFill>
        <p:spPr>
          <a:xfrm>
            <a:off x="18135945" y="965372"/>
            <a:ext cx="5397501" cy="5397501"/>
          </a:xfrm>
          <a:prstGeom prst="rect">
            <a:avLst/>
          </a:prstGeom>
          <a:ln w="12700">
            <a:miter lim="400000"/>
          </a:ln>
        </p:spPr>
      </p:pic>
      <p:pic>
        <p:nvPicPr>
          <p:cNvPr id="11273" name="Image" descr="Image"/>
          <p:cNvPicPr>
            <a:picLocks noChangeAspect="1"/>
          </p:cNvPicPr>
          <p:nvPr/>
        </p:nvPicPr>
        <p:blipFill>
          <a:blip r:embed="rId6"/>
          <a:stretch>
            <a:fillRect/>
          </a:stretch>
        </p:blipFill>
        <p:spPr>
          <a:xfrm>
            <a:off x="12484100" y="6616786"/>
            <a:ext cx="5397500" cy="5397501"/>
          </a:xfrm>
          <a:prstGeom prst="rect">
            <a:avLst/>
          </a:prstGeom>
          <a:ln w="12700">
            <a:miter lim="400000"/>
          </a:ln>
        </p:spPr>
      </p:pic>
      <p:pic>
        <p:nvPicPr>
          <p:cNvPr id="11274" name="Image" descr="Image"/>
          <p:cNvPicPr>
            <a:picLocks noChangeAspect="1"/>
          </p:cNvPicPr>
          <p:nvPr/>
        </p:nvPicPr>
        <p:blipFill>
          <a:blip r:embed="rId7"/>
          <a:stretch>
            <a:fillRect/>
          </a:stretch>
        </p:blipFill>
        <p:spPr>
          <a:xfrm>
            <a:off x="18135945" y="6616786"/>
            <a:ext cx="5397501" cy="5397501"/>
          </a:xfrm>
          <a:prstGeom prst="rect">
            <a:avLst/>
          </a:prstGeom>
          <a:ln w="12700">
            <a:miter lim="400000"/>
          </a:ln>
        </p:spPr>
      </p:pic>
      <p:sp>
        <p:nvSpPr>
          <p:cNvPr id="3" name="TextBox 2">
            <a:extLst>
              <a:ext uri="{FF2B5EF4-FFF2-40B4-BE49-F238E27FC236}">
                <a16:creationId xmlns:a16="http://schemas.microsoft.com/office/drawing/2014/main" id="{996535E4-7B15-3BD3-09E4-D5E7D6BF9A1A}"/>
              </a:ext>
            </a:extLst>
          </p:cNvPr>
          <p:cNvSpPr txBox="1"/>
          <p:nvPr/>
        </p:nvSpPr>
        <p:spPr>
          <a:xfrm>
            <a:off x="10563726" y="12700337"/>
            <a:ext cx="14504066" cy="101566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lang="en-US" dirty="0" err="1"/>
              <a:t>Parti</a:t>
            </a:r>
            <a:r>
              <a:rPr lang="en-US" dirty="0"/>
              <a:t>, </a:t>
            </a:r>
            <a:r>
              <a:rPr lang="en-US" dirty="0">
                <a:hlinkClick r:id="rId8"/>
              </a:rPr>
              <a:t>https://parti.research.google/</a:t>
            </a:r>
            <a:endParaRPr lang="en-US"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78" name="OmcgIPinhfq4pLoJUUDl3sEz7iJo2PlqxF74pU5brjA900j1t_CCD8LA95eQQdPuSflp7bNobrieSv7Z2Xm_R2Sasrm9c2R1KGOtSyVaJfWhTc7YsKMtge9X8mYt97rvWj4hButGPjrK4N6V04eDRyK2.png" descr="OmcgIPinhfq4pLoJUUDl3sEz7iJo2PlqxF74pU5brjA900j1t_CCD8LA95eQQdPuSflp7bNobrieSv7Z2Xm_R2Sasrm9c2R1KGOtSyVaJfWhTc7YsKMtge9X8mYt97rvWj4hButGPjrK4N6V04eDRyK2.png"/>
          <p:cNvPicPr>
            <a:picLocks noChangeAspect="1"/>
          </p:cNvPicPr>
          <p:nvPr/>
        </p:nvPicPr>
        <p:blipFill>
          <a:blip r:embed="rId3"/>
          <a:stretch>
            <a:fillRect/>
          </a:stretch>
        </p:blipFill>
        <p:spPr>
          <a:xfrm>
            <a:off x="884305" y="965200"/>
            <a:ext cx="11023601" cy="11023600"/>
          </a:xfrm>
          <a:prstGeom prst="rect">
            <a:avLst/>
          </a:prstGeom>
          <a:ln w="12700">
            <a:miter lim="400000"/>
          </a:ln>
        </p:spPr>
      </p:pic>
      <p:pic>
        <p:nvPicPr>
          <p:cNvPr id="11279" name="EayzgHzQtt4ct7ipECc1ImWntkwrIGGxuOwi0Cp6SfOOFdBZIcaMuNMZ-yob-SKUEeCHEacCLfMQdG728KKuwniTyn-J4mjLpsQwwuFc1PQBtj0FJGbCMbf6GDmtKFwnP7A4u_xlVfIlVHq1IHS85V1_.png" descr="EayzgHzQtt4ct7ipECc1ImWntkwrIGGxuOwi0Cp6SfOOFdBZIcaMuNMZ-yob-SKUEeCHEacCLfMQdG728KKuwniTyn-J4mjLpsQwwuFc1PQBtj0FJGbCMbf6GDmtKFwnP7A4u_xlVfIlVHq1IHS85V1_.png"/>
          <p:cNvPicPr>
            <a:picLocks noChangeAspect="1"/>
          </p:cNvPicPr>
          <p:nvPr/>
        </p:nvPicPr>
        <p:blipFill>
          <a:blip r:embed="rId4"/>
          <a:stretch>
            <a:fillRect/>
          </a:stretch>
        </p:blipFill>
        <p:spPr>
          <a:xfrm>
            <a:off x="12484882" y="965200"/>
            <a:ext cx="11023601" cy="11023600"/>
          </a:xfrm>
          <a:prstGeom prst="rect">
            <a:avLst/>
          </a:prstGeom>
          <a:ln w="12700">
            <a:miter lim="400000"/>
          </a:ln>
        </p:spPr>
      </p:pic>
      <p:sp>
        <p:nvSpPr>
          <p:cNvPr id="11280" name="squirrel reaching for a nut underwater"/>
          <p:cNvSpPr txBox="1"/>
          <p:nvPr/>
        </p:nvSpPr>
        <p:spPr>
          <a:xfrm>
            <a:off x="3448215" y="12293600"/>
            <a:ext cx="18165371"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underwater</a:t>
            </a:r>
          </a:p>
        </p:txBody>
      </p:sp>
      <p:sp>
        <p:nvSpPr>
          <p:cNvPr id="2" name="TextBox 1">
            <a:extLst>
              <a:ext uri="{FF2B5EF4-FFF2-40B4-BE49-F238E27FC236}">
                <a16:creationId xmlns:a16="http://schemas.microsoft.com/office/drawing/2014/main" id="{6248B378-90F2-3E5A-1DC6-3C9FE3E93B2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1278"/>
                                        </p:tgtEl>
                                        <p:attrNameLst>
                                          <p:attrName>style.visibility</p:attrName>
                                        </p:attrNameLst>
                                      </p:cBhvr>
                                      <p:to>
                                        <p:strVal val="visible"/>
                                      </p:to>
                                    </p:set>
                                    <p:animEffect transition="in" filter="fade">
                                      <p:cBhvr>
                                        <p:cTn id="7" dur="500"/>
                                        <p:tgtEl>
                                          <p:spTgt spid="11278"/>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11279"/>
                                        </p:tgtEl>
                                        <p:attrNameLst>
                                          <p:attrName>style.visibility</p:attrName>
                                        </p:attrNameLst>
                                      </p:cBhvr>
                                      <p:to>
                                        <p:strVal val="visible"/>
                                      </p:to>
                                    </p:set>
                                    <p:animEffect transition="in" filter="fade">
                                      <p:cBhvr>
                                        <p:cTn id="11" dur="500"/>
                                        <p:tgtEl>
                                          <p:spTgt spid="112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8" grpId="0" animBg="1" advAuto="0"/>
      <p:bldP spid="11279" grpId="0" animBg="1" advAuto="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84" name="m6u-6ocmggpgcKRMfTyc2o4JsRqVWxsq-XagcFFpWIL_cvPE0GttNattlTIEezZjns2sXwGsjM3ru5Q6BBAgE8oqUlJnIOpBWl7c37MUgMVGMJ8_yW3vYy9yvFdydDddhZEt5CPrmSPhtz0ApAJdHVUj.png" descr="m6u-6ocmggpgcKRMfTyc2o4JsRqVWxsq-XagcFFpWIL_cvPE0GttNattlTIEezZjns2sXwGsjM3ru5Q6BBAgE8oqUlJnIOpBWl7c37MUgMVGMJ8_yW3vYy9yvFdydDddhZEt5CPrmSPhtz0ApAJdHVUj.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285" name="KrmaiwWK9cDJ02yVX4EouI4UNB-_EzH4GrcAGial5icd7vmZK-aBIZkxcRvCqAfrqV1i3dUdSxcsg9cfupRKpC7qUwnhvFDQyrRdI7h4WI1DZF51ydYXACTLu2TTMYOoGVOQAupKuJUpGfxD-W41ZJnr.png" descr="KrmaiwWK9cDJ02yVX4EouI4UNB-_EzH4GrcAGial5icd7vmZK-aBIZkxcRvCqAfrqV1i3dUdSxcsg9cfupRKpC7qUwnhvFDQyrRdI7h4WI1DZF51ydYXACTLu2TTMYOoGVOQAupKuJUpGfxD-W41ZJnr.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286" name="fossil of a squirrel reaching for a nut"/>
          <p:cNvSpPr txBox="1"/>
          <p:nvPr/>
        </p:nvSpPr>
        <p:spPr>
          <a:xfrm>
            <a:off x="3448215" y="12293600"/>
            <a:ext cx="18165371"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fossil</a:t>
            </a:r>
            <a:r>
              <a:rPr kumimoji="0" sz="6000" b="0" i="0" u="none" strike="noStrike" kern="0" cap="none" spc="0" normalizeH="0" baseline="0" noProof="0">
                <a:ln>
                  <a:noFill/>
                </a:ln>
                <a:solidFill>
                  <a:srgbClr val="0433FF"/>
                </a:solidFill>
                <a:effectLst/>
                <a:uLnTx/>
                <a:uFillTx/>
                <a:latin typeface="Avenir Book"/>
                <a:sym typeface="Avenir Book"/>
              </a:rPr>
              <a:t> of a squirrel reaching for a nut</a:t>
            </a:r>
          </a:p>
        </p:txBody>
      </p:sp>
      <p:sp>
        <p:nvSpPr>
          <p:cNvPr id="2" name="TextBox 1">
            <a:extLst>
              <a:ext uri="{FF2B5EF4-FFF2-40B4-BE49-F238E27FC236}">
                <a16:creationId xmlns:a16="http://schemas.microsoft.com/office/drawing/2014/main" id="{CA7ED0C9-B070-0556-5583-EED022EDBD1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1285"/>
                                        </p:tgtEl>
                                        <p:attrNameLst>
                                          <p:attrName>style.visibility</p:attrName>
                                        </p:attrNameLst>
                                      </p:cBhvr>
                                      <p:to>
                                        <p:strVal val="visible"/>
                                      </p:to>
                                    </p:set>
                                    <p:animEffect transition="in" filter="fade">
                                      <p:cBhvr>
                                        <p:cTn id="7" dur="500"/>
                                        <p:tgtEl>
                                          <p:spTgt spid="11285"/>
                                        </p:tgtEl>
                                      </p:cBhvr>
                                    </p:animEffect>
                                  </p:childTnLst>
                                </p:cTn>
                              </p:par>
                            </p:childTnLst>
                          </p:cTn>
                        </p:par>
                        <p:par>
                          <p:cTn id="8" fill="hold">
                            <p:stCondLst>
                              <p:cond delay="500"/>
                            </p:stCondLst>
                            <p:childTnLst>
                              <p:par>
                                <p:cTn id="9" presetID="10" presetClass="entr" fill="hold" grpId="0" nodeType="afterEffect">
                                  <p:stCondLst>
                                    <p:cond delay="500"/>
                                  </p:stCondLst>
                                  <p:iterate>
                                    <p:tmAbs val="0"/>
                                  </p:iterate>
                                  <p:childTnLst>
                                    <p:set>
                                      <p:cBhvr>
                                        <p:cTn id="10" fill="hold"/>
                                        <p:tgtEl>
                                          <p:spTgt spid="11284"/>
                                        </p:tgtEl>
                                        <p:attrNameLst>
                                          <p:attrName>style.visibility</p:attrName>
                                        </p:attrNameLst>
                                      </p:cBhvr>
                                      <p:to>
                                        <p:strVal val="visible"/>
                                      </p:to>
                                    </p:set>
                                    <p:animEffect transition="in" filter="fade">
                                      <p:cBhvr>
                                        <p:cTn id="11" dur="500"/>
                                        <p:tgtEl>
                                          <p:spTgt spid="11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84" grpId="0" animBg="1" advAuto="0"/>
      <p:bldP spid="11285" grpId="0" animBg="1" advAuto="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90" name="5WCpCTVy0dvScaTpC_YcZ5DrzbdbUmlYHRra5oj5Cqbc_SvU9m__gJB1PQWq14kg2uN40gVuUr0uc7dmUnfIFylehYp_MijtmnctNhjqWd88eBB2aMp27vY5DD8tzQxAw0sOrPlC5te7s3rgl7D9BFmd.png" descr="5WCpCTVy0dvScaTpC_YcZ5DrzbdbUmlYHRra5oj5Cqbc_SvU9m__gJB1PQWq14kg2uN40gVuUr0uc7dmUnfIFylehYp_MijtmnctNhjqWd88eBB2aMp27vY5DD8tzQxAw0sOrPlC5te7s3rgl7D9BFmd.png"/>
          <p:cNvPicPr>
            <a:picLocks noChangeAspect="1"/>
          </p:cNvPicPr>
          <p:nvPr/>
        </p:nvPicPr>
        <p:blipFill>
          <a:blip r:embed="rId3"/>
          <a:stretch>
            <a:fillRect/>
          </a:stretch>
        </p:blipFill>
        <p:spPr>
          <a:xfrm>
            <a:off x="884305" y="965200"/>
            <a:ext cx="11023601" cy="11023600"/>
          </a:xfrm>
          <a:prstGeom prst="rect">
            <a:avLst/>
          </a:prstGeom>
          <a:ln w="12700">
            <a:miter lim="400000"/>
          </a:ln>
        </p:spPr>
      </p:pic>
      <p:pic>
        <p:nvPicPr>
          <p:cNvPr id="11291" name="ZY7IO0CVlIzlSbtl_Yve-reYCo2Sn93bzExmP4FC1LX7lyGRcTljHSXm6ksRI_PsCnmMWkZGSrC7rNbZbtuWHLpLtQ12ONeZBpHqCUHGT40YXfVphHQPOkH4FRLiGVyX9n2X5xSPzflDqf7R5hcxOVPW.png" descr="ZY7IO0CVlIzlSbtl_Yve-reYCo2Sn93bzExmP4FC1LX7lyGRcTljHSXm6ksRI_PsCnmMWkZGSrC7rNbZbtuWHLpLtQ12ONeZBpHqCUHGT40YXfVphHQPOkH4FRLiGVyX9n2X5xSPzflDqf7R5hcxOVPW.png"/>
          <p:cNvPicPr>
            <a:picLocks noChangeAspect="1"/>
          </p:cNvPicPr>
          <p:nvPr/>
        </p:nvPicPr>
        <p:blipFill>
          <a:blip r:embed="rId4"/>
          <a:stretch>
            <a:fillRect/>
          </a:stretch>
        </p:blipFill>
        <p:spPr>
          <a:xfrm>
            <a:off x="12484882" y="965200"/>
            <a:ext cx="11023601" cy="11023600"/>
          </a:xfrm>
          <a:prstGeom prst="rect">
            <a:avLst/>
          </a:prstGeom>
          <a:ln w="12700">
            <a:miter lim="400000"/>
          </a:ln>
        </p:spPr>
      </p:pic>
      <p:sp>
        <p:nvSpPr>
          <p:cNvPr id="11292" name="squirrel made of toothpicks wearing sunglasses reaching for a nut"/>
          <p:cNvSpPr txBox="1"/>
          <p:nvPr/>
        </p:nvSpPr>
        <p:spPr>
          <a:xfrm>
            <a:off x="481138" y="12293600"/>
            <a:ext cx="23421724"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made of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toothpicks</a:t>
            </a:r>
            <a:r>
              <a:rPr kumimoji="0" sz="6000" b="0" i="0" u="none" strike="noStrike" kern="0" cap="none" spc="0" normalizeH="0" baseline="0" noProof="0">
                <a:ln>
                  <a:noFill/>
                </a:ln>
                <a:solidFill>
                  <a:srgbClr val="0433FF"/>
                </a:solidFill>
                <a:effectLst/>
                <a:uLnTx/>
                <a:uFillTx/>
                <a:latin typeface="Avenir Book"/>
                <a:sym typeface="Avenir Book"/>
              </a:rPr>
              <a:t> wearing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sunglasses</a:t>
            </a:r>
            <a:r>
              <a:rPr kumimoji="0" sz="6000" b="0" i="0" u="none" strike="noStrike" kern="0" cap="none" spc="0" normalizeH="0" baseline="0" noProof="0">
                <a:ln>
                  <a:noFill/>
                </a:ln>
                <a:solidFill>
                  <a:srgbClr val="0433FF"/>
                </a:solidFill>
                <a:effectLst/>
                <a:uLnTx/>
                <a:uFillTx/>
                <a:latin typeface="Avenir Book"/>
                <a:sym typeface="Avenir Book"/>
              </a:rPr>
              <a:t> reaching for a nut</a:t>
            </a:r>
          </a:p>
        </p:txBody>
      </p:sp>
      <p:sp>
        <p:nvSpPr>
          <p:cNvPr id="2" name="TextBox 1">
            <a:extLst>
              <a:ext uri="{FF2B5EF4-FFF2-40B4-BE49-F238E27FC236}">
                <a16:creationId xmlns:a16="http://schemas.microsoft.com/office/drawing/2014/main" id="{BFD99A27-4DDA-7B7B-2D72-7E2169F9E16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96" name="j3Q1Yy-Tb5X-xwkFTG5_8bs_a3lFxVz-7uEcU88xuw-swgMnIU72Wdbc-SA8Md6tpr6uZ-qHKGbsqlLTCIYX2xQ_Dua1ENB933G5MrNjoL0ZXRgxDJEaOPB_McPHrE6Vmijs4F059c4k67z-UoiEGZGZ.png" descr="j3Q1Yy-Tb5X-xwkFTG5_8bs_a3lFxVz-7uEcU88xuw-swgMnIU72Wdbc-SA8Md6tpr6uZ-qHKGbsqlLTCIYX2xQ_Dua1ENB933G5MrNjoL0ZXRgxDJEaOPB_McPHrE6Vmijs4F059c4k67z-UoiEGZGZ.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297" name="dbHkiYCU3EEYYtmAb5-tivVzm34kAxKXLsQ90cl4Vpdza__HJ5UtGCx2sevQoICfHk4Cj7CkhgLet2g15XShAeLguHoYH13Lo78va6GgucR1iZzA8ggt2Gt0zLEZN9L0S0HSy0JfWmF4iqy2ixpmzuvc.png" descr="dbHkiYCU3EEYYtmAb5-tivVzm34kAxKXLsQ90cl4Vpdza__HJ5UtGCx2sevQoICfHk4Cj7CkhgLet2g15XShAeLguHoYH13Lo78va6GgucR1iZzA8ggt2Gt0zLEZN9L0S0HSy0JfWmF4iqy2ixpmzuvc.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298" name="DLSR photograph of a whimsical fantasy house shaped like a squirrel  with windows and a door, in the forest"/>
          <p:cNvSpPr txBox="1"/>
          <p:nvPr/>
        </p:nvSpPr>
        <p:spPr>
          <a:xfrm>
            <a:off x="481138" y="12166600"/>
            <a:ext cx="23421724" cy="1625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4400" b="0">
                <a:solidFill>
                  <a:srgbClr val="0433FF"/>
                </a:solidFill>
                <a:latin typeface="Avenir Book"/>
                <a:ea typeface="Avenir Book"/>
                <a:cs typeface="Avenir Book"/>
                <a:sym typeface="Avenir Book"/>
              </a:defRPr>
            </a:pPr>
            <a:r>
              <a:rPr kumimoji="0" sz="4400" b="0" i="0" u="none" strike="noStrike" kern="0" cap="none" spc="0" normalizeH="0" baseline="0" noProof="0">
                <a:ln>
                  <a:noFill/>
                </a:ln>
                <a:solidFill>
                  <a:srgbClr val="0433FF"/>
                </a:solidFill>
                <a:effectLst/>
                <a:uLnTx/>
                <a:uFillTx/>
                <a:latin typeface="Avenir Book"/>
                <a:sym typeface="Avenir Book"/>
              </a:rPr>
              <a:t>DLSR photograph of a whimsical fantasy </a:t>
            </a:r>
            <a:r>
              <a:rPr kumimoji="0" sz="4400" b="0" i="0" u="none" strike="noStrike" kern="0" cap="none" spc="0" normalizeH="0" baseline="0" noProof="0">
                <a:ln>
                  <a:noFill/>
                </a:ln>
                <a:solidFill>
                  <a:srgbClr val="0433FF"/>
                </a:solidFill>
                <a:effectLst/>
                <a:uLnTx/>
                <a:uFillTx/>
                <a:latin typeface="Avenir Heavy"/>
                <a:ea typeface="Avenir Heavy"/>
                <a:cs typeface="Avenir Heavy"/>
                <a:sym typeface="Avenir Heavy"/>
              </a:rPr>
              <a:t>house shaped like a squirrel</a:t>
            </a:r>
            <a:r>
              <a:rPr kumimoji="0" sz="4400" b="0" i="0" u="none" strike="noStrike" kern="0" cap="none" spc="0" normalizeH="0" baseline="0" noProof="0">
                <a:ln>
                  <a:noFill/>
                </a:ln>
                <a:solidFill>
                  <a:srgbClr val="0433FF"/>
                </a:solidFill>
                <a:effectLst/>
                <a:uLnTx/>
                <a:uFillTx/>
                <a:latin typeface="Avenir Book"/>
                <a:sym typeface="Avenir Book"/>
              </a:rPr>
              <a:t> </a:t>
            </a:r>
            <a:br>
              <a:rPr kumimoji="0" sz="4400" b="0" i="0" u="none" strike="noStrike" kern="0" cap="none" spc="0" normalizeH="0" baseline="0" noProof="0">
                <a:ln>
                  <a:noFill/>
                </a:ln>
                <a:solidFill>
                  <a:srgbClr val="0433FF"/>
                </a:solidFill>
                <a:effectLst/>
                <a:uLnTx/>
                <a:uFillTx/>
                <a:latin typeface="Avenir Book"/>
                <a:sym typeface="Avenir Book"/>
              </a:rPr>
            </a:br>
            <a:r>
              <a:rPr kumimoji="0" sz="4400" b="0" i="0" u="none" strike="noStrike" kern="0" cap="none" spc="0" normalizeH="0" baseline="0" noProof="0">
                <a:ln>
                  <a:noFill/>
                </a:ln>
                <a:solidFill>
                  <a:srgbClr val="0433FF"/>
                </a:solidFill>
                <a:effectLst/>
                <a:uLnTx/>
                <a:uFillTx/>
                <a:latin typeface="Avenir Book"/>
                <a:sym typeface="Avenir Book"/>
              </a:rPr>
              <a:t>with windows and a door, in the forest</a:t>
            </a:r>
          </a:p>
        </p:txBody>
      </p:sp>
      <p:sp>
        <p:nvSpPr>
          <p:cNvPr id="2" name="TextBox 1">
            <a:extLst>
              <a:ext uri="{FF2B5EF4-FFF2-40B4-BE49-F238E27FC236}">
                <a16:creationId xmlns:a16="http://schemas.microsoft.com/office/drawing/2014/main" id="{33250F70-0116-DD77-477F-22D0357734C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 name="Wondering"/>
          <p:cNvSpPr txBox="1"/>
          <p:nvPr/>
        </p:nvSpPr>
        <p:spPr>
          <a:xfrm>
            <a:off x="5234432" y="7886126"/>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1038" name="if"/>
          <p:cNvSpPr txBox="1"/>
          <p:nvPr/>
        </p:nvSpPr>
        <p:spPr>
          <a:xfrm>
            <a:off x="9425432" y="7886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if</a:t>
            </a:r>
          </a:p>
        </p:txBody>
      </p:sp>
      <p:sp>
        <p:nvSpPr>
          <p:cNvPr id="1039" name="she"/>
          <p:cNvSpPr txBox="1"/>
          <p:nvPr/>
        </p:nvSpPr>
        <p:spPr>
          <a:xfrm>
            <a:off x="10568432" y="8902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1040" name="had"/>
          <p:cNvSpPr txBox="1"/>
          <p:nvPr/>
        </p:nvSpPr>
        <p:spPr>
          <a:xfrm>
            <a:off x="12092432" y="8902126"/>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1041" name="changed"/>
          <p:cNvSpPr txBox="1"/>
          <p:nvPr/>
        </p:nvSpPr>
        <p:spPr>
          <a:xfrm>
            <a:off x="13743432" y="8902126"/>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1042" name="at"/>
          <p:cNvSpPr txBox="1"/>
          <p:nvPr/>
        </p:nvSpPr>
        <p:spPr>
          <a:xfrm>
            <a:off x="17045432" y="8902126"/>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1043" name="all"/>
          <p:cNvSpPr txBox="1"/>
          <p:nvPr/>
        </p:nvSpPr>
        <p:spPr>
          <a:xfrm>
            <a:off x="18061432" y="8902126"/>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1044" name="her"/>
          <p:cNvSpPr txBox="1"/>
          <p:nvPr/>
        </p:nvSpPr>
        <p:spPr>
          <a:xfrm>
            <a:off x="10328529" y="6224695"/>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1045" name="hair"/>
          <p:cNvSpPr txBox="1"/>
          <p:nvPr/>
        </p:nvSpPr>
        <p:spPr>
          <a:xfrm>
            <a:off x="11987403" y="6224695"/>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1046" name="still"/>
          <p:cNvSpPr txBox="1"/>
          <p:nvPr/>
        </p:nvSpPr>
        <p:spPr>
          <a:xfrm>
            <a:off x="15195550" y="6224695"/>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1047" name="red"/>
          <p:cNvSpPr txBox="1"/>
          <p:nvPr/>
        </p:nvSpPr>
        <p:spPr>
          <a:xfrm>
            <a:off x="16840962" y="6224695"/>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1048" name="Connection Line"/>
          <p:cNvCxnSpPr>
            <a:stCxn id="1037" idx="0"/>
            <a:endCxn id="1038" idx="0"/>
          </p:cNvCxnSpPr>
          <p:nvPr/>
        </p:nvCxnSpPr>
        <p:spPr>
          <a:xfrm>
            <a:off x="7189343" y="8457626"/>
            <a:ext cx="2497456" cy="1"/>
          </a:xfrm>
          <a:prstGeom prst="straightConnector1">
            <a:avLst/>
          </a:prstGeom>
          <a:ln w="25400">
            <a:solidFill>
              <a:srgbClr val="000000"/>
            </a:solidFill>
            <a:miter lim="400000"/>
            <a:tailEnd type="triangle"/>
          </a:ln>
        </p:spPr>
      </p:cxnSp>
      <p:cxnSp>
        <p:nvCxnSpPr>
          <p:cNvPr id="1049" name="Connection Line"/>
          <p:cNvCxnSpPr>
            <a:stCxn id="1038" idx="0"/>
            <a:endCxn id="1039" idx="0"/>
          </p:cNvCxnSpPr>
          <p:nvPr/>
        </p:nvCxnSpPr>
        <p:spPr>
          <a:xfrm>
            <a:off x="9686798" y="8457626"/>
            <a:ext cx="1524763" cy="1016001"/>
          </a:xfrm>
          <a:prstGeom prst="straightConnector1">
            <a:avLst/>
          </a:prstGeom>
          <a:ln w="25400">
            <a:solidFill>
              <a:srgbClr val="000000"/>
            </a:solidFill>
            <a:miter lim="400000"/>
            <a:tailEnd type="triangle"/>
          </a:ln>
        </p:spPr>
      </p:cxnSp>
      <p:cxnSp>
        <p:nvCxnSpPr>
          <p:cNvPr id="1050" name="Connection Line"/>
          <p:cNvCxnSpPr>
            <a:stCxn id="1039" idx="0"/>
            <a:endCxn id="1040" idx="0"/>
          </p:cNvCxnSpPr>
          <p:nvPr/>
        </p:nvCxnSpPr>
        <p:spPr>
          <a:xfrm>
            <a:off x="11211560" y="9473626"/>
            <a:ext cx="1580389" cy="1"/>
          </a:xfrm>
          <a:prstGeom prst="straightConnector1">
            <a:avLst/>
          </a:prstGeom>
          <a:ln w="25400">
            <a:solidFill>
              <a:srgbClr val="000000"/>
            </a:solidFill>
            <a:miter lim="400000"/>
            <a:tailEnd type="triangle"/>
          </a:ln>
        </p:spPr>
      </p:cxnSp>
      <p:cxnSp>
        <p:nvCxnSpPr>
          <p:cNvPr id="1051" name="Connection Line"/>
          <p:cNvCxnSpPr>
            <a:stCxn id="1040" idx="0"/>
            <a:endCxn id="1041" idx="0"/>
          </p:cNvCxnSpPr>
          <p:nvPr/>
        </p:nvCxnSpPr>
        <p:spPr>
          <a:xfrm>
            <a:off x="12791948" y="9473626"/>
            <a:ext cx="2491106" cy="1"/>
          </a:xfrm>
          <a:prstGeom prst="straightConnector1">
            <a:avLst/>
          </a:prstGeom>
          <a:ln w="25400">
            <a:solidFill>
              <a:srgbClr val="000000"/>
            </a:solidFill>
            <a:miter lim="400000"/>
            <a:tailEnd type="triangle"/>
          </a:ln>
        </p:spPr>
      </p:cxnSp>
      <p:cxnSp>
        <p:nvCxnSpPr>
          <p:cNvPr id="1052" name="Connection Line"/>
          <p:cNvCxnSpPr>
            <a:stCxn id="1041" idx="0"/>
            <a:endCxn id="1042" idx="0"/>
          </p:cNvCxnSpPr>
          <p:nvPr/>
        </p:nvCxnSpPr>
        <p:spPr>
          <a:xfrm>
            <a:off x="15283053" y="9473626"/>
            <a:ext cx="2143761" cy="1"/>
          </a:xfrm>
          <a:prstGeom prst="straightConnector1">
            <a:avLst/>
          </a:prstGeom>
          <a:ln w="25400">
            <a:solidFill>
              <a:srgbClr val="000000"/>
            </a:solidFill>
            <a:miter lim="400000"/>
            <a:tailEnd type="triangle"/>
          </a:ln>
        </p:spPr>
      </p:cxnSp>
      <p:cxnSp>
        <p:nvCxnSpPr>
          <p:cNvPr id="1053" name="Connection Line"/>
          <p:cNvCxnSpPr>
            <a:stCxn id="1042" idx="0"/>
            <a:endCxn id="1043" idx="0"/>
          </p:cNvCxnSpPr>
          <p:nvPr/>
        </p:nvCxnSpPr>
        <p:spPr>
          <a:xfrm>
            <a:off x="17426813" y="9473626"/>
            <a:ext cx="1072389" cy="1"/>
          </a:xfrm>
          <a:prstGeom prst="straightConnector1">
            <a:avLst/>
          </a:prstGeom>
          <a:ln w="25400">
            <a:solidFill>
              <a:srgbClr val="000000"/>
            </a:solidFill>
            <a:miter lim="400000"/>
            <a:tailEnd type="triangle"/>
          </a:ln>
        </p:spPr>
      </p:cxnSp>
      <p:cxnSp>
        <p:nvCxnSpPr>
          <p:cNvPr id="1054" name="Connection Line"/>
          <p:cNvCxnSpPr>
            <a:stCxn id="1038" idx="0"/>
            <a:endCxn id="1044" idx="0"/>
          </p:cNvCxnSpPr>
          <p:nvPr/>
        </p:nvCxnSpPr>
        <p:spPr>
          <a:xfrm flipV="1">
            <a:off x="9686798" y="6796195"/>
            <a:ext cx="1249046" cy="1661432"/>
          </a:xfrm>
          <a:prstGeom prst="straightConnector1">
            <a:avLst/>
          </a:prstGeom>
          <a:ln w="25400">
            <a:solidFill>
              <a:srgbClr val="000000"/>
            </a:solidFill>
            <a:miter lim="400000"/>
            <a:tailEnd type="triangle"/>
          </a:ln>
        </p:spPr>
      </p:cxnSp>
      <p:cxnSp>
        <p:nvCxnSpPr>
          <p:cNvPr id="1055" name="Connection Line"/>
          <p:cNvCxnSpPr>
            <a:stCxn id="1044" idx="0"/>
            <a:endCxn id="1045"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1056" name="Connection Line"/>
          <p:cNvCxnSpPr>
            <a:stCxn id="1045" idx="0"/>
            <a:endCxn id="1059"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1057" name="Connection Line"/>
          <p:cNvCxnSpPr>
            <a:stCxn id="1059" idx="0"/>
            <a:endCxn id="1046" idx="0"/>
          </p:cNvCxnSpPr>
          <p:nvPr/>
        </p:nvCxnSpPr>
        <p:spPr>
          <a:xfrm>
            <a:off x="14181709" y="5155626"/>
            <a:ext cx="1634109" cy="1640570"/>
          </a:xfrm>
          <a:prstGeom prst="straightConnector1">
            <a:avLst/>
          </a:prstGeom>
          <a:ln w="25400">
            <a:solidFill>
              <a:srgbClr val="000000"/>
            </a:solidFill>
            <a:miter lim="400000"/>
            <a:tailEnd type="triangle"/>
          </a:ln>
        </p:spPr>
      </p:cxnSp>
      <p:cxnSp>
        <p:nvCxnSpPr>
          <p:cNvPr id="1058" name="Connection Line"/>
          <p:cNvCxnSpPr>
            <a:stCxn id="1046" idx="0"/>
            <a:endCxn id="1047" idx="0"/>
          </p:cNvCxnSpPr>
          <p:nvPr/>
        </p:nvCxnSpPr>
        <p:spPr>
          <a:xfrm>
            <a:off x="15815817" y="6796195"/>
            <a:ext cx="1646557" cy="1"/>
          </a:xfrm>
          <a:prstGeom prst="straightConnector1">
            <a:avLst/>
          </a:prstGeom>
          <a:ln w="25400">
            <a:solidFill>
              <a:srgbClr val="000000"/>
            </a:solidFill>
            <a:miter lim="400000"/>
            <a:tailEnd type="triangle"/>
          </a:ln>
        </p:spPr>
      </p:cxnSp>
      <p:sp>
        <p:nvSpPr>
          <p:cNvPr id="1059" name="was"/>
          <p:cNvSpPr txBox="1"/>
          <p:nvPr/>
        </p:nvSpPr>
        <p:spPr>
          <a:xfrm>
            <a:off x="13489432" y="4584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1060" name="shining"/>
          <p:cNvSpPr txBox="1"/>
          <p:nvPr/>
        </p:nvSpPr>
        <p:spPr>
          <a:xfrm>
            <a:off x="15394432" y="4584126"/>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1061" name="laying"/>
          <p:cNvSpPr txBox="1"/>
          <p:nvPr/>
        </p:nvSpPr>
        <p:spPr>
          <a:xfrm>
            <a:off x="15005502" y="272059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1062" name="Connection Line"/>
          <p:cNvCxnSpPr>
            <a:stCxn id="1059" idx="0"/>
            <a:endCxn id="1060" idx="0"/>
          </p:cNvCxnSpPr>
          <p:nvPr/>
        </p:nvCxnSpPr>
        <p:spPr>
          <a:xfrm>
            <a:off x="14181709" y="5155626"/>
            <a:ext cx="2483359" cy="1"/>
          </a:xfrm>
          <a:prstGeom prst="straightConnector1">
            <a:avLst/>
          </a:prstGeom>
          <a:ln w="25400">
            <a:solidFill>
              <a:srgbClr val="000000"/>
            </a:solidFill>
            <a:miter lim="400000"/>
            <a:tailEnd type="triangle"/>
          </a:ln>
        </p:spPr>
      </p:cxnSp>
      <p:cxnSp>
        <p:nvCxnSpPr>
          <p:cNvPr id="1063" name="Connection Line"/>
          <p:cNvCxnSpPr>
            <a:stCxn id="1059" idx="0"/>
            <a:endCxn id="1061" idx="0"/>
          </p:cNvCxnSpPr>
          <p:nvPr/>
        </p:nvCxnSpPr>
        <p:spPr>
          <a:xfrm flipV="1">
            <a:off x="14181709" y="3292090"/>
            <a:ext cx="1889832" cy="1863537"/>
          </a:xfrm>
          <a:prstGeom prst="straightConnector1">
            <a:avLst/>
          </a:prstGeom>
          <a:ln w="25400">
            <a:solidFill>
              <a:srgbClr val="000000"/>
            </a:solidFill>
            <a:miter lim="400000"/>
            <a:tailEnd type="triangle"/>
          </a:ln>
        </p:spPr>
      </p:cxnSp>
      <p:sp>
        <p:nvSpPr>
          <p:cNvPr id="1064" name="Early"/>
          <p:cNvSpPr txBox="1"/>
          <p:nvPr/>
        </p:nvSpPr>
        <p:spPr>
          <a:xfrm>
            <a:off x="3202432" y="4584126"/>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1065" name="one"/>
          <p:cNvSpPr txBox="1"/>
          <p:nvPr/>
        </p:nvSpPr>
        <p:spPr>
          <a:xfrm>
            <a:off x="5234432" y="4584126"/>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1066" name="morning"/>
          <p:cNvSpPr txBox="1"/>
          <p:nvPr/>
        </p:nvSpPr>
        <p:spPr>
          <a:xfrm>
            <a:off x="6885432" y="4584126"/>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1067" name="the"/>
          <p:cNvSpPr txBox="1"/>
          <p:nvPr/>
        </p:nvSpPr>
        <p:spPr>
          <a:xfrm>
            <a:off x="10187432" y="4584126"/>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1068" name="sun"/>
          <p:cNvSpPr txBox="1"/>
          <p:nvPr/>
        </p:nvSpPr>
        <p:spPr>
          <a:xfrm>
            <a:off x="11711432" y="4584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1069" name="Connection Line"/>
          <p:cNvCxnSpPr>
            <a:stCxn id="1064" idx="0"/>
            <a:endCxn id="1065"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1070" name="Connection Line"/>
          <p:cNvCxnSpPr>
            <a:stCxn id="1065" idx="0"/>
            <a:endCxn id="1066"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1071" name="Connection Line"/>
          <p:cNvCxnSpPr>
            <a:stCxn id="1066" idx="0"/>
            <a:endCxn id="1067"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1072" name="Connection Line"/>
          <p:cNvCxnSpPr>
            <a:stCxn id="1067" idx="0"/>
            <a:endCxn id="1068" idx="0"/>
          </p:cNvCxnSpPr>
          <p:nvPr/>
        </p:nvCxnSpPr>
        <p:spPr>
          <a:xfrm>
            <a:off x="10794746" y="5155626"/>
            <a:ext cx="1559815" cy="1"/>
          </a:xfrm>
          <a:prstGeom prst="straightConnector1">
            <a:avLst/>
          </a:prstGeom>
          <a:ln w="25400">
            <a:solidFill>
              <a:srgbClr val="000000"/>
            </a:solidFill>
            <a:miter lim="400000"/>
            <a:tailEnd type="triangle"/>
          </a:ln>
        </p:spPr>
      </p:cxnSp>
      <p:sp>
        <p:nvSpPr>
          <p:cNvPr id="1073" name="in"/>
          <p:cNvSpPr txBox="1"/>
          <p:nvPr/>
        </p:nvSpPr>
        <p:spPr>
          <a:xfrm>
            <a:off x="17413730" y="2717226"/>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1074" name="bed"/>
          <p:cNvSpPr txBox="1"/>
          <p:nvPr/>
        </p:nvSpPr>
        <p:spPr>
          <a:xfrm>
            <a:off x="18429730" y="2717226"/>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1075" name="Connection Line"/>
          <p:cNvCxnSpPr>
            <a:stCxn id="1061" idx="0"/>
            <a:endCxn id="1073"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1076" name="Connection Line"/>
          <p:cNvCxnSpPr>
            <a:stCxn id="1073" idx="0"/>
            <a:endCxn id="1074" idx="0"/>
          </p:cNvCxnSpPr>
          <p:nvPr/>
        </p:nvCxnSpPr>
        <p:spPr>
          <a:xfrm>
            <a:off x="17774156" y="3288726"/>
            <a:ext cx="1390143" cy="1"/>
          </a:xfrm>
          <a:prstGeom prst="straightConnector1">
            <a:avLst/>
          </a:prstGeom>
          <a:ln w="25400">
            <a:solidFill>
              <a:srgbClr val="000000"/>
            </a:solidFill>
            <a:miter lim="400000"/>
            <a:tailEnd type="triangle"/>
          </a:ln>
        </p:spPr>
      </p:cxnSp>
      <p:cxnSp>
        <p:nvCxnSpPr>
          <p:cNvPr id="1077" name="Connection Line"/>
          <p:cNvCxnSpPr>
            <a:stCxn id="1074" idx="0"/>
            <a:endCxn id="1037" idx="0"/>
          </p:cNvCxnSpPr>
          <p:nvPr/>
        </p:nvCxnSpPr>
        <p:spPr>
          <a:xfrm flipH="1">
            <a:off x="7189343" y="3288726"/>
            <a:ext cx="11974956" cy="5168901"/>
          </a:xfrm>
          <a:prstGeom prst="straightConnector1">
            <a:avLst/>
          </a:prstGeom>
          <a:ln w="25400">
            <a:solidFill>
              <a:srgbClr val="000000"/>
            </a:solidFill>
            <a:miter lim="400000"/>
            <a:tailEnd type="triangle"/>
          </a:ln>
        </p:spPr>
      </p:cxnSp>
      <p:sp>
        <p:nvSpPr>
          <p:cNvPr id="1078" name="I"/>
          <p:cNvSpPr txBox="1"/>
          <p:nvPr/>
        </p:nvSpPr>
        <p:spPr>
          <a:xfrm>
            <a:off x="18315430" y="4584126"/>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1079" name="Connection Line"/>
          <p:cNvCxnSpPr>
            <a:stCxn id="1059" idx="0"/>
            <a:endCxn id="1078" idx="0"/>
          </p:cNvCxnSpPr>
          <p:nvPr/>
        </p:nvCxnSpPr>
        <p:spPr>
          <a:xfrm>
            <a:off x="14181709" y="5155626"/>
            <a:ext cx="4291456" cy="1"/>
          </a:xfrm>
          <a:prstGeom prst="straightConnector1">
            <a:avLst/>
          </a:prstGeom>
          <a:ln w="25400">
            <a:solidFill>
              <a:srgbClr val="000000"/>
            </a:solidFill>
            <a:miter lim="400000"/>
            <a:headEnd type="triangle"/>
          </a:ln>
        </p:spPr>
      </p:cxnSp>
      <p:cxnSp>
        <p:nvCxnSpPr>
          <p:cNvPr id="1080" name="Connection Line"/>
          <p:cNvCxnSpPr>
            <a:stCxn id="1043" idx="0"/>
            <a:endCxn id="1038" idx="0"/>
          </p:cNvCxnSpPr>
          <p:nvPr/>
        </p:nvCxnSpPr>
        <p:spPr>
          <a:xfrm flipH="1" flipV="1">
            <a:off x="9686798" y="8457626"/>
            <a:ext cx="8812404" cy="1016001"/>
          </a:xfrm>
          <a:prstGeom prst="straightConnector1">
            <a:avLst/>
          </a:prstGeom>
          <a:ln w="25400">
            <a:solidFill>
              <a:srgbClr val="000000"/>
            </a:solidFill>
            <a:miter lim="400000"/>
            <a:tailEnd type="triangle"/>
          </a:ln>
        </p:spPr>
      </p:cxnSp>
      <p:cxnSp>
        <p:nvCxnSpPr>
          <p:cNvPr id="1081" name="Connection Line"/>
          <p:cNvCxnSpPr>
            <a:stCxn id="1068" idx="0"/>
            <a:endCxn id="1059" idx="0"/>
          </p:cNvCxnSpPr>
          <p:nvPr/>
        </p:nvCxnSpPr>
        <p:spPr>
          <a:xfrm>
            <a:off x="12354560" y="5155626"/>
            <a:ext cx="1827150" cy="1"/>
          </a:xfrm>
          <a:prstGeom prst="straightConnector1">
            <a:avLst/>
          </a:prstGeom>
          <a:ln w="25400">
            <a:solidFill>
              <a:srgbClr val="000000"/>
            </a:solidFill>
            <a:miter lim="400000"/>
            <a:tailEnd type="triangle"/>
          </a:ln>
        </p:spPr>
      </p:cxnSp>
      <p:sp>
        <p:nvSpPr>
          <p:cNvPr id="1082" name="Rounded Rectangle"/>
          <p:cNvSpPr/>
          <p:nvPr/>
        </p:nvSpPr>
        <p:spPr>
          <a:xfrm>
            <a:off x="9400032" y="7822626"/>
            <a:ext cx="599971" cy="1270001"/>
          </a:xfrm>
          <a:prstGeom prst="roundRect">
            <a:avLst>
              <a:gd name="adj" fmla="val 31752"/>
            </a:avLst>
          </a:prstGeom>
          <a:ln w="254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083" name="Rounded Rectangle"/>
          <p:cNvSpPr/>
          <p:nvPr/>
        </p:nvSpPr>
        <p:spPr>
          <a:xfrm>
            <a:off x="9400032" y="7822626"/>
            <a:ext cx="599971" cy="1270001"/>
          </a:xfrm>
          <a:prstGeom prst="roundRect">
            <a:avLst>
              <a:gd name="adj" fmla="val 31752"/>
            </a:avLst>
          </a:prstGeom>
          <a:ln w="25400">
            <a:solidFill>
              <a:srgbClr val="ED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084" name="if"/>
          <p:cNvSpPr txBox="1"/>
          <p:nvPr/>
        </p:nvSpPr>
        <p:spPr>
          <a:xfrm>
            <a:off x="9425432" y="7886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if</a:t>
            </a:r>
          </a:p>
        </p:txBody>
      </p:sp>
      <p:sp>
        <p:nvSpPr>
          <p:cNvPr id="1085" name="if"/>
          <p:cNvSpPr txBox="1"/>
          <p:nvPr/>
        </p:nvSpPr>
        <p:spPr>
          <a:xfrm>
            <a:off x="9425430" y="7886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EF220C"/>
                </a:solidFill>
                <a:latin typeface="Avenir Book"/>
                <a:ea typeface="Avenir Book"/>
                <a:cs typeface="Avenir Book"/>
                <a:sym typeface="Avenir Book"/>
              </a:defRPr>
            </a:lvl1pPr>
          </a:lstStyle>
          <a:p>
            <a:r>
              <a:t>if</a:t>
            </a:r>
          </a:p>
        </p:txBody>
      </p:sp>
      <p:cxnSp>
        <p:nvCxnSpPr>
          <p:cNvPr id="1086" name="Connection Line"/>
          <p:cNvCxnSpPr>
            <a:stCxn id="1060" idx="0"/>
            <a:endCxn id="1078" idx="0"/>
          </p:cNvCxnSpPr>
          <p:nvPr/>
        </p:nvCxnSpPr>
        <p:spPr>
          <a:xfrm>
            <a:off x="16665067" y="5155626"/>
            <a:ext cx="1808098" cy="1"/>
          </a:xfrm>
          <a:prstGeom prst="straightConnector1">
            <a:avLst/>
          </a:prstGeom>
          <a:ln w="25400">
            <a:solidFill>
              <a:srgbClr val="000000"/>
            </a:solidFill>
            <a:miter lim="400000"/>
            <a:tailEnd type="triangle"/>
          </a:ln>
        </p:spPr>
      </p:cxnSp>
      <p:sp>
        <p:nvSpPr>
          <p:cNvPr id="2" name="TextBox 1">
            <a:extLst>
              <a:ext uri="{FF2B5EF4-FFF2-40B4-BE49-F238E27FC236}">
                <a16:creationId xmlns:a16="http://schemas.microsoft.com/office/drawing/2014/main" id="{128D8B6A-61BE-37E4-1D3F-13FBAFC0033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spd="slow">
        <p:dissolve/>
      </p:transition>
    </mc:Choice>
    <mc:Fallback xmlns:a14="http://schemas.microsoft.com/office/drawing/2010/main" xmlns:m="http://schemas.openxmlformats.org/officeDocument/2006/math"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08" name="SBYkqNSH6jA-oNogTPTv6TA1s-eDAy2palQCzlMDUg5BK49j7vLUX6mZtiiaF7lmB8tlZOTjz3sPiV3Yrm5BCXN5tGVpnkAE_PcgtcP21bqo7h9oiWGLFsHqNx4bgwI6gt0f9ohIfth3K9-cvEGFXTQA.png" descr="SBYkqNSH6jA-oNogTPTv6TA1s-eDAy2palQCzlMDUg5BK49j7vLUX6mZtiiaF7lmB8tlZOTjz3sPiV3Yrm5BCXN5tGVpnkAE_PcgtcP21bqo7h9oiWGLFsHqNx4bgwI6gt0f9ohIfth3K9-cvEGFXTQA.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309" name="evFqefb_alw4LFGCbmXuDbGXQhtofykL-HrPCbYLsoW3P3wkthAAsKoB4Sm1Z6JoIJg1sIBcVHcPEgtZaSrPV6Md21oJrIlFzhhExeslcW1aKl9jh1VQmndVw8-2kZ19AI5UdM61hhwVktCstai8hbc2.png" descr="evFqefb_alw4LFGCbmXuDbGXQhtofykL-HrPCbYLsoW3P3wkthAAsKoB4Sm1Z6JoIJg1sIBcVHcPEgtZaSrPV6Md21oJrIlFzhhExeslcW1aKl9jh1VQmndVw8-2kZ19AI5UdM61hhwVktCstai8hbc2.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310" name="Squirrel reaching for a nut.   by Leonardo da Vinci"/>
          <p:cNvSpPr txBox="1"/>
          <p:nvPr/>
        </p:nvSpPr>
        <p:spPr>
          <a:xfrm>
            <a:off x="2189575" y="12293600"/>
            <a:ext cx="2000485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   by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Leonardo da Vinci</a:t>
            </a:r>
          </a:p>
        </p:txBody>
      </p:sp>
      <p:sp>
        <p:nvSpPr>
          <p:cNvPr id="2" name="TextBox 1">
            <a:extLst>
              <a:ext uri="{FF2B5EF4-FFF2-40B4-BE49-F238E27FC236}">
                <a16:creationId xmlns:a16="http://schemas.microsoft.com/office/drawing/2014/main" id="{ACF74A91-FC90-81E3-7915-443CB1E4B8C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14" name="LYisytjx1uiARFRi-JNV2FwtwdYpYeM0ayRAj0037u9C84s4j20aBOV0sLS8YaEcEVlu3ca8kA2Jb2LIREAW-bVHdMAZFBf3au6t54kZSdbD3N_ll3Dr86QfPgr06tQLH96HIyyLzjNHSkPEEJtOAB9l.png" descr="LYisytjx1uiARFRi-JNV2FwtwdYpYeM0ayRAj0037u9C84s4j20aBOV0sLS8YaEcEVlu3ca8kA2Jb2LIREAW-bVHdMAZFBf3au6t54kZSdbD3N_ll3Dr86QfPgr06tQLH96HIyyLzjNHSkPEEJtOAB9l.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315" name="-k-yEf2fD13vT4l6Oze7ZislaOxrENcaOwSozAqOIHZ7-Pc7ZK3AaGXOXCfkfOu_AYE9oOYslWQXdLXTccEaATWgtWCu0_Nl7IVRHDblRqygZA8Wwtm2vRC-lZH7_nKYFpWRK4nY-l2ulkznmux7vsPt.png" descr="-k-yEf2fD13vT4l6Oze7ZislaOxrENcaOwSozAqOIHZ7-Pc7ZK3AaGXOXCfkfOu_AYE9oOYslWQXdLXTccEaATWgtWCu0_Nl7IVRHDblRqygZA8Wwtm2vRC-lZH7_nKYFpWRK4nY-l2ulkznmux7vsPt.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316" name="Squirrel reaching for a nut.   Van Gogh painting"/>
          <p:cNvSpPr txBox="1"/>
          <p:nvPr/>
        </p:nvSpPr>
        <p:spPr>
          <a:xfrm>
            <a:off x="2189575" y="12293600"/>
            <a:ext cx="2000485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Van Gogh</a:t>
            </a:r>
            <a:r>
              <a:rPr kumimoji="0" sz="6000" b="0" i="0" u="none" strike="noStrike" kern="0" cap="none" spc="0" normalizeH="0" baseline="0" noProof="0">
                <a:ln>
                  <a:noFill/>
                </a:ln>
                <a:solidFill>
                  <a:srgbClr val="0433FF"/>
                </a:solidFill>
                <a:effectLst/>
                <a:uLnTx/>
                <a:uFillTx/>
                <a:latin typeface="Avenir Book"/>
                <a:sym typeface="Avenir Book"/>
              </a:rPr>
              <a:t> painting</a:t>
            </a:r>
          </a:p>
        </p:txBody>
      </p:sp>
      <p:sp>
        <p:nvSpPr>
          <p:cNvPr id="2" name="TextBox 1">
            <a:extLst>
              <a:ext uri="{FF2B5EF4-FFF2-40B4-BE49-F238E27FC236}">
                <a16:creationId xmlns:a16="http://schemas.microsoft.com/office/drawing/2014/main" id="{1F568953-9BCB-2679-AB25-0E1615637FD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20" name="Image" descr="Image"/>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321" name="yqv2PngnYVnCRrLTFNgJbevM19tp5nj1vDzMRdI3_opmN_Ngmb6aPWPcHX-cE0-QthFwEmpjRga7GYnTCduIcK6KgzZg4Ab4bPu_U__LeLEjkyqZllHp_nSKQ99kZvjlmjP41huoN4RViIb2hFrmWBsO.png" descr="yqv2PngnYVnCRrLTFNgJbevM19tp5nj1vDzMRdI3_opmN_Ngmb6aPWPcHX-cE0-QthFwEmpjRga7GYnTCduIcK6KgzZg4Ab4bPu_U__LeLEjkyqZllHp_nSKQ99kZvjlmjP41huoN4RViIb2hFrmWBsO.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322" name="Intricately carved cathedral door of a squirrel reaching for a nut"/>
          <p:cNvSpPr txBox="1"/>
          <p:nvPr/>
        </p:nvSpPr>
        <p:spPr>
          <a:xfrm>
            <a:off x="1063070" y="12293600"/>
            <a:ext cx="22257861"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Intricately carved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cathedral door</a:t>
            </a:r>
            <a:r>
              <a:rPr kumimoji="0" sz="6000" b="0" i="0" u="none" strike="noStrike" kern="0" cap="none" spc="0" normalizeH="0" baseline="0" noProof="0">
                <a:ln>
                  <a:noFill/>
                </a:ln>
                <a:solidFill>
                  <a:srgbClr val="0433FF"/>
                </a:solidFill>
                <a:effectLst/>
                <a:uLnTx/>
                <a:uFillTx/>
                <a:latin typeface="Avenir Book"/>
                <a:sym typeface="Avenir Book"/>
              </a:rPr>
              <a:t> of a squirrel reaching for a nut</a:t>
            </a:r>
          </a:p>
        </p:txBody>
      </p:sp>
      <p:sp>
        <p:nvSpPr>
          <p:cNvPr id="2" name="TextBox 1">
            <a:extLst>
              <a:ext uri="{FF2B5EF4-FFF2-40B4-BE49-F238E27FC236}">
                <a16:creationId xmlns:a16="http://schemas.microsoft.com/office/drawing/2014/main" id="{E1DF2935-DB24-6387-FD4C-3450FF4DF72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326" name="VgrB90bNzq_ZMOU0pqeR9_26Zxn4tlOrk1h1n4iOUyNbPZC9pOjjmuiCMxjh2wFN-1FwvtLtHGSyNzQeysLOz4BDDr9EPE2UC3utEc2OVsqIcc_DX3LtmzBF9ULmZLphzr9LVgYkcvyvDSeI15NYfnsQ.png" descr="VgrB90bNzq_ZMOU0pqeR9_26Zxn4tlOrk1h1n4iOUyNbPZC9pOjjmuiCMxjh2wFN-1FwvtLtHGSyNzQeysLOz4BDDr9EPE2UC3utEc2OVsqIcc_DX3LtmzBF9ULmZLphzr9LVgYkcvyvDSeI15NYfnsQ.png"/>
          <p:cNvPicPr>
            <a:picLocks noChangeAspect="1"/>
          </p:cNvPicPr>
          <p:nvPr/>
        </p:nvPicPr>
        <p:blipFill>
          <a:blip r:embed="rId3"/>
          <a:stretch>
            <a:fillRect/>
          </a:stretch>
        </p:blipFill>
        <p:spPr>
          <a:xfrm>
            <a:off x="884305" y="965200"/>
            <a:ext cx="11023601" cy="11023600"/>
          </a:xfrm>
          <a:prstGeom prst="rect">
            <a:avLst/>
          </a:prstGeom>
          <a:ln w="12700">
            <a:miter lim="400000"/>
          </a:ln>
        </p:spPr>
      </p:pic>
      <p:pic>
        <p:nvPicPr>
          <p:cNvPr id="11327" name="NmbV_ByncJCNZBjKlKS1J8oc6vbHHrol6OlRst0cptcALkIgiQGGT6NiDb7dm0sZ_5pJOOfAmkoZyZtWGiF3z152yGEFucSuLUuuAvJF44NBKHl2NmPnJ6U_ZpQwODLi16eFSVyTZZkWZhs1P99iTMd1.png" descr="NmbV_ByncJCNZBjKlKS1J8oc6vbHHrol6OlRst0cptcALkIgiQGGT6NiDb7dm0sZ_5pJOOfAmkoZyZtWGiF3z152yGEFucSuLUuuAvJF44NBKHl2NmPnJ6U_ZpQwODLi16eFSVyTZZkWZhs1P99iTMd1.png"/>
          <p:cNvPicPr>
            <a:picLocks noChangeAspect="1"/>
          </p:cNvPicPr>
          <p:nvPr/>
        </p:nvPicPr>
        <p:blipFill>
          <a:blip r:embed="rId4"/>
          <a:stretch>
            <a:fillRect/>
          </a:stretch>
        </p:blipFill>
        <p:spPr>
          <a:xfrm>
            <a:off x="12484882" y="965200"/>
            <a:ext cx="11023601" cy="11023600"/>
          </a:xfrm>
          <a:prstGeom prst="rect">
            <a:avLst/>
          </a:prstGeom>
          <a:ln w="12700">
            <a:miter lim="400000"/>
          </a:ln>
        </p:spPr>
      </p:pic>
      <p:sp>
        <p:nvSpPr>
          <p:cNvPr id="11328" name="Squirrel reaching for a nut.   Picasso cubist painting"/>
          <p:cNvSpPr txBox="1"/>
          <p:nvPr/>
        </p:nvSpPr>
        <p:spPr>
          <a:xfrm>
            <a:off x="2189575" y="12293600"/>
            <a:ext cx="2000485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Picasso</a:t>
            </a:r>
            <a:r>
              <a:rPr kumimoji="0" sz="6000" b="0" i="0" u="none" strike="noStrike" kern="0" cap="none" spc="0" normalizeH="0" baseline="0" noProof="0">
                <a:ln>
                  <a:noFill/>
                </a:ln>
                <a:solidFill>
                  <a:srgbClr val="0433FF"/>
                </a:solidFill>
                <a:effectLst/>
                <a:uLnTx/>
                <a:uFillTx/>
                <a:latin typeface="Avenir Book"/>
                <a:sym typeface="Avenir Book"/>
              </a:rPr>
              <a:t> cubist painting</a:t>
            </a:r>
          </a:p>
        </p:txBody>
      </p:sp>
      <p:sp>
        <p:nvSpPr>
          <p:cNvPr id="2" name="TextBox 1">
            <a:extLst>
              <a:ext uri="{FF2B5EF4-FFF2-40B4-BE49-F238E27FC236}">
                <a16:creationId xmlns:a16="http://schemas.microsoft.com/office/drawing/2014/main" id="{3DF81C4C-6750-E14D-4CB2-CB25A9C0E96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32" name="9pDvQNescCNe827ubh2NRlTQgLpS83ENqm9vhmCphb1zQxKFEAAOBSEv3tb0lDZNqPOjHxvKtGepa-tbYMsnuN0sZQoGqg1g9YFJYUKCxkgebbMbGPb6DTpbFy03hscGHS77wwEEGbQ3oPI8PADgO2ay.png" descr="9pDvQNescCNe827ubh2NRlTQgLpS83ENqm9vhmCphb1zQxKFEAAOBSEv3tb0lDZNqPOjHxvKtGepa-tbYMsnuN0sZQoGqg1g9YFJYUKCxkgebbMbGPb6DTpbFy03hscGHS77wwEEGbQ3oPI8PADgO2ay.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333" name="-jNrbBTOi-1iye5xLTYki3H7dVm7LJBPWJkiTX9IZ-FvDl7IqD05jl_YsS7zzj6vAHfxYEPvaY3_XB5yU1OBxf0tQz1fMWV0QbQD--vTx10wOWGSrmSeoYtdzKGmearv1wdNysVLvYxxnunotJ8RhPju.png" descr="-jNrbBTOi-1iye5xLTYki3H7dVm7LJBPWJkiTX9IZ-FvDl7IqD05jl_YsS7zzj6vAHfxYEPvaY3_XB5yU1OBxf0tQz1fMWV0QbQD--vTx10wOWGSrmSeoYtdzKGmearv1wdNysVLvYxxnunotJ8RhPju.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334" name="Squirrel reaching for a nut.   Woodcut tessellation pattern by M.C. Escher"/>
          <p:cNvSpPr txBox="1"/>
          <p:nvPr/>
        </p:nvSpPr>
        <p:spPr>
          <a:xfrm>
            <a:off x="14570" y="12293600"/>
            <a:ext cx="24205531" cy="10541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500" b="0">
                <a:solidFill>
                  <a:srgbClr val="0433FF"/>
                </a:solidFill>
                <a:latin typeface="Avenir Book"/>
                <a:ea typeface="Avenir Book"/>
                <a:cs typeface="Avenir Book"/>
                <a:sym typeface="Avenir Book"/>
              </a:defRPr>
            </a:pPr>
            <a:r>
              <a:rPr kumimoji="0" sz="5500" b="0" i="0" u="none" strike="noStrike" kern="0" cap="none" spc="0" normalizeH="0" baseline="0" noProof="0">
                <a:ln>
                  <a:noFill/>
                </a:ln>
                <a:solidFill>
                  <a:srgbClr val="0433FF"/>
                </a:solidFill>
                <a:effectLst/>
                <a:uLnTx/>
                <a:uFillTx/>
                <a:latin typeface="Avenir Book"/>
                <a:sym typeface="Avenir Book"/>
              </a:rPr>
              <a:t>Squirrel reaching for a nut.   Woodcut tessellation pattern by </a:t>
            </a:r>
            <a:r>
              <a:rPr kumimoji="0" sz="5500" b="0" i="0" u="none" strike="noStrike" kern="0" cap="none" spc="0" normalizeH="0" baseline="0" noProof="0">
                <a:ln>
                  <a:noFill/>
                </a:ln>
                <a:solidFill>
                  <a:srgbClr val="0433FF"/>
                </a:solidFill>
                <a:effectLst/>
                <a:uLnTx/>
                <a:uFillTx/>
                <a:latin typeface="Avenir Heavy"/>
                <a:ea typeface="Avenir Heavy"/>
                <a:cs typeface="Avenir Heavy"/>
                <a:sym typeface="Avenir Heavy"/>
              </a:rPr>
              <a:t>M.C. Escher</a:t>
            </a:r>
          </a:p>
        </p:txBody>
      </p:sp>
      <p:sp>
        <p:nvSpPr>
          <p:cNvPr id="2" name="TextBox 1">
            <a:extLst>
              <a:ext uri="{FF2B5EF4-FFF2-40B4-BE49-F238E27FC236}">
                <a16:creationId xmlns:a16="http://schemas.microsoft.com/office/drawing/2014/main" id="{B51C8A4A-D933-94CE-4359-BA7D3762D0A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p:transition>
    <p:fade/>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38" name="qV8p5-oGw3zg8kwi0Af8sl-EcTrmAY78cqqQ7zcbANuak5iZhRso-LVWO_mbxymw2GjvuNVPcbsf8i3Hgcb0QIi0ujR2c8JNPG9JWrxcteKdX98pgathLOGUgbrL5PfMiyvPLlA0NkMs4IcIdsNOl1mu.png" descr="qV8p5-oGw3zg8kwi0Af8sl-EcTrmAY78cqqQ7zcbANuak5iZhRso-LVWO_mbxymw2GjvuNVPcbsf8i3Hgcb0QIi0ujR2c8JNPG9JWrxcteKdX98pgathLOGUgbrL5PfMiyvPLlA0NkMs4IcIdsNOl1mu.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339" name="GcZ7MztuLp7AljnuIQHqr810W5NJgukKjhguKZOvdnzXoVUn_yzzEf8S3Qm3ID5CZFt5BaUck-osf6CupifFSE28Moeg9JUuCIZ6ILcZADrXurL7j194Tw0OFkaTnazfZ93igI_lKfkk41w2y5NDe9jr.png" descr="GcZ7MztuLp7AljnuIQHqr810W5NJgukKjhguKZOvdnzXoVUn_yzzEf8S3Qm3ID5CZFt5BaUck-osf6CupifFSE28Moeg9JUuCIZ6ILcZADrXurL7j194Tw0OFkaTnazfZ93igI_lKfkk41w2y5NDe9jr.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340" name="Squirrel reaching for a nut.   Latte art"/>
          <p:cNvSpPr txBox="1"/>
          <p:nvPr/>
        </p:nvSpPr>
        <p:spPr>
          <a:xfrm>
            <a:off x="2189575" y="12293600"/>
            <a:ext cx="2000485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Latte art</a:t>
            </a:r>
          </a:p>
        </p:txBody>
      </p:sp>
      <p:sp>
        <p:nvSpPr>
          <p:cNvPr id="2" name="TextBox 1">
            <a:extLst>
              <a:ext uri="{FF2B5EF4-FFF2-40B4-BE49-F238E27FC236}">
                <a16:creationId xmlns:a16="http://schemas.microsoft.com/office/drawing/2014/main" id="{D5568717-1A64-32B6-8F36-EDF0F9ACB18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BC4066-3626-70B3-BA6E-D6B500FB476D}"/>
              </a:ext>
            </a:extLst>
          </p:cNvPr>
          <p:cNvSpPr>
            <a:spLocks noGrp="1"/>
          </p:cNvSpPr>
          <p:nvPr>
            <p:ph type="title"/>
          </p:nvPr>
        </p:nvSpPr>
        <p:spPr>
          <a:xfrm>
            <a:off x="1046387" y="12056914"/>
            <a:ext cx="21943218" cy="1734224"/>
          </a:xfrm>
        </p:spPr>
        <p:txBody>
          <a:bodyPr/>
          <a:lstStyle/>
          <a:p>
            <a:r>
              <a:rPr lang="en-US" sz="7200" dirty="0"/>
              <a:t>Prompt</a:t>
            </a:r>
            <a:r>
              <a:rPr lang="en-US" sz="7200" i="1" dirty="0"/>
              <a:t>: “squirrel reaching for a nut”</a:t>
            </a:r>
          </a:p>
        </p:txBody>
      </p:sp>
      <p:pic>
        <p:nvPicPr>
          <p:cNvPr id="5" name="Picture 4" descr="A squirrel reaching for a nut&#10;&#10;Description automatically generated with medium confidence">
            <a:extLst>
              <a:ext uri="{FF2B5EF4-FFF2-40B4-BE49-F238E27FC236}">
                <a16:creationId xmlns:a16="http://schemas.microsoft.com/office/drawing/2014/main" id="{DE810E22-2F77-356C-778D-B528BDB67C5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539951" y="4402277"/>
            <a:ext cx="7654635" cy="7654635"/>
          </a:xfrm>
          <a:prstGeom prst="rect">
            <a:avLst/>
          </a:prstGeom>
        </p:spPr>
      </p:pic>
      <p:pic>
        <p:nvPicPr>
          <p:cNvPr id="6" name="Image" descr="Image">
            <a:extLst>
              <a:ext uri="{FF2B5EF4-FFF2-40B4-BE49-F238E27FC236}">
                <a16:creationId xmlns:a16="http://schemas.microsoft.com/office/drawing/2014/main" id="{369A98F6-D43B-931C-FE94-116060C8F112}"/>
              </a:ext>
            </a:extLst>
          </p:cNvPr>
          <p:cNvPicPr>
            <a:picLocks noChangeAspect="1"/>
          </p:cNvPicPr>
          <p:nvPr/>
        </p:nvPicPr>
        <p:blipFill rotWithShape="1">
          <a:blip r:embed="rId3"/>
          <a:srcRect b="6056"/>
          <a:stretch/>
        </p:blipFill>
        <p:spPr>
          <a:xfrm>
            <a:off x="8117973" y="4402278"/>
            <a:ext cx="8148053" cy="7654635"/>
          </a:xfrm>
          <a:prstGeom prst="rect">
            <a:avLst/>
          </a:prstGeom>
          <a:ln w="12700">
            <a:miter lim="400000"/>
          </a:ln>
        </p:spPr>
      </p:pic>
      <p:pic>
        <p:nvPicPr>
          <p:cNvPr id="10" name="Picture 9" descr="A squirrel eating a nut&#10;&#10;Description automatically generated with medium confidence">
            <a:extLst>
              <a:ext uri="{FF2B5EF4-FFF2-40B4-BE49-F238E27FC236}">
                <a16:creationId xmlns:a16="http://schemas.microsoft.com/office/drawing/2014/main" id="{440B2F77-D1AB-0B77-C546-CA8CB05736C2}"/>
              </a:ext>
            </a:extLst>
          </p:cNvPr>
          <p:cNvPicPr>
            <a:picLocks noChangeAspect="1"/>
          </p:cNvPicPr>
          <p:nvPr/>
        </p:nvPicPr>
        <p:blipFill rotWithShape="1">
          <a:blip r:embed="rId4">
            <a:extLst>
              <a:ext uri="{28A0092B-C50C-407E-A947-70E740481C1C}">
                <a14:useLocalDpi xmlns:a14="http://schemas.microsoft.com/office/drawing/2010/main" val="0"/>
              </a:ext>
            </a:extLst>
          </a:blip>
          <a:srcRect b="2415"/>
          <a:stretch/>
        </p:blipFill>
        <p:spPr>
          <a:xfrm>
            <a:off x="136963" y="4402280"/>
            <a:ext cx="7844048" cy="7654634"/>
          </a:xfrm>
          <a:prstGeom prst="rect">
            <a:avLst/>
          </a:prstGeom>
        </p:spPr>
      </p:pic>
      <p:sp>
        <p:nvSpPr>
          <p:cNvPr id="11" name="TextBox 10">
            <a:extLst>
              <a:ext uri="{FF2B5EF4-FFF2-40B4-BE49-F238E27FC236}">
                <a16:creationId xmlns:a16="http://schemas.microsoft.com/office/drawing/2014/main" id="{6C6B267A-6BA1-E5BF-F075-A85F1569DEE4}"/>
              </a:ext>
            </a:extLst>
          </p:cNvPr>
          <p:cNvSpPr txBox="1"/>
          <p:nvPr/>
        </p:nvSpPr>
        <p:spPr>
          <a:xfrm>
            <a:off x="789665" y="3191163"/>
            <a:ext cx="22241986" cy="1089529"/>
          </a:xfrm>
          <a:prstGeom prst="rect">
            <a:avLst/>
          </a:prstGeom>
          <a:noFill/>
        </p:spPr>
        <p:txBody>
          <a:bodyPr wrap="none" rtlCol="0">
            <a:spAutoFit/>
          </a:bodyPr>
          <a:lstStyle/>
          <a:p>
            <a:pPr marL="0" marR="0" lvl="0" indent="0" algn="l" defTabSz="2438338" rtl="0" eaLnBrk="1" fontAlgn="auto" latinLnBrk="0" hangingPunct="0">
              <a:lnSpc>
                <a:spcPct val="90000"/>
              </a:lnSpc>
              <a:spcBef>
                <a:spcPts val="4500"/>
              </a:spcBef>
              <a:spcAft>
                <a:spcPts val="0"/>
              </a:spcAft>
              <a:buClrTx/>
              <a:buSzTx/>
              <a:buFontTx/>
              <a:buNone/>
              <a:tabLst/>
              <a:defRPr/>
            </a:pPr>
            <a:r>
              <a:rPr kumimoji="0" lang="en-US" sz="7200" b="0" i="0" u="none" strike="noStrike" kern="0" cap="none" spc="0" normalizeH="0" baseline="0" noProof="0" dirty="0">
                <a:ln>
                  <a:noFill/>
                </a:ln>
                <a:solidFill>
                  <a:srgbClr val="000000"/>
                </a:solidFill>
                <a:effectLst/>
                <a:uLnTx/>
                <a:uFillTx/>
                <a:latin typeface="Arial"/>
                <a:ea typeface="+mn-ea"/>
                <a:cs typeface="Arial"/>
                <a:sym typeface="Helvetica Neue"/>
              </a:rPr>
              <a:t>Diffusion-based       Auto-regressive		GAN-based</a:t>
            </a:r>
          </a:p>
        </p:txBody>
      </p:sp>
      <p:sp>
        <p:nvSpPr>
          <p:cNvPr id="3" name="Title 1">
            <a:extLst>
              <a:ext uri="{FF2B5EF4-FFF2-40B4-BE49-F238E27FC236}">
                <a16:creationId xmlns:a16="http://schemas.microsoft.com/office/drawing/2014/main" id="{83DF8020-494B-C947-ADF4-D6014F174CD7}"/>
              </a:ext>
            </a:extLst>
          </p:cNvPr>
          <p:cNvSpPr txBox="1">
            <a:spLocks/>
          </p:cNvSpPr>
          <p:nvPr/>
        </p:nvSpPr>
        <p:spPr bwMode="auto">
          <a:xfrm>
            <a:off x="1220582" y="127000"/>
            <a:ext cx="21943219"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5516" tIns="107739" rIns="215516" bIns="107739" numCol="1" anchor="ctr" anchorCtr="0" compatLnSpc="1">
            <a:prstTxWarp prst="textNoShape">
              <a:avLst/>
            </a:prstTxWarp>
          </a:bodyPr>
          <a:lstStyle>
            <a:lvl1pPr algn="ctr" rtl="0" eaLnBrk="0" fontAlgn="base" hangingPunct="0">
              <a:spcBef>
                <a:spcPct val="0"/>
              </a:spcBef>
              <a:spcAft>
                <a:spcPct val="0"/>
              </a:spcAft>
              <a:defRPr sz="10200">
                <a:solidFill>
                  <a:schemeClr val="tx2"/>
                </a:solidFill>
                <a:latin typeface="+mj-lt"/>
                <a:ea typeface="+mj-ea"/>
                <a:cs typeface="+mj-cs"/>
              </a:defRPr>
            </a:lvl1pPr>
            <a:lvl2pPr algn="ctr" rtl="0" eaLnBrk="0" fontAlgn="base" hangingPunct="0">
              <a:spcBef>
                <a:spcPct val="0"/>
              </a:spcBef>
              <a:spcAft>
                <a:spcPct val="0"/>
              </a:spcAft>
              <a:defRPr sz="10200">
                <a:solidFill>
                  <a:schemeClr val="tx2"/>
                </a:solidFill>
                <a:latin typeface="Arial" charset="0"/>
                <a:cs typeface="Arial" charset="0"/>
              </a:defRPr>
            </a:lvl2pPr>
            <a:lvl3pPr algn="ctr" rtl="0" eaLnBrk="0" fontAlgn="base" hangingPunct="0">
              <a:spcBef>
                <a:spcPct val="0"/>
              </a:spcBef>
              <a:spcAft>
                <a:spcPct val="0"/>
              </a:spcAft>
              <a:defRPr sz="10200">
                <a:solidFill>
                  <a:schemeClr val="tx2"/>
                </a:solidFill>
                <a:latin typeface="Arial" charset="0"/>
                <a:cs typeface="Arial" charset="0"/>
              </a:defRPr>
            </a:lvl3pPr>
            <a:lvl4pPr algn="ctr" rtl="0" eaLnBrk="0" fontAlgn="base" hangingPunct="0">
              <a:spcBef>
                <a:spcPct val="0"/>
              </a:spcBef>
              <a:spcAft>
                <a:spcPct val="0"/>
              </a:spcAft>
              <a:defRPr sz="10200">
                <a:solidFill>
                  <a:schemeClr val="tx2"/>
                </a:solidFill>
                <a:latin typeface="Arial" charset="0"/>
                <a:cs typeface="Arial" charset="0"/>
              </a:defRPr>
            </a:lvl4pPr>
            <a:lvl5pPr algn="ctr" rtl="0" eaLnBrk="0" fontAlgn="base" hangingPunct="0">
              <a:spcBef>
                <a:spcPct val="0"/>
              </a:spcBef>
              <a:spcAft>
                <a:spcPct val="0"/>
              </a:spcAft>
              <a:defRPr sz="10200">
                <a:solidFill>
                  <a:schemeClr val="tx2"/>
                </a:solidFill>
                <a:latin typeface="Arial" charset="0"/>
                <a:cs typeface="Arial" charset="0"/>
              </a:defRPr>
            </a:lvl5pPr>
            <a:lvl6pPr marL="1077617" algn="ctr" rtl="0" fontAlgn="base">
              <a:spcBef>
                <a:spcPct val="0"/>
              </a:spcBef>
              <a:spcAft>
                <a:spcPct val="0"/>
              </a:spcAft>
              <a:defRPr sz="10200">
                <a:solidFill>
                  <a:schemeClr val="tx2"/>
                </a:solidFill>
                <a:latin typeface="Arial" charset="0"/>
                <a:cs typeface="Arial" charset="0"/>
              </a:defRPr>
            </a:lvl6pPr>
            <a:lvl7pPr marL="2155260" algn="ctr" rtl="0" fontAlgn="base">
              <a:spcBef>
                <a:spcPct val="0"/>
              </a:spcBef>
              <a:spcAft>
                <a:spcPct val="0"/>
              </a:spcAft>
              <a:defRPr sz="10200">
                <a:solidFill>
                  <a:schemeClr val="tx2"/>
                </a:solidFill>
                <a:latin typeface="Arial" charset="0"/>
                <a:cs typeface="Arial" charset="0"/>
              </a:defRPr>
            </a:lvl7pPr>
            <a:lvl8pPr marL="3232927" algn="ctr" rtl="0" fontAlgn="base">
              <a:spcBef>
                <a:spcPct val="0"/>
              </a:spcBef>
              <a:spcAft>
                <a:spcPct val="0"/>
              </a:spcAft>
              <a:defRPr sz="10200">
                <a:solidFill>
                  <a:schemeClr val="tx2"/>
                </a:solidFill>
                <a:latin typeface="Arial" charset="0"/>
                <a:cs typeface="Arial" charset="0"/>
              </a:defRPr>
            </a:lvl8pPr>
            <a:lvl9pPr marL="4310539" algn="ctr" rtl="0" fontAlgn="base">
              <a:spcBef>
                <a:spcPct val="0"/>
              </a:spcBef>
              <a:spcAft>
                <a:spcPct val="0"/>
              </a:spcAft>
              <a:defRPr sz="10200">
                <a:solidFill>
                  <a:schemeClr val="tx2"/>
                </a:solidFill>
                <a:latin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200" b="0" i="0" u="none" strike="noStrike" kern="0" cap="none" spc="0" normalizeH="0" baseline="0" noProof="0" dirty="0">
                <a:ln>
                  <a:noFill/>
                </a:ln>
                <a:solidFill>
                  <a:srgbClr val="000000"/>
                </a:solidFill>
                <a:effectLst/>
                <a:uLnTx/>
                <a:uFillTx/>
                <a:latin typeface="Arial"/>
                <a:ea typeface="+mj-ea"/>
                <a:cs typeface="Arial"/>
                <a:sym typeface="Helvetica Neue"/>
              </a:rPr>
              <a:t>Algorithm vs. Data</a:t>
            </a:r>
          </a:p>
        </p:txBody>
      </p:sp>
    </p:spTree>
    <p:extLst>
      <p:ext uri="{BB962C8B-B14F-4D97-AF65-F5344CB8AC3E}">
        <p14:creationId xmlns:p14="http://schemas.microsoft.com/office/powerpoint/2010/main" val="2671056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E78EC2-76EB-3425-2F77-0D6EF06E9348}"/>
              </a:ext>
            </a:extLst>
          </p:cNvPr>
          <p:cNvSpPr>
            <a:spLocks noGrp="1"/>
          </p:cNvSpPr>
          <p:nvPr>
            <p:ph type="title"/>
          </p:nvPr>
        </p:nvSpPr>
        <p:spPr/>
        <p:txBody>
          <a:bodyPr/>
          <a:lstStyle/>
          <a:p>
            <a:r>
              <a:rPr lang="en-US" dirty="0"/>
              <a:t>data capacity vs. image quality</a:t>
            </a:r>
          </a:p>
        </p:txBody>
      </p:sp>
      <p:pic>
        <p:nvPicPr>
          <p:cNvPr id="4" name="Picture 3" descr="A picture containing text, screenshot, diagram, font&#10;&#10;Description automatically generated">
            <a:extLst>
              <a:ext uri="{FF2B5EF4-FFF2-40B4-BE49-F238E27FC236}">
                <a16:creationId xmlns:a16="http://schemas.microsoft.com/office/drawing/2014/main" id="{1FA7BC3C-D714-FB33-A2D3-B8538BA2AC59}"/>
              </a:ext>
            </a:extLst>
          </p:cNvPr>
          <p:cNvPicPr>
            <a:picLocks noChangeAspect="1"/>
          </p:cNvPicPr>
          <p:nvPr/>
        </p:nvPicPr>
        <p:blipFill rotWithShape="1">
          <a:blip r:embed="rId3">
            <a:extLst>
              <a:ext uri="{28A0092B-C50C-407E-A947-70E740481C1C}">
                <a14:useLocalDpi xmlns:a14="http://schemas.microsoft.com/office/drawing/2010/main" val="0"/>
              </a:ext>
            </a:extLst>
          </a:blip>
          <a:srcRect t="16612"/>
          <a:stretch/>
        </p:blipFill>
        <p:spPr>
          <a:xfrm>
            <a:off x="695363" y="2798956"/>
            <a:ext cx="21797163" cy="10183091"/>
          </a:xfrm>
          <a:prstGeom prst="rect">
            <a:avLst/>
          </a:prstGeom>
        </p:spPr>
      </p:pic>
      <p:sp>
        <p:nvSpPr>
          <p:cNvPr id="5" name="TextBox 4">
            <a:extLst>
              <a:ext uri="{FF2B5EF4-FFF2-40B4-BE49-F238E27FC236}">
                <a16:creationId xmlns:a16="http://schemas.microsoft.com/office/drawing/2014/main" id="{6429D981-E19B-E8E5-5C32-3B5E436D220C}"/>
              </a:ext>
            </a:extLst>
          </p:cNvPr>
          <p:cNvSpPr txBox="1"/>
          <p:nvPr/>
        </p:nvSpPr>
        <p:spPr>
          <a:xfrm>
            <a:off x="15811717" y="12752484"/>
            <a:ext cx="8606843" cy="923330"/>
          </a:xfrm>
          <a:prstGeom prst="rect">
            <a:avLst/>
          </a:prstGeom>
          <a:noFill/>
        </p:spPr>
        <p:txBody>
          <a:bodyPr wrap="none" rtlCol="0">
            <a:spAutoFit/>
          </a:bodyPr>
          <a:lstStyle/>
          <a:p>
            <a:pPr marL="0" marR="0" lvl="0" indent="0" algn="l" defTabSz="2438338" rtl="0" eaLnBrk="1" fontAlgn="auto" latinLnBrk="0" hangingPunct="0">
              <a:lnSpc>
                <a:spcPct val="90000"/>
              </a:lnSpc>
              <a:spcBef>
                <a:spcPts val="4500"/>
              </a:spcBef>
              <a:spcAft>
                <a:spcPts val="0"/>
              </a:spcAft>
              <a:buClrTx/>
              <a:buSzTx/>
              <a:buFontTx/>
              <a:buNone/>
              <a:tabLst/>
              <a:defRPr/>
            </a:pPr>
            <a:r>
              <a:rPr kumimoji="0" lang="en-US" sz="6000" b="0" i="0" u="none" strike="noStrike" kern="0" cap="none" spc="0" normalizeH="0" baseline="0" noProof="0" dirty="0">
                <a:ln>
                  <a:noFill/>
                </a:ln>
                <a:solidFill>
                  <a:srgbClr val="000000"/>
                </a:solidFill>
                <a:effectLst/>
                <a:uLnTx/>
                <a:uFillTx/>
                <a:latin typeface="Arial"/>
                <a:ea typeface="+mn-ea"/>
                <a:cs typeface="Arial"/>
                <a:sym typeface="Helvetica Neue"/>
              </a:rPr>
              <a:t>Graph by </a:t>
            </a:r>
            <a:r>
              <a:rPr kumimoji="0" lang="en-US" sz="6000" b="0" i="0" u="none" strike="noStrike" kern="0" cap="none" spc="0" normalizeH="0" baseline="0" noProof="0" dirty="0" err="1">
                <a:ln>
                  <a:noFill/>
                </a:ln>
                <a:solidFill>
                  <a:srgbClr val="000000"/>
                </a:solidFill>
                <a:effectLst/>
                <a:uLnTx/>
                <a:uFillTx/>
                <a:latin typeface="Arial"/>
                <a:ea typeface="+mn-ea"/>
                <a:cs typeface="Arial"/>
                <a:sym typeface="Helvetica Neue"/>
              </a:rPr>
              <a:t>Taesung</a:t>
            </a:r>
            <a:r>
              <a:rPr kumimoji="0" lang="en-US" sz="6000" b="0" i="0" u="none" strike="noStrike" kern="0" cap="none" spc="0" normalizeH="0" baseline="0" noProof="0" dirty="0">
                <a:ln>
                  <a:noFill/>
                </a:ln>
                <a:solidFill>
                  <a:srgbClr val="000000"/>
                </a:solidFill>
                <a:effectLst/>
                <a:uLnTx/>
                <a:uFillTx/>
                <a:latin typeface="Arial"/>
                <a:ea typeface="+mn-ea"/>
                <a:cs typeface="Arial"/>
                <a:sym typeface="Helvetica Neue"/>
              </a:rPr>
              <a:t> Park</a:t>
            </a:r>
          </a:p>
        </p:txBody>
      </p:sp>
    </p:spTree>
    <p:extLst>
      <p:ext uri="{BB962C8B-B14F-4D97-AF65-F5344CB8AC3E}">
        <p14:creationId xmlns:p14="http://schemas.microsoft.com/office/powerpoint/2010/main" val="402284668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E98AF8-82D2-15BD-26D5-4314A4F60D1C}"/>
              </a:ext>
            </a:extLst>
          </p:cNvPr>
          <p:cNvSpPr>
            <a:spLocks noGrp="1"/>
          </p:cNvSpPr>
          <p:nvPr>
            <p:ph type="title"/>
          </p:nvPr>
        </p:nvSpPr>
        <p:spPr/>
        <p:txBody>
          <a:bodyPr/>
          <a:lstStyle/>
          <a:p>
            <a:r>
              <a:rPr lang="en-US" dirty="0"/>
              <a:t>Generative Magic</a:t>
            </a:r>
          </a:p>
        </p:txBody>
      </p:sp>
      <p:pic>
        <p:nvPicPr>
          <p:cNvPr id="42" name="Picture 2">
            <a:extLst>
              <a:ext uri="{FF2B5EF4-FFF2-40B4-BE49-F238E27FC236}">
                <a16:creationId xmlns:a16="http://schemas.microsoft.com/office/drawing/2014/main" id="{6E1BCE3F-59F8-04DE-387D-69EBB86D44C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p:blipFill>
        <p:spPr bwMode="auto">
          <a:xfrm>
            <a:off x="7096145" y="2835177"/>
            <a:ext cx="10191709" cy="10191709"/>
          </a:xfrm>
          <a:prstGeom prst="rect">
            <a:avLst/>
          </a:prstGeom>
          <a:noFill/>
          <a:ln w="12700">
            <a:solidFill>
              <a:schemeClr val="tx1"/>
            </a:solidFill>
          </a:ln>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96A145E7-B49B-B495-B379-74704C2D5C0F}"/>
              </a:ext>
            </a:extLst>
          </p:cNvPr>
          <p:cNvSpPr txBox="1"/>
          <p:nvPr/>
        </p:nvSpPr>
        <p:spPr>
          <a:xfrm>
            <a:off x="194603" y="5890473"/>
            <a:ext cx="6685168" cy="4524315"/>
          </a:xfrm>
          <a:prstGeom prst="rect">
            <a:avLst/>
          </a:prstGeom>
          <a:noFill/>
        </p:spPr>
        <p:txBody>
          <a:bodyPr wrap="square">
            <a:spAutoFit/>
          </a:bodyPr>
          <a:lstStyle/>
          <a:p>
            <a:pPr marL="0" marR="0" lvl="0" indent="0" algn="l" defTabSz="2438338" rtl="0" eaLnBrk="1" fontAlgn="auto" latinLnBrk="0" hangingPunct="0">
              <a:lnSpc>
                <a:spcPct val="90000"/>
              </a:lnSpc>
              <a:spcBef>
                <a:spcPts val="4500"/>
              </a:spcBef>
              <a:spcAft>
                <a:spcPts val="0"/>
              </a:spcAft>
              <a:buClrTx/>
              <a:buSzTx/>
              <a:buFontTx/>
              <a:buNone/>
              <a:tabLst/>
              <a:defRPr/>
            </a:pPr>
            <a:r>
              <a:rPr kumimoji="0" lang="en-US" sz="4000" b="0" i="0" u="none" strike="noStrike" kern="0" cap="none" spc="0" normalizeH="0" baseline="0" noProof="0" dirty="0">
                <a:ln>
                  <a:noFill/>
                </a:ln>
                <a:solidFill>
                  <a:srgbClr val="222222"/>
                </a:solidFill>
                <a:effectLst/>
                <a:uLnTx/>
                <a:uFillTx/>
                <a:latin typeface="Arial" panose="020B0604020202020204" pitchFamily="34" charset="0"/>
                <a:ea typeface="+mn-ea"/>
                <a:cs typeface="Arial"/>
                <a:sym typeface="Helvetica Neue"/>
              </a:rPr>
              <a:t>Prompt: “</a:t>
            </a:r>
            <a:r>
              <a:rPr kumimoji="0" lang="en-US" sz="4000" b="0" i="1" u="none" strike="noStrike" kern="0" cap="none" spc="0" normalizeH="0" baseline="0" noProof="0" dirty="0">
                <a:ln>
                  <a:noFill/>
                </a:ln>
                <a:solidFill>
                  <a:srgbClr val="222222"/>
                </a:solidFill>
                <a:effectLst/>
                <a:uLnTx/>
                <a:uFillTx/>
                <a:latin typeface="Arial" panose="020B0604020202020204" pitchFamily="34" charset="0"/>
                <a:ea typeface="+mn-ea"/>
                <a:cs typeface="Arial"/>
                <a:sym typeface="Helvetica Neue"/>
              </a:rPr>
              <a:t>a green creature made of leaves and vines bursting out of the ground ready to attack; detailed, best on </a:t>
            </a:r>
            <a:r>
              <a:rPr kumimoji="0" lang="en-US" sz="4000" b="0" i="1" u="none" strike="noStrike" kern="0" cap="none" spc="0" normalizeH="0" baseline="0" noProof="0" dirty="0" err="1">
                <a:ln>
                  <a:noFill/>
                </a:ln>
                <a:solidFill>
                  <a:srgbClr val="222222"/>
                </a:solidFill>
                <a:effectLst/>
                <a:uLnTx/>
                <a:uFillTx/>
                <a:latin typeface="Arial" panose="020B0604020202020204" pitchFamily="34" charset="0"/>
                <a:ea typeface="+mn-ea"/>
                <a:cs typeface="Arial"/>
                <a:sym typeface="Helvetica Neue"/>
              </a:rPr>
              <a:t>artstation</a:t>
            </a:r>
            <a:r>
              <a:rPr kumimoji="0" lang="en-US" sz="4000" b="0" i="1" u="none" strike="noStrike" kern="0" cap="none" spc="0" normalizeH="0" baseline="0" noProof="0" dirty="0">
                <a:ln>
                  <a:noFill/>
                </a:ln>
                <a:solidFill>
                  <a:srgbClr val="222222"/>
                </a:solidFill>
                <a:effectLst/>
                <a:uLnTx/>
                <a:uFillTx/>
                <a:latin typeface="Arial" panose="020B0604020202020204" pitchFamily="34" charset="0"/>
                <a:ea typeface="+mn-ea"/>
                <a:cs typeface="Arial"/>
                <a:sym typeface="Helvetica Neue"/>
              </a:rPr>
              <a:t>, </a:t>
            </a:r>
            <a:r>
              <a:rPr kumimoji="0" lang="en-US" sz="4000" b="0" i="1" u="none" strike="noStrike" kern="0" cap="none" spc="0" normalizeH="0" baseline="0" noProof="0" dirty="0" err="1">
                <a:ln>
                  <a:noFill/>
                </a:ln>
                <a:solidFill>
                  <a:srgbClr val="222222"/>
                </a:solidFill>
                <a:effectLst/>
                <a:uLnTx/>
                <a:uFillTx/>
                <a:latin typeface="Arial" panose="020B0604020202020204" pitchFamily="34" charset="0"/>
                <a:ea typeface="+mn-ea"/>
                <a:cs typeface="Arial"/>
                <a:sym typeface="Helvetica Neue"/>
              </a:rPr>
              <a:t>raymond</a:t>
            </a:r>
            <a:r>
              <a:rPr kumimoji="0" lang="en-US" sz="4000" b="0" i="1" u="none" strike="noStrike" kern="0" cap="none" spc="0" normalizeH="0" baseline="0" noProof="0" dirty="0">
                <a:ln>
                  <a:noFill/>
                </a:ln>
                <a:solidFill>
                  <a:srgbClr val="222222"/>
                </a:solidFill>
                <a:effectLst/>
                <a:uLnTx/>
                <a:uFillTx/>
                <a:latin typeface="Arial" panose="020B0604020202020204" pitchFamily="34" charset="0"/>
                <a:ea typeface="+mn-ea"/>
                <a:cs typeface="Arial"/>
                <a:sym typeface="Helvetica Neue"/>
              </a:rPr>
              <a:t> </a:t>
            </a:r>
            <a:r>
              <a:rPr kumimoji="0" lang="en-US" sz="4000" b="0" i="1" u="none" strike="noStrike" kern="0" cap="none" spc="0" normalizeH="0" baseline="0" noProof="0" dirty="0" err="1">
                <a:ln>
                  <a:noFill/>
                </a:ln>
                <a:solidFill>
                  <a:srgbClr val="222222"/>
                </a:solidFill>
                <a:effectLst/>
                <a:uLnTx/>
                <a:uFillTx/>
                <a:latin typeface="Arial" panose="020B0604020202020204" pitchFamily="34" charset="0"/>
                <a:ea typeface="+mn-ea"/>
                <a:cs typeface="Arial"/>
                <a:sym typeface="Helvetica Neue"/>
              </a:rPr>
              <a:t>swanland</a:t>
            </a:r>
            <a:r>
              <a:rPr kumimoji="0" lang="en-US" sz="4000" b="0" i="1" u="none" strike="noStrike" kern="0" cap="none" spc="0" normalizeH="0" baseline="0" noProof="0" dirty="0">
                <a:ln>
                  <a:noFill/>
                </a:ln>
                <a:solidFill>
                  <a:srgbClr val="222222"/>
                </a:solidFill>
                <a:effectLst/>
                <a:uLnTx/>
                <a:uFillTx/>
                <a:latin typeface="Arial" panose="020B0604020202020204" pitchFamily="34" charset="0"/>
                <a:ea typeface="+mn-ea"/>
                <a:cs typeface="Arial"/>
                <a:sym typeface="Helvetica Neue"/>
              </a:rPr>
              <a:t>, magic the gathering, epic, stunning, masterpiece”</a:t>
            </a:r>
            <a:endParaRPr kumimoji="0" lang="en-US" sz="4000" b="0" i="1" u="none" strike="noStrike" kern="0" cap="none" spc="0" normalizeH="0" baseline="0" noProof="0" dirty="0">
              <a:ln>
                <a:noFill/>
              </a:ln>
              <a:solidFill>
                <a:srgbClr val="000000"/>
              </a:solidFill>
              <a:effectLst/>
              <a:uLnTx/>
              <a:uFillTx/>
              <a:latin typeface="Arial"/>
              <a:ea typeface="+mn-ea"/>
              <a:cs typeface="Arial"/>
              <a:sym typeface="Helvetica Neue"/>
            </a:endParaRPr>
          </a:p>
        </p:txBody>
      </p:sp>
    </p:spTree>
    <p:extLst>
      <p:ext uri="{BB962C8B-B14F-4D97-AF65-F5344CB8AC3E}">
        <p14:creationId xmlns:p14="http://schemas.microsoft.com/office/powerpoint/2010/main" val="3507784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A4116A-D5A1-00D1-9E31-A7670DB36FE2}"/>
              </a:ext>
            </a:extLst>
          </p:cNvPr>
          <p:cNvSpPr>
            <a:spLocks noGrp="1"/>
          </p:cNvSpPr>
          <p:nvPr>
            <p:ph type="title"/>
          </p:nvPr>
        </p:nvSpPr>
        <p:spPr/>
        <p:txBody>
          <a:bodyPr/>
          <a:lstStyle/>
          <a:p>
            <a:r>
              <a:rPr lang="en-US" dirty="0"/>
              <a:t>“influences” from the training data</a:t>
            </a:r>
          </a:p>
        </p:txBody>
      </p:sp>
      <p:pic>
        <p:nvPicPr>
          <p:cNvPr id="33" name="Picture 8">
            <a:extLst>
              <a:ext uri="{FF2B5EF4-FFF2-40B4-BE49-F238E27FC236}">
                <a16:creationId xmlns:a16="http://schemas.microsoft.com/office/drawing/2014/main" id="{818747A1-85DE-6108-991A-0CC7F02EA27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p:blipFill>
        <p:spPr bwMode="auto">
          <a:xfrm>
            <a:off x="12818237" y="2835177"/>
            <a:ext cx="4664640" cy="4664640"/>
          </a:xfrm>
          <a:prstGeom prst="rect">
            <a:avLst/>
          </a:prstGeom>
          <a:noFill/>
          <a:ln w="12700">
            <a:solidFill>
              <a:schemeClr val="tx1"/>
            </a:solidFill>
          </a:ln>
          <a:extLst>
            <a:ext uri="{909E8E84-426E-40DD-AFC4-6F175D3DCCD1}">
              <a14:hiddenFill xmlns:a14="http://schemas.microsoft.com/office/drawing/2010/main">
                <a:solidFill>
                  <a:srgbClr val="FFFFFF"/>
                </a:solidFill>
              </a14:hiddenFill>
            </a:ext>
          </a:extLst>
        </p:spPr>
      </p:pic>
      <p:pic>
        <p:nvPicPr>
          <p:cNvPr id="34" name="Picture 10">
            <a:extLst>
              <a:ext uri="{FF2B5EF4-FFF2-40B4-BE49-F238E27FC236}">
                <a16:creationId xmlns:a16="http://schemas.microsoft.com/office/drawing/2014/main" id="{86756C22-A8CB-A94B-667C-4688480490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p:blipFill>
        <p:spPr bwMode="auto">
          <a:xfrm>
            <a:off x="18043565" y="2835177"/>
            <a:ext cx="4664640" cy="4664640"/>
          </a:xfrm>
          <a:prstGeom prst="rect">
            <a:avLst/>
          </a:prstGeom>
          <a:noFill/>
          <a:ln w="12700">
            <a:solidFill>
              <a:schemeClr val="tx1"/>
            </a:solidFill>
          </a:ln>
          <a:extLst>
            <a:ext uri="{909E8E84-426E-40DD-AFC4-6F175D3DCCD1}">
              <a14:hiddenFill xmlns:a14="http://schemas.microsoft.com/office/drawing/2010/main">
                <a:solidFill>
                  <a:srgbClr val="FFFFFF"/>
                </a:solidFill>
              </a14:hiddenFill>
            </a:ext>
          </a:extLst>
        </p:spPr>
      </p:pic>
      <p:pic>
        <p:nvPicPr>
          <p:cNvPr id="35" name="Picture 12">
            <a:extLst>
              <a:ext uri="{FF2B5EF4-FFF2-40B4-BE49-F238E27FC236}">
                <a16:creationId xmlns:a16="http://schemas.microsoft.com/office/drawing/2014/main" id="{2E1E8F44-683E-C1EC-87BA-4F1BED72779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p:blipFill>
        <p:spPr bwMode="auto">
          <a:xfrm>
            <a:off x="7462295" y="8007523"/>
            <a:ext cx="4664640" cy="4664640"/>
          </a:xfrm>
          <a:prstGeom prst="rect">
            <a:avLst/>
          </a:prstGeom>
          <a:noFill/>
          <a:ln w="12700">
            <a:solidFill>
              <a:schemeClr val="tx1"/>
            </a:solidFill>
          </a:ln>
          <a:extLst>
            <a:ext uri="{909E8E84-426E-40DD-AFC4-6F175D3DCCD1}">
              <a14:hiddenFill xmlns:a14="http://schemas.microsoft.com/office/drawing/2010/main">
                <a:solidFill>
                  <a:srgbClr val="FFFFFF"/>
                </a:solidFill>
              </a14:hiddenFill>
            </a:ext>
          </a:extLst>
        </p:spPr>
      </p:pic>
      <p:pic>
        <p:nvPicPr>
          <p:cNvPr id="36" name="Picture 4">
            <a:extLst>
              <a:ext uri="{FF2B5EF4-FFF2-40B4-BE49-F238E27FC236}">
                <a16:creationId xmlns:a16="http://schemas.microsoft.com/office/drawing/2014/main" id="{8422267B-53E6-42E1-BCF9-1A7E7D77FCF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p:blipFill>
        <p:spPr bwMode="auto">
          <a:xfrm>
            <a:off x="12752930" y="8007523"/>
            <a:ext cx="4683706" cy="4683706"/>
          </a:xfrm>
          <a:prstGeom prst="rect">
            <a:avLst/>
          </a:prstGeom>
          <a:noFill/>
          <a:ln w="12700">
            <a:solidFill>
              <a:schemeClr val="tx1"/>
            </a:solidFill>
          </a:ln>
          <a:extLst>
            <a:ext uri="{909E8E84-426E-40DD-AFC4-6F175D3DCCD1}">
              <a14:hiddenFill xmlns:a14="http://schemas.microsoft.com/office/drawing/2010/main">
                <a:solidFill>
                  <a:srgbClr val="FFFFFF"/>
                </a:solidFill>
              </a14:hiddenFill>
            </a:ext>
          </a:extLst>
        </p:spPr>
      </p:pic>
      <p:pic>
        <p:nvPicPr>
          <p:cNvPr id="37" name="Picture 8">
            <a:extLst>
              <a:ext uri="{FF2B5EF4-FFF2-40B4-BE49-F238E27FC236}">
                <a16:creationId xmlns:a16="http://schemas.microsoft.com/office/drawing/2014/main" id="{8AE6EE35-8E82-5494-7A3C-E07D2B01A0C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p:blipFill>
        <p:spPr bwMode="auto">
          <a:xfrm>
            <a:off x="18024499" y="8007523"/>
            <a:ext cx="4634472" cy="4634472"/>
          </a:xfrm>
          <a:prstGeom prst="rect">
            <a:avLst/>
          </a:prstGeom>
          <a:noFill/>
          <a:ln w="12700">
            <a:solidFill>
              <a:schemeClr val="tx1"/>
            </a:solidFill>
          </a:ln>
          <a:extLst>
            <a:ext uri="{909E8E84-426E-40DD-AFC4-6F175D3DCCD1}">
              <a14:hiddenFill xmlns:a14="http://schemas.microsoft.com/office/drawing/2010/main">
                <a:solidFill>
                  <a:srgbClr val="FFFFFF"/>
                </a:solidFill>
              </a14:hiddenFill>
            </a:ext>
          </a:extLst>
        </p:spPr>
      </p:pic>
      <p:pic>
        <p:nvPicPr>
          <p:cNvPr id="39" name="Picture 4">
            <a:extLst>
              <a:ext uri="{FF2B5EF4-FFF2-40B4-BE49-F238E27FC236}">
                <a16:creationId xmlns:a16="http://schemas.microsoft.com/office/drawing/2014/main" id="{86966FF1-D572-A06B-E59C-B2284EDF0F0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p:blipFill>
        <p:spPr bwMode="auto">
          <a:xfrm>
            <a:off x="7505830" y="2835177"/>
            <a:ext cx="4664640" cy="4664640"/>
          </a:xfrm>
          <a:prstGeom prst="rect">
            <a:avLst/>
          </a:prstGeom>
          <a:noFill/>
          <a:ln w="12700">
            <a:solidFill>
              <a:schemeClr val="tx1"/>
            </a:solidFill>
          </a:ln>
          <a:extLst>
            <a:ext uri="{909E8E84-426E-40DD-AFC4-6F175D3DCCD1}">
              <a14:hiddenFill xmlns:a14="http://schemas.microsoft.com/office/drawing/2010/main">
                <a:solidFill>
                  <a:srgbClr val="FFFFFF"/>
                </a:solidFill>
              </a14:hiddenFill>
            </a:ext>
          </a:extLst>
        </p:spPr>
      </p:pic>
      <p:pic>
        <p:nvPicPr>
          <p:cNvPr id="42" name="Picture 2">
            <a:extLst>
              <a:ext uri="{FF2B5EF4-FFF2-40B4-BE49-F238E27FC236}">
                <a16:creationId xmlns:a16="http://schemas.microsoft.com/office/drawing/2014/main" id="{9AF053CE-3535-439B-AD64-640F03B37C4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p:blipFill>
        <p:spPr bwMode="auto">
          <a:xfrm>
            <a:off x="984640" y="5427579"/>
            <a:ext cx="4664641" cy="4664641"/>
          </a:xfrm>
          <a:prstGeom prst="rect">
            <a:avLst/>
          </a:prstGeom>
          <a:noFill/>
          <a:ln w="12700">
            <a:solidFill>
              <a:schemeClr val="tx1"/>
            </a:solidFill>
          </a:ln>
          <a:extLst>
            <a:ext uri="{909E8E84-426E-40DD-AFC4-6F175D3DCCD1}">
              <a14:hiddenFill xmlns:a14="http://schemas.microsoft.com/office/drawing/2010/main">
                <a:solidFill>
                  <a:srgbClr val="FFFFFF"/>
                </a:solidFill>
              </a14:hiddenFill>
            </a:ext>
          </a:extLst>
        </p:spPr>
      </p:pic>
      <p:cxnSp>
        <p:nvCxnSpPr>
          <p:cNvPr id="44" name="Straight Connector 43">
            <a:extLst>
              <a:ext uri="{FF2B5EF4-FFF2-40B4-BE49-F238E27FC236}">
                <a16:creationId xmlns:a16="http://schemas.microsoft.com/office/drawing/2014/main" id="{9973CD79-1ED2-3BBC-665A-ABADC441BCCC}"/>
              </a:ext>
            </a:extLst>
          </p:cNvPr>
          <p:cNvCxnSpPr>
            <a:cxnSpLocks/>
          </p:cNvCxnSpPr>
          <p:nvPr/>
        </p:nvCxnSpPr>
        <p:spPr>
          <a:xfrm flipH="1">
            <a:off x="6427711" y="2835177"/>
            <a:ext cx="81946" cy="9856052"/>
          </a:xfrm>
          <a:prstGeom prst="line">
            <a:avLst/>
          </a:prstGeom>
          <a:ln w="101600">
            <a:solidFill>
              <a:srgbClr val="0070C0"/>
            </a:solidFill>
            <a:prstDash val="sysDot"/>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248DE413-787D-7A2D-31E5-D5829553EC5B}"/>
              </a:ext>
            </a:extLst>
          </p:cNvPr>
          <p:cNvSpPr txBox="1"/>
          <p:nvPr/>
        </p:nvSpPr>
        <p:spPr>
          <a:xfrm>
            <a:off x="3316960" y="12882683"/>
            <a:ext cx="21943218" cy="757130"/>
          </a:xfrm>
          <a:prstGeom prst="rect">
            <a:avLst/>
          </a:prstGeom>
          <a:noFill/>
        </p:spPr>
        <p:txBody>
          <a:bodyPr wrap="square">
            <a:spAutoFit/>
          </a:bodyPr>
          <a:lstStyle/>
          <a:p>
            <a:pPr marL="0" marR="0" lvl="0" indent="0" algn="l" defTabSz="2438338" rtl="0" eaLnBrk="1" fontAlgn="auto" latinLnBrk="0" hangingPunct="0">
              <a:lnSpc>
                <a:spcPct val="90000"/>
              </a:lnSpc>
              <a:spcBef>
                <a:spcPts val="4500"/>
              </a:spcBef>
              <a:spcAft>
                <a:spcPts val="0"/>
              </a:spcAft>
              <a:buClrTx/>
              <a:buSzTx/>
              <a:buFontTx/>
              <a:buNone/>
              <a:tabLst/>
              <a:defRPr/>
            </a:pPr>
            <a:r>
              <a:rPr kumimoji="0" lang="en-US" sz="4800" b="0" i="0" u="none" strike="noStrike" kern="0" cap="none" spc="0" normalizeH="0" baseline="0" noProof="0" dirty="0">
                <a:ln>
                  <a:noFill/>
                </a:ln>
                <a:solidFill>
                  <a:srgbClr val="000000"/>
                </a:solidFill>
                <a:effectLst/>
                <a:uLnTx/>
                <a:uFillTx/>
                <a:latin typeface="Arial"/>
                <a:ea typeface="+mn-ea"/>
                <a:cs typeface="Arial"/>
                <a:sym typeface="Helvetica Neue"/>
              </a:rPr>
              <a:t>Wang et al, Evaluating Data Attribution for Text-to-Image Models, ICCV 2023</a:t>
            </a:r>
          </a:p>
        </p:txBody>
      </p:sp>
      <p:sp>
        <p:nvSpPr>
          <p:cNvPr id="49" name="TextBox 48">
            <a:extLst>
              <a:ext uri="{FF2B5EF4-FFF2-40B4-BE49-F238E27FC236}">
                <a16:creationId xmlns:a16="http://schemas.microsoft.com/office/drawing/2014/main" id="{F9E3CB69-A71F-B68D-FEA0-10F1245AF0FE}"/>
              </a:ext>
            </a:extLst>
          </p:cNvPr>
          <p:cNvSpPr txBox="1"/>
          <p:nvPr/>
        </p:nvSpPr>
        <p:spPr>
          <a:xfrm>
            <a:off x="831679" y="10120559"/>
            <a:ext cx="4812536" cy="757130"/>
          </a:xfrm>
          <a:prstGeom prst="rect">
            <a:avLst/>
          </a:prstGeom>
          <a:noFill/>
        </p:spPr>
        <p:txBody>
          <a:bodyPr wrap="none" rtlCol="0">
            <a:spAutoFit/>
          </a:bodyPr>
          <a:lstStyle/>
          <a:p>
            <a:pPr marL="0" marR="0" lvl="0" indent="0" algn="l" defTabSz="2438338" rtl="0" eaLnBrk="1" fontAlgn="auto" latinLnBrk="0" hangingPunct="0">
              <a:lnSpc>
                <a:spcPct val="90000"/>
              </a:lnSpc>
              <a:spcBef>
                <a:spcPts val="4500"/>
              </a:spcBef>
              <a:spcAft>
                <a:spcPts val="0"/>
              </a:spcAft>
              <a:buClrTx/>
              <a:buSzTx/>
              <a:buFontTx/>
              <a:buNone/>
              <a:tabLst/>
              <a:defRPr/>
            </a:pPr>
            <a:r>
              <a:rPr kumimoji="0" lang="en-US" sz="4800" b="0" i="0" u="none" strike="noStrike" kern="0" cap="none" spc="0" normalizeH="0" baseline="0" noProof="0" dirty="0">
                <a:ln>
                  <a:noFill/>
                </a:ln>
                <a:solidFill>
                  <a:srgbClr val="000000"/>
                </a:solidFill>
                <a:effectLst/>
                <a:uLnTx/>
                <a:uFillTx/>
                <a:latin typeface="Arial"/>
                <a:ea typeface="+mn-ea"/>
                <a:cs typeface="Arial"/>
                <a:sym typeface="Helvetica Neue"/>
              </a:rPr>
              <a:t>generated image</a:t>
            </a:r>
          </a:p>
        </p:txBody>
      </p:sp>
    </p:spTree>
    <p:extLst>
      <p:ext uri="{BB962C8B-B14F-4D97-AF65-F5344CB8AC3E}">
        <p14:creationId xmlns:p14="http://schemas.microsoft.com/office/powerpoint/2010/main" val="2716999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0" name="Wondering"/>
          <p:cNvSpPr txBox="1"/>
          <p:nvPr/>
        </p:nvSpPr>
        <p:spPr>
          <a:xfrm>
            <a:off x="5234432" y="7886126"/>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1091" name="if"/>
          <p:cNvSpPr txBox="1"/>
          <p:nvPr/>
        </p:nvSpPr>
        <p:spPr>
          <a:xfrm>
            <a:off x="9425432" y="7886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1092" name="she"/>
          <p:cNvSpPr txBox="1"/>
          <p:nvPr/>
        </p:nvSpPr>
        <p:spPr>
          <a:xfrm>
            <a:off x="10568432" y="8902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1093" name="had"/>
          <p:cNvSpPr txBox="1"/>
          <p:nvPr/>
        </p:nvSpPr>
        <p:spPr>
          <a:xfrm>
            <a:off x="12092432" y="8902126"/>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1094" name="changed"/>
          <p:cNvSpPr txBox="1"/>
          <p:nvPr/>
        </p:nvSpPr>
        <p:spPr>
          <a:xfrm>
            <a:off x="13743432" y="8902126"/>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1095" name="at"/>
          <p:cNvSpPr txBox="1"/>
          <p:nvPr/>
        </p:nvSpPr>
        <p:spPr>
          <a:xfrm>
            <a:off x="17045432" y="8902126"/>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1096" name="all"/>
          <p:cNvSpPr txBox="1"/>
          <p:nvPr/>
        </p:nvSpPr>
        <p:spPr>
          <a:xfrm>
            <a:off x="18061432" y="8902126"/>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1097" name="her"/>
          <p:cNvSpPr txBox="1"/>
          <p:nvPr/>
        </p:nvSpPr>
        <p:spPr>
          <a:xfrm>
            <a:off x="10328529" y="6224695"/>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1098" name="hair"/>
          <p:cNvSpPr txBox="1"/>
          <p:nvPr/>
        </p:nvSpPr>
        <p:spPr>
          <a:xfrm>
            <a:off x="11987403" y="6224695"/>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1099" name="still"/>
          <p:cNvSpPr txBox="1"/>
          <p:nvPr/>
        </p:nvSpPr>
        <p:spPr>
          <a:xfrm>
            <a:off x="15195550" y="6224695"/>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1100" name="red"/>
          <p:cNvSpPr txBox="1"/>
          <p:nvPr/>
        </p:nvSpPr>
        <p:spPr>
          <a:xfrm>
            <a:off x="16840962" y="6224695"/>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1101" name="Connection Line"/>
          <p:cNvCxnSpPr>
            <a:stCxn id="1090" idx="0"/>
            <a:endCxn id="1091" idx="0"/>
          </p:cNvCxnSpPr>
          <p:nvPr/>
        </p:nvCxnSpPr>
        <p:spPr>
          <a:xfrm>
            <a:off x="7189343" y="8457626"/>
            <a:ext cx="2497456" cy="1"/>
          </a:xfrm>
          <a:prstGeom prst="straightConnector1">
            <a:avLst/>
          </a:prstGeom>
          <a:ln w="25400">
            <a:solidFill>
              <a:srgbClr val="000000"/>
            </a:solidFill>
            <a:miter lim="400000"/>
            <a:tailEnd type="triangle"/>
          </a:ln>
        </p:spPr>
      </p:cxnSp>
      <p:cxnSp>
        <p:nvCxnSpPr>
          <p:cNvPr id="1102" name="Connection Line"/>
          <p:cNvCxnSpPr>
            <a:stCxn id="1091" idx="0"/>
            <a:endCxn id="1092" idx="0"/>
          </p:cNvCxnSpPr>
          <p:nvPr/>
        </p:nvCxnSpPr>
        <p:spPr>
          <a:xfrm>
            <a:off x="9686798" y="8457626"/>
            <a:ext cx="1524763" cy="1016001"/>
          </a:xfrm>
          <a:prstGeom prst="straightConnector1">
            <a:avLst/>
          </a:prstGeom>
          <a:ln w="25400">
            <a:solidFill>
              <a:schemeClr val="accent5">
                <a:hueOff val="-82419"/>
                <a:satOff val="-9513"/>
                <a:lumOff val="-16343"/>
              </a:schemeClr>
            </a:solidFill>
            <a:miter lim="400000"/>
            <a:tailEnd type="triangle"/>
          </a:ln>
        </p:spPr>
      </p:cxnSp>
      <p:cxnSp>
        <p:nvCxnSpPr>
          <p:cNvPr id="1103" name="Connection Line"/>
          <p:cNvCxnSpPr>
            <a:stCxn id="1092" idx="0"/>
            <a:endCxn id="1093" idx="0"/>
          </p:cNvCxnSpPr>
          <p:nvPr/>
        </p:nvCxnSpPr>
        <p:spPr>
          <a:xfrm>
            <a:off x="11211560" y="9473626"/>
            <a:ext cx="1580389" cy="1"/>
          </a:xfrm>
          <a:prstGeom prst="straightConnector1">
            <a:avLst/>
          </a:prstGeom>
          <a:ln w="25400">
            <a:solidFill>
              <a:srgbClr val="000000"/>
            </a:solidFill>
            <a:miter lim="400000"/>
            <a:tailEnd type="triangle"/>
          </a:ln>
        </p:spPr>
      </p:cxnSp>
      <p:cxnSp>
        <p:nvCxnSpPr>
          <p:cNvPr id="1104" name="Connection Line"/>
          <p:cNvCxnSpPr>
            <a:stCxn id="1093" idx="0"/>
            <a:endCxn id="1094" idx="0"/>
          </p:cNvCxnSpPr>
          <p:nvPr/>
        </p:nvCxnSpPr>
        <p:spPr>
          <a:xfrm>
            <a:off x="12791948" y="9473626"/>
            <a:ext cx="2491106" cy="1"/>
          </a:xfrm>
          <a:prstGeom prst="straightConnector1">
            <a:avLst/>
          </a:prstGeom>
          <a:ln w="25400">
            <a:solidFill>
              <a:srgbClr val="000000"/>
            </a:solidFill>
            <a:miter lim="400000"/>
            <a:tailEnd type="triangle"/>
          </a:ln>
        </p:spPr>
      </p:cxnSp>
      <p:cxnSp>
        <p:nvCxnSpPr>
          <p:cNvPr id="1105" name="Connection Line"/>
          <p:cNvCxnSpPr>
            <a:stCxn id="1094" idx="0"/>
            <a:endCxn id="1095" idx="0"/>
          </p:cNvCxnSpPr>
          <p:nvPr/>
        </p:nvCxnSpPr>
        <p:spPr>
          <a:xfrm>
            <a:off x="15283053" y="9473626"/>
            <a:ext cx="2143761" cy="1"/>
          </a:xfrm>
          <a:prstGeom prst="straightConnector1">
            <a:avLst/>
          </a:prstGeom>
          <a:ln w="25400">
            <a:solidFill>
              <a:srgbClr val="000000"/>
            </a:solidFill>
            <a:miter lim="400000"/>
            <a:tailEnd type="triangle"/>
          </a:ln>
        </p:spPr>
      </p:cxnSp>
      <p:cxnSp>
        <p:nvCxnSpPr>
          <p:cNvPr id="1106" name="Connection Line"/>
          <p:cNvCxnSpPr>
            <a:stCxn id="1095" idx="0"/>
            <a:endCxn id="1096" idx="0"/>
          </p:cNvCxnSpPr>
          <p:nvPr/>
        </p:nvCxnSpPr>
        <p:spPr>
          <a:xfrm>
            <a:off x="17426813" y="9473626"/>
            <a:ext cx="1072389" cy="1"/>
          </a:xfrm>
          <a:prstGeom prst="straightConnector1">
            <a:avLst/>
          </a:prstGeom>
          <a:ln w="25400">
            <a:solidFill>
              <a:srgbClr val="000000"/>
            </a:solidFill>
            <a:miter lim="400000"/>
            <a:tailEnd type="triangle"/>
          </a:ln>
        </p:spPr>
      </p:cxnSp>
      <p:cxnSp>
        <p:nvCxnSpPr>
          <p:cNvPr id="1107" name="Connection Line"/>
          <p:cNvCxnSpPr>
            <a:stCxn id="1091" idx="0"/>
            <a:endCxn id="1097" idx="0"/>
          </p:cNvCxnSpPr>
          <p:nvPr/>
        </p:nvCxnSpPr>
        <p:spPr>
          <a:xfrm flipV="1">
            <a:off x="9686798" y="6796195"/>
            <a:ext cx="1249046" cy="1661432"/>
          </a:xfrm>
          <a:prstGeom prst="straightConnector1">
            <a:avLst/>
          </a:prstGeom>
          <a:ln w="25400">
            <a:solidFill>
              <a:schemeClr val="accent5">
                <a:hueOff val="-82419"/>
                <a:satOff val="-9513"/>
                <a:lumOff val="-16343"/>
              </a:schemeClr>
            </a:solidFill>
            <a:miter lim="400000"/>
            <a:tailEnd type="triangle"/>
          </a:ln>
        </p:spPr>
      </p:cxnSp>
      <p:cxnSp>
        <p:nvCxnSpPr>
          <p:cNvPr id="1108" name="Connection Line"/>
          <p:cNvCxnSpPr>
            <a:stCxn id="1097" idx="0"/>
            <a:endCxn id="1098"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1109" name="Connection Line"/>
          <p:cNvCxnSpPr>
            <a:stCxn id="1098" idx="0"/>
            <a:endCxn id="1112"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1110" name="Connection Line"/>
          <p:cNvCxnSpPr>
            <a:stCxn id="1112" idx="0"/>
            <a:endCxn id="1099" idx="0"/>
          </p:cNvCxnSpPr>
          <p:nvPr/>
        </p:nvCxnSpPr>
        <p:spPr>
          <a:xfrm>
            <a:off x="14181709" y="5155626"/>
            <a:ext cx="1634109" cy="1640570"/>
          </a:xfrm>
          <a:prstGeom prst="straightConnector1">
            <a:avLst/>
          </a:prstGeom>
          <a:ln w="25400">
            <a:solidFill>
              <a:schemeClr val="accent5">
                <a:hueOff val="-82419"/>
                <a:satOff val="-9513"/>
                <a:lumOff val="-16343"/>
              </a:schemeClr>
            </a:solidFill>
            <a:miter lim="400000"/>
            <a:tailEnd type="triangle"/>
          </a:ln>
        </p:spPr>
      </p:cxnSp>
      <p:cxnSp>
        <p:nvCxnSpPr>
          <p:cNvPr id="1111" name="Connection Line"/>
          <p:cNvCxnSpPr>
            <a:stCxn id="1099" idx="0"/>
            <a:endCxn id="1100" idx="0"/>
          </p:cNvCxnSpPr>
          <p:nvPr/>
        </p:nvCxnSpPr>
        <p:spPr>
          <a:xfrm>
            <a:off x="15815817" y="6796195"/>
            <a:ext cx="1646557" cy="1"/>
          </a:xfrm>
          <a:prstGeom prst="straightConnector1">
            <a:avLst/>
          </a:prstGeom>
          <a:ln w="25400">
            <a:solidFill>
              <a:srgbClr val="000000"/>
            </a:solidFill>
            <a:miter lim="400000"/>
            <a:tailEnd type="triangle"/>
          </a:ln>
        </p:spPr>
      </p:cxnSp>
      <p:sp>
        <p:nvSpPr>
          <p:cNvPr id="1112" name="was"/>
          <p:cNvSpPr txBox="1"/>
          <p:nvPr/>
        </p:nvSpPr>
        <p:spPr>
          <a:xfrm>
            <a:off x="13489432" y="4584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1113" name="shining"/>
          <p:cNvSpPr txBox="1"/>
          <p:nvPr/>
        </p:nvSpPr>
        <p:spPr>
          <a:xfrm>
            <a:off x="15394432" y="4584126"/>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1114" name="laying"/>
          <p:cNvSpPr txBox="1"/>
          <p:nvPr/>
        </p:nvSpPr>
        <p:spPr>
          <a:xfrm>
            <a:off x="15005502" y="272059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1115" name="Connection Line"/>
          <p:cNvCxnSpPr>
            <a:stCxn id="1112" idx="0"/>
            <a:endCxn id="1113" idx="0"/>
          </p:cNvCxnSpPr>
          <p:nvPr/>
        </p:nvCxnSpPr>
        <p:spPr>
          <a:xfrm>
            <a:off x="14181709" y="5155626"/>
            <a:ext cx="2483359" cy="1"/>
          </a:xfrm>
          <a:prstGeom prst="straightConnector1">
            <a:avLst/>
          </a:prstGeom>
          <a:ln w="25400">
            <a:solidFill>
              <a:schemeClr val="accent5">
                <a:hueOff val="-82419"/>
                <a:satOff val="-9513"/>
                <a:lumOff val="-16343"/>
              </a:schemeClr>
            </a:solidFill>
            <a:miter lim="400000"/>
            <a:tailEnd type="triangle"/>
          </a:ln>
        </p:spPr>
      </p:cxnSp>
      <p:cxnSp>
        <p:nvCxnSpPr>
          <p:cNvPr id="1116" name="Connection Line"/>
          <p:cNvCxnSpPr>
            <a:stCxn id="1112" idx="0"/>
            <a:endCxn id="1114" idx="0"/>
          </p:cNvCxnSpPr>
          <p:nvPr/>
        </p:nvCxnSpPr>
        <p:spPr>
          <a:xfrm flipV="1">
            <a:off x="14181709" y="3292090"/>
            <a:ext cx="1889832" cy="1863537"/>
          </a:xfrm>
          <a:prstGeom prst="straightConnector1">
            <a:avLst/>
          </a:prstGeom>
          <a:ln w="25400">
            <a:solidFill>
              <a:schemeClr val="accent5">
                <a:hueOff val="-82419"/>
                <a:satOff val="-9513"/>
                <a:lumOff val="-16343"/>
              </a:schemeClr>
            </a:solidFill>
            <a:miter lim="400000"/>
            <a:tailEnd type="triangle"/>
          </a:ln>
        </p:spPr>
      </p:cxnSp>
      <p:sp>
        <p:nvSpPr>
          <p:cNvPr id="1117" name="Early"/>
          <p:cNvSpPr txBox="1"/>
          <p:nvPr/>
        </p:nvSpPr>
        <p:spPr>
          <a:xfrm>
            <a:off x="3202432" y="4584126"/>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1118" name="one"/>
          <p:cNvSpPr txBox="1"/>
          <p:nvPr/>
        </p:nvSpPr>
        <p:spPr>
          <a:xfrm>
            <a:off x="5234432" y="4584126"/>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1119" name="morning"/>
          <p:cNvSpPr txBox="1"/>
          <p:nvPr/>
        </p:nvSpPr>
        <p:spPr>
          <a:xfrm>
            <a:off x="6885432" y="4584126"/>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1120" name="the"/>
          <p:cNvSpPr txBox="1"/>
          <p:nvPr/>
        </p:nvSpPr>
        <p:spPr>
          <a:xfrm>
            <a:off x="10187432" y="4584126"/>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1121" name="sun"/>
          <p:cNvSpPr txBox="1"/>
          <p:nvPr/>
        </p:nvSpPr>
        <p:spPr>
          <a:xfrm>
            <a:off x="11711432" y="4584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1122" name="Connection Line"/>
          <p:cNvCxnSpPr>
            <a:stCxn id="1117" idx="0"/>
            <a:endCxn id="1118"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1123" name="Connection Line"/>
          <p:cNvCxnSpPr>
            <a:stCxn id="1118" idx="0"/>
            <a:endCxn id="1119"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1124" name="Connection Line"/>
          <p:cNvCxnSpPr>
            <a:stCxn id="1119" idx="0"/>
            <a:endCxn id="1120"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1125" name="Connection Line"/>
          <p:cNvCxnSpPr>
            <a:stCxn id="1120" idx="0"/>
            <a:endCxn id="1121" idx="0"/>
          </p:cNvCxnSpPr>
          <p:nvPr/>
        </p:nvCxnSpPr>
        <p:spPr>
          <a:xfrm>
            <a:off x="10794746" y="5155626"/>
            <a:ext cx="1559815" cy="1"/>
          </a:xfrm>
          <a:prstGeom prst="straightConnector1">
            <a:avLst/>
          </a:prstGeom>
          <a:ln w="25400">
            <a:solidFill>
              <a:srgbClr val="000000"/>
            </a:solidFill>
            <a:miter lim="400000"/>
            <a:tailEnd type="triangle"/>
          </a:ln>
        </p:spPr>
      </p:cxnSp>
      <p:sp>
        <p:nvSpPr>
          <p:cNvPr id="1126" name="in"/>
          <p:cNvSpPr txBox="1"/>
          <p:nvPr/>
        </p:nvSpPr>
        <p:spPr>
          <a:xfrm>
            <a:off x="17413730" y="2717226"/>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1127" name="bed"/>
          <p:cNvSpPr txBox="1"/>
          <p:nvPr/>
        </p:nvSpPr>
        <p:spPr>
          <a:xfrm>
            <a:off x="18429730" y="2717226"/>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1128" name="Connection Line"/>
          <p:cNvCxnSpPr>
            <a:stCxn id="1114" idx="0"/>
            <a:endCxn id="1126"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1129" name="Connection Line"/>
          <p:cNvCxnSpPr>
            <a:stCxn id="1126" idx="0"/>
            <a:endCxn id="1127" idx="0"/>
          </p:cNvCxnSpPr>
          <p:nvPr/>
        </p:nvCxnSpPr>
        <p:spPr>
          <a:xfrm>
            <a:off x="17774156" y="3288726"/>
            <a:ext cx="1390143" cy="1"/>
          </a:xfrm>
          <a:prstGeom prst="straightConnector1">
            <a:avLst/>
          </a:prstGeom>
          <a:ln w="25400">
            <a:solidFill>
              <a:srgbClr val="000000"/>
            </a:solidFill>
            <a:miter lim="400000"/>
            <a:tailEnd type="triangle"/>
          </a:ln>
        </p:spPr>
      </p:cxnSp>
      <p:cxnSp>
        <p:nvCxnSpPr>
          <p:cNvPr id="1130" name="Connection Line"/>
          <p:cNvCxnSpPr>
            <a:stCxn id="1127" idx="0"/>
            <a:endCxn id="1090" idx="0"/>
          </p:cNvCxnSpPr>
          <p:nvPr/>
        </p:nvCxnSpPr>
        <p:spPr>
          <a:xfrm flipH="1">
            <a:off x="7189343" y="3288726"/>
            <a:ext cx="11974956" cy="5168901"/>
          </a:xfrm>
          <a:prstGeom prst="straightConnector1">
            <a:avLst/>
          </a:prstGeom>
          <a:ln w="25400">
            <a:solidFill>
              <a:srgbClr val="000000"/>
            </a:solidFill>
            <a:miter lim="400000"/>
            <a:tailEnd type="triangle"/>
          </a:ln>
        </p:spPr>
      </p:cxnSp>
      <p:sp>
        <p:nvSpPr>
          <p:cNvPr id="1131" name="I"/>
          <p:cNvSpPr txBox="1"/>
          <p:nvPr/>
        </p:nvSpPr>
        <p:spPr>
          <a:xfrm>
            <a:off x="18061430" y="4584126"/>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1132" name="Connection Line"/>
          <p:cNvCxnSpPr>
            <a:stCxn id="1112" idx="0"/>
            <a:endCxn id="1131" idx="0"/>
          </p:cNvCxnSpPr>
          <p:nvPr/>
        </p:nvCxnSpPr>
        <p:spPr>
          <a:xfrm>
            <a:off x="14181709" y="5155626"/>
            <a:ext cx="4037456" cy="1"/>
          </a:xfrm>
          <a:prstGeom prst="straightConnector1">
            <a:avLst/>
          </a:prstGeom>
          <a:ln w="25400">
            <a:solidFill>
              <a:srgbClr val="000000"/>
            </a:solidFill>
            <a:miter lim="400000"/>
            <a:headEnd type="triangle"/>
          </a:ln>
        </p:spPr>
      </p:cxnSp>
      <p:cxnSp>
        <p:nvCxnSpPr>
          <p:cNvPr id="1133" name="Connection Line"/>
          <p:cNvCxnSpPr>
            <a:stCxn id="1096" idx="0"/>
            <a:endCxn id="1091" idx="0"/>
          </p:cNvCxnSpPr>
          <p:nvPr/>
        </p:nvCxnSpPr>
        <p:spPr>
          <a:xfrm flipH="1" flipV="1">
            <a:off x="9686798" y="8457626"/>
            <a:ext cx="8812404" cy="1016001"/>
          </a:xfrm>
          <a:prstGeom prst="straightConnector1">
            <a:avLst/>
          </a:prstGeom>
          <a:ln w="25400">
            <a:solidFill>
              <a:srgbClr val="000000"/>
            </a:solidFill>
            <a:miter lim="400000"/>
            <a:tailEnd type="triangle"/>
          </a:ln>
        </p:spPr>
      </p:cxnSp>
      <p:cxnSp>
        <p:nvCxnSpPr>
          <p:cNvPr id="1134" name="Connection Line"/>
          <p:cNvCxnSpPr>
            <a:stCxn id="1121" idx="0"/>
            <a:endCxn id="1112" idx="0"/>
          </p:cNvCxnSpPr>
          <p:nvPr/>
        </p:nvCxnSpPr>
        <p:spPr>
          <a:xfrm>
            <a:off x="12354560" y="5155626"/>
            <a:ext cx="1827150" cy="1"/>
          </a:xfrm>
          <a:prstGeom prst="straightConnector1">
            <a:avLst/>
          </a:prstGeom>
          <a:ln w="25400">
            <a:solidFill>
              <a:srgbClr val="000000"/>
            </a:solidFill>
            <a:miter lim="400000"/>
            <a:tailEnd type="triangle"/>
          </a:ln>
        </p:spPr>
      </p:cxnSp>
      <p:sp>
        <p:nvSpPr>
          <p:cNvPr id="1135" name="Language Model"/>
          <p:cNvSpPr txBox="1"/>
          <p:nvPr/>
        </p:nvSpPr>
        <p:spPr>
          <a:xfrm>
            <a:off x="9291640" y="12139542"/>
            <a:ext cx="6125841" cy="9529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Language Model</a:t>
            </a:r>
          </a:p>
        </p:txBody>
      </p:sp>
      <p:sp>
        <p:nvSpPr>
          <p:cNvPr id="1136" name=".33"/>
          <p:cNvSpPr txBox="1"/>
          <p:nvPr/>
        </p:nvSpPr>
        <p:spPr>
          <a:xfrm>
            <a:off x="14196051" y="3742459"/>
            <a:ext cx="820490" cy="6564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.33</a:t>
            </a:r>
          </a:p>
        </p:txBody>
      </p:sp>
      <p:sp>
        <p:nvSpPr>
          <p:cNvPr id="1137" name=".33"/>
          <p:cNvSpPr txBox="1"/>
          <p:nvPr/>
        </p:nvSpPr>
        <p:spPr>
          <a:xfrm>
            <a:off x="14077914" y="5723868"/>
            <a:ext cx="820490" cy="6564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.33</a:t>
            </a:r>
          </a:p>
        </p:txBody>
      </p:sp>
      <p:sp>
        <p:nvSpPr>
          <p:cNvPr id="1138" name=".33"/>
          <p:cNvSpPr txBox="1"/>
          <p:nvPr/>
        </p:nvSpPr>
        <p:spPr>
          <a:xfrm>
            <a:off x="14736671" y="5149158"/>
            <a:ext cx="643943" cy="52093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000" b="0">
                <a:solidFill>
                  <a:schemeClr val="accent5">
                    <a:hueOff val="-82419"/>
                    <a:satOff val="-9513"/>
                    <a:lumOff val="-16343"/>
                  </a:schemeClr>
                </a:solidFill>
              </a:defRPr>
            </a:lvl1pPr>
          </a:lstStyle>
          <a:p>
            <a:r>
              <a:t>.33</a:t>
            </a:r>
          </a:p>
        </p:txBody>
      </p:sp>
      <p:sp>
        <p:nvSpPr>
          <p:cNvPr id="1139" name=".5"/>
          <p:cNvSpPr txBox="1"/>
          <p:nvPr/>
        </p:nvSpPr>
        <p:spPr>
          <a:xfrm>
            <a:off x="9610606" y="7349311"/>
            <a:ext cx="537965" cy="6564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.5</a:t>
            </a:r>
          </a:p>
        </p:txBody>
      </p:sp>
      <p:sp>
        <p:nvSpPr>
          <p:cNvPr id="1140" name=".5"/>
          <p:cNvSpPr txBox="1"/>
          <p:nvPr/>
        </p:nvSpPr>
        <p:spPr>
          <a:xfrm>
            <a:off x="9737606" y="8746311"/>
            <a:ext cx="537965" cy="6564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.5</a:t>
            </a:r>
          </a:p>
        </p:txBody>
      </p:sp>
      <p:sp>
        <p:nvSpPr>
          <p:cNvPr id="2" name="TextBox 1">
            <a:extLst>
              <a:ext uri="{FF2B5EF4-FFF2-40B4-BE49-F238E27FC236}">
                <a16:creationId xmlns:a16="http://schemas.microsoft.com/office/drawing/2014/main" id="{BFA0E67E-1EFE-2781-DC27-DA2BFA4D629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950F9E-D0C2-1330-114F-6EE336414491}"/>
              </a:ext>
            </a:extLst>
          </p:cNvPr>
          <p:cNvSpPr>
            <a:spLocks noGrp="1"/>
          </p:cNvSpPr>
          <p:nvPr>
            <p:ph type="ctrTitle"/>
          </p:nvPr>
        </p:nvSpPr>
        <p:spPr/>
        <p:txBody>
          <a:bodyPr/>
          <a:lstStyle/>
          <a:p>
            <a:br>
              <a:rPr lang="en-US" i="1" dirty="0"/>
            </a:br>
            <a:br>
              <a:rPr lang="en-US" i="1" dirty="0"/>
            </a:br>
            <a:r>
              <a:rPr lang="en-US" i="1" dirty="0"/>
              <a:t>Interpolation in sufficiently </a:t>
            </a:r>
            <a:br>
              <a:rPr lang="en-US" i="1" dirty="0"/>
            </a:br>
            <a:r>
              <a:rPr lang="en-US" i="1" dirty="0"/>
              <a:t>high-dimensional space is indistinguishable from magic</a:t>
            </a:r>
          </a:p>
        </p:txBody>
      </p:sp>
      <p:sp>
        <p:nvSpPr>
          <p:cNvPr id="4" name="Title 1">
            <a:extLst>
              <a:ext uri="{FF2B5EF4-FFF2-40B4-BE49-F238E27FC236}">
                <a16:creationId xmlns:a16="http://schemas.microsoft.com/office/drawing/2014/main" id="{F413E7F3-E19E-D6A6-2C88-D33946F8BE8F}"/>
              </a:ext>
            </a:extLst>
          </p:cNvPr>
          <p:cNvSpPr txBox="1">
            <a:spLocks/>
          </p:cNvSpPr>
          <p:nvPr/>
        </p:nvSpPr>
        <p:spPr bwMode="auto">
          <a:xfrm>
            <a:off x="1220559" y="549177"/>
            <a:ext cx="21943218"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5516" tIns="107739" rIns="215516" bIns="107739" numCol="1" anchor="ctr" anchorCtr="0" compatLnSpc="1">
            <a:prstTxWarp prst="textNoShape">
              <a:avLst/>
            </a:prstTxWarp>
          </a:bodyPr>
          <a:lstStyle>
            <a:lvl1pPr algn="ctr" rtl="0" eaLnBrk="0" fontAlgn="base" hangingPunct="0">
              <a:spcBef>
                <a:spcPct val="0"/>
              </a:spcBef>
              <a:spcAft>
                <a:spcPct val="0"/>
              </a:spcAft>
              <a:defRPr sz="10200">
                <a:solidFill>
                  <a:schemeClr val="tx2"/>
                </a:solidFill>
                <a:latin typeface="+mj-lt"/>
                <a:ea typeface="+mj-ea"/>
                <a:cs typeface="+mj-cs"/>
              </a:defRPr>
            </a:lvl1pPr>
            <a:lvl2pPr algn="ctr" rtl="0" eaLnBrk="0" fontAlgn="base" hangingPunct="0">
              <a:spcBef>
                <a:spcPct val="0"/>
              </a:spcBef>
              <a:spcAft>
                <a:spcPct val="0"/>
              </a:spcAft>
              <a:defRPr sz="10200">
                <a:solidFill>
                  <a:schemeClr val="tx2"/>
                </a:solidFill>
                <a:latin typeface="Arial" charset="0"/>
                <a:cs typeface="Arial" charset="0"/>
              </a:defRPr>
            </a:lvl2pPr>
            <a:lvl3pPr algn="ctr" rtl="0" eaLnBrk="0" fontAlgn="base" hangingPunct="0">
              <a:spcBef>
                <a:spcPct val="0"/>
              </a:spcBef>
              <a:spcAft>
                <a:spcPct val="0"/>
              </a:spcAft>
              <a:defRPr sz="10200">
                <a:solidFill>
                  <a:schemeClr val="tx2"/>
                </a:solidFill>
                <a:latin typeface="Arial" charset="0"/>
                <a:cs typeface="Arial" charset="0"/>
              </a:defRPr>
            </a:lvl3pPr>
            <a:lvl4pPr algn="ctr" rtl="0" eaLnBrk="0" fontAlgn="base" hangingPunct="0">
              <a:spcBef>
                <a:spcPct val="0"/>
              </a:spcBef>
              <a:spcAft>
                <a:spcPct val="0"/>
              </a:spcAft>
              <a:defRPr sz="10200">
                <a:solidFill>
                  <a:schemeClr val="tx2"/>
                </a:solidFill>
                <a:latin typeface="Arial" charset="0"/>
                <a:cs typeface="Arial" charset="0"/>
              </a:defRPr>
            </a:lvl4pPr>
            <a:lvl5pPr algn="ctr" rtl="0" eaLnBrk="0" fontAlgn="base" hangingPunct="0">
              <a:spcBef>
                <a:spcPct val="0"/>
              </a:spcBef>
              <a:spcAft>
                <a:spcPct val="0"/>
              </a:spcAft>
              <a:defRPr sz="10200">
                <a:solidFill>
                  <a:schemeClr val="tx2"/>
                </a:solidFill>
                <a:latin typeface="Arial" charset="0"/>
                <a:cs typeface="Arial" charset="0"/>
              </a:defRPr>
            </a:lvl5pPr>
            <a:lvl6pPr marL="1077617" algn="ctr" rtl="0" fontAlgn="base">
              <a:spcBef>
                <a:spcPct val="0"/>
              </a:spcBef>
              <a:spcAft>
                <a:spcPct val="0"/>
              </a:spcAft>
              <a:defRPr sz="10200">
                <a:solidFill>
                  <a:schemeClr val="tx2"/>
                </a:solidFill>
                <a:latin typeface="Arial" charset="0"/>
                <a:cs typeface="Arial" charset="0"/>
              </a:defRPr>
            </a:lvl6pPr>
            <a:lvl7pPr marL="2155260" algn="ctr" rtl="0" fontAlgn="base">
              <a:spcBef>
                <a:spcPct val="0"/>
              </a:spcBef>
              <a:spcAft>
                <a:spcPct val="0"/>
              </a:spcAft>
              <a:defRPr sz="10200">
                <a:solidFill>
                  <a:schemeClr val="tx2"/>
                </a:solidFill>
                <a:latin typeface="Arial" charset="0"/>
                <a:cs typeface="Arial" charset="0"/>
              </a:defRPr>
            </a:lvl7pPr>
            <a:lvl8pPr marL="3232927" algn="ctr" rtl="0" fontAlgn="base">
              <a:spcBef>
                <a:spcPct val="0"/>
              </a:spcBef>
              <a:spcAft>
                <a:spcPct val="0"/>
              </a:spcAft>
              <a:defRPr sz="10200">
                <a:solidFill>
                  <a:schemeClr val="tx2"/>
                </a:solidFill>
                <a:latin typeface="Arial" charset="0"/>
                <a:cs typeface="Arial" charset="0"/>
              </a:defRPr>
            </a:lvl8pPr>
            <a:lvl9pPr marL="4310539" algn="ctr" rtl="0" fontAlgn="base">
              <a:spcBef>
                <a:spcPct val="0"/>
              </a:spcBef>
              <a:spcAft>
                <a:spcPct val="0"/>
              </a:spcAft>
              <a:defRPr sz="10200">
                <a:solidFill>
                  <a:schemeClr val="tx2"/>
                </a:solidFill>
                <a:latin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200" b="0" i="0" u="none" strike="noStrike" kern="0" cap="none" spc="0" normalizeH="0" baseline="0" noProof="0" dirty="0">
                <a:ln>
                  <a:noFill/>
                </a:ln>
                <a:solidFill>
                  <a:srgbClr val="000000"/>
                </a:solidFill>
                <a:effectLst/>
                <a:uLnTx/>
                <a:uFillTx/>
                <a:latin typeface="Arial"/>
                <a:ea typeface="+mj-ea"/>
                <a:cs typeface="Arial"/>
                <a:sym typeface="Helvetica Neue"/>
              </a:rPr>
              <a:t>to paraphrase Arthur C. Clarke:</a:t>
            </a:r>
          </a:p>
        </p:txBody>
      </p:sp>
    </p:spTree>
    <p:extLst>
      <p:ext uri="{BB962C8B-B14F-4D97-AF65-F5344CB8AC3E}">
        <p14:creationId xmlns:p14="http://schemas.microsoft.com/office/powerpoint/2010/main" val="197599298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00" name="Wondering"/>
          <p:cNvSpPr txBox="1"/>
          <p:nvPr/>
        </p:nvSpPr>
        <p:spPr>
          <a:xfrm>
            <a:off x="5234432" y="7886126"/>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101" name="if"/>
          <p:cNvSpPr txBox="1"/>
          <p:nvPr/>
        </p:nvSpPr>
        <p:spPr>
          <a:xfrm>
            <a:off x="9425432" y="7886126"/>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102" name="she"/>
          <p:cNvSpPr txBox="1"/>
          <p:nvPr/>
        </p:nvSpPr>
        <p:spPr>
          <a:xfrm>
            <a:off x="10568432" y="8902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103" name="had"/>
          <p:cNvSpPr txBox="1"/>
          <p:nvPr/>
        </p:nvSpPr>
        <p:spPr>
          <a:xfrm>
            <a:off x="12092432" y="8902126"/>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104" name="changed"/>
          <p:cNvSpPr txBox="1"/>
          <p:nvPr/>
        </p:nvSpPr>
        <p:spPr>
          <a:xfrm>
            <a:off x="13743432" y="8902126"/>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105" name="at"/>
          <p:cNvSpPr txBox="1"/>
          <p:nvPr/>
        </p:nvSpPr>
        <p:spPr>
          <a:xfrm>
            <a:off x="17045432" y="8902126"/>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106" name="all"/>
          <p:cNvSpPr txBox="1"/>
          <p:nvPr/>
        </p:nvSpPr>
        <p:spPr>
          <a:xfrm>
            <a:off x="18061432" y="8902126"/>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107" name="her"/>
          <p:cNvSpPr txBox="1"/>
          <p:nvPr/>
        </p:nvSpPr>
        <p:spPr>
          <a:xfrm>
            <a:off x="10328529" y="6224695"/>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108" name="hair"/>
          <p:cNvSpPr txBox="1"/>
          <p:nvPr/>
        </p:nvSpPr>
        <p:spPr>
          <a:xfrm>
            <a:off x="11987403" y="6224695"/>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4109" name="still"/>
          <p:cNvSpPr txBox="1"/>
          <p:nvPr/>
        </p:nvSpPr>
        <p:spPr>
          <a:xfrm>
            <a:off x="15195550" y="6224695"/>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110" name="red"/>
          <p:cNvSpPr txBox="1"/>
          <p:nvPr/>
        </p:nvSpPr>
        <p:spPr>
          <a:xfrm>
            <a:off x="16840962" y="6224695"/>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4111" name="Connection Line"/>
          <p:cNvCxnSpPr>
            <a:stCxn id="4100" idx="0"/>
            <a:endCxn id="4101" idx="0"/>
          </p:cNvCxnSpPr>
          <p:nvPr/>
        </p:nvCxnSpPr>
        <p:spPr>
          <a:xfrm>
            <a:off x="7189343" y="8457626"/>
            <a:ext cx="2497456" cy="1"/>
          </a:xfrm>
          <a:prstGeom prst="straightConnector1">
            <a:avLst/>
          </a:prstGeom>
          <a:ln w="25400">
            <a:solidFill>
              <a:srgbClr val="000000"/>
            </a:solidFill>
            <a:miter lim="400000"/>
            <a:tailEnd type="triangle"/>
          </a:ln>
        </p:spPr>
      </p:cxnSp>
      <p:cxnSp>
        <p:nvCxnSpPr>
          <p:cNvPr id="4112" name="Connection Line"/>
          <p:cNvCxnSpPr>
            <a:stCxn id="4101" idx="0"/>
            <a:endCxn id="4102" idx="0"/>
          </p:cNvCxnSpPr>
          <p:nvPr/>
        </p:nvCxnSpPr>
        <p:spPr>
          <a:xfrm>
            <a:off x="9686798" y="8457626"/>
            <a:ext cx="1524763" cy="1016001"/>
          </a:xfrm>
          <a:prstGeom prst="straightConnector1">
            <a:avLst/>
          </a:prstGeom>
          <a:ln w="25400">
            <a:solidFill>
              <a:schemeClr val="accent5">
                <a:hueOff val="-82419"/>
                <a:satOff val="-9513"/>
                <a:lumOff val="-16343"/>
              </a:schemeClr>
            </a:solidFill>
            <a:miter lim="400000"/>
            <a:tailEnd type="triangle"/>
          </a:ln>
        </p:spPr>
      </p:cxnSp>
      <p:cxnSp>
        <p:nvCxnSpPr>
          <p:cNvPr id="4113" name="Connection Line"/>
          <p:cNvCxnSpPr>
            <a:stCxn id="4102" idx="0"/>
            <a:endCxn id="4103" idx="0"/>
          </p:cNvCxnSpPr>
          <p:nvPr/>
        </p:nvCxnSpPr>
        <p:spPr>
          <a:xfrm>
            <a:off x="11211560" y="9473626"/>
            <a:ext cx="1580389" cy="1"/>
          </a:xfrm>
          <a:prstGeom prst="straightConnector1">
            <a:avLst/>
          </a:prstGeom>
          <a:ln w="25400">
            <a:solidFill>
              <a:srgbClr val="000000"/>
            </a:solidFill>
            <a:miter lim="400000"/>
            <a:tailEnd type="triangle"/>
          </a:ln>
        </p:spPr>
      </p:cxnSp>
      <p:cxnSp>
        <p:nvCxnSpPr>
          <p:cNvPr id="4114" name="Connection Line"/>
          <p:cNvCxnSpPr>
            <a:stCxn id="4103" idx="0"/>
            <a:endCxn id="4104" idx="0"/>
          </p:cNvCxnSpPr>
          <p:nvPr/>
        </p:nvCxnSpPr>
        <p:spPr>
          <a:xfrm>
            <a:off x="12791948" y="9473626"/>
            <a:ext cx="2491106" cy="1"/>
          </a:xfrm>
          <a:prstGeom prst="straightConnector1">
            <a:avLst/>
          </a:prstGeom>
          <a:ln w="25400">
            <a:solidFill>
              <a:srgbClr val="000000"/>
            </a:solidFill>
            <a:miter lim="400000"/>
            <a:tailEnd type="triangle"/>
          </a:ln>
        </p:spPr>
      </p:cxnSp>
      <p:cxnSp>
        <p:nvCxnSpPr>
          <p:cNvPr id="4115" name="Connection Line"/>
          <p:cNvCxnSpPr>
            <a:stCxn id="4104" idx="0"/>
            <a:endCxn id="4105" idx="0"/>
          </p:cNvCxnSpPr>
          <p:nvPr/>
        </p:nvCxnSpPr>
        <p:spPr>
          <a:xfrm>
            <a:off x="15283053" y="9473626"/>
            <a:ext cx="2143761" cy="1"/>
          </a:xfrm>
          <a:prstGeom prst="straightConnector1">
            <a:avLst/>
          </a:prstGeom>
          <a:ln w="25400">
            <a:solidFill>
              <a:srgbClr val="000000"/>
            </a:solidFill>
            <a:miter lim="400000"/>
            <a:tailEnd type="triangle"/>
          </a:ln>
        </p:spPr>
      </p:cxnSp>
      <p:cxnSp>
        <p:nvCxnSpPr>
          <p:cNvPr id="4116" name="Connection Line"/>
          <p:cNvCxnSpPr>
            <a:stCxn id="4105" idx="0"/>
            <a:endCxn id="4106" idx="0"/>
          </p:cNvCxnSpPr>
          <p:nvPr/>
        </p:nvCxnSpPr>
        <p:spPr>
          <a:xfrm>
            <a:off x="17426813" y="9473626"/>
            <a:ext cx="1072389" cy="1"/>
          </a:xfrm>
          <a:prstGeom prst="straightConnector1">
            <a:avLst/>
          </a:prstGeom>
          <a:ln w="25400">
            <a:solidFill>
              <a:srgbClr val="000000"/>
            </a:solidFill>
            <a:miter lim="400000"/>
            <a:tailEnd type="triangle"/>
          </a:ln>
        </p:spPr>
      </p:cxnSp>
      <p:cxnSp>
        <p:nvCxnSpPr>
          <p:cNvPr id="4117" name="Connection Line"/>
          <p:cNvCxnSpPr>
            <a:stCxn id="4101" idx="0"/>
            <a:endCxn id="4107" idx="0"/>
          </p:cNvCxnSpPr>
          <p:nvPr/>
        </p:nvCxnSpPr>
        <p:spPr>
          <a:xfrm flipV="1">
            <a:off x="9686798" y="6796195"/>
            <a:ext cx="1249046" cy="1661432"/>
          </a:xfrm>
          <a:prstGeom prst="straightConnector1">
            <a:avLst/>
          </a:prstGeom>
          <a:ln w="25400">
            <a:solidFill>
              <a:schemeClr val="accent5">
                <a:hueOff val="-82419"/>
                <a:satOff val="-9513"/>
                <a:lumOff val="-16343"/>
              </a:schemeClr>
            </a:solidFill>
            <a:miter lim="400000"/>
            <a:tailEnd type="triangle"/>
          </a:ln>
        </p:spPr>
      </p:cxnSp>
      <p:cxnSp>
        <p:nvCxnSpPr>
          <p:cNvPr id="4118" name="Connection Line"/>
          <p:cNvCxnSpPr>
            <a:stCxn id="4107" idx="0"/>
            <a:endCxn id="4108"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4119" name="Connection Line"/>
          <p:cNvCxnSpPr>
            <a:stCxn id="4108" idx="0"/>
            <a:endCxn id="4122"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4120" name="Connection Line"/>
          <p:cNvCxnSpPr>
            <a:stCxn id="4122" idx="0"/>
            <a:endCxn id="4109" idx="0"/>
          </p:cNvCxnSpPr>
          <p:nvPr/>
        </p:nvCxnSpPr>
        <p:spPr>
          <a:xfrm>
            <a:off x="14181709" y="5155626"/>
            <a:ext cx="1634109" cy="1640570"/>
          </a:xfrm>
          <a:prstGeom prst="straightConnector1">
            <a:avLst/>
          </a:prstGeom>
          <a:ln w="25400">
            <a:solidFill>
              <a:schemeClr val="accent5">
                <a:hueOff val="-82419"/>
                <a:satOff val="-9513"/>
                <a:lumOff val="-16343"/>
              </a:schemeClr>
            </a:solidFill>
            <a:miter lim="400000"/>
            <a:tailEnd type="triangle"/>
          </a:ln>
        </p:spPr>
      </p:cxnSp>
      <p:cxnSp>
        <p:nvCxnSpPr>
          <p:cNvPr id="4121" name="Connection Line"/>
          <p:cNvCxnSpPr>
            <a:stCxn id="4109" idx="0"/>
            <a:endCxn id="4110" idx="0"/>
          </p:cNvCxnSpPr>
          <p:nvPr/>
        </p:nvCxnSpPr>
        <p:spPr>
          <a:xfrm>
            <a:off x="15815817" y="6796195"/>
            <a:ext cx="1646557" cy="1"/>
          </a:xfrm>
          <a:prstGeom prst="straightConnector1">
            <a:avLst/>
          </a:prstGeom>
          <a:ln w="25400">
            <a:solidFill>
              <a:srgbClr val="000000"/>
            </a:solidFill>
            <a:miter lim="400000"/>
            <a:tailEnd type="triangle"/>
          </a:ln>
        </p:spPr>
      </p:cxnSp>
      <p:sp>
        <p:nvSpPr>
          <p:cNvPr id="4122" name="was"/>
          <p:cNvSpPr txBox="1"/>
          <p:nvPr/>
        </p:nvSpPr>
        <p:spPr>
          <a:xfrm>
            <a:off x="13489432" y="4584126"/>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123" name="shining"/>
          <p:cNvSpPr txBox="1"/>
          <p:nvPr/>
        </p:nvSpPr>
        <p:spPr>
          <a:xfrm>
            <a:off x="15394432" y="4584126"/>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124" name="laying"/>
          <p:cNvSpPr txBox="1"/>
          <p:nvPr/>
        </p:nvSpPr>
        <p:spPr>
          <a:xfrm>
            <a:off x="15005502" y="272059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4125" name="Connection Line"/>
          <p:cNvCxnSpPr>
            <a:stCxn id="4122" idx="0"/>
            <a:endCxn id="4123" idx="0"/>
          </p:cNvCxnSpPr>
          <p:nvPr/>
        </p:nvCxnSpPr>
        <p:spPr>
          <a:xfrm>
            <a:off x="14181709" y="5155626"/>
            <a:ext cx="2483359" cy="1"/>
          </a:xfrm>
          <a:prstGeom prst="straightConnector1">
            <a:avLst/>
          </a:prstGeom>
          <a:ln w="25400">
            <a:solidFill>
              <a:schemeClr val="accent5">
                <a:hueOff val="-82419"/>
                <a:satOff val="-9513"/>
                <a:lumOff val="-16343"/>
              </a:schemeClr>
            </a:solidFill>
            <a:miter lim="400000"/>
            <a:tailEnd type="triangle"/>
          </a:ln>
        </p:spPr>
      </p:cxnSp>
      <p:cxnSp>
        <p:nvCxnSpPr>
          <p:cNvPr id="4126" name="Connection Line"/>
          <p:cNvCxnSpPr>
            <a:stCxn id="4122" idx="0"/>
            <a:endCxn id="4124" idx="0"/>
          </p:cNvCxnSpPr>
          <p:nvPr/>
        </p:nvCxnSpPr>
        <p:spPr>
          <a:xfrm flipV="1">
            <a:off x="14181709" y="3292090"/>
            <a:ext cx="1889832" cy="1863537"/>
          </a:xfrm>
          <a:prstGeom prst="straightConnector1">
            <a:avLst/>
          </a:prstGeom>
          <a:ln w="25400">
            <a:solidFill>
              <a:schemeClr val="accent5">
                <a:hueOff val="-82419"/>
                <a:satOff val="-9513"/>
                <a:lumOff val="-16343"/>
              </a:schemeClr>
            </a:solidFill>
            <a:miter lim="400000"/>
            <a:tailEnd type="triangle"/>
          </a:ln>
        </p:spPr>
      </p:cxnSp>
      <p:sp>
        <p:nvSpPr>
          <p:cNvPr id="4127" name="Early"/>
          <p:cNvSpPr txBox="1"/>
          <p:nvPr/>
        </p:nvSpPr>
        <p:spPr>
          <a:xfrm>
            <a:off x="3202432" y="4584126"/>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128" name="one"/>
          <p:cNvSpPr txBox="1"/>
          <p:nvPr/>
        </p:nvSpPr>
        <p:spPr>
          <a:xfrm>
            <a:off x="5234432" y="4584126"/>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129" name="morning"/>
          <p:cNvSpPr txBox="1"/>
          <p:nvPr/>
        </p:nvSpPr>
        <p:spPr>
          <a:xfrm>
            <a:off x="6885432" y="4584126"/>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130" name="the"/>
          <p:cNvSpPr txBox="1"/>
          <p:nvPr/>
        </p:nvSpPr>
        <p:spPr>
          <a:xfrm>
            <a:off x="10187432" y="4584126"/>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131" name="sun"/>
          <p:cNvSpPr txBox="1"/>
          <p:nvPr/>
        </p:nvSpPr>
        <p:spPr>
          <a:xfrm>
            <a:off x="11711432" y="4584126"/>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4132" name="Connection Line"/>
          <p:cNvCxnSpPr>
            <a:stCxn id="4127" idx="0"/>
            <a:endCxn id="4128"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4133" name="Connection Line"/>
          <p:cNvCxnSpPr>
            <a:stCxn id="4128" idx="0"/>
            <a:endCxn id="4129"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4134" name="Connection Line"/>
          <p:cNvCxnSpPr>
            <a:stCxn id="4129" idx="0"/>
            <a:endCxn id="4130"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4135" name="Connection Line"/>
          <p:cNvCxnSpPr>
            <a:stCxn id="4130" idx="0"/>
            <a:endCxn id="4131" idx="0"/>
          </p:cNvCxnSpPr>
          <p:nvPr/>
        </p:nvCxnSpPr>
        <p:spPr>
          <a:xfrm>
            <a:off x="10794746" y="5155626"/>
            <a:ext cx="1559815" cy="1"/>
          </a:xfrm>
          <a:prstGeom prst="straightConnector1">
            <a:avLst/>
          </a:prstGeom>
          <a:ln w="25400">
            <a:solidFill>
              <a:srgbClr val="000000"/>
            </a:solidFill>
            <a:miter lim="400000"/>
            <a:tailEnd type="triangle"/>
          </a:ln>
        </p:spPr>
      </p:cxnSp>
      <p:sp>
        <p:nvSpPr>
          <p:cNvPr id="4136" name="in"/>
          <p:cNvSpPr txBox="1"/>
          <p:nvPr/>
        </p:nvSpPr>
        <p:spPr>
          <a:xfrm>
            <a:off x="17413730" y="2717226"/>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137" name="bed"/>
          <p:cNvSpPr txBox="1"/>
          <p:nvPr/>
        </p:nvSpPr>
        <p:spPr>
          <a:xfrm>
            <a:off x="18429730" y="2717226"/>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4138" name="Connection Line"/>
          <p:cNvCxnSpPr>
            <a:stCxn id="4124" idx="0"/>
            <a:endCxn id="4136"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4139" name="Connection Line"/>
          <p:cNvCxnSpPr>
            <a:stCxn id="4136" idx="0"/>
            <a:endCxn id="4137" idx="0"/>
          </p:cNvCxnSpPr>
          <p:nvPr/>
        </p:nvCxnSpPr>
        <p:spPr>
          <a:xfrm>
            <a:off x="17774156" y="3288726"/>
            <a:ext cx="1390143" cy="1"/>
          </a:xfrm>
          <a:prstGeom prst="straightConnector1">
            <a:avLst/>
          </a:prstGeom>
          <a:ln w="25400">
            <a:solidFill>
              <a:srgbClr val="000000"/>
            </a:solidFill>
            <a:miter lim="400000"/>
            <a:tailEnd type="triangle"/>
          </a:ln>
        </p:spPr>
      </p:cxnSp>
      <p:cxnSp>
        <p:nvCxnSpPr>
          <p:cNvPr id="4140" name="Connection Line"/>
          <p:cNvCxnSpPr>
            <a:stCxn id="4137" idx="0"/>
            <a:endCxn id="4100" idx="0"/>
          </p:cNvCxnSpPr>
          <p:nvPr/>
        </p:nvCxnSpPr>
        <p:spPr>
          <a:xfrm flipH="1">
            <a:off x="7189343" y="3288726"/>
            <a:ext cx="11974956" cy="5168901"/>
          </a:xfrm>
          <a:prstGeom prst="straightConnector1">
            <a:avLst/>
          </a:prstGeom>
          <a:ln w="25400">
            <a:solidFill>
              <a:srgbClr val="000000"/>
            </a:solidFill>
            <a:miter lim="400000"/>
            <a:tailEnd type="triangle"/>
          </a:ln>
        </p:spPr>
      </p:cxnSp>
      <p:sp>
        <p:nvSpPr>
          <p:cNvPr id="4141" name="I"/>
          <p:cNvSpPr txBox="1"/>
          <p:nvPr/>
        </p:nvSpPr>
        <p:spPr>
          <a:xfrm>
            <a:off x="18061430" y="4584126"/>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4142" name="Connection Line"/>
          <p:cNvCxnSpPr>
            <a:stCxn id="4122" idx="0"/>
            <a:endCxn id="4141" idx="0"/>
          </p:cNvCxnSpPr>
          <p:nvPr/>
        </p:nvCxnSpPr>
        <p:spPr>
          <a:xfrm>
            <a:off x="14181709" y="5155626"/>
            <a:ext cx="4037456" cy="1"/>
          </a:xfrm>
          <a:prstGeom prst="straightConnector1">
            <a:avLst/>
          </a:prstGeom>
          <a:ln w="25400">
            <a:solidFill>
              <a:srgbClr val="000000"/>
            </a:solidFill>
            <a:miter lim="400000"/>
            <a:headEnd type="triangle"/>
          </a:ln>
        </p:spPr>
      </p:cxnSp>
      <p:cxnSp>
        <p:nvCxnSpPr>
          <p:cNvPr id="4143" name="Connection Line"/>
          <p:cNvCxnSpPr>
            <a:stCxn id="4106" idx="0"/>
            <a:endCxn id="4101" idx="0"/>
          </p:cNvCxnSpPr>
          <p:nvPr/>
        </p:nvCxnSpPr>
        <p:spPr>
          <a:xfrm flipH="1" flipV="1">
            <a:off x="9686798" y="8457626"/>
            <a:ext cx="8812404" cy="1016001"/>
          </a:xfrm>
          <a:prstGeom prst="straightConnector1">
            <a:avLst/>
          </a:prstGeom>
          <a:ln w="25400">
            <a:solidFill>
              <a:srgbClr val="000000"/>
            </a:solidFill>
            <a:miter lim="400000"/>
            <a:tailEnd type="triangle"/>
          </a:ln>
        </p:spPr>
      </p:cxnSp>
      <p:cxnSp>
        <p:nvCxnSpPr>
          <p:cNvPr id="4144" name="Connection Line"/>
          <p:cNvCxnSpPr>
            <a:stCxn id="4131" idx="0"/>
            <a:endCxn id="4122" idx="0"/>
          </p:cNvCxnSpPr>
          <p:nvPr/>
        </p:nvCxnSpPr>
        <p:spPr>
          <a:xfrm>
            <a:off x="12354560" y="5155626"/>
            <a:ext cx="1827150" cy="1"/>
          </a:xfrm>
          <a:prstGeom prst="straightConnector1">
            <a:avLst/>
          </a:prstGeom>
          <a:ln w="25400">
            <a:solidFill>
              <a:srgbClr val="000000"/>
            </a:solidFill>
            <a:miter lim="400000"/>
            <a:tailEnd type="triangle"/>
          </a:ln>
        </p:spPr>
      </p:cxnSp>
      <p:sp>
        <p:nvSpPr>
          <p:cNvPr id="4145" name="Language Model"/>
          <p:cNvSpPr txBox="1"/>
          <p:nvPr/>
        </p:nvSpPr>
        <p:spPr>
          <a:xfrm>
            <a:off x="9291640" y="12139542"/>
            <a:ext cx="6125841" cy="9529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Language Model</a:t>
            </a:r>
          </a:p>
        </p:txBody>
      </p:sp>
      <p:sp>
        <p:nvSpPr>
          <p:cNvPr id="4146" name=".33"/>
          <p:cNvSpPr txBox="1"/>
          <p:nvPr/>
        </p:nvSpPr>
        <p:spPr>
          <a:xfrm>
            <a:off x="14196051" y="3742459"/>
            <a:ext cx="820490" cy="6564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.33</a:t>
            </a:r>
          </a:p>
        </p:txBody>
      </p:sp>
      <p:sp>
        <p:nvSpPr>
          <p:cNvPr id="4147" name=".33"/>
          <p:cNvSpPr txBox="1"/>
          <p:nvPr/>
        </p:nvSpPr>
        <p:spPr>
          <a:xfrm>
            <a:off x="14077914" y="5723868"/>
            <a:ext cx="820490" cy="6564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.33</a:t>
            </a:r>
          </a:p>
        </p:txBody>
      </p:sp>
      <p:sp>
        <p:nvSpPr>
          <p:cNvPr id="4148" name=".33"/>
          <p:cNvSpPr txBox="1"/>
          <p:nvPr/>
        </p:nvSpPr>
        <p:spPr>
          <a:xfrm>
            <a:off x="14736671" y="5149158"/>
            <a:ext cx="643943" cy="52093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000" b="0">
                <a:solidFill>
                  <a:schemeClr val="accent5">
                    <a:hueOff val="-82419"/>
                    <a:satOff val="-9513"/>
                    <a:lumOff val="-16343"/>
                  </a:schemeClr>
                </a:solidFill>
              </a:defRPr>
            </a:lvl1pPr>
          </a:lstStyle>
          <a:p>
            <a:r>
              <a:t>.33</a:t>
            </a:r>
          </a:p>
        </p:txBody>
      </p:sp>
      <p:sp>
        <p:nvSpPr>
          <p:cNvPr id="4149" name=".5"/>
          <p:cNvSpPr txBox="1"/>
          <p:nvPr/>
        </p:nvSpPr>
        <p:spPr>
          <a:xfrm>
            <a:off x="9610606" y="7349311"/>
            <a:ext cx="537965" cy="6564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.5</a:t>
            </a:r>
          </a:p>
        </p:txBody>
      </p:sp>
      <p:sp>
        <p:nvSpPr>
          <p:cNvPr id="4150" name=".5"/>
          <p:cNvSpPr txBox="1"/>
          <p:nvPr/>
        </p:nvSpPr>
        <p:spPr>
          <a:xfrm>
            <a:off x="9737606" y="8746311"/>
            <a:ext cx="537965" cy="6564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.5</a:t>
            </a:r>
          </a:p>
        </p:txBody>
      </p:sp>
      <p:sp>
        <p:nvSpPr>
          <p:cNvPr id="2" name="TextBox 1">
            <a:extLst>
              <a:ext uri="{FF2B5EF4-FFF2-40B4-BE49-F238E27FC236}">
                <a16:creationId xmlns:a16="http://schemas.microsoft.com/office/drawing/2014/main" id="{CD45DE1A-A6C1-50EA-E804-1BC1BCF7AE1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13" name="Group"/>
          <p:cNvGrpSpPr/>
          <p:nvPr/>
        </p:nvGrpSpPr>
        <p:grpSpPr>
          <a:xfrm>
            <a:off x="3202432" y="2717226"/>
            <a:ext cx="16696436" cy="7327901"/>
            <a:chOff x="0" y="0"/>
            <a:chExt cx="16696434" cy="7327900"/>
          </a:xfrm>
        </p:grpSpPr>
        <p:sp>
          <p:nvSpPr>
            <p:cNvPr id="4167"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4168"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4169"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4170"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4171"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4172"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4173"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4174"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4175"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4176"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4177"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4178" name="Connection Line"/>
            <p:cNvCxnSpPr>
              <a:stCxn id="4167" idx="0"/>
              <a:endCxn id="4168"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4179" name="Connection Line"/>
            <p:cNvCxnSpPr>
              <a:stCxn id="4168" idx="0"/>
              <a:endCxn id="4169"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4180" name="Connection Line"/>
            <p:cNvCxnSpPr>
              <a:stCxn id="4169" idx="0"/>
              <a:endCxn id="4170"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4181" name="Connection Line"/>
            <p:cNvCxnSpPr>
              <a:stCxn id="4170" idx="0"/>
              <a:endCxn id="4171"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4182" name="Connection Line"/>
            <p:cNvCxnSpPr>
              <a:stCxn id="4171" idx="0"/>
              <a:endCxn id="4172"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4183" name="Connection Line"/>
            <p:cNvCxnSpPr>
              <a:stCxn id="4172" idx="0"/>
              <a:endCxn id="4173"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4184" name="Connection Line"/>
            <p:cNvCxnSpPr>
              <a:stCxn id="4168" idx="0"/>
              <a:endCxn id="4174"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4185" name="Connection Line"/>
            <p:cNvCxnSpPr>
              <a:stCxn id="4174" idx="0"/>
              <a:endCxn id="4175"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4186" name="Connection Line"/>
            <p:cNvCxnSpPr>
              <a:stCxn id="4175" idx="0"/>
              <a:endCxn id="4189"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4187" name="Connection Line"/>
            <p:cNvCxnSpPr>
              <a:stCxn id="4189" idx="0"/>
              <a:endCxn id="4176"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4188" name="Connection Line"/>
            <p:cNvCxnSpPr>
              <a:stCxn id="4176" idx="0"/>
              <a:endCxn id="4177"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4189"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4190"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4191"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4192" name="Connection Line"/>
            <p:cNvCxnSpPr>
              <a:stCxn id="4189" idx="0"/>
              <a:endCxn id="4190"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4193" name="Connection Line"/>
            <p:cNvCxnSpPr>
              <a:stCxn id="4189" idx="0"/>
              <a:endCxn id="4191"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4194"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4195"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4196"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4197"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4198"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4199" name="Connection Line"/>
            <p:cNvCxnSpPr>
              <a:stCxn id="4194" idx="0"/>
              <a:endCxn id="4195"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4200" name="Connection Line"/>
            <p:cNvCxnSpPr>
              <a:stCxn id="4195" idx="0"/>
              <a:endCxn id="4196"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4201" name="Connection Line"/>
            <p:cNvCxnSpPr>
              <a:stCxn id="4196" idx="0"/>
              <a:endCxn id="4197"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4202" name="Connection Line"/>
            <p:cNvCxnSpPr>
              <a:stCxn id="4197" idx="0"/>
              <a:endCxn id="4198"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4203" name="in"/>
            <p:cNvSpPr txBox="1"/>
            <p:nvPr/>
          </p:nvSpPr>
          <p:spPr>
            <a:xfrm>
              <a:off x="14211298" y="0"/>
              <a:ext cx="720853"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4204"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4205" name="Connection Line"/>
            <p:cNvCxnSpPr>
              <a:stCxn id="4191" idx="0"/>
              <a:endCxn id="4203"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4206" name="Connection Line"/>
            <p:cNvCxnSpPr>
              <a:stCxn id="4203" idx="0"/>
              <a:endCxn id="4204"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4207" name="Connection Line"/>
            <p:cNvCxnSpPr>
              <a:stCxn id="4204" idx="0"/>
              <a:endCxn id="4167"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4208"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4209" name="Connection Line"/>
            <p:cNvCxnSpPr>
              <a:stCxn id="4189" idx="0"/>
              <a:endCxn id="4208"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4210" name="Connection Line"/>
            <p:cNvCxnSpPr>
              <a:stCxn id="4173" idx="0"/>
              <a:endCxn id="4168"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4211" name="Connection Line"/>
            <p:cNvCxnSpPr>
              <a:stCxn id="4198" idx="0"/>
              <a:endCxn id="4189"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4212" name="Connection Line"/>
            <p:cNvCxnSpPr>
              <a:stCxn id="4190" idx="0"/>
              <a:endCxn id="4208"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mc:AlternateContent xmlns:mc="http://schemas.openxmlformats.org/markup-compatibility/2006" xmlns:a14="http://schemas.microsoft.com/office/drawing/2010/main">
        <mc:Choice Requires="a14">
          <p:sp>
            <p:nvSpPr>
              <p:cNvPr id="4214" name="Equation"/>
              <p:cNvSpPr txBox="1"/>
              <p:nvPr/>
            </p:nvSpPr>
            <p:spPr>
              <a:xfrm>
                <a:off x="6593311" y="2361540"/>
                <a:ext cx="1275241" cy="1151392"/>
              </a:xfrm>
              <a:prstGeom prst="rect">
                <a:avLst/>
              </a:prstGeom>
              <a:ln w="12700">
                <a:miter lim="400000"/>
              </a:ln>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sSub>
                        <m:sSubPr>
                          <m:ctrlPr>
                            <a:rPr sz="13000" i="1">
                              <a:solidFill>
                                <a:srgbClr val="ED220B"/>
                              </a:solidFill>
                              <a:latin typeface="Cambria Math" panose="02040503050406030204" pitchFamily="18" charset="0"/>
                            </a:rPr>
                          </m:ctrlPr>
                        </m:sSubPr>
                        <m:e>
                          <m:r>
                            <a:rPr sz="13000" i="1">
                              <a:solidFill>
                                <a:srgbClr val="ED220B"/>
                              </a:solidFill>
                              <a:latin typeface="Cambria Math" panose="02040503050406030204" pitchFamily="18" charset="0"/>
                            </a:rPr>
                            <m:t>𝑥</m:t>
                          </m:r>
                        </m:e>
                        <m:sub>
                          <m:r>
                            <a:rPr sz="13000" i="1">
                              <a:solidFill>
                                <a:srgbClr val="ED220B"/>
                              </a:solidFill>
                              <a:latin typeface="Cambria Math" panose="02040503050406030204" pitchFamily="18" charset="0"/>
                            </a:rPr>
                            <m:t>𝑛</m:t>
                          </m:r>
                        </m:sub>
                      </m:sSub>
                    </m:oMath>
                  </m:oMathPara>
                </a14:m>
                <a:endParaRPr sz="13000">
                  <a:solidFill>
                    <a:srgbClr val="EE220C"/>
                  </a:solidFill>
                </a:endParaRPr>
              </a:p>
            </p:txBody>
          </p:sp>
        </mc:Choice>
        <mc:Fallback xmlns="">
          <p:sp>
            <p:nvSpPr>
              <p:cNvPr id="4214" name="Equation"/>
              <p:cNvSpPr txBox="1">
                <a:spLocks noRot="1" noChangeAspect="1" noMove="1" noResize="1" noEditPoints="1" noAdjustHandles="1" noChangeArrowheads="1" noChangeShapeType="1" noTextEdit="1"/>
              </p:cNvSpPr>
              <p:nvPr/>
            </p:nvSpPr>
            <p:spPr>
              <a:xfrm>
                <a:off x="6593311" y="2361540"/>
                <a:ext cx="1275241" cy="1151392"/>
              </a:xfrm>
              <a:prstGeom prst="rect">
                <a:avLst/>
              </a:prstGeom>
              <a:blipFill>
                <a:blip r:embed="rId3"/>
                <a:stretch>
                  <a:fillRect l="-31683" r="-52475" b="-94565"/>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215" name="Equation"/>
              <p:cNvSpPr txBox="1"/>
              <p:nvPr/>
            </p:nvSpPr>
            <p:spPr>
              <a:xfrm>
                <a:off x="3590803" y="2403588"/>
                <a:ext cx="10948313" cy="2000548"/>
              </a:xfrm>
              <a:prstGeom prst="rect">
                <a:avLst/>
              </a:prstGeom>
              <a:ln w="12700">
                <a:miter lim="400000"/>
              </a:ln>
            </p:spPr>
            <p:txBody>
              <a:bodyPr wrap="squar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lang="en-US" sz="13000" i="1" smtClean="0">
                          <a:solidFill>
                            <a:srgbClr val="ED220B"/>
                          </a:solidFill>
                          <a:latin typeface="Cambria Math" panose="02040503050406030204" pitchFamily="18" charset="0"/>
                        </a:rPr>
                        <m:t>𝑃</m:t>
                      </m:r>
                      <m:d>
                        <m:dPr>
                          <m:endChr m:val="|"/>
                          <m:ctrlPr>
                            <a:rPr lang="en-US" sz="13000" i="1" smtClean="0">
                              <a:solidFill>
                                <a:srgbClr val="ED220B"/>
                              </a:solidFill>
                              <a:latin typeface="Cambria Math" panose="02040503050406030204" pitchFamily="18" charset="0"/>
                            </a:rPr>
                          </m:ctrlPr>
                        </m:dPr>
                        <m:e>
                          <m:r>
                            <a:rPr lang="en-US" sz="13000" b="0" i="1" smtClean="0">
                              <a:solidFill>
                                <a:srgbClr val="ED220B"/>
                              </a:solidFill>
                              <a:latin typeface="Cambria Math" panose="02040503050406030204" pitchFamily="18" charset="0"/>
                            </a:rPr>
                            <m:t>   </m:t>
                          </m:r>
                        </m:e>
                      </m:d>
                      <m:r>
                        <a:rPr lang="en-US" sz="13000" b="0" i="1" smtClean="0">
                          <a:solidFill>
                            <a:srgbClr val="ED220B"/>
                          </a:solidFill>
                          <a:latin typeface="Cambria Math" panose="02040503050406030204" pitchFamily="18" charset="0"/>
                        </a:rPr>
                        <m:t>          </m:t>
                      </m:r>
                      <m:r>
                        <a:rPr lang="en-US" sz="13000" i="1">
                          <a:solidFill>
                            <a:srgbClr val="ED220B"/>
                          </a:solidFill>
                          <a:latin typeface="Cambria Math" panose="02040503050406030204" pitchFamily="18" charset="0"/>
                        </a:rPr>
                        <m:t>)</m:t>
                      </m:r>
                    </m:oMath>
                  </m:oMathPara>
                </a14:m>
                <a:endParaRPr sz="13000" dirty="0">
                  <a:solidFill>
                    <a:srgbClr val="EE220C"/>
                  </a:solidFill>
                </a:endParaRPr>
              </a:p>
            </p:txBody>
          </p:sp>
        </mc:Choice>
        <mc:Fallback xmlns="">
          <p:sp>
            <p:nvSpPr>
              <p:cNvPr id="4215" name="Equation"/>
              <p:cNvSpPr txBox="1">
                <a:spLocks noRot="1" noChangeAspect="1" noMove="1" noResize="1" noEditPoints="1" noAdjustHandles="1" noChangeArrowheads="1" noChangeShapeType="1" noTextEdit="1"/>
              </p:cNvSpPr>
              <p:nvPr/>
            </p:nvSpPr>
            <p:spPr>
              <a:xfrm>
                <a:off x="3590803" y="2403588"/>
                <a:ext cx="10948313" cy="2000548"/>
              </a:xfrm>
              <a:prstGeom prst="rect">
                <a:avLst/>
              </a:prstGeom>
              <a:blipFill>
                <a:blip r:embed="rId4"/>
                <a:stretch>
                  <a:fillRect/>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216" name="Equation"/>
              <p:cNvSpPr txBox="1"/>
              <p:nvPr/>
            </p:nvSpPr>
            <p:spPr>
              <a:xfrm>
                <a:off x="8752311" y="2361540"/>
                <a:ext cx="2570533" cy="1151392"/>
              </a:xfrm>
              <a:prstGeom prst="rect">
                <a:avLst/>
              </a:prstGeom>
              <a:ln w="12700">
                <a:miter lim="400000"/>
              </a:ln>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sSub>
                        <m:sSubPr>
                          <m:ctrlPr>
                            <a:rPr sz="13000" i="1">
                              <a:solidFill>
                                <a:srgbClr val="ED220B"/>
                              </a:solidFill>
                              <a:latin typeface="Cambria Math" panose="02040503050406030204" pitchFamily="18" charset="0"/>
                            </a:rPr>
                          </m:ctrlPr>
                        </m:sSubPr>
                        <m:e>
                          <m:r>
                            <a:rPr sz="13000" i="1">
                              <a:solidFill>
                                <a:srgbClr val="ED220B"/>
                              </a:solidFill>
                              <a:latin typeface="Cambria Math" panose="02040503050406030204" pitchFamily="18" charset="0"/>
                            </a:rPr>
                            <m:t>𝑥</m:t>
                          </m:r>
                        </m:e>
                        <m:sub>
                          <m:r>
                            <a:rPr sz="13000" i="1">
                              <a:solidFill>
                                <a:srgbClr val="ED220B"/>
                              </a:solidFill>
                              <a:latin typeface="Cambria Math" panose="02040503050406030204" pitchFamily="18" charset="0"/>
                            </a:rPr>
                            <m:t>𝑛</m:t>
                          </m:r>
                          <m:r>
                            <a:rPr sz="13000" i="1">
                              <a:solidFill>
                                <a:srgbClr val="ED220B"/>
                              </a:solidFill>
                              <a:latin typeface="Cambria Math" panose="02040503050406030204" pitchFamily="18" charset="0"/>
                            </a:rPr>
                            <m:t>−1</m:t>
                          </m:r>
                        </m:sub>
                      </m:sSub>
                    </m:oMath>
                  </m:oMathPara>
                </a14:m>
                <a:endParaRPr sz="13000">
                  <a:solidFill>
                    <a:srgbClr val="EE220C"/>
                  </a:solidFill>
                </a:endParaRPr>
              </a:p>
            </p:txBody>
          </p:sp>
        </mc:Choice>
        <mc:Fallback xmlns="">
          <p:sp>
            <p:nvSpPr>
              <p:cNvPr id="4216" name="Equation"/>
              <p:cNvSpPr txBox="1">
                <a:spLocks noRot="1" noChangeAspect="1" noMove="1" noResize="1" noEditPoints="1" noAdjustHandles="1" noChangeArrowheads="1" noChangeShapeType="1" noTextEdit="1"/>
              </p:cNvSpPr>
              <p:nvPr/>
            </p:nvSpPr>
            <p:spPr>
              <a:xfrm>
                <a:off x="8752311" y="2361540"/>
                <a:ext cx="2570533" cy="1151392"/>
              </a:xfrm>
              <a:prstGeom prst="rect">
                <a:avLst/>
              </a:prstGeom>
              <a:blipFill>
                <a:blip r:embed="rId5"/>
                <a:stretch>
                  <a:fillRect l="-15764" r="-40394" b="-100000"/>
                </a:stretch>
              </a:blipFill>
              <a:ln w="12700">
                <a:miter lim="400000"/>
              </a:ln>
            </p:spPr>
            <p:txBody>
              <a:bodyPr/>
              <a:lstStyle/>
              <a:p>
                <a:r>
                  <a:rPr lang="en-US">
                    <a:noFill/>
                  </a:rPr>
                  <a:t> </a:t>
                </a:r>
              </a:p>
            </p:txBody>
          </p:sp>
        </mc:Fallback>
      </mc:AlternateContent>
      <p:sp>
        <p:nvSpPr>
          <p:cNvPr id="2" name="TextBox 1">
            <a:extLst>
              <a:ext uri="{FF2B5EF4-FFF2-40B4-BE49-F238E27FC236}">
                <a16:creationId xmlns:a16="http://schemas.microsoft.com/office/drawing/2014/main" id="{3A59F6F7-7C2B-9B66-90A8-203037A5984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6"/>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214"/>
                                        </p:tgtEl>
                                        <p:attrNameLst>
                                          <p:attrName>style.visibility</p:attrName>
                                        </p:attrNameLst>
                                      </p:cBhvr>
                                      <p:to>
                                        <p:strVal val="visible"/>
                                      </p:to>
                                    </p:set>
                                    <p:animEffect transition="in" filter="fade">
                                      <p:cBhvr>
                                        <p:cTn id="7" dur="500"/>
                                        <p:tgtEl>
                                          <p:spTgt spid="4214"/>
                                        </p:tgtEl>
                                      </p:cBhvr>
                                    </p:animEffect>
                                  </p:childTnLst>
                                </p:cTn>
                              </p:par>
                            </p:childTnLst>
                          </p:cTn>
                        </p:par>
                        <p:par>
                          <p:cTn id="8" fill="hold">
                            <p:stCondLst>
                              <p:cond delay="500"/>
                            </p:stCondLst>
                            <p:childTnLst>
                              <p:par>
                                <p:cTn id="9" presetID="10" presetClass="entr" fill="hold" grpId="2" nodeType="afterEffect">
                                  <p:stCondLst>
                                    <p:cond delay="0"/>
                                  </p:stCondLst>
                                  <p:iterate>
                                    <p:tmAbs val="0"/>
                                  </p:iterate>
                                  <p:childTnLst>
                                    <p:set>
                                      <p:cBhvr>
                                        <p:cTn id="10" fill="hold"/>
                                        <p:tgtEl>
                                          <p:spTgt spid="4215"/>
                                        </p:tgtEl>
                                        <p:attrNameLst>
                                          <p:attrName>style.visibility</p:attrName>
                                        </p:attrNameLst>
                                      </p:cBhvr>
                                      <p:to>
                                        <p:strVal val="visible"/>
                                      </p:to>
                                    </p:set>
                                    <p:animEffect transition="in" filter="fade">
                                      <p:cBhvr>
                                        <p:cTn id="11" dur="500"/>
                                        <p:tgtEl>
                                          <p:spTgt spid="4215"/>
                                        </p:tgtEl>
                                      </p:cBhvr>
                                    </p:animEffect>
                                  </p:childTnLst>
                                </p:cTn>
                              </p:par>
                            </p:childTnLst>
                          </p:cTn>
                        </p:par>
                        <p:par>
                          <p:cTn id="12" fill="hold">
                            <p:stCondLst>
                              <p:cond delay="1000"/>
                            </p:stCondLst>
                            <p:childTnLst>
                              <p:par>
                                <p:cTn id="13" presetID="10" presetClass="entr" fill="hold" grpId="3" nodeType="afterEffect">
                                  <p:stCondLst>
                                    <p:cond delay="0"/>
                                  </p:stCondLst>
                                  <p:iterate>
                                    <p:tmAbs val="0"/>
                                  </p:iterate>
                                  <p:childTnLst>
                                    <p:set>
                                      <p:cBhvr>
                                        <p:cTn id="14" fill="hold"/>
                                        <p:tgtEl>
                                          <p:spTgt spid="4216"/>
                                        </p:tgtEl>
                                        <p:attrNameLst>
                                          <p:attrName>style.visibility</p:attrName>
                                        </p:attrNameLst>
                                      </p:cBhvr>
                                      <p:to>
                                        <p:strVal val="visible"/>
                                      </p:to>
                                    </p:set>
                                    <p:animEffect transition="in" filter="fade">
                                      <p:cBhvr>
                                        <p:cTn id="15" dur="500"/>
                                        <p:tgtEl>
                                          <p:spTgt spid="42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14" grpId="1" animBg="1" advAuto="0"/>
      <p:bldP spid="4215" grpId="2" animBg="1" advAuto="0"/>
      <p:bldP spid="4216" grpId="3" animBg="1" advAuto="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7" name="Early"/>
          <p:cNvSpPr txBox="1"/>
          <p:nvPr/>
        </p:nvSpPr>
        <p:spPr>
          <a:xfrm>
            <a:off x="8028432" y="4584700"/>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558" name="one"/>
          <p:cNvSpPr txBox="1"/>
          <p:nvPr/>
        </p:nvSpPr>
        <p:spPr>
          <a:xfrm>
            <a:off x="9933432" y="4584700"/>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559" name="morning"/>
          <p:cNvSpPr txBox="1"/>
          <p:nvPr/>
        </p:nvSpPr>
        <p:spPr>
          <a:xfrm>
            <a:off x="13362432" y="4584700"/>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560" name="one"/>
          <p:cNvSpPr txBox="1"/>
          <p:nvPr/>
        </p:nvSpPr>
        <p:spPr>
          <a:xfrm>
            <a:off x="8028432" y="5473700"/>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561" name="morning"/>
          <p:cNvSpPr txBox="1"/>
          <p:nvPr/>
        </p:nvSpPr>
        <p:spPr>
          <a:xfrm>
            <a:off x="9552432" y="5473700"/>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562" name="the"/>
          <p:cNvSpPr txBox="1"/>
          <p:nvPr/>
        </p:nvSpPr>
        <p:spPr>
          <a:xfrm>
            <a:off x="13362432" y="5473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563" name="morning"/>
          <p:cNvSpPr txBox="1"/>
          <p:nvPr/>
        </p:nvSpPr>
        <p:spPr>
          <a:xfrm>
            <a:off x="8028432" y="6362700"/>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564" name="the"/>
          <p:cNvSpPr txBox="1"/>
          <p:nvPr/>
        </p:nvSpPr>
        <p:spPr>
          <a:xfrm>
            <a:off x="11203432" y="6362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565" name="sun"/>
          <p:cNvSpPr txBox="1"/>
          <p:nvPr/>
        </p:nvSpPr>
        <p:spPr>
          <a:xfrm>
            <a:off x="13362432" y="6362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566" name="the"/>
          <p:cNvSpPr txBox="1"/>
          <p:nvPr/>
        </p:nvSpPr>
        <p:spPr>
          <a:xfrm>
            <a:off x="8028432" y="7251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567" name="sun"/>
          <p:cNvSpPr txBox="1"/>
          <p:nvPr/>
        </p:nvSpPr>
        <p:spPr>
          <a:xfrm>
            <a:off x="9425432" y="7251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568" name="was"/>
          <p:cNvSpPr txBox="1"/>
          <p:nvPr/>
        </p:nvSpPr>
        <p:spPr>
          <a:xfrm>
            <a:off x="13362432" y="7251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69" name="sun"/>
          <p:cNvSpPr txBox="1"/>
          <p:nvPr/>
        </p:nvSpPr>
        <p:spPr>
          <a:xfrm>
            <a:off x="8028432" y="8140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570" name="was"/>
          <p:cNvSpPr txBox="1"/>
          <p:nvPr/>
        </p:nvSpPr>
        <p:spPr>
          <a:xfrm>
            <a:off x="9425432" y="814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71" name="shining"/>
          <p:cNvSpPr txBox="1"/>
          <p:nvPr/>
        </p:nvSpPr>
        <p:spPr>
          <a:xfrm>
            <a:off x="13362432" y="8140700"/>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572" name="was"/>
          <p:cNvSpPr txBox="1"/>
          <p:nvPr/>
        </p:nvSpPr>
        <p:spPr>
          <a:xfrm>
            <a:off x="8028432" y="9029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73" name="shining"/>
          <p:cNvSpPr txBox="1"/>
          <p:nvPr/>
        </p:nvSpPr>
        <p:spPr>
          <a:xfrm>
            <a:off x="9552432" y="9029700"/>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574" name="I"/>
          <p:cNvSpPr txBox="1"/>
          <p:nvPr/>
        </p:nvSpPr>
        <p:spPr>
          <a:xfrm>
            <a:off x="13362430" y="9029700"/>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575" name="shining"/>
          <p:cNvSpPr txBox="1"/>
          <p:nvPr/>
        </p:nvSpPr>
        <p:spPr>
          <a:xfrm>
            <a:off x="8004811" y="9918700"/>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576" name="I"/>
          <p:cNvSpPr txBox="1"/>
          <p:nvPr/>
        </p:nvSpPr>
        <p:spPr>
          <a:xfrm>
            <a:off x="10671809" y="9918700"/>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577" name="was"/>
          <p:cNvSpPr txBox="1"/>
          <p:nvPr/>
        </p:nvSpPr>
        <p:spPr>
          <a:xfrm>
            <a:off x="13338810" y="9918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78" name="I"/>
          <p:cNvSpPr txBox="1"/>
          <p:nvPr/>
        </p:nvSpPr>
        <p:spPr>
          <a:xfrm>
            <a:off x="8035671" y="10757890"/>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579" name="was"/>
          <p:cNvSpPr txBox="1"/>
          <p:nvPr/>
        </p:nvSpPr>
        <p:spPr>
          <a:xfrm>
            <a:off x="8543671" y="1075789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80" name="laying"/>
          <p:cNvSpPr txBox="1"/>
          <p:nvPr/>
        </p:nvSpPr>
        <p:spPr>
          <a:xfrm>
            <a:off x="13369670" y="1075789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581" name="Line"/>
          <p:cNvSpPr/>
          <p:nvPr/>
        </p:nvSpPr>
        <p:spPr>
          <a:xfrm>
            <a:off x="11524505" y="5194300"/>
            <a:ext cx="1764793"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2" name="Line"/>
          <p:cNvSpPr/>
          <p:nvPr/>
        </p:nvSpPr>
        <p:spPr>
          <a:xfrm>
            <a:off x="12603463" y="6083300"/>
            <a:ext cx="685835"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3" name="Line"/>
          <p:cNvSpPr/>
          <p:nvPr/>
        </p:nvSpPr>
        <p:spPr>
          <a:xfrm>
            <a:off x="12526535" y="6972300"/>
            <a:ext cx="762763"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4" name="Line"/>
          <p:cNvSpPr/>
          <p:nvPr/>
        </p:nvSpPr>
        <p:spPr>
          <a:xfrm>
            <a:off x="10748027" y="7861300"/>
            <a:ext cx="2541271"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5" name="Line"/>
          <p:cNvSpPr/>
          <p:nvPr/>
        </p:nvSpPr>
        <p:spPr>
          <a:xfrm>
            <a:off x="10883120" y="8750300"/>
            <a:ext cx="2406178"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6" name="Line"/>
          <p:cNvSpPr/>
          <p:nvPr/>
        </p:nvSpPr>
        <p:spPr>
          <a:xfrm>
            <a:off x="12166837" y="9639300"/>
            <a:ext cx="1122461"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7" name="Line"/>
          <p:cNvSpPr/>
          <p:nvPr/>
        </p:nvSpPr>
        <p:spPr>
          <a:xfrm>
            <a:off x="11113006" y="10528300"/>
            <a:ext cx="2176292"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8" name="Line"/>
          <p:cNvSpPr/>
          <p:nvPr/>
        </p:nvSpPr>
        <p:spPr>
          <a:xfrm>
            <a:off x="10117709" y="11417300"/>
            <a:ext cx="3171589"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mc:AlternateContent xmlns:mc="http://schemas.openxmlformats.org/markup-compatibility/2006" xmlns:a14="http://schemas.microsoft.com/office/drawing/2010/main">
        <mc:Choice Requires="a14">
          <p:sp>
            <p:nvSpPr>
              <p:cNvPr id="4589" name="Equation"/>
              <p:cNvSpPr txBox="1"/>
              <p:nvPr/>
            </p:nvSpPr>
            <p:spPr>
              <a:xfrm>
                <a:off x="7105117" y="1241750"/>
                <a:ext cx="10173765" cy="1566618"/>
              </a:xfrm>
              <a:prstGeom prst="rect">
                <a:avLst/>
              </a:prstGeom>
              <a:ln w="12700">
                <a:miter lim="400000"/>
              </a:ln>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13000" i="1">
                          <a:solidFill>
                            <a:srgbClr val="ED220B"/>
                          </a:solidFill>
                          <a:latin typeface="Cambria Math" panose="02040503050406030204" pitchFamily="18" charset="0"/>
                        </a:rPr>
                        <m:t>𝑃</m:t>
                      </m:r>
                      <m:r>
                        <a:rPr sz="13000" i="1">
                          <a:solidFill>
                            <a:srgbClr val="ED220B"/>
                          </a:solidFill>
                          <a:latin typeface="Cambria Math" panose="02040503050406030204" pitchFamily="18" charset="0"/>
                        </a:rPr>
                        <m:t>(</m:t>
                      </m:r>
                      <m:sSub>
                        <m:sSubPr>
                          <m:ctrlPr>
                            <a:rPr sz="13000" i="1">
                              <a:solidFill>
                                <a:srgbClr val="ED220B"/>
                              </a:solidFill>
                              <a:latin typeface="Cambria Math" panose="02040503050406030204" pitchFamily="18" charset="0"/>
                            </a:rPr>
                          </m:ctrlPr>
                        </m:sSubPr>
                        <m:e>
                          <m:r>
                            <a:rPr sz="13000" i="1">
                              <a:solidFill>
                                <a:srgbClr val="ED220B"/>
                              </a:solidFill>
                              <a:latin typeface="Cambria Math" panose="02040503050406030204" pitchFamily="18" charset="0"/>
                            </a:rPr>
                            <m:t>𝑥</m:t>
                          </m:r>
                        </m:e>
                        <m:sub>
                          <m:r>
                            <a:rPr sz="13000" i="1">
                              <a:solidFill>
                                <a:srgbClr val="ED220B"/>
                              </a:solidFill>
                              <a:latin typeface="Cambria Math" panose="02040503050406030204" pitchFamily="18" charset="0"/>
                            </a:rPr>
                            <m:t>𝑛</m:t>
                          </m:r>
                        </m:sub>
                      </m:sSub>
                      <m:r>
                        <a:rPr sz="13000" i="1">
                          <a:solidFill>
                            <a:srgbClr val="ED220B"/>
                          </a:solidFill>
                          <a:latin typeface="Cambria Math" panose="02040503050406030204" pitchFamily="18" charset="0"/>
                        </a:rPr>
                        <m:t>|</m:t>
                      </m:r>
                      <m:sSub>
                        <m:sSubPr>
                          <m:ctrlPr>
                            <a:rPr sz="13000" i="1">
                              <a:solidFill>
                                <a:srgbClr val="ED220B"/>
                              </a:solidFill>
                              <a:latin typeface="Cambria Math" panose="02040503050406030204" pitchFamily="18" charset="0"/>
                            </a:rPr>
                          </m:ctrlPr>
                        </m:sSubPr>
                        <m:e>
                          <m:r>
                            <a:rPr sz="13000" i="1">
                              <a:solidFill>
                                <a:srgbClr val="ED220B"/>
                              </a:solidFill>
                              <a:latin typeface="Cambria Math" panose="02040503050406030204" pitchFamily="18" charset="0"/>
                            </a:rPr>
                            <m:t>𝑥</m:t>
                          </m:r>
                        </m:e>
                        <m:sub>
                          <m:r>
                            <a:rPr sz="13000" i="1">
                              <a:solidFill>
                                <a:srgbClr val="ED220B"/>
                              </a:solidFill>
                              <a:latin typeface="Cambria Math" panose="02040503050406030204" pitchFamily="18" charset="0"/>
                            </a:rPr>
                            <m:t>𝑛</m:t>
                          </m:r>
                          <m:r>
                            <a:rPr sz="13000" i="1">
                              <a:solidFill>
                                <a:srgbClr val="ED220B"/>
                              </a:solidFill>
                              <a:latin typeface="Cambria Math" panose="02040503050406030204" pitchFamily="18" charset="0"/>
                            </a:rPr>
                            <m:t>−1</m:t>
                          </m:r>
                        </m:sub>
                      </m:sSub>
                      <m:r>
                        <a:rPr sz="13000" i="1">
                          <a:solidFill>
                            <a:srgbClr val="ED220B"/>
                          </a:solidFill>
                          <a:latin typeface="Cambria Math" panose="02040503050406030204" pitchFamily="18" charset="0"/>
                        </a:rPr>
                        <m:t>,</m:t>
                      </m:r>
                      <m:sSub>
                        <m:sSubPr>
                          <m:ctrlPr>
                            <a:rPr sz="13000" i="1">
                              <a:solidFill>
                                <a:srgbClr val="ED220B"/>
                              </a:solidFill>
                              <a:latin typeface="Cambria Math" panose="02040503050406030204" pitchFamily="18" charset="0"/>
                            </a:rPr>
                          </m:ctrlPr>
                        </m:sSubPr>
                        <m:e>
                          <m:r>
                            <a:rPr sz="13000" i="1">
                              <a:solidFill>
                                <a:srgbClr val="ED220B"/>
                              </a:solidFill>
                              <a:latin typeface="Cambria Math" panose="02040503050406030204" pitchFamily="18" charset="0"/>
                            </a:rPr>
                            <m:t>𝑥</m:t>
                          </m:r>
                        </m:e>
                        <m:sub>
                          <m:r>
                            <a:rPr sz="13000" i="1">
                              <a:solidFill>
                                <a:srgbClr val="ED220B"/>
                              </a:solidFill>
                              <a:latin typeface="Cambria Math" panose="02040503050406030204" pitchFamily="18" charset="0"/>
                            </a:rPr>
                            <m:t>𝑛</m:t>
                          </m:r>
                          <m:r>
                            <a:rPr sz="13000" i="1">
                              <a:solidFill>
                                <a:srgbClr val="ED220B"/>
                              </a:solidFill>
                              <a:latin typeface="Cambria Math" panose="02040503050406030204" pitchFamily="18" charset="0"/>
                            </a:rPr>
                            <m:t>−2</m:t>
                          </m:r>
                        </m:sub>
                      </m:sSub>
                      <m:r>
                        <a:rPr sz="13000" i="1">
                          <a:solidFill>
                            <a:srgbClr val="ED220B"/>
                          </a:solidFill>
                          <a:latin typeface="Cambria Math" panose="02040503050406030204" pitchFamily="18" charset="0"/>
                        </a:rPr>
                        <m:t>)</m:t>
                      </m:r>
                    </m:oMath>
                  </m:oMathPara>
                </a14:m>
                <a:endParaRPr sz="13000">
                  <a:solidFill>
                    <a:srgbClr val="EE220C"/>
                  </a:solidFill>
                </a:endParaRPr>
              </a:p>
            </p:txBody>
          </p:sp>
        </mc:Choice>
        <mc:Fallback xmlns="">
          <p:sp>
            <p:nvSpPr>
              <p:cNvPr id="4589" name="Equation"/>
              <p:cNvSpPr txBox="1">
                <a:spLocks noRot="1" noChangeAspect="1" noMove="1" noResize="1" noEditPoints="1" noAdjustHandles="1" noChangeArrowheads="1" noChangeShapeType="1" noTextEdit="1"/>
              </p:cNvSpPr>
              <p:nvPr/>
            </p:nvSpPr>
            <p:spPr>
              <a:xfrm>
                <a:off x="7105117" y="1241750"/>
                <a:ext cx="10173765" cy="1566618"/>
              </a:xfrm>
              <a:prstGeom prst="rect">
                <a:avLst/>
              </a:prstGeom>
              <a:blipFill>
                <a:blip r:embed="rId3"/>
                <a:stretch>
                  <a:fillRect l="-5486" r="-24813" b="-73600"/>
                </a:stretch>
              </a:blipFill>
              <a:ln w="12700">
                <a:miter lim="400000"/>
              </a:ln>
            </p:spPr>
            <p:txBody>
              <a:bodyPr/>
              <a:lstStyle/>
              <a:p>
                <a:r>
                  <a:rPr lang="en-US">
                    <a:noFill/>
                  </a:rPr>
                  <a:t> </a:t>
                </a:r>
              </a:p>
            </p:txBody>
          </p:sp>
        </mc:Fallback>
      </mc:AlternateContent>
      <p:sp>
        <p:nvSpPr>
          <p:cNvPr id="4590" name="…"/>
          <p:cNvSpPr txBox="1"/>
          <p:nvPr/>
        </p:nvSpPr>
        <p:spPr>
          <a:xfrm>
            <a:off x="11203559" y="11366030"/>
            <a:ext cx="87630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
            </a:r>
          </a:p>
        </p:txBody>
      </p:sp>
      <p:sp>
        <p:nvSpPr>
          <p:cNvPr id="4591" name="Rectangle"/>
          <p:cNvSpPr/>
          <p:nvPr/>
        </p:nvSpPr>
        <p:spPr>
          <a:xfrm>
            <a:off x="7384274" y="4424646"/>
            <a:ext cx="9403871" cy="8220611"/>
          </a:xfrm>
          <a:prstGeom prst="rect">
            <a:avLst/>
          </a:prstGeom>
          <a:ln w="63500">
            <a:solidFill>
              <a:srgbClr val="000000"/>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a:extLst>
              <a:ext uri="{FF2B5EF4-FFF2-40B4-BE49-F238E27FC236}">
                <a16:creationId xmlns:a16="http://schemas.microsoft.com/office/drawing/2014/main" id="{EE6BB5C1-1602-472D-8144-ECE685AAF6FF}"/>
              </a:ext>
            </a:extLst>
          </p:cNvPr>
          <p:cNvSpPr>
            <a:spLocks noGrp="1" noChangeArrowheads="1"/>
          </p:cNvSpPr>
          <p:nvPr>
            <p:ph type="ctrTitle"/>
          </p:nvPr>
        </p:nvSpPr>
        <p:spPr>
          <a:xfrm>
            <a:off x="4419600" y="4260852"/>
            <a:ext cx="15544800" cy="2940051"/>
          </a:xfrm>
        </p:spPr>
        <p:txBody>
          <a:bodyPr/>
          <a:lstStyle/>
          <a:p>
            <a:pPr algn="ctr"/>
            <a:r>
              <a:rPr lang="en-US" altLang="en-US"/>
              <a:t>Michel Gondry train video</a:t>
            </a:r>
            <a:endParaRPr lang="ru-RU" altLang="en-US"/>
          </a:p>
        </p:txBody>
      </p:sp>
      <p:sp>
        <p:nvSpPr>
          <p:cNvPr id="43011" name="Subtitle 1">
            <a:extLst>
              <a:ext uri="{FF2B5EF4-FFF2-40B4-BE49-F238E27FC236}">
                <a16:creationId xmlns:a16="http://schemas.microsoft.com/office/drawing/2014/main" id="{8B21D5D9-CAFD-45D5-A33F-750DD9CDA7BF}"/>
              </a:ext>
            </a:extLst>
          </p:cNvPr>
          <p:cNvSpPr>
            <a:spLocks noGrp="1" noChangeArrowheads="1"/>
          </p:cNvSpPr>
          <p:nvPr>
            <p:ph type="subTitle" idx="1"/>
          </p:nvPr>
        </p:nvSpPr>
        <p:spPr>
          <a:xfrm>
            <a:off x="4876800" y="7772400"/>
            <a:ext cx="15240000" cy="3505200"/>
          </a:xfrm>
        </p:spPr>
        <p:txBody>
          <a:bodyPr/>
          <a:lstStyle/>
          <a:p>
            <a:r>
              <a:rPr lang="en-US" altLang="en-US">
                <a:hlinkClick r:id="rId3"/>
              </a:rPr>
              <a:t>http://www.youtube.com/watch?v=0S43IwBF0uM</a:t>
            </a:r>
            <a:endParaRPr lang="en-US" altLang="en-US"/>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7D4F4400-E29B-40EA-B277-5F81E87B7AF4}"/>
              </a:ext>
            </a:extLst>
          </p:cNvPr>
          <p:cNvSpPr>
            <a:spLocks noGrp="1" noChangeArrowheads="1"/>
          </p:cNvSpPr>
          <p:nvPr>
            <p:ph type="ctrTitle"/>
          </p:nvPr>
        </p:nvSpPr>
        <p:spPr>
          <a:xfrm>
            <a:off x="4114800" y="1524000"/>
            <a:ext cx="15697200" cy="3962400"/>
          </a:xfrm>
        </p:spPr>
        <p:txBody>
          <a:bodyPr/>
          <a:lstStyle/>
          <a:p>
            <a:pPr eaLnBrk="1" hangingPunct="1"/>
            <a:r>
              <a:rPr lang="en-US" altLang="en-US" sz="12400"/>
              <a:t>Video Textures</a:t>
            </a:r>
            <a:endParaRPr lang="en-US" altLang="en-US"/>
          </a:p>
        </p:txBody>
      </p:sp>
      <p:sp>
        <p:nvSpPr>
          <p:cNvPr id="53251" name="Rectangle 3">
            <a:extLst>
              <a:ext uri="{FF2B5EF4-FFF2-40B4-BE49-F238E27FC236}">
                <a16:creationId xmlns:a16="http://schemas.microsoft.com/office/drawing/2014/main" id="{A84D8FB7-EE54-4293-823F-F814B1060749}"/>
              </a:ext>
            </a:extLst>
          </p:cNvPr>
          <p:cNvSpPr>
            <a:spLocks noGrp="1" noChangeArrowheads="1"/>
          </p:cNvSpPr>
          <p:nvPr>
            <p:ph type="subTitle" idx="1"/>
          </p:nvPr>
        </p:nvSpPr>
        <p:spPr>
          <a:xfrm>
            <a:off x="7015191" y="1828800"/>
            <a:ext cx="16764000" cy="7315200"/>
          </a:xfrm>
        </p:spPr>
        <p:txBody>
          <a:bodyPr/>
          <a:lstStyle/>
          <a:p>
            <a:pPr algn="l" eaLnBrk="1" hangingPunct="1">
              <a:spcBef>
                <a:spcPct val="0"/>
              </a:spcBef>
            </a:pPr>
            <a:endParaRPr lang="en-US" altLang="en-US" dirty="0"/>
          </a:p>
          <a:p>
            <a:pPr algn="l" eaLnBrk="1" hangingPunct="1">
              <a:spcBef>
                <a:spcPct val="0"/>
              </a:spcBef>
            </a:pPr>
            <a:endParaRPr lang="en-US" altLang="en-US" dirty="0"/>
          </a:p>
          <a:p>
            <a:pPr algn="l" eaLnBrk="1" hangingPunct="1">
              <a:spcBef>
                <a:spcPct val="0"/>
              </a:spcBef>
            </a:pPr>
            <a:endParaRPr lang="en-US" altLang="en-US" dirty="0"/>
          </a:p>
          <a:p>
            <a:pPr algn="r" eaLnBrk="1" hangingPunct="1">
              <a:spcBef>
                <a:spcPct val="0"/>
              </a:spcBef>
            </a:pPr>
            <a:r>
              <a:rPr lang="en-US" altLang="en-US" dirty="0"/>
              <a:t>Arno </a:t>
            </a:r>
            <a:r>
              <a:rPr lang="en-US" altLang="en-US" dirty="0" err="1"/>
              <a:t>Schödl</a:t>
            </a:r>
            <a:endParaRPr lang="en-US" altLang="en-US" dirty="0"/>
          </a:p>
          <a:p>
            <a:pPr algn="r" eaLnBrk="1" hangingPunct="1">
              <a:spcBef>
                <a:spcPct val="0"/>
              </a:spcBef>
            </a:pPr>
            <a:r>
              <a:rPr lang="en-US" altLang="en-US" dirty="0"/>
              <a:t>Richard </a:t>
            </a:r>
            <a:r>
              <a:rPr lang="en-US" altLang="en-US" dirty="0" err="1"/>
              <a:t>Szeliski</a:t>
            </a:r>
            <a:endParaRPr lang="en-US" altLang="en-US" dirty="0"/>
          </a:p>
          <a:p>
            <a:pPr algn="r" eaLnBrk="1" hangingPunct="1">
              <a:spcBef>
                <a:spcPct val="0"/>
              </a:spcBef>
            </a:pPr>
            <a:r>
              <a:rPr lang="en-US" altLang="en-US" dirty="0"/>
              <a:t>David </a:t>
            </a:r>
            <a:r>
              <a:rPr lang="en-US" altLang="en-US" dirty="0" err="1"/>
              <a:t>Salesin</a:t>
            </a:r>
            <a:endParaRPr lang="en-US" altLang="en-US" dirty="0"/>
          </a:p>
          <a:p>
            <a:pPr algn="r" eaLnBrk="1" hangingPunct="1">
              <a:spcBef>
                <a:spcPct val="0"/>
              </a:spcBef>
            </a:pPr>
            <a:r>
              <a:rPr lang="en-US" altLang="en-US" dirty="0"/>
              <a:t>Irfan Essa</a:t>
            </a:r>
          </a:p>
          <a:p>
            <a:pPr algn="r" eaLnBrk="1" hangingPunct="1">
              <a:spcBef>
                <a:spcPct val="50000"/>
              </a:spcBef>
            </a:pPr>
            <a:r>
              <a:rPr lang="en-US" altLang="en-US" dirty="0"/>
              <a:t>Microsoft Research, Georgia Tech</a:t>
            </a:r>
          </a:p>
        </p:txBody>
      </p:sp>
      <p:sp>
        <p:nvSpPr>
          <p:cNvPr id="2" name="TextBox 1">
            <a:extLst>
              <a:ext uri="{FF2B5EF4-FFF2-40B4-BE49-F238E27FC236}">
                <a16:creationId xmlns:a16="http://schemas.microsoft.com/office/drawing/2014/main" id="{3B75E37D-151D-C32A-20A2-C9AB7661C9D6}"/>
              </a:ext>
            </a:extLst>
          </p:cNvPr>
          <p:cNvSpPr txBox="1"/>
          <p:nvPr/>
        </p:nvSpPr>
        <p:spPr>
          <a:xfrm>
            <a:off x="18063840" y="12700337"/>
            <a:ext cx="6213560" cy="1015663"/>
          </a:xfrm>
          <a:prstGeom prst="rect">
            <a:avLst/>
          </a:prstGeom>
          <a:noFill/>
        </p:spPr>
        <p:txBody>
          <a:bodyPr wrap="none" rtlCol="0">
            <a:spAutoFit/>
          </a:bodyPr>
          <a:lstStyle/>
          <a:p>
            <a:r>
              <a:rPr lang="en-US" dirty="0">
                <a:solidFill>
                  <a:schemeClr val="tx1"/>
                </a:solidFill>
              </a:rPr>
              <a:t>SIGGRAPH 2000</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8" name="Picture 2" descr="intro_4up">
            <a:extLst>
              <a:ext uri="{FF2B5EF4-FFF2-40B4-BE49-F238E27FC236}">
                <a16:creationId xmlns:a16="http://schemas.microsoft.com/office/drawing/2014/main" id="{3B997F62-F2F8-4835-8FA5-240AFBD83A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38800" y="2438401"/>
            <a:ext cx="13716000" cy="1044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299" name="Rectangle 3">
            <a:extLst>
              <a:ext uri="{FF2B5EF4-FFF2-40B4-BE49-F238E27FC236}">
                <a16:creationId xmlns:a16="http://schemas.microsoft.com/office/drawing/2014/main" id="{F712691A-260F-4203-9025-64EB66807D89}"/>
              </a:ext>
            </a:extLst>
          </p:cNvPr>
          <p:cNvSpPr>
            <a:spLocks noGrp="1" noChangeArrowheads="1"/>
          </p:cNvSpPr>
          <p:nvPr>
            <p:ph type="title"/>
          </p:nvPr>
        </p:nvSpPr>
        <p:spPr/>
        <p:txBody>
          <a:bodyPr/>
          <a:lstStyle/>
          <a:p>
            <a:pPr eaLnBrk="1" hangingPunct="1"/>
            <a:r>
              <a:rPr lang="en-US" altLang="en-US"/>
              <a:t>Still photos</a:t>
            </a:r>
          </a:p>
        </p:txBody>
      </p:sp>
      <p:sp>
        <p:nvSpPr>
          <p:cNvPr id="55300" name="Rectangle 4">
            <a:extLst>
              <a:ext uri="{FF2B5EF4-FFF2-40B4-BE49-F238E27FC236}">
                <a16:creationId xmlns:a16="http://schemas.microsoft.com/office/drawing/2014/main" id="{DEFBD171-B3A6-4B4E-82F3-0373A7954A18}"/>
              </a:ext>
            </a:extLst>
          </p:cNvPr>
          <p:cNvSpPr>
            <a:spLocks noGrp="1" noChangeArrowheads="1"/>
          </p:cNvSpPr>
          <p:nvPr>
            <p:ph type="body" idx="1"/>
          </p:nvPr>
        </p:nvSpPr>
        <p:spPr/>
        <p:txBody>
          <a:bodyPr/>
          <a:lstStyle/>
          <a:p>
            <a:pPr eaLnBrk="1" hangingPunct="1"/>
            <a:endParaRPr lang="en-US" altLang="en-US"/>
          </a:p>
          <a:p>
            <a:pPr eaLnBrk="1" hangingPunct="1"/>
            <a:endParaRPr lang="en-US" altLang="en-US"/>
          </a:p>
          <a:p>
            <a:pPr eaLnBrk="1" hangingPunct="1"/>
            <a:endParaRPr lang="en-US" altLang="en-US"/>
          </a:p>
        </p:txBody>
      </p:sp>
      <p:sp>
        <p:nvSpPr>
          <p:cNvPr id="55301" name="Rectangle 5">
            <a:extLst>
              <a:ext uri="{FF2B5EF4-FFF2-40B4-BE49-F238E27FC236}">
                <a16:creationId xmlns:a16="http://schemas.microsoft.com/office/drawing/2014/main" id="{073C342B-5270-4A6A-A344-240F49BBD5AF}"/>
              </a:ext>
            </a:extLst>
          </p:cNvPr>
          <p:cNvSpPr>
            <a:spLocks noChangeArrowheads="1"/>
          </p:cNvSpPr>
          <p:nvPr/>
        </p:nvSpPr>
        <p:spPr bwMode="auto">
          <a:xfrm>
            <a:off x="4419601" y="2895600"/>
            <a:ext cx="16659226"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70" tIns="91436" rIns="182870" bIns="91436"/>
          <a:lstStyle>
            <a:lvl1pPr marL="285750" indent="-285750">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buFontTx/>
              <a:buNone/>
            </a:pPr>
            <a:endParaRPr lang="ru-RU" altLang="en-US" sz="560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3">
            <a:extLst>
              <a:ext uri="{FF2B5EF4-FFF2-40B4-BE49-F238E27FC236}">
                <a16:creationId xmlns:a16="http://schemas.microsoft.com/office/drawing/2014/main" id="{C0D79B48-4394-47CE-9E21-2C2CBA3D09F2}"/>
              </a:ext>
            </a:extLst>
          </p:cNvPr>
          <p:cNvSpPr>
            <a:spLocks noGrp="1" noChangeArrowheads="1"/>
          </p:cNvSpPr>
          <p:nvPr>
            <p:ph type="title"/>
          </p:nvPr>
        </p:nvSpPr>
        <p:spPr/>
        <p:txBody>
          <a:bodyPr/>
          <a:lstStyle/>
          <a:p>
            <a:pPr eaLnBrk="1" hangingPunct="1"/>
            <a:r>
              <a:rPr lang="en-US" altLang="en-US"/>
              <a:t>Video clips</a:t>
            </a:r>
          </a:p>
        </p:txBody>
      </p:sp>
      <p:sp>
        <p:nvSpPr>
          <p:cNvPr id="57347" name="Rectangle 5">
            <a:extLst>
              <a:ext uri="{FF2B5EF4-FFF2-40B4-BE49-F238E27FC236}">
                <a16:creationId xmlns:a16="http://schemas.microsoft.com/office/drawing/2014/main" id="{ED026FF8-0E94-41EA-9F75-8120C9C8119B}"/>
              </a:ext>
            </a:extLst>
          </p:cNvPr>
          <p:cNvSpPr>
            <a:spLocks noChangeArrowheads="1"/>
          </p:cNvSpPr>
          <p:nvPr/>
        </p:nvSpPr>
        <p:spPr bwMode="auto">
          <a:xfrm>
            <a:off x="4419600" y="2895600"/>
            <a:ext cx="16659227"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lstStyle>
            <a:lvl1pPr marL="285750" indent="-285750">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571508" indent="-571508" algn="l" defTabSz="1828823" eaLnBrk="0" fontAlgn="base">
              <a:spcBef>
                <a:spcPts val="1200"/>
              </a:spcBef>
              <a:spcAft>
                <a:spcPts val="1200"/>
              </a:spcAft>
              <a:buNone/>
            </a:pPr>
            <a:endParaRPr lang="ru-RU" altLang="en-US" sz="5600" b="0" kern="1200">
              <a:solidFill>
                <a:srgbClr val="FFFFFF"/>
              </a:solidFill>
              <a:ea typeface="+mn-ea"/>
            </a:endParaRPr>
          </a:p>
        </p:txBody>
      </p:sp>
      <p:pic>
        <p:nvPicPr>
          <p:cNvPr id="2" name="intro_4up_short.mpg">
            <a:hlinkClick r:id="" action="ppaction://media"/>
            <a:extLst>
              <a:ext uri="{FF2B5EF4-FFF2-40B4-BE49-F238E27FC236}">
                <a16:creationId xmlns:a16="http://schemas.microsoft.com/office/drawing/2014/main" id="{2F23852C-A253-403C-8B7C-6CD79634B691}"/>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5638800" y="2438402"/>
            <a:ext cx="13868400" cy="1040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55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3">
            <a:extLst>
              <a:ext uri="{FF2B5EF4-FFF2-40B4-BE49-F238E27FC236}">
                <a16:creationId xmlns:a16="http://schemas.microsoft.com/office/drawing/2014/main" id="{AC729D07-C84D-4FF7-A448-594ED8418900}"/>
              </a:ext>
            </a:extLst>
          </p:cNvPr>
          <p:cNvSpPr>
            <a:spLocks noGrp="1" noChangeArrowheads="1"/>
          </p:cNvSpPr>
          <p:nvPr>
            <p:ph type="title"/>
          </p:nvPr>
        </p:nvSpPr>
        <p:spPr/>
        <p:txBody>
          <a:bodyPr/>
          <a:lstStyle/>
          <a:p>
            <a:pPr eaLnBrk="1" hangingPunct="1"/>
            <a:r>
              <a:rPr lang="en-US" altLang="en-US"/>
              <a:t>Video textures</a:t>
            </a:r>
          </a:p>
        </p:txBody>
      </p:sp>
      <p:pic>
        <p:nvPicPr>
          <p:cNvPr id="2" name="intro_4up.mpg">
            <a:hlinkClick r:id="" action="ppaction://media"/>
            <a:extLst>
              <a:ext uri="{FF2B5EF4-FFF2-40B4-BE49-F238E27FC236}">
                <a16:creationId xmlns:a16="http://schemas.microsoft.com/office/drawing/2014/main" id="{0D654A14-2049-4B89-85C5-A4F2EE933363}"/>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5638800" y="2438402"/>
            <a:ext cx="13716000" cy="1045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5415"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id="{F7D22DE0-6578-4F79-B919-4C701C2C1A50}"/>
              </a:ext>
            </a:extLst>
          </p:cNvPr>
          <p:cNvSpPr>
            <a:spLocks noGrp="1" noChangeArrowheads="1"/>
          </p:cNvSpPr>
          <p:nvPr>
            <p:ph type="title"/>
          </p:nvPr>
        </p:nvSpPr>
        <p:spPr/>
        <p:txBody>
          <a:bodyPr/>
          <a:lstStyle/>
          <a:p>
            <a:pPr eaLnBrk="1" hangingPunct="1"/>
            <a:r>
              <a:rPr lang="en-US" altLang="en-US"/>
              <a:t>Problem statement</a:t>
            </a:r>
          </a:p>
        </p:txBody>
      </p:sp>
      <p:sp>
        <p:nvSpPr>
          <p:cNvPr id="61443" name="Text Box 4">
            <a:extLst>
              <a:ext uri="{FF2B5EF4-FFF2-40B4-BE49-F238E27FC236}">
                <a16:creationId xmlns:a16="http://schemas.microsoft.com/office/drawing/2014/main" id="{52A0139E-0B13-4E2A-A51E-101AF18F232D}"/>
              </a:ext>
            </a:extLst>
          </p:cNvPr>
          <p:cNvSpPr txBox="1">
            <a:spLocks noChangeArrowheads="1"/>
          </p:cNvSpPr>
          <p:nvPr/>
        </p:nvSpPr>
        <p:spPr bwMode="auto">
          <a:xfrm>
            <a:off x="5181600" y="9753600"/>
            <a:ext cx="56388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6400" b="0" kern="1200">
                <a:solidFill>
                  <a:srgbClr val="FFFFFF"/>
                </a:solidFill>
                <a:ea typeface="+mn-ea"/>
              </a:rPr>
              <a:t>video clip</a:t>
            </a:r>
          </a:p>
        </p:txBody>
      </p:sp>
      <p:sp>
        <p:nvSpPr>
          <p:cNvPr id="61444" name="Text Box 5">
            <a:extLst>
              <a:ext uri="{FF2B5EF4-FFF2-40B4-BE49-F238E27FC236}">
                <a16:creationId xmlns:a16="http://schemas.microsoft.com/office/drawing/2014/main" id="{A9E32E7B-7670-4C75-A80A-5BA130758260}"/>
              </a:ext>
            </a:extLst>
          </p:cNvPr>
          <p:cNvSpPr txBox="1">
            <a:spLocks noChangeArrowheads="1"/>
          </p:cNvSpPr>
          <p:nvPr/>
        </p:nvSpPr>
        <p:spPr bwMode="auto">
          <a:xfrm>
            <a:off x="13411200" y="9753602"/>
            <a:ext cx="64008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6400" b="0" kern="1200">
                <a:solidFill>
                  <a:srgbClr val="FFFFFF"/>
                </a:solidFill>
                <a:ea typeface="+mn-ea"/>
              </a:rPr>
              <a:t>video texture</a:t>
            </a:r>
          </a:p>
        </p:txBody>
      </p:sp>
      <p:pic>
        <p:nvPicPr>
          <p:cNvPr id="2" name="problem_statement.mpg">
            <a:hlinkClick r:id="" action="ppaction://media"/>
            <a:extLst>
              <a:ext uri="{FF2B5EF4-FFF2-40B4-BE49-F238E27FC236}">
                <a16:creationId xmlns:a16="http://schemas.microsoft.com/office/drawing/2014/main" id="{192E4A7D-98F3-49CF-B038-4A7F64DBBF49}"/>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3810001" y="4572000"/>
            <a:ext cx="1564957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3490" name="Rectangle 2">
            <a:extLst>
              <a:ext uri="{FF2B5EF4-FFF2-40B4-BE49-F238E27FC236}">
                <a16:creationId xmlns:a16="http://schemas.microsoft.com/office/drawing/2014/main" id="{9FBEE9EC-BED9-4259-BDB2-CD0A9B79332E}"/>
              </a:ext>
            </a:extLst>
          </p:cNvPr>
          <p:cNvSpPr>
            <a:spLocks noGrp="1" noChangeArrowheads="1"/>
          </p:cNvSpPr>
          <p:nvPr>
            <p:ph type="title"/>
          </p:nvPr>
        </p:nvSpPr>
        <p:spPr/>
        <p:txBody>
          <a:bodyPr/>
          <a:lstStyle/>
          <a:p>
            <a:pPr eaLnBrk="1" hangingPunct="1"/>
            <a:r>
              <a:rPr lang="en-US" altLang="en-US"/>
              <a:t>Our approach</a:t>
            </a:r>
          </a:p>
        </p:txBody>
      </p:sp>
      <p:sp>
        <p:nvSpPr>
          <p:cNvPr id="63491" name="Rectangle 3">
            <a:extLst>
              <a:ext uri="{FF2B5EF4-FFF2-40B4-BE49-F238E27FC236}">
                <a16:creationId xmlns:a16="http://schemas.microsoft.com/office/drawing/2014/main" id="{88832D19-5392-473C-87FB-9186DACFE3F5}"/>
              </a:ext>
            </a:extLst>
          </p:cNvPr>
          <p:cNvSpPr>
            <a:spLocks noGrp="1" noChangeArrowheads="1"/>
          </p:cNvSpPr>
          <p:nvPr>
            <p:ph type="body" idx="1"/>
          </p:nvPr>
        </p:nvSpPr>
        <p:spPr>
          <a:xfrm>
            <a:off x="3810000" y="11430000"/>
            <a:ext cx="14325600" cy="1371600"/>
          </a:xfrm>
        </p:spPr>
        <p:txBody>
          <a:bodyPr/>
          <a:lstStyle/>
          <a:p>
            <a:pPr eaLnBrk="1" hangingPunct="1"/>
            <a:r>
              <a:rPr lang="en-US" altLang="en-US"/>
              <a:t>How do we find good transitions?</a:t>
            </a:r>
          </a:p>
          <a:p>
            <a:pPr eaLnBrk="1" hangingPunct="1"/>
            <a:endParaRPr lang="en-US" altLang="en-US"/>
          </a:p>
        </p:txBody>
      </p:sp>
      <p:pic>
        <p:nvPicPr>
          <p:cNvPr id="2" name="vtflamra.mpg">
            <a:hlinkClick r:id="" action="ppaction://media"/>
            <a:extLst>
              <a:ext uri="{FF2B5EF4-FFF2-40B4-BE49-F238E27FC236}">
                <a16:creationId xmlns:a16="http://schemas.microsoft.com/office/drawing/2014/main" id="{D912994C-BA85-4149-8125-B7E66E3EB340}"/>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7620000" y="2517776"/>
            <a:ext cx="8382000" cy="883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5725"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id="{0A73CB6E-B888-4587-B6D5-B685A4003FC3}"/>
              </a:ext>
            </a:extLst>
          </p:cNvPr>
          <p:cNvSpPr>
            <a:spLocks noGrp="1" noChangeArrowheads="1"/>
          </p:cNvSpPr>
          <p:nvPr>
            <p:ph type="title"/>
          </p:nvPr>
        </p:nvSpPr>
        <p:spPr/>
        <p:txBody>
          <a:bodyPr/>
          <a:lstStyle/>
          <a:p>
            <a:pPr eaLnBrk="1" hangingPunct="1"/>
            <a:r>
              <a:rPr lang="en-US" altLang="en-US"/>
              <a:t>Finding good transitions </a:t>
            </a:r>
          </a:p>
        </p:txBody>
      </p:sp>
      <p:sp>
        <p:nvSpPr>
          <p:cNvPr id="65539" name="Rectangle 3">
            <a:extLst>
              <a:ext uri="{FF2B5EF4-FFF2-40B4-BE49-F238E27FC236}">
                <a16:creationId xmlns:a16="http://schemas.microsoft.com/office/drawing/2014/main" id="{5A74C20C-5FB2-4A91-AC90-3E7FB551D746}"/>
              </a:ext>
            </a:extLst>
          </p:cNvPr>
          <p:cNvSpPr>
            <a:spLocks noGrp="1" noChangeArrowheads="1"/>
          </p:cNvSpPr>
          <p:nvPr>
            <p:ph type="body" idx="1"/>
          </p:nvPr>
        </p:nvSpPr>
        <p:spPr/>
        <p:txBody>
          <a:bodyPr/>
          <a:lstStyle/>
          <a:p>
            <a:pPr marL="1063640" indent="-1063640" eaLnBrk="1" hangingPunct="1"/>
            <a:r>
              <a:rPr lang="en-US" altLang="en-US" sz="5600"/>
              <a:t>Compute L</a:t>
            </a:r>
            <a:r>
              <a:rPr lang="en-US" altLang="en-US" sz="5600" baseline="-25000"/>
              <a:t>2</a:t>
            </a:r>
            <a:r>
              <a:rPr lang="en-US" altLang="en-US" sz="5600"/>
              <a:t> distance </a:t>
            </a:r>
            <a:r>
              <a:rPr lang="en-US" altLang="en-US" sz="5600" i="1"/>
              <a:t>D</a:t>
            </a:r>
            <a:r>
              <a:rPr lang="en-US" altLang="en-US" sz="7200" i="1" baseline="-25000"/>
              <a:t>i</a:t>
            </a:r>
            <a:r>
              <a:rPr lang="en-US" altLang="en-US" sz="7200" baseline="-25000"/>
              <a:t>,</a:t>
            </a:r>
            <a:r>
              <a:rPr lang="en-US" altLang="en-US" sz="7200" i="1" baseline="-25000"/>
              <a:t> j</a:t>
            </a:r>
            <a:r>
              <a:rPr lang="en-US" altLang="en-US" sz="5600"/>
              <a:t> between all frames</a:t>
            </a:r>
          </a:p>
        </p:txBody>
      </p:sp>
      <p:pic>
        <p:nvPicPr>
          <p:cNvPr id="65540" name="Picture 4" descr="transition_flame2">
            <a:extLst>
              <a:ext uri="{FF2B5EF4-FFF2-40B4-BE49-F238E27FC236}">
                <a16:creationId xmlns:a16="http://schemas.microsoft.com/office/drawing/2014/main" id="{54A50724-5EA4-4A37-9715-01CC1E02A2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31228" y="5029200"/>
            <a:ext cx="6073773"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41" name="Rectangle 5">
            <a:extLst>
              <a:ext uri="{FF2B5EF4-FFF2-40B4-BE49-F238E27FC236}">
                <a16:creationId xmlns:a16="http://schemas.microsoft.com/office/drawing/2014/main" id="{673E411E-DAD2-4768-BE33-CF115F44DAE0}"/>
              </a:ext>
            </a:extLst>
          </p:cNvPr>
          <p:cNvSpPr>
            <a:spLocks noChangeArrowheads="1"/>
          </p:cNvSpPr>
          <p:nvPr/>
        </p:nvSpPr>
        <p:spPr bwMode="auto">
          <a:xfrm>
            <a:off x="3657600" y="11582400"/>
            <a:ext cx="163068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lstStyle>
            <a:lvl1pPr marL="285750" indent="-285750">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571508" indent="-571508" algn="l" defTabSz="1828823" eaLnBrk="0" fontAlgn="base">
              <a:spcBef>
                <a:spcPts val="1200"/>
              </a:spcBef>
              <a:spcAft>
                <a:spcPts val="1200"/>
              </a:spcAft>
              <a:buNone/>
            </a:pPr>
            <a:r>
              <a:rPr lang="en-US" altLang="en-US" sz="6400" b="0" kern="1200">
                <a:solidFill>
                  <a:srgbClr val="FFFFFF"/>
                </a:solidFill>
                <a:ea typeface="+mn-ea"/>
              </a:rPr>
              <a:t>Similar frames make good transitions </a:t>
            </a:r>
          </a:p>
          <a:p>
            <a:pPr marL="571508" indent="-571508" algn="l" defTabSz="1828823" eaLnBrk="0" fontAlgn="base">
              <a:spcBef>
                <a:spcPts val="1200"/>
              </a:spcBef>
              <a:spcAft>
                <a:spcPts val="1200"/>
              </a:spcAft>
            </a:pPr>
            <a:endParaRPr lang="en-US" altLang="en-US" sz="6400" b="0" kern="1200">
              <a:solidFill>
                <a:srgbClr val="FFFFFF"/>
              </a:solidFill>
              <a:ea typeface="+mn-ea"/>
            </a:endParaRPr>
          </a:p>
        </p:txBody>
      </p:sp>
      <p:sp>
        <p:nvSpPr>
          <p:cNvPr id="1506310" name="Line 6">
            <a:extLst>
              <a:ext uri="{FF2B5EF4-FFF2-40B4-BE49-F238E27FC236}">
                <a16:creationId xmlns:a16="http://schemas.microsoft.com/office/drawing/2014/main" id="{922B5B10-926F-4567-888A-509737BCD691}"/>
              </a:ext>
            </a:extLst>
          </p:cNvPr>
          <p:cNvSpPr>
            <a:spLocks noChangeShapeType="1"/>
          </p:cNvSpPr>
          <p:nvPr/>
        </p:nvSpPr>
        <p:spPr bwMode="auto">
          <a:xfrm flipV="1">
            <a:off x="12801601" y="6569076"/>
            <a:ext cx="3176" cy="2727325"/>
          </a:xfrm>
          <a:prstGeom prst="line">
            <a:avLst/>
          </a:prstGeom>
          <a:noFill/>
          <a:ln w="25400">
            <a:solidFill>
              <a:srgbClr val="FF0000"/>
            </a:solidFill>
            <a:round/>
            <a:headEnd/>
            <a:tailEnd type="triangle" w="lg" len="lg"/>
          </a:ln>
          <a:extLst>
            <a:ext uri="{909E8E84-426E-40DD-AFC4-6F175D3DCCD1}">
              <a14:hiddenFill xmlns:a14="http://schemas.microsoft.com/office/drawing/2010/main">
                <a:noFill/>
              </a14:hiddenFill>
            </a:ext>
          </a:extLst>
        </p:spPr>
        <p:txBody>
          <a:bodyPr lIns="182869" tIns="91437" rIns="182869" bIns="91437"/>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1506311" name="Line 7">
            <a:extLst>
              <a:ext uri="{FF2B5EF4-FFF2-40B4-BE49-F238E27FC236}">
                <a16:creationId xmlns:a16="http://schemas.microsoft.com/office/drawing/2014/main" id="{40D16CB2-14A6-4AB6-BACF-0F5A58A5445D}"/>
              </a:ext>
            </a:extLst>
          </p:cNvPr>
          <p:cNvSpPr>
            <a:spLocks noChangeShapeType="1"/>
          </p:cNvSpPr>
          <p:nvPr/>
        </p:nvSpPr>
        <p:spPr bwMode="auto">
          <a:xfrm flipH="1" flipV="1">
            <a:off x="10058402" y="6553201"/>
            <a:ext cx="2784477" cy="3176"/>
          </a:xfrm>
          <a:prstGeom prst="line">
            <a:avLst/>
          </a:prstGeom>
          <a:noFill/>
          <a:ln w="25400">
            <a:solidFill>
              <a:srgbClr val="FF0000"/>
            </a:solidFill>
            <a:round/>
            <a:headEnd/>
            <a:tailEnd type="triangle" w="lg" len="lg"/>
          </a:ln>
          <a:extLst>
            <a:ext uri="{909E8E84-426E-40DD-AFC4-6F175D3DCCD1}">
              <a14:hiddenFill xmlns:a14="http://schemas.microsoft.com/office/drawing/2010/main">
                <a:noFill/>
              </a14:hiddenFill>
            </a:ext>
          </a:extLst>
        </p:spPr>
        <p:txBody>
          <a:bodyPr lIns="182869" tIns="91437" rIns="182869" bIns="91437"/>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65544" name="Text Box 8">
            <a:extLst>
              <a:ext uri="{FF2B5EF4-FFF2-40B4-BE49-F238E27FC236}">
                <a16:creationId xmlns:a16="http://schemas.microsoft.com/office/drawing/2014/main" id="{A8FE7EB7-FD3A-4B1B-89B9-F280B873F59A}"/>
              </a:ext>
            </a:extLst>
          </p:cNvPr>
          <p:cNvSpPr txBox="1">
            <a:spLocks noChangeArrowheads="1"/>
          </p:cNvSpPr>
          <p:nvPr/>
        </p:nvSpPr>
        <p:spPr bwMode="auto">
          <a:xfrm>
            <a:off x="10410827" y="4114801"/>
            <a:ext cx="4067173"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nchorCtr="1">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10000"/>
              </a:spcBef>
              <a:spcAft>
                <a:spcPct val="10000"/>
              </a:spcAft>
              <a:buNone/>
            </a:pPr>
            <a:r>
              <a:rPr lang="en-US" altLang="en-US" sz="4800" b="0" kern="1200">
                <a:solidFill>
                  <a:srgbClr val="FFFFFF"/>
                </a:solidFill>
                <a:ea typeface="+mn-ea"/>
              </a:rPr>
              <a:t>frame </a:t>
            </a:r>
            <a:r>
              <a:rPr lang="en-US" altLang="en-US" sz="4800" b="0" i="1" kern="1200">
                <a:solidFill>
                  <a:srgbClr val="FFFFFF"/>
                </a:solidFill>
                <a:ea typeface="+mn-ea"/>
              </a:rPr>
              <a:t>i</a:t>
            </a:r>
          </a:p>
        </p:txBody>
      </p:sp>
      <p:sp>
        <p:nvSpPr>
          <p:cNvPr id="65545" name="Text Box 9">
            <a:extLst>
              <a:ext uri="{FF2B5EF4-FFF2-40B4-BE49-F238E27FC236}">
                <a16:creationId xmlns:a16="http://schemas.microsoft.com/office/drawing/2014/main" id="{33CC3D88-ACC4-4A6F-A0AE-B43655EA1597}"/>
              </a:ext>
            </a:extLst>
          </p:cNvPr>
          <p:cNvSpPr txBox="1">
            <a:spLocks noChangeArrowheads="1"/>
          </p:cNvSpPr>
          <p:nvPr/>
        </p:nvSpPr>
        <p:spPr bwMode="auto">
          <a:xfrm>
            <a:off x="5334000" y="4114802"/>
            <a:ext cx="3200400"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nchorCtr="1">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10000"/>
              </a:spcBef>
              <a:spcAft>
                <a:spcPct val="10000"/>
              </a:spcAft>
              <a:buNone/>
            </a:pPr>
            <a:r>
              <a:rPr lang="en-US" altLang="en-US" sz="4800" b="0" kern="1200">
                <a:solidFill>
                  <a:srgbClr val="FFFFFF"/>
                </a:solidFill>
                <a:ea typeface="+mn-ea"/>
              </a:rPr>
              <a:t>vs.</a:t>
            </a:r>
            <a:endParaRPr lang="en-US" altLang="en-US" sz="4800" b="0" i="1" kern="1200">
              <a:solidFill>
                <a:srgbClr val="FFFFFF"/>
              </a:solidFill>
              <a:ea typeface="+mn-ea"/>
            </a:endParaRPr>
          </a:p>
        </p:txBody>
      </p:sp>
      <p:sp>
        <p:nvSpPr>
          <p:cNvPr id="65546" name="Line 10">
            <a:extLst>
              <a:ext uri="{FF2B5EF4-FFF2-40B4-BE49-F238E27FC236}">
                <a16:creationId xmlns:a16="http://schemas.microsoft.com/office/drawing/2014/main" id="{DB2509B3-F55B-40F0-9E20-A22AAE55A837}"/>
              </a:ext>
            </a:extLst>
          </p:cNvPr>
          <p:cNvSpPr>
            <a:spLocks noChangeShapeType="1"/>
          </p:cNvSpPr>
          <p:nvPr/>
        </p:nvSpPr>
        <p:spPr bwMode="auto">
          <a:xfrm>
            <a:off x="8534400" y="4572000"/>
            <a:ext cx="2743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182869" tIns="91437" rIns="182869" bIns="91437"/>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65547" name="Line 11">
            <a:extLst>
              <a:ext uri="{FF2B5EF4-FFF2-40B4-BE49-F238E27FC236}">
                <a16:creationId xmlns:a16="http://schemas.microsoft.com/office/drawing/2014/main" id="{E2D17A17-20B6-4BD3-8B4A-AE29356BB19D}"/>
              </a:ext>
            </a:extLst>
          </p:cNvPr>
          <p:cNvSpPr>
            <a:spLocks noChangeShapeType="1"/>
          </p:cNvSpPr>
          <p:nvPr/>
        </p:nvSpPr>
        <p:spPr bwMode="auto">
          <a:xfrm>
            <a:off x="7162800" y="5334000"/>
            <a:ext cx="0" cy="3352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182869" tIns="91437" rIns="182869" bIns="91437"/>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65548" name="Text Box 12">
            <a:extLst>
              <a:ext uri="{FF2B5EF4-FFF2-40B4-BE49-F238E27FC236}">
                <a16:creationId xmlns:a16="http://schemas.microsoft.com/office/drawing/2014/main" id="{B738EBE1-DA38-4C33-B37E-1859B513F553}"/>
              </a:ext>
            </a:extLst>
          </p:cNvPr>
          <p:cNvSpPr txBox="1">
            <a:spLocks noChangeArrowheads="1"/>
          </p:cNvSpPr>
          <p:nvPr/>
        </p:nvSpPr>
        <p:spPr bwMode="auto">
          <a:xfrm>
            <a:off x="5486400" y="8686801"/>
            <a:ext cx="3200400"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nchorCtr="1">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10000"/>
              </a:spcBef>
              <a:spcAft>
                <a:spcPct val="10000"/>
              </a:spcAft>
              <a:buNone/>
            </a:pPr>
            <a:r>
              <a:rPr lang="en-US" altLang="en-US" sz="4800" b="0" kern="1200">
                <a:solidFill>
                  <a:srgbClr val="FFFFFF"/>
                </a:solidFill>
                <a:ea typeface="+mn-ea"/>
              </a:rPr>
              <a:t>frame </a:t>
            </a:r>
            <a:r>
              <a:rPr lang="en-US" altLang="en-US" sz="4800" b="0" i="1" kern="1200">
                <a:solidFill>
                  <a:srgbClr val="FFFFFF"/>
                </a:solidFill>
                <a:ea typeface="+mn-ea"/>
              </a:rPr>
              <a:t>j</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1506310"/>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nodeType="afterEffect">
                                  <p:stCondLst>
                                    <p:cond delay="0"/>
                                  </p:stCondLst>
                                  <p:childTnLst>
                                    <p:set>
                                      <p:cBhvr>
                                        <p:cTn id="9" dur="1" fill="hold">
                                          <p:stCondLst>
                                            <p:cond delay="499"/>
                                          </p:stCondLst>
                                        </p:cTn>
                                        <p:tgtEl>
                                          <p:spTgt spid="1506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a:extLst>
              <a:ext uri="{FF2B5EF4-FFF2-40B4-BE49-F238E27FC236}">
                <a16:creationId xmlns:a16="http://schemas.microsoft.com/office/drawing/2014/main" id="{3E924F4A-20E7-472C-B5F6-4F598D2D4C6D}"/>
              </a:ext>
            </a:extLst>
          </p:cNvPr>
          <p:cNvSpPr>
            <a:spLocks noGrp="1" noChangeArrowheads="1"/>
          </p:cNvSpPr>
          <p:nvPr>
            <p:ph type="title"/>
          </p:nvPr>
        </p:nvSpPr>
        <p:spPr/>
        <p:txBody>
          <a:bodyPr/>
          <a:lstStyle/>
          <a:p>
            <a:pPr eaLnBrk="1" hangingPunct="1"/>
            <a:r>
              <a:rPr lang="en-US" altLang="en-US"/>
              <a:t>Markov chain representation</a:t>
            </a:r>
          </a:p>
        </p:txBody>
      </p:sp>
      <p:pic>
        <p:nvPicPr>
          <p:cNvPr id="67587" name="Picture 3" descr="transition_flame2">
            <a:extLst>
              <a:ext uri="{FF2B5EF4-FFF2-40B4-BE49-F238E27FC236}">
                <a16:creationId xmlns:a16="http://schemas.microsoft.com/office/drawing/2014/main" id="{00E39400-27B5-42CB-B9FD-0938948908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803" y="4114800"/>
            <a:ext cx="5924549" cy="594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7588" name="Object 4">
            <a:extLst>
              <a:ext uri="{FF2B5EF4-FFF2-40B4-BE49-F238E27FC236}">
                <a16:creationId xmlns:a16="http://schemas.microsoft.com/office/drawing/2014/main" id="{912D5437-0D1C-44C2-8E19-6A6F8B9D338F}"/>
              </a:ext>
            </a:extLst>
          </p:cNvPr>
          <p:cNvGraphicFramePr>
            <a:graphicFrameLocks noChangeAspect="1"/>
          </p:cNvGraphicFramePr>
          <p:nvPr/>
        </p:nvGraphicFramePr>
        <p:xfrm>
          <a:off x="11887200" y="5740400"/>
          <a:ext cx="8686800" cy="1927227"/>
        </p:xfrm>
        <a:graphic>
          <a:graphicData uri="http://schemas.openxmlformats.org/presentationml/2006/ole">
            <mc:AlternateContent xmlns:mc="http://schemas.openxmlformats.org/markup-compatibility/2006">
              <mc:Choice xmlns:v="urn:schemas-microsoft-com:vml" Requires="v">
                <p:oleObj name="CorelDRAW" r:id="rId4" imgW="3009900" imgH="666750" progId="CorelDRAW.Graphic.9">
                  <p:embed/>
                </p:oleObj>
              </mc:Choice>
              <mc:Fallback>
                <p:oleObj name="CorelDRAW" r:id="rId4" imgW="3009900" imgH="666750" progId="CorelDRAW.Graphic.9">
                  <p:embed/>
                  <p:pic>
                    <p:nvPicPr>
                      <p:cNvPr id="67588" name="Object 4">
                        <a:extLst>
                          <a:ext uri="{FF2B5EF4-FFF2-40B4-BE49-F238E27FC236}">
                            <a16:creationId xmlns:a16="http://schemas.microsoft.com/office/drawing/2014/main" id="{912D5437-0D1C-44C2-8E19-6A6F8B9D338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887200" y="5740400"/>
                        <a:ext cx="8686800" cy="1927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7589" name="Rectangle 5">
            <a:extLst>
              <a:ext uri="{FF2B5EF4-FFF2-40B4-BE49-F238E27FC236}">
                <a16:creationId xmlns:a16="http://schemas.microsoft.com/office/drawing/2014/main" id="{956BD0B1-C15E-4098-84B2-A223015B0901}"/>
              </a:ext>
            </a:extLst>
          </p:cNvPr>
          <p:cNvSpPr>
            <a:spLocks noChangeArrowheads="1"/>
          </p:cNvSpPr>
          <p:nvPr/>
        </p:nvSpPr>
        <p:spPr bwMode="auto">
          <a:xfrm>
            <a:off x="3657600" y="11582400"/>
            <a:ext cx="163068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lstStyle>
            <a:lvl1pPr marL="285750" indent="-285750">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571508" indent="-571508" algn="l" defTabSz="1828823" eaLnBrk="0" fontAlgn="base">
              <a:spcBef>
                <a:spcPts val="1200"/>
              </a:spcBef>
              <a:spcAft>
                <a:spcPts val="1200"/>
              </a:spcAft>
              <a:buNone/>
            </a:pPr>
            <a:r>
              <a:rPr lang="en-US" altLang="en-US" sz="6400" b="0" kern="1200">
                <a:solidFill>
                  <a:srgbClr val="FFFFFF"/>
                </a:solidFill>
                <a:ea typeface="+mn-ea"/>
              </a:rPr>
              <a:t>Similar frames make good transitions </a:t>
            </a:r>
          </a:p>
          <a:p>
            <a:pPr marL="571508" indent="-571508" algn="l" defTabSz="1828823" eaLnBrk="0" fontAlgn="base">
              <a:spcBef>
                <a:spcPts val="1200"/>
              </a:spcBef>
              <a:spcAft>
                <a:spcPts val="1200"/>
              </a:spcAft>
            </a:pPr>
            <a:endParaRPr lang="en-US" altLang="en-US" sz="6400" b="0" kern="1200">
              <a:solidFill>
                <a:srgbClr val="FFFFFF"/>
              </a:solidFill>
              <a:ea typeface="+mn-ea"/>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a:extLst>
              <a:ext uri="{FF2B5EF4-FFF2-40B4-BE49-F238E27FC236}">
                <a16:creationId xmlns:a16="http://schemas.microsoft.com/office/drawing/2014/main" id="{36D42E4D-2B52-4B71-9A8A-E284D8F00C05}"/>
              </a:ext>
            </a:extLst>
          </p:cNvPr>
          <p:cNvSpPr>
            <a:spLocks noGrp="1" noChangeArrowheads="1"/>
          </p:cNvSpPr>
          <p:nvPr>
            <p:ph type="title"/>
          </p:nvPr>
        </p:nvSpPr>
        <p:spPr/>
        <p:txBody>
          <a:bodyPr/>
          <a:lstStyle/>
          <a:p>
            <a:pPr eaLnBrk="1" hangingPunct="1"/>
            <a:r>
              <a:rPr lang="en-US" altLang="en-US"/>
              <a:t>Transition costs </a:t>
            </a:r>
          </a:p>
        </p:txBody>
      </p:sp>
      <p:sp>
        <p:nvSpPr>
          <p:cNvPr id="69635" name="Rectangle 3">
            <a:extLst>
              <a:ext uri="{FF2B5EF4-FFF2-40B4-BE49-F238E27FC236}">
                <a16:creationId xmlns:a16="http://schemas.microsoft.com/office/drawing/2014/main" id="{EC20304F-EAF2-4243-81B1-A31C7874AD7B}"/>
              </a:ext>
            </a:extLst>
          </p:cNvPr>
          <p:cNvSpPr>
            <a:spLocks noGrp="1" noChangeArrowheads="1"/>
          </p:cNvSpPr>
          <p:nvPr>
            <p:ph type="body" idx="1"/>
          </p:nvPr>
        </p:nvSpPr>
        <p:spPr/>
        <p:txBody>
          <a:bodyPr/>
          <a:lstStyle/>
          <a:p>
            <a:pPr eaLnBrk="1" hangingPunct="1"/>
            <a:r>
              <a:rPr lang="en-US" altLang="en-US" sz="5600"/>
              <a:t>Transition from i to j if successor of i is similar to j</a:t>
            </a:r>
          </a:p>
          <a:p>
            <a:pPr algn="ctr" eaLnBrk="1" hangingPunct="1"/>
            <a:r>
              <a:rPr lang="en-US" altLang="en-US" sz="6000"/>
              <a:t>Cost function: </a:t>
            </a:r>
            <a:r>
              <a:rPr lang="en-US" altLang="en-US" sz="6000" i="1"/>
              <a:t>C</a:t>
            </a:r>
            <a:r>
              <a:rPr lang="en-US" altLang="en-US" sz="7000" i="1" baseline="-25000"/>
              <a:t>i</a:t>
            </a:r>
            <a:r>
              <a:rPr lang="en-US" altLang="en-US" sz="7000" baseline="-25000">
                <a:sym typeface="Symbol" panose="05050102010706020507" pitchFamily="18" charset="2"/>
              </a:rPr>
              <a:t></a:t>
            </a:r>
            <a:r>
              <a:rPr lang="en-US" altLang="en-US" sz="7000" i="1" baseline="-25000"/>
              <a:t>j</a:t>
            </a:r>
            <a:r>
              <a:rPr lang="en-US" altLang="en-US" sz="6000"/>
              <a:t> = </a:t>
            </a:r>
            <a:r>
              <a:rPr lang="en-US" altLang="en-US" sz="6000" i="1"/>
              <a:t>D</a:t>
            </a:r>
            <a:r>
              <a:rPr lang="en-US" altLang="en-US" sz="7000" i="1" baseline="-25000"/>
              <a:t>i</a:t>
            </a:r>
            <a:r>
              <a:rPr lang="en-US" altLang="en-US" sz="7000" baseline="-25000"/>
              <a:t>+1, </a:t>
            </a:r>
            <a:r>
              <a:rPr lang="en-US" altLang="en-US" sz="7000" i="1" baseline="-25000"/>
              <a:t>j</a:t>
            </a:r>
          </a:p>
          <a:p>
            <a:pPr eaLnBrk="1" hangingPunct="1"/>
            <a:endParaRPr lang="en-US" altLang="en-US"/>
          </a:p>
          <a:p>
            <a:pPr eaLnBrk="1" hangingPunct="1"/>
            <a:r>
              <a:rPr lang="en-US" altLang="en-US"/>
              <a:t>                                </a:t>
            </a:r>
          </a:p>
        </p:txBody>
      </p:sp>
      <p:graphicFrame>
        <p:nvGraphicFramePr>
          <p:cNvPr id="69636" name="Object 4">
            <a:extLst>
              <a:ext uri="{FF2B5EF4-FFF2-40B4-BE49-F238E27FC236}">
                <a16:creationId xmlns:a16="http://schemas.microsoft.com/office/drawing/2014/main" id="{97DC9E3C-311C-44B7-8AA8-32438F49EEB5}"/>
              </a:ext>
            </a:extLst>
          </p:cNvPr>
          <p:cNvGraphicFramePr>
            <a:graphicFrameLocks noChangeAspect="1"/>
          </p:cNvGraphicFramePr>
          <p:nvPr/>
        </p:nvGraphicFramePr>
        <p:xfrm>
          <a:off x="6705600" y="7162804"/>
          <a:ext cx="10668000" cy="5086349"/>
        </p:xfrm>
        <a:graphic>
          <a:graphicData uri="http://schemas.openxmlformats.org/presentationml/2006/ole">
            <mc:AlternateContent xmlns:mc="http://schemas.openxmlformats.org/markup-compatibility/2006">
              <mc:Choice xmlns:v="urn:schemas-microsoft-com:vml" Requires="v">
                <p:oleObj name="CorelDRAW" r:id="rId3" imgW="914400" imgH="914400" progId="CorelDRAW.Graphic.9">
                  <p:embed/>
                </p:oleObj>
              </mc:Choice>
              <mc:Fallback>
                <p:oleObj name="CorelDRAW" r:id="rId3" imgW="914400" imgH="914400" progId="CorelDRAW.Graphic.9">
                  <p:embed/>
                  <p:pic>
                    <p:nvPicPr>
                      <p:cNvPr id="69636" name="Object 4">
                        <a:extLst>
                          <a:ext uri="{FF2B5EF4-FFF2-40B4-BE49-F238E27FC236}">
                            <a16:creationId xmlns:a16="http://schemas.microsoft.com/office/drawing/2014/main" id="{97DC9E3C-311C-44B7-8AA8-32438F49EEB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05600" y="7162804"/>
                        <a:ext cx="10668000" cy="5086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2" name="Rectangle 2">
            <a:extLst>
              <a:ext uri="{FF2B5EF4-FFF2-40B4-BE49-F238E27FC236}">
                <a16:creationId xmlns:a16="http://schemas.microsoft.com/office/drawing/2014/main" id="{03F260A2-02E2-4869-A807-7A0B3A27B8E2}"/>
              </a:ext>
            </a:extLst>
          </p:cNvPr>
          <p:cNvSpPr>
            <a:spLocks noGrp="1" noChangeArrowheads="1"/>
          </p:cNvSpPr>
          <p:nvPr>
            <p:ph type="title"/>
          </p:nvPr>
        </p:nvSpPr>
        <p:spPr/>
        <p:txBody>
          <a:bodyPr/>
          <a:lstStyle/>
          <a:p>
            <a:pPr eaLnBrk="1" hangingPunct="1"/>
            <a:r>
              <a:rPr lang="en-US" altLang="en-US"/>
              <a:t>Transition probabilities</a:t>
            </a:r>
          </a:p>
        </p:txBody>
      </p:sp>
      <p:sp>
        <p:nvSpPr>
          <p:cNvPr id="71683" name="Rectangle 3">
            <a:extLst>
              <a:ext uri="{FF2B5EF4-FFF2-40B4-BE49-F238E27FC236}">
                <a16:creationId xmlns:a16="http://schemas.microsoft.com/office/drawing/2014/main" id="{5BECD6D5-B387-4109-81C1-B8EB74840C81}"/>
              </a:ext>
            </a:extLst>
          </p:cNvPr>
          <p:cNvSpPr>
            <a:spLocks noGrp="1" noChangeArrowheads="1"/>
          </p:cNvSpPr>
          <p:nvPr>
            <p:ph type="body" idx="1"/>
          </p:nvPr>
        </p:nvSpPr>
        <p:spPr>
          <a:xfrm>
            <a:off x="3657600" y="2590800"/>
            <a:ext cx="17221200" cy="9601200"/>
          </a:xfrm>
        </p:spPr>
        <p:txBody>
          <a:bodyPr/>
          <a:lstStyle/>
          <a:p>
            <a:pPr marL="28576" indent="-28576" eaLnBrk="1" hangingPunct="1"/>
            <a:r>
              <a:rPr lang="en-US" altLang="en-US"/>
              <a:t>Probability for transition P</a:t>
            </a:r>
            <a:r>
              <a:rPr lang="en-US" altLang="en-US" sz="7400" baseline="-25000"/>
              <a:t>i</a:t>
            </a:r>
            <a:r>
              <a:rPr lang="en-US" altLang="en-US" sz="7400" baseline="-25000">
                <a:sym typeface="Symbol" panose="05050102010706020507" pitchFamily="18" charset="2"/>
              </a:rPr>
              <a:t></a:t>
            </a:r>
            <a:r>
              <a:rPr lang="en-US" altLang="en-US" sz="7400" baseline="-25000"/>
              <a:t>j</a:t>
            </a:r>
            <a:r>
              <a:rPr lang="en-US" altLang="en-US"/>
              <a:t> inversely related to cost:</a:t>
            </a:r>
          </a:p>
          <a:p>
            <a:pPr marL="28576" indent="-28576" algn="ctr" eaLnBrk="1" hangingPunct="1">
              <a:lnSpc>
                <a:spcPct val="70000"/>
              </a:lnSpc>
              <a:spcBef>
                <a:spcPct val="0"/>
              </a:spcBef>
            </a:pPr>
            <a:r>
              <a:rPr lang="en-US" altLang="en-US" i="1"/>
              <a:t>P</a:t>
            </a:r>
            <a:r>
              <a:rPr lang="en-US" altLang="en-US" sz="7400" i="1" baseline="-25000"/>
              <a:t>i</a:t>
            </a:r>
            <a:r>
              <a:rPr lang="en-US" altLang="en-US" sz="7400" baseline="-25000">
                <a:sym typeface="Symbol" panose="05050102010706020507" pitchFamily="18" charset="2"/>
              </a:rPr>
              <a:t></a:t>
            </a:r>
            <a:r>
              <a:rPr lang="en-US" altLang="en-US" sz="7400" i="1" baseline="-25000"/>
              <a:t>j</a:t>
            </a:r>
            <a:r>
              <a:rPr lang="en-US" altLang="en-US"/>
              <a:t> </a:t>
            </a:r>
            <a:r>
              <a:rPr lang="en-US" altLang="en-US">
                <a:sym typeface="Symbol" panose="05050102010706020507" pitchFamily="18" charset="2"/>
              </a:rPr>
              <a:t>~</a:t>
            </a:r>
            <a:r>
              <a:rPr lang="en-US" altLang="en-US"/>
              <a:t> exp ( – </a:t>
            </a:r>
            <a:r>
              <a:rPr lang="en-US" altLang="en-US" i="1"/>
              <a:t>C</a:t>
            </a:r>
            <a:r>
              <a:rPr lang="en-US" altLang="en-US" sz="7400" i="1" baseline="-25000"/>
              <a:t>i</a:t>
            </a:r>
            <a:r>
              <a:rPr lang="en-US" altLang="en-US" sz="7400" baseline="-25000">
                <a:sym typeface="Symbol" panose="05050102010706020507" pitchFamily="18" charset="2"/>
              </a:rPr>
              <a:t></a:t>
            </a:r>
            <a:r>
              <a:rPr lang="en-US" altLang="en-US" sz="7400" i="1" baseline="-25000"/>
              <a:t>j</a:t>
            </a:r>
            <a:r>
              <a:rPr lang="en-US" altLang="en-US"/>
              <a:t> / </a:t>
            </a:r>
            <a:r>
              <a:rPr lang="en-US" altLang="en-US" i="1">
                <a:latin typeface="Symbol" panose="05050102010706020507" pitchFamily="18" charset="2"/>
              </a:rPr>
              <a:t>s</a:t>
            </a:r>
            <a:r>
              <a:rPr lang="en-US" altLang="en-US" sz="7400" baseline="30000"/>
              <a:t>2</a:t>
            </a:r>
            <a:r>
              <a:rPr lang="en-US" altLang="en-US"/>
              <a:t> )</a:t>
            </a:r>
            <a:endParaRPr lang="en-US" altLang="en-US" sz="7400" baseline="-25000"/>
          </a:p>
          <a:p>
            <a:pPr marL="28576" indent="-28576" eaLnBrk="1" hangingPunct="1"/>
            <a:endParaRPr lang="en-US" altLang="en-US"/>
          </a:p>
        </p:txBody>
      </p:sp>
      <p:sp>
        <p:nvSpPr>
          <p:cNvPr id="71684" name="Text Box 4">
            <a:extLst>
              <a:ext uri="{FF2B5EF4-FFF2-40B4-BE49-F238E27FC236}">
                <a16:creationId xmlns:a16="http://schemas.microsoft.com/office/drawing/2014/main" id="{B5C4B4FF-953E-4BD9-B366-A9A814C71CB8}"/>
              </a:ext>
            </a:extLst>
          </p:cNvPr>
          <p:cNvSpPr txBox="1">
            <a:spLocks noChangeArrowheads="1"/>
          </p:cNvSpPr>
          <p:nvPr/>
        </p:nvSpPr>
        <p:spPr bwMode="auto">
          <a:xfrm>
            <a:off x="7620000" y="11887202"/>
            <a:ext cx="32004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0"/>
              </a:spcAft>
              <a:buClrTx/>
              <a:buSzTx/>
              <a:buNone/>
            </a:pPr>
            <a:r>
              <a:rPr lang="en-US" altLang="en-US" sz="6400" b="0" kern="1200">
                <a:solidFill>
                  <a:srgbClr val="FFFFFF"/>
                </a:solidFill>
                <a:latin typeface="Tahoma" panose="020B0604030504040204" pitchFamily="34" charset="0"/>
                <a:ea typeface="+mn-ea"/>
              </a:rPr>
              <a:t>high </a:t>
            </a:r>
            <a:r>
              <a:rPr lang="en-US" altLang="en-US" sz="6400" b="0" i="1" kern="1200">
                <a:solidFill>
                  <a:srgbClr val="FFFFFF"/>
                </a:solidFill>
                <a:latin typeface="Tahoma" panose="020B0604030504040204" pitchFamily="34" charset="0"/>
                <a:ea typeface="+mn-ea"/>
                <a:sym typeface="Symbol" panose="05050102010706020507" pitchFamily="18" charset="2"/>
              </a:rPr>
              <a:t></a:t>
            </a:r>
            <a:endParaRPr lang="en-US" altLang="en-US" sz="5600" b="0" i="1" kern="1200">
              <a:solidFill>
                <a:srgbClr val="FFFFFF"/>
              </a:solidFill>
              <a:latin typeface="Tahoma" panose="020B0604030504040204" pitchFamily="34" charset="0"/>
              <a:ea typeface="+mn-ea"/>
            </a:endParaRPr>
          </a:p>
        </p:txBody>
      </p:sp>
      <p:sp>
        <p:nvSpPr>
          <p:cNvPr id="71685" name="Text Box 5">
            <a:extLst>
              <a:ext uri="{FF2B5EF4-FFF2-40B4-BE49-F238E27FC236}">
                <a16:creationId xmlns:a16="http://schemas.microsoft.com/office/drawing/2014/main" id="{6E4ABF0E-E3B8-41D0-88D7-177335BDAF9F}"/>
              </a:ext>
            </a:extLst>
          </p:cNvPr>
          <p:cNvSpPr txBox="1">
            <a:spLocks noChangeArrowheads="1"/>
          </p:cNvSpPr>
          <p:nvPr/>
        </p:nvSpPr>
        <p:spPr bwMode="auto">
          <a:xfrm>
            <a:off x="13868400" y="11887202"/>
            <a:ext cx="32004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0"/>
              </a:spcAft>
              <a:buClrTx/>
              <a:buSzTx/>
              <a:buNone/>
            </a:pPr>
            <a:r>
              <a:rPr lang="en-US" altLang="en-US" sz="6400" b="0" kern="1200">
                <a:solidFill>
                  <a:srgbClr val="FFFFFF"/>
                </a:solidFill>
                <a:latin typeface="Tahoma" panose="020B0604030504040204" pitchFamily="34" charset="0"/>
                <a:ea typeface="+mn-ea"/>
              </a:rPr>
              <a:t>low </a:t>
            </a:r>
            <a:r>
              <a:rPr lang="en-US" altLang="en-US" sz="6400" b="0" i="1" kern="1200">
                <a:solidFill>
                  <a:srgbClr val="FFFFFF"/>
                </a:solidFill>
                <a:latin typeface="Tahoma" panose="020B0604030504040204" pitchFamily="34" charset="0"/>
                <a:ea typeface="+mn-ea"/>
                <a:sym typeface="Symbol" panose="05050102010706020507" pitchFamily="18" charset="2"/>
              </a:rPr>
              <a:t></a:t>
            </a:r>
            <a:endParaRPr lang="en-US" altLang="en-US" sz="5600" b="0" i="1" kern="1200">
              <a:solidFill>
                <a:srgbClr val="FFFFFF"/>
              </a:solidFill>
              <a:latin typeface="Tahoma" panose="020B0604030504040204" pitchFamily="34" charset="0"/>
              <a:ea typeface="+mn-ea"/>
            </a:endParaRPr>
          </a:p>
        </p:txBody>
      </p:sp>
      <p:pic>
        <p:nvPicPr>
          <p:cNvPr id="2" name="flame_highvslowsigma.mpg">
            <a:hlinkClick r:id="" action="ppaction://media"/>
            <a:extLst>
              <a:ext uri="{FF2B5EF4-FFF2-40B4-BE49-F238E27FC236}">
                <a16:creationId xmlns:a16="http://schemas.microsoft.com/office/drawing/2014/main" id="{1E0CE32C-3D53-4420-A419-5649ECCA39F9}"/>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5638800" y="6073776"/>
            <a:ext cx="12261851" cy="5813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900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a:extLst>
              <a:ext uri="{FF2B5EF4-FFF2-40B4-BE49-F238E27FC236}">
                <a16:creationId xmlns:a16="http://schemas.microsoft.com/office/drawing/2014/main" id="{741B4427-B954-42A9-9D25-369E4C0B7184}"/>
              </a:ext>
            </a:extLst>
          </p:cNvPr>
          <p:cNvSpPr>
            <a:spLocks noGrp="1" noChangeArrowheads="1"/>
          </p:cNvSpPr>
          <p:nvPr>
            <p:ph type="ctrTitle"/>
          </p:nvPr>
        </p:nvSpPr>
        <p:spPr>
          <a:xfrm>
            <a:off x="4069404" y="-457199"/>
            <a:ext cx="15544800" cy="2940051"/>
          </a:xfrm>
        </p:spPr>
        <p:txBody>
          <a:bodyPr/>
          <a:lstStyle/>
          <a:p>
            <a:pPr algn="ctr" eaLnBrk="1" hangingPunct="1"/>
            <a:r>
              <a:rPr lang="en-US" altLang="en-US" dirty="0"/>
              <a:t>“</a:t>
            </a:r>
            <a:r>
              <a:rPr lang="ru-RU" altLang="en-US" b="1" dirty="0" err="1">
                <a:solidFill>
                  <a:srgbClr val="000000"/>
                </a:solidFill>
              </a:rPr>
              <a:t>Amateur</a:t>
            </a:r>
            <a:r>
              <a:rPr lang="en-US" altLang="en-US" b="1" dirty="0">
                <a:solidFill>
                  <a:srgbClr val="000000"/>
                </a:solidFill>
              </a:rPr>
              <a:t>”</a:t>
            </a:r>
            <a:r>
              <a:rPr lang="ru-RU" altLang="en-US" b="1" dirty="0">
                <a:solidFill>
                  <a:srgbClr val="000000"/>
                </a:solidFill>
              </a:rPr>
              <a:t> </a:t>
            </a:r>
            <a:r>
              <a:rPr lang="en-US" altLang="en-US" b="1" dirty="0">
                <a:solidFill>
                  <a:srgbClr val="000000"/>
                </a:solidFill>
              </a:rPr>
              <a:t>by</a:t>
            </a:r>
            <a:r>
              <a:rPr lang="ru-RU" altLang="en-US" b="1" dirty="0">
                <a:solidFill>
                  <a:srgbClr val="000000"/>
                </a:solidFill>
              </a:rPr>
              <a:t> </a:t>
            </a:r>
            <a:r>
              <a:rPr lang="ru-RU" altLang="en-US" b="1" dirty="0" err="1">
                <a:solidFill>
                  <a:srgbClr val="000000"/>
                </a:solidFill>
              </a:rPr>
              <a:t>Lasse</a:t>
            </a:r>
            <a:r>
              <a:rPr lang="ru-RU" altLang="en-US" b="1" dirty="0">
                <a:solidFill>
                  <a:srgbClr val="000000"/>
                </a:solidFill>
              </a:rPr>
              <a:t> </a:t>
            </a:r>
            <a:r>
              <a:rPr lang="ru-RU" altLang="en-US" b="1" dirty="0" err="1">
                <a:solidFill>
                  <a:srgbClr val="000000"/>
                </a:solidFill>
              </a:rPr>
              <a:t>Gjertsen</a:t>
            </a:r>
            <a:endParaRPr lang="ru-RU" altLang="en-US" dirty="0"/>
          </a:p>
        </p:txBody>
      </p:sp>
      <p:sp>
        <p:nvSpPr>
          <p:cNvPr id="117763" name="Rectangle 3">
            <a:extLst>
              <a:ext uri="{FF2B5EF4-FFF2-40B4-BE49-F238E27FC236}">
                <a16:creationId xmlns:a16="http://schemas.microsoft.com/office/drawing/2014/main" id="{2C0F91A9-330B-4E55-BD12-0EAC8E308783}"/>
              </a:ext>
            </a:extLst>
          </p:cNvPr>
          <p:cNvSpPr>
            <a:spLocks noGrp="1" noChangeArrowheads="1"/>
          </p:cNvSpPr>
          <p:nvPr>
            <p:ph type="subTitle" idx="1"/>
          </p:nvPr>
        </p:nvSpPr>
        <p:spPr>
          <a:xfrm>
            <a:off x="4876800" y="5797553"/>
            <a:ext cx="15849600" cy="5784851"/>
          </a:xfrm>
        </p:spPr>
        <p:txBody>
          <a:bodyPr/>
          <a:lstStyle/>
          <a:p>
            <a:pPr algn="l" eaLnBrk="1" hangingPunct="1"/>
            <a:r>
              <a:rPr lang="ru-RU" altLang="en-US" dirty="0">
                <a:hlinkClick r:id="rId3"/>
              </a:rPr>
              <a:t>http://www.youtube.com/watch?v=JzqumbhfxRo</a:t>
            </a:r>
            <a:endParaRPr lang="en-US" altLang="en-US" dirty="0"/>
          </a:p>
          <a:p>
            <a:pPr algn="l" eaLnBrk="1" hangingPunct="1"/>
            <a:endParaRPr lang="en-US" altLang="en-US" dirty="0"/>
          </a:p>
          <a:p>
            <a:pPr algn="l" eaLnBrk="1" hangingPunct="1"/>
            <a:endParaRPr lang="en-US" altLang="en-US" dirty="0"/>
          </a:p>
        </p:txBody>
      </p:sp>
    </p:spTree>
    <p:extLst>
      <p:ext uri="{BB962C8B-B14F-4D97-AF65-F5344CB8AC3E}">
        <p14:creationId xmlns:p14="http://schemas.microsoft.com/office/powerpoint/2010/main" val="222524369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a:extLst>
              <a:ext uri="{FF2B5EF4-FFF2-40B4-BE49-F238E27FC236}">
                <a16:creationId xmlns:a16="http://schemas.microsoft.com/office/drawing/2014/main" id="{77ECD57E-D4DD-4092-B208-7EDFCCCA542C}"/>
              </a:ext>
            </a:extLst>
          </p:cNvPr>
          <p:cNvSpPr>
            <a:spLocks noGrp="1" noChangeArrowheads="1"/>
          </p:cNvSpPr>
          <p:nvPr>
            <p:ph type="title"/>
          </p:nvPr>
        </p:nvSpPr>
        <p:spPr/>
        <p:txBody>
          <a:bodyPr/>
          <a:lstStyle/>
          <a:p>
            <a:pPr eaLnBrk="1" hangingPunct="1"/>
            <a:r>
              <a:rPr lang="en-US" altLang="en-US"/>
              <a:t>Preserving dynamics</a:t>
            </a:r>
          </a:p>
        </p:txBody>
      </p:sp>
      <p:pic>
        <p:nvPicPr>
          <p:cNvPr id="3" name="vtclk1b.mpg">
            <a:hlinkClick r:id="" action="ppaction://media"/>
            <a:extLst>
              <a:ext uri="{FF2B5EF4-FFF2-40B4-BE49-F238E27FC236}">
                <a16:creationId xmlns:a16="http://schemas.microsoft.com/office/drawing/2014/main" id="{D91D1376-A1FA-4F0A-A857-ADF1F1B72191}"/>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7315200" y="2743200"/>
            <a:ext cx="9601200"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649"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endCondLst>
                    <p:cond evt="onNext" delay="0">
                      <p:tgtEl>
                        <p:sldTgt/>
                      </p:tgtEl>
                    </p:cond>
                  </p:endCondLst>
                </p:cTn>
                <p:tgtEl>
                  <p:spTgt spid="3"/>
                </p:tgtEl>
              </p:cMediaNode>
            </p:vide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778" name="Object 2">
            <a:extLst>
              <a:ext uri="{FF2B5EF4-FFF2-40B4-BE49-F238E27FC236}">
                <a16:creationId xmlns:a16="http://schemas.microsoft.com/office/drawing/2014/main" id="{B7CC7043-BA85-44AD-9F44-D153CF99A952}"/>
              </a:ext>
            </a:extLst>
          </p:cNvPr>
          <p:cNvGraphicFramePr>
            <a:graphicFrameLocks noChangeAspect="1"/>
          </p:cNvGraphicFramePr>
          <p:nvPr/>
        </p:nvGraphicFramePr>
        <p:xfrm>
          <a:off x="3810000" y="2895600"/>
          <a:ext cx="16611600" cy="7343776"/>
        </p:xfrm>
        <a:graphic>
          <a:graphicData uri="http://schemas.openxmlformats.org/presentationml/2006/ole">
            <mc:AlternateContent xmlns:mc="http://schemas.openxmlformats.org/markup-compatibility/2006">
              <mc:Choice xmlns:v="urn:schemas-microsoft-com:vml" Requires="v">
                <p:oleObj name="CorelDRAW" r:id="rId3" imgW="7343775" imgH="3248025" progId="CorelDRAW.Graphic.9">
                  <p:embed/>
                </p:oleObj>
              </mc:Choice>
              <mc:Fallback>
                <p:oleObj name="CorelDRAW" r:id="rId3" imgW="7343775" imgH="3248025" progId="CorelDRAW.Graphic.9">
                  <p:embed/>
                  <p:pic>
                    <p:nvPicPr>
                      <p:cNvPr id="75778" name="Object 2">
                        <a:extLst>
                          <a:ext uri="{FF2B5EF4-FFF2-40B4-BE49-F238E27FC236}">
                            <a16:creationId xmlns:a16="http://schemas.microsoft.com/office/drawing/2014/main" id="{B7CC7043-BA85-44AD-9F44-D153CF99A9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0" y="2895600"/>
                        <a:ext cx="16611600" cy="73437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5779" name="Rectangle 3">
            <a:extLst>
              <a:ext uri="{FF2B5EF4-FFF2-40B4-BE49-F238E27FC236}">
                <a16:creationId xmlns:a16="http://schemas.microsoft.com/office/drawing/2014/main" id="{5DD83E3D-E490-4A30-AF3A-367F64D32F30}"/>
              </a:ext>
            </a:extLst>
          </p:cNvPr>
          <p:cNvSpPr>
            <a:spLocks noGrp="1" noChangeArrowheads="1"/>
          </p:cNvSpPr>
          <p:nvPr>
            <p:ph type="title"/>
          </p:nvPr>
        </p:nvSpPr>
        <p:spPr/>
        <p:txBody>
          <a:bodyPr/>
          <a:lstStyle/>
          <a:p>
            <a:pPr eaLnBrk="1" hangingPunct="1"/>
            <a:r>
              <a:rPr lang="en-US" altLang="en-US"/>
              <a:t>Preserving dynamics </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a:extLst>
              <a:ext uri="{FF2B5EF4-FFF2-40B4-BE49-F238E27FC236}">
                <a16:creationId xmlns:a16="http://schemas.microsoft.com/office/drawing/2014/main" id="{3611DD1B-D5CF-4041-8428-CB9C56E5549A}"/>
              </a:ext>
            </a:extLst>
          </p:cNvPr>
          <p:cNvSpPr>
            <a:spLocks noGrp="1" noChangeArrowheads="1"/>
          </p:cNvSpPr>
          <p:nvPr>
            <p:ph type="title"/>
          </p:nvPr>
        </p:nvSpPr>
        <p:spPr/>
        <p:txBody>
          <a:bodyPr/>
          <a:lstStyle/>
          <a:p>
            <a:pPr eaLnBrk="1" hangingPunct="1"/>
            <a:r>
              <a:rPr lang="en-US" altLang="en-US"/>
              <a:t>Preserving dynamics </a:t>
            </a:r>
          </a:p>
        </p:txBody>
      </p:sp>
      <p:sp>
        <p:nvSpPr>
          <p:cNvPr id="77827" name="Rectangle 3">
            <a:extLst>
              <a:ext uri="{FF2B5EF4-FFF2-40B4-BE49-F238E27FC236}">
                <a16:creationId xmlns:a16="http://schemas.microsoft.com/office/drawing/2014/main" id="{A951396E-B00B-4B7B-9F95-0020E54DD5ED}"/>
              </a:ext>
            </a:extLst>
          </p:cNvPr>
          <p:cNvSpPr>
            <a:spLocks noGrp="1" noChangeArrowheads="1"/>
          </p:cNvSpPr>
          <p:nvPr>
            <p:ph type="body" idx="1"/>
          </p:nvPr>
        </p:nvSpPr>
        <p:spPr/>
        <p:txBody>
          <a:bodyPr/>
          <a:lstStyle/>
          <a:p>
            <a:pPr marL="1063640" indent="-1063640" eaLnBrk="1" hangingPunct="1"/>
            <a:r>
              <a:rPr lang="en-US" altLang="en-US"/>
              <a:t>Cost for transition </a:t>
            </a:r>
            <a:r>
              <a:rPr lang="en-US" altLang="en-US" i="1"/>
              <a:t>i</a:t>
            </a:r>
            <a:r>
              <a:rPr lang="en-US" altLang="en-US">
                <a:sym typeface="Symbol" panose="05050102010706020507" pitchFamily="18" charset="2"/>
              </a:rPr>
              <a:t></a:t>
            </a:r>
            <a:r>
              <a:rPr lang="en-US" altLang="en-US" i="1"/>
              <a:t>j</a:t>
            </a:r>
          </a:p>
          <a:p>
            <a:pPr marL="1063640" indent="-1063640" algn="ctr" eaLnBrk="1" hangingPunct="1"/>
            <a:r>
              <a:rPr lang="en-US" altLang="en-US" i="1"/>
              <a:t>C</a:t>
            </a:r>
            <a:r>
              <a:rPr lang="en-US" altLang="en-US" sz="7400" i="1" baseline="-25000"/>
              <a:t>i</a:t>
            </a:r>
            <a:r>
              <a:rPr lang="en-US" altLang="en-US" sz="7400" baseline="-25000">
                <a:sym typeface="Symbol" panose="05050102010706020507" pitchFamily="18" charset="2"/>
              </a:rPr>
              <a:t></a:t>
            </a:r>
            <a:r>
              <a:rPr lang="en-US" altLang="en-US" sz="7400" i="1" baseline="-25000"/>
              <a:t>j</a:t>
            </a:r>
            <a:r>
              <a:rPr lang="en-US" altLang="en-US"/>
              <a:t> =         </a:t>
            </a:r>
            <a:r>
              <a:rPr lang="en-US" altLang="en-US" i="1"/>
              <a:t>w</a:t>
            </a:r>
            <a:r>
              <a:rPr lang="en-US" altLang="en-US" i="1" baseline="-25000"/>
              <a:t>k</a:t>
            </a:r>
            <a:r>
              <a:rPr lang="en-US" altLang="en-US"/>
              <a:t> </a:t>
            </a:r>
            <a:r>
              <a:rPr lang="en-US" altLang="en-US" i="1"/>
              <a:t>D</a:t>
            </a:r>
            <a:r>
              <a:rPr lang="en-US" altLang="en-US" sz="7400" i="1" baseline="-25000"/>
              <a:t>i</a:t>
            </a:r>
            <a:r>
              <a:rPr lang="en-US" altLang="en-US" sz="7400" baseline="-25000"/>
              <a:t>+</a:t>
            </a:r>
            <a:r>
              <a:rPr lang="en-US" altLang="en-US" sz="7400" i="1" baseline="-25000"/>
              <a:t>k</a:t>
            </a:r>
            <a:r>
              <a:rPr lang="en-US" altLang="en-US" sz="7400" baseline="-25000"/>
              <a:t>+1, </a:t>
            </a:r>
            <a:r>
              <a:rPr lang="en-US" altLang="en-US" sz="7400" i="1" baseline="-25000"/>
              <a:t>j</a:t>
            </a:r>
            <a:r>
              <a:rPr lang="en-US" altLang="en-US" sz="7400" baseline="-25000"/>
              <a:t>+</a:t>
            </a:r>
            <a:r>
              <a:rPr lang="en-US" altLang="en-US" sz="7400" i="1" baseline="-25000"/>
              <a:t>k</a:t>
            </a:r>
          </a:p>
          <a:p>
            <a:pPr marL="1063640" indent="-1063640" eaLnBrk="1" hangingPunct="1"/>
            <a:endParaRPr lang="en-US" altLang="en-US"/>
          </a:p>
        </p:txBody>
      </p:sp>
      <p:graphicFrame>
        <p:nvGraphicFramePr>
          <p:cNvPr id="77828" name="Object 4">
            <a:extLst>
              <a:ext uri="{FF2B5EF4-FFF2-40B4-BE49-F238E27FC236}">
                <a16:creationId xmlns:a16="http://schemas.microsoft.com/office/drawing/2014/main" id="{E1B1A4B9-0DD9-45FE-8AFD-8B5BCCEACCFD}"/>
              </a:ext>
            </a:extLst>
          </p:cNvPr>
          <p:cNvGraphicFramePr>
            <a:graphicFrameLocks noChangeAspect="1"/>
          </p:cNvGraphicFramePr>
          <p:nvPr/>
        </p:nvGraphicFramePr>
        <p:xfrm>
          <a:off x="10668001" y="3810000"/>
          <a:ext cx="1447800" cy="1828800"/>
        </p:xfrm>
        <a:graphic>
          <a:graphicData uri="http://schemas.openxmlformats.org/presentationml/2006/ole">
            <mc:AlternateContent xmlns:mc="http://schemas.openxmlformats.org/markup-compatibility/2006">
              <mc:Choice xmlns:v="urn:schemas-microsoft-com:vml" Requires="v">
                <p:oleObj name="CorelDRAW" r:id="rId3" imgW="457200" imgH="457200" progId="CorelDRAW.Graphic.9">
                  <p:embed/>
                </p:oleObj>
              </mc:Choice>
              <mc:Fallback>
                <p:oleObj name="CorelDRAW" r:id="rId3" imgW="457200" imgH="457200" progId="CorelDRAW.Graphic.9">
                  <p:embed/>
                  <p:pic>
                    <p:nvPicPr>
                      <p:cNvPr id="77828" name="Object 4">
                        <a:extLst>
                          <a:ext uri="{FF2B5EF4-FFF2-40B4-BE49-F238E27FC236}">
                            <a16:creationId xmlns:a16="http://schemas.microsoft.com/office/drawing/2014/main" id="{E1B1A4B9-0DD9-45FE-8AFD-8B5BCCEACC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68001" y="3810000"/>
                        <a:ext cx="1447800" cy="1828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7829" name="Object 5">
            <a:extLst>
              <a:ext uri="{FF2B5EF4-FFF2-40B4-BE49-F238E27FC236}">
                <a16:creationId xmlns:a16="http://schemas.microsoft.com/office/drawing/2014/main" id="{5276965F-99BD-4DE1-8AE9-D28268B07176}"/>
              </a:ext>
            </a:extLst>
          </p:cNvPr>
          <p:cNvGraphicFramePr>
            <a:graphicFrameLocks noChangeAspect="1"/>
          </p:cNvGraphicFramePr>
          <p:nvPr/>
        </p:nvGraphicFramePr>
        <p:xfrm>
          <a:off x="4267200" y="7467600"/>
          <a:ext cx="15849600" cy="3724277"/>
        </p:xfrm>
        <a:graphic>
          <a:graphicData uri="http://schemas.openxmlformats.org/presentationml/2006/ole">
            <mc:AlternateContent xmlns:mc="http://schemas.openxmlformats.org/markup-compatibility/2006">
              <mc:Choice xmlns:v="urn:schemas-microsoft-com:vml" Requires="v">
                <p:oleObj name="CorelDRAW" r:id="rId5" imgW="4505325" imgH="1057275" progId="CorelDRAW.Graphic.9">
                  <p:embed/>
                </p:oleObj>
              </mc:Choice>
              <mc:Fallback>
                <p:oleObj name="CorelDRAW" r:id="rId5" imgW="4505325" imgH="1057275" progId="CorelDRAW.Graphic.9">
                  <p:embed/>
                  <p:pic>
                    <p:nvPicPr>
                      <p:cNvPr id="77829" name="Object 5">
                        <a:extLst>
                          <a:ext uri="{FF2B5EF4-FFF2-40B4-BE49-F238E27FC236}">
                            <a16:creationId xmlns:a16="http://schemas.microsoft.com/office/drawing/2014/main" id="{5276965F-99BD-4DE1-8AE9-D28268B0717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67200" y="7467600"/>
                        <a:ext cx="15849600" cy="37242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9874" name="Rectangle 2">
            <a:extLst>
              <a:ext uri="{FF2B5EF4-FFF2-40B4-BE49-F238E27FC236}">
                <a16:creationId xmlns:a16="http://schemas.microsoft.com/office/drawing/2014/main" id="{501DC1A7-A8FD-4A0B-BF41-C03EEF66BF20}"/>
              </a:ext>
            </a:extLst>
          </p:cNvPr>
          <p:cNvSpPr>
            <a:spLocks noGrp="1" noChangeArrowheads="1"/>
          </p:cNvSpPr>
          <p:nvPr>
            <p:ph type="title"/>
          </p:nvPr>
        </p:nvSpPr>
        <p:spPr/>
        <p:txBody>
          <a:bodyPr/>
          <a:lstStyle/>
          <a:p>
            <a:pPr eaLnBrk="1" hangingPunct="1"/>
            <a:r>
              <a:rPr lang="en-US" altLang="en-US"/>
              <a:t>Preserving dynamics – effect </a:t>
            </a:r>
          </a:p>
        </p:txBody>
      </p:sp>
      <p:sp>
        <p:nvSpPr>
          <p:cNvPr id="79875" name="Rectangle 3">
            <a:extLst>
              <a:ext uri="{FF2B5EF4-FFF2-40B4-BE49-F238E27FC236}">
                <a16:creationId xmlns:a16="http://schemas.microsoft.com/office/drawing/2014/main" id="{6548102E-3B4E-4A48-A22E-47265B845954}"/>
              </a:ext>
            </a:extLst>
          </p:cNvPr>
          <p:cNvSpPr>
            <a:spLocks noGrp="1" noChangeArrowheads="1"/>
          </p:cNvSpPr>
          <p:nvPr>
            <p:ph type="body" idx="1"/>
          </p:nvPr>
        </p:nvSpPr>
        <p:spPr/>
        <p:txBody>
          <a:bodyPr/>
          <a:lstStyle/>
          <a:p>
            <a:pPr marL="1063640" indent="-1063640" eaLnBrk="1" hangingPunct="1"/>
            <a:r>
              <a:rPr lang="en-US" altLang="en-US"/>
              <a:t>Cost for transition </a:t>
            </a:r>
            <a:r>
              <a:rPr lang="en-US" altLang="en-US" i="1"/>
              <a:t>i</a:t>
            </a:r>
            <a:r>
              <a:rPr lang="en-US" altLang="en-US">
                <a:sym typeface="Symbol" panose="05050102010706020507" pitchFamily="18" charset="2"/>
              </a:rPr>
              <a:t></a:t>
            </a:r>
            <a:r>
              <a:rPr lang="en-US" altLang="en-US" i="1"/>
              <a:t>j</a:t>
            </a:r>
            <a:endParaRPr lang="en-US" altLang="en-US" sz="2400" i="1"/>
          </a:p>
          <a:p>
            <a:pPr marL="1063640" indent="-1063640" algn="ctr" eaLnBrk="1" hangingPunct="1"/>
            <a:r>
              <a:rPr lang="en-US" altLang="en-US" i="1"/>
              <a:t>C</a:t>
            </a:r>
            <a:r>
              <a:rPr lang="en-US" altLang="en-US" sz="7400" i="1" baseline="-25000"/>
              <a:t>i</a:t>
            </a:r>
            <a:r>
              <a:rPr lang="en-US" altLang="en-US" sz="7400" baseline="-25000">
                <a:sym typeface="Symbol" panose="05050102010706020507" pitchFamily="18" charset="2"/>
              </a:rPr>
              <a:t></a:t>
            </a:r>
            <a:r>
              <a:rPr lang="en-US" altLang="en-US" sz="7400" i="1" baseline="-25000"/>
              <a:t>j</a:t>
            </a:r>
            <a:r>
              <a:rPr lang="en-US" altLang="en-US"/>
              <a:t> =         </a:t>
            </a:r>
            <a:r>
              <a:rPr lang="en-US" altLang="en-US" i="1"/>
              <a:t>w</a:t>
            </a:r>
            <a:r>
              <a:rPr lang="en-US" altLang="en-US" i="1" baseline="-25000"/>
              <a:t>k</a:t>
            </a:r>
            <a:r>
              <a:rPr lang="en-US" altLang="en-US"/>
              <a:t> </a:t>
            </a:r>
            <a:r>
              <a:rPr lang="en-US" altLang="en-US" i="1"/>
              <a:t>D</a:t>
            </a:r>
            <a:r>
              <a:rPr lang="en-US" altLang="en-US" sz="7400" i="1" baseline="-25000"/>
              <a:t>i</a:t>
            </a:r>
            <a:r>
              <a:rPr lang="en-US" altLang="en-US" sz="7400" baseline="-25000"/>
              <a:t>+</a:t>
            </a:r>
            <a:r>
              <a:rPr lang="en-US" altLang="en-US" sz="7400" i="1" baseline="-25000"/>
              <a:t>k</a:t>
            </a:r>
            <a:r>
              <a:rPr lang="en-US" altLang="en-US" sz="7400" baseline="-25000"/>
              <a:t>+1, </a:t>
            </a:r>
            <a:r>
              <a:rPr lang="en-US" altLang="en-US" sz="7400" i="1" baseline="-25000"/>
              <a:t>j</a:t>
            </a:r>
            <a:r>
              <a:rPr lang="en-US" altLang="en-US" sz="7400" baseline="-25000"/>
              <a:t>+</a:t>
            </a:r>
            <a:r>
              <a:rPr lang="en-US" altLang="en-US" sz="7400" i="1" baseline="-25000"/>
              <a:t>k</a:t>
            </a:r>
          </a:p>
          <a:p>
            <a:pPr marL="1063640" indent="-1063640" eaLnBrk="1" hangingPunct="1"/>
            <a:endParaRPr lang="en-US" altLang="en-US"/>
          </a:p>
        </p:txBody>
      </p:sp>
      <p:graphicFrame>
        <p:nvGraphicFramePr>
          <p:cNvPr id="79876" name="Object 4">
            <a:extLst>
              <a:ext uri="{FF2B5EF4-FFF2-40B4-BE49-F238E27FC236}">
                <a16:creationId xmlns:a16="http://schemas.microsoft.com/office/drawing/2014/main" id="{7A749C90-9E40-4212-A25D-843CCA3E84D0}"/>
              </a:ext>
            </a:extLst>
          </p:cNvPr>
          <p:cNvGraphicFramePr>
            <a:graphicFrameLocks noChangeAspect="1"/>
          </p:cNvGraphicFramePr>
          <p:nvPr/>
        </p:nvGraphicFramePr>
        <p:xfrm>
          <a:off x="10668001" y="3810000"/>
          <a:ext cx="1447800" cy="1828800"/>
        </p:xfrm>
        <a:graphic>
          <a:graphicData uri="http://schemas.openxmlformats.org/presentationml/2006/ole">
            <mc:AlternateContent xmlns:mc="http://schemas.openxmlformats.org/markup-compatibility/2006">
              <mc:Choice xmlns:v="urn:schemas-microsoft-com:vml" Requires="v">
                <p:oleObj name="CorelDRAW" r:id="rId5" imgW="457200" imgH="457200" progId="CorelDRAW.Graphic.9">
                  <p:embed/>
                </p:oleObj>
              </mc:Choice>
              <mc:Fallback>
                <p:oleObj name="CorelDRAW" r:id="rId5" imgW="457200" imgH="457200" progId="CorelDRAW.Graphic.9">
                  <p:embed/>
                  <p:pic>
                    <p:nvPicPr>
                      <p:cNvPr id="79876" name="Object 4">
                        <a:extLst>
                          <a:ext uri="{FF2B5EF4-FFF2-40B4-BE49-F238E27FC236}">
                            <a16:creationId xmlns:a16="http://schemas.microsoft.com/office/drawing/2014/main" id="{7A749C90-9E40-4212-A25D-843CCA3E84D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668001" y="3810000"/>
                        <a:ext cx="1447800" cy="1828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2" name="vtclk2c.mpg">
            <a:hlinkClick r:id="" action="ppaction://media"/>
            <a:extLst>
              <a:ext uri="{FF2B5EF4-FFF2-40B4-BE49-F238E27FC236}">
                <a16:creationId xmlns:a16="http://schemas.microsoft.com/office/drawing/2014/main" id="{995542DE-0A7D-4D86-AB1A-5610C2C501CD}"/>
              </a:ext>
            </a:extLst>
          </p:cNvPr>
          <p:cNvPicPr>
            <a:picLocks noChangeAspect="1"/>
          </p:cNvPicPr>
          <p:nvPr>
            <a:vide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8902699" y="6007099"/>
            <a:ext cx="6946901" cy="6946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335"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096598DE-D517-49D0-93EA-112F610CC6E6}"/>
              </a:ext>
            </a:extLst>
          </p:cNvPr>
          <p:cNvSpPr>
            <a:spLocks noChangeArrowheads="1"/>
          </p:cNvSpPr>
          <p:nvPr/>
        </p:nvSpPr>
        <p:spPr bwMode="auto">
          <a:xfrm>
            <a:off x="3657600" y="2590800"/>
            <a:ext cx="16659227"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lstStyle>
            <a:lvl1pPr marL="393700" indent="-393700">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3600"/>
              </a:spcBef>
              <a:spcAft>
                <a:spcPts val="1200"/>
              </a:spcAft>
              <a:buNone/>
            </a:pPr>
            <a:r>
              <a:rPr lang="en-US" altLang="en-US" sz="6400" b="0" kern="1200">
                <a:solidFill>
                  <a:srgbClr val="FFFFFF"/>
                </a:solidFill>
                <a:ea typeface="+mn-ea"/>
              </a:rPr>
              <a:t>User selects target frame range</a:t>
            </a:r>
          </a:p>
        </p:txBody>
      </p:sp>
      <p:sp>
        <p:nvSpPr>
          <p:cNvPr id="101379" name="Rectangle 3">
            <a:extLst>
              <a:ext uri="{FF2B5EF4-FFF2-40B4-BE49-F238E27FC236}">
                <a16:creationId xmlns:a16="http://schemas.microsoft.com/office/drawing/2014/main" id="{28ED890F-15CF-4945-A38A-5A0B48C85EA6}"/>
              </a:ext>
            </a:extLst>
          </p:cNvPr>
          <p:cNvSpPr>
            <a:spLocks noGrp="1" noChangeArrowheads="1"/>
          </p:cNvSpPr>
          <p:nvPr>
            <p:ph type="title"/>
          </p:nvPr>
        </p:nvSpPr>
        <p:spPr/>
        <p:txBody>
          <a:bodyPr/>
          <a:lstStyle/>
          <a:p>
            <a:pPr eaLnBrk="1" hangingPunct="1"/>
            <a:r>
              <a:rPr lang="en-US" altLang="en-US"/>
              <a:t>User-controlled video textures</a:t>
            </a:r>
          </a:p>
        </p:txBody>
      </p:sp>
      <p:sp>
        <p:nvSpPr>
          <p:cNvPr id="101380" name="Text Box 5">
            <a:extLst>
              <a:ext uri="{FF2B5EF4-FFF2-40B4-BE49-F238E27FC236}">
                <a16:creationId xmlns:a16="http://schemas.microsoft.com/office/drawing/2014/main" id="{D59C0AEC-03F2-42E2-B068-8F889EE9DA79}"/>
              </a:ext>
            </a:extLst>
          </p:cNvPr>
          <p:cNvSpPr txBox="1">
            <a:spLocks noChangeArrowheads="1"/>
          </p:cNvSpPr>
          <p:nvPr/>
        </p:nvSpPr>
        <p:spPr bwMode="auto">
          <a:xfrm>
            <a:off x="6400800" y="9906002"/>
            <a:ext cx="30480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6400" b="0" kern="1200">
                <a:solidFill>
                  <a:srgbClr val="FFFFFF"/>
                </a:solidFill>
                <a:ea typeface="+mn-ea"/>
              </a:rPr>
              <a:t>slow</a:t>
            </a:r>
          </a:p>
        </p:txBody>
      </p:sp>
      <p:sp>
        <p:nvSpPr>
          <p:cNvPr id="101381" name="Text Box 6">
            <a:extLst>
              <a:ext uri="{FF2B5EF4-FFF2-40B4-BE49-F238E27FC236}">
                <a16:creationId xmlns:a16="http://schemas.microsoft.com/office/drawing/2014/main" id="{EB59E554-3BCA-480D-B120-519D1BF1D0C8}"/>
              </a:ext>
            </a:extLst>
          </p:cNvPr>
          <p:cNvSpPr txBox="1">
            <a:spLocks noChangeArrowheads="1"/>
          </p:cNvSpPr>
          <p:nvPr/>
        </p:nvSpPr>
        <p:spPr bwMode="auto">
          <a:xfrm>
            <a:off x="10668000" y="9906002"/>
            <a:ext cx="36576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6400" b="0" kern="1200">
                <a:solidFill>
                  <a:srgbClr val="FFFFFF"/>
                </a:solidFill>
                <a:ea typeface="+mn-ea"/>
              </a:rPr>
              <a:t>variable</a:t>
            </a:r>
          </a:p>
        </p:txBody>
      </p:sp>
      <p:sp>
        <p:nvSpPr>
          <p:cNvPr id="101382" name="Text Box 7">
            <a:extLst>
              <a:ext uri="{FF2B5EF4-FFF2-40B4-BE49-F238E27FC236}">
                <a16:creationId xmlns:a16="http://schemas.microsoft.com/office/drawing/2014/main" id="{4B28BDA1-1E58-4591-A861-FBD104FF4FA5}"/>
              </a:ext>
            </a:extLst>
          </p:cNvPr>
          <p:cNvSpPr txBox="1">
            <a:spLocks noChangeArrowheads="1"/>
          </p:cNvSpPr>
          <p:nvPr/>
        </p:nvSpPr>
        <p:spPr bwMode="auto">
          <a:xfrm>
            <a:off x="16306800" y="9906002"/>
            <a:ext cx="21336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6400" b="0" kern="1200">
                <a:solidFill>
                  <a:srgbClr val="FFFFFF"/>
                </a:solidFill>
                <a:ea typeface="+mn-ea"/>
              </a:rPr>
              <a:t>fast</a:t>
            </a:r>
          </a:p>
        </p:txBody>
      </p:sp>
      <p:pic>
        <p:nvPicPr>
          <p:cNvPr id="3" name="runner_3up.mpg">
            <a:hlinkClick r:id="" action="ppaction://media"/>
            <a:extLst>
              <a:ext uri="{FF2B5EF4-FFF2-40B4-BE49-F238E27FC236}">
                <a16:creationId xmlns:a16="http://schemas.microsoft.com/office/drawing/2014/main" id="{CACC6A98-843E-4017-A42E-95B334105402}"/>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6054728" y="3048000"/>
            <a:ext cx="126904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4135"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3"/>
                </p:tgtEl>
              </p:cMediaNode>
            </p:video>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85FED441-05E0-41B8-BDBF-76B353A00237}"/>
              </a:ext>
            </a:extLst>
          </p:cNvPr>
          <p:cNvSpPr>
            <a:spLocks noGrp="1" noChangeArrowheads="1"/>
          </p:cNvSpPr>
          <p:nvPr>
            <p:ph type="title"/>
          </p:nvPr>
        </p:nvSpPr>
        <p:spPr/>
        <p:txBody>
          <a:bodyPr/>
          <a:lstStyle/>
          <a:p>
            <a:pPr eaLnBrk="1" hangingPunct="1"/>
            <a:r>
              <a:rPr lang="en-US" altLang="en-US"/>
              <a:t>Video-based animation</a:t>
            </a:r>
          </a:p>
        </p:txBody>
      </p:sp>
      <p:sp>
        <p:nvSpPr>
          <p:cNvPr id="103427" name="Rectangle 3">
            <a:extLst>
              <a:ext uri="{FF2B5EF4-FFF2-40B4-BE49-F238E27FC236}">
                <a16:creationId xmlns:a16="http://schemas.microsoft.com/office/drawing/2014/main" id="{A2C6D9DF-E09A-4D71-BF36-EAE185394D3B}"/>
              </a:ext>
            </a:extLst>
          </p:cNvPr>
          <p:cNvSpPr>
            <a:spLocks noGrp="1" noChangeArrowheads="1"/>
          </p:cNvSpPr>
          <p:nvPr>
            <p:ph type="body" idx="1"/>
          </p:nvPr>
        </p:nvSpPr>
        <p:spPr>
          <a:xfrm>
            <a:off x="3505200" y="2590800"/>
            <a:ext cx="9144000" cy="10363200"/>
          </a:xfrm>
        </p:spPr>
        <p:txBody>
          <a:bodyPr/>
          <a:lstStyle/>
          <a:p>
            <a:pPr eaLnBrk="1" hangingPunct="1"/>
            <a:r>
              <a:rPr lang="en-US" altLang="en-US"/>
              <a:t>Like sprites</a:t>
            </a:r>
            <a:br>
              <a:rPr lang="en-US" altLang="en-US"/>
            </a:br>
            <a:r>
              <a:rPr lang="en-US" altLang="en-US"/>
              <a:t>computer games</a:t>
            </a:r>
          </a:p>
          <a:p>
            <a:pPr eaLnBrk="1" hangingPunct="1"/>
            <a:r>
              <a:rPr lang="en-US" altLang="en-US"/>
              <a:t>Extract sprites</a:t>
            </a:r>
            <a:br>
              <a:rPr lang="en-US" altLang="en-US"/>
            </a:br>
            <a:r>
              <a:rPr lang="en-US" altLang="en-US"/>
              <a:t>from real video</a:t>
            </a:r>
          </a:p>
          <a:p>
            <a:pPr eaLnBrk="1" hangingPunct="1"/>
            <a:r>
              <a:rPr lang="en-US" altLang="en-US"/>
              <a:t>Interactively control  desired motion</a:t>
            </a:r>
          </a:p>
        </p:txBody>
      </p:sp>
      <p:sp>
        <p:nvSpPr>
          <p:cNvPr id="103428" name="Text Box 4">
            <a:extLst>
              <a:ext uri="{FF2B5EF4-FFF2-40B4-BE49-F238E27FC236}">
                <a16:creationId xmlns:a16="http://schemas.microsoft.com/office/drawing/2014/main" id="{99F9410C-8597-4207-882E-0CC1828541E9}"/>
              </a:ext>
            </a:extLst>
          </p:cNvPr>
          <p:cNvSpPr txBox="1">
            <a:spLocks noChangeArrowheads="1"/>
          </p:cNvSpPr>
          <p:nvPr/>
        </p:nvSpPr>
        <p:spPr bwMode="auto">
          <a:xfrm>
            <a:off x="12649200" y="9601200"/>
            <a:ext cx="7620000" cy="1698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2400" b="0" kern="1200">
                <a:solidFill>
                  <a:srgbClr val="FFFFFF"/>
                </a:solidFill>
                <a:ea typeface="+mn-ea"/>
                <a:cs typeface="Times New Roman" panose="02020603050405020304" pitchFamily="18" charset="0"/>
              </a:rPr>
              <a:t>©1985 Nintendo of America Inc.</a:t>
            </a:r>
          </a:p>
          <a:p>
            <a:pPr algn="l" defTabSz="1828823" eaLnBrk="0" fontAlgn="base">
              <a:lnSpc>
                <a:spcPct val="100000"/>
              </a:lnSpc>
              <a:spcBef>
                <a:spcPct val="50000"/>
              </a:spcBef>
              <a:spcAft>
                <a:spcPct val="10000"/>
              </a:spcAft>
            </a:pPr>
            <a:endParaRPr lang="en-US" altLang="en-US" sz="4800" b="0" kern="1200">
              <a:solidFill>
                <a:srgbClr val="FFFFFF"/>
              </a:solidFill>
              <a:ea typeface="+mn-ea"/>
            </a:endParaRPr>
          </a:p>
        </p:txBody>
      </p:sp>
      <p:pic>
        <p:nvPicPr>
          <p:cNvPr id="2" name="mario.mpg">
            <a:hlinkClick r:id="" action="ppaction://media"/>
            <a:extLst>
              <a:ext uri="{FF2B5EF4-FFF2-40B4-BE49-F238E27FC236}">
                <a16:creationId xmlns:a16="http://schemas.microsoft.com/office/drawing/2014/main" id="{22360CB3-5B84-4264-8E79-FBAFBCD2550B}"/>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12192000" y="2743202"/>
            <a:ext cx="7772400" cy="6797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30" name="Picture 7" descr="http://gamua.com/img/blog/2010/medium/mario-sprite-sheet.png?mtime=2012-02-13-1443">
            <a:extLst>
              <a:ext uri="{FF2B5EF4-FFF2-40B4-BE49-F238E27FC236}">
                <a16:creationId xmlns:a16="http://schemas.microsoft.com/office/drawing/2014/main" id="{F91E3F21-3C91-4839-A615-8C6367A5080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b="44048"/>
          <a:stretch>
            <a:fillRect/>
          </a:stretch>
        </p:blipFill>
        <p:spPr bwMode="auto">
          <a:xfrm>
            <a:off x="11610977" y="10401302"/>
            <a:ext cx="8934451" cy="290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6868"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a:extLst>
              <a:ext uri="{FF2B5EF4-FFF2-40B4-BE49-F238E27FC236}">
                <a16:creationId xmlns:a16="http://schemas.microsoft.com/office/drawing/2014/main" id="{D98993BA-F7C3-483A-82F9-D7E43F975F2A}"/>
              </a:ext>
            </a:extLst>
          </p:cNvPr>
          <p:cNvSpPr>
            <a:spLocks noGrp="1" noChangeArrowheads="1"/>
          </p:cNvSpPr>
          <p:nvPr>
            <p:ph type="title"/>
          </p:nvPr>
        </p:nvSpPr>
        <p:spPr/>
        <p:txBody>
          <a:bodyPr/>
          <a:lstStyle/>
          <a:p>
            <a:pPr eaLnBrk="1" hangingPunct="1"/>
            <a:r>
              <a:rPr lang="en-US" altLang="en-US"/>
              <a:t>Video sprite extraction</a:t>
            </a:r>
          </a:p>
        </p:txBody>
      </p:sp>
      <p:graphicFrame>
        <p:nvGraphicFramePr>
          <p:cNvPr id="105475" name="Object 3">
            <a:extLst>
              <a:ext uri="{FF2B5EF4-FFF2-40B4-BE49-F238E27FC236}">
                <a16:creationId xmlns:a16="http://schemas.microsoft.com/office/drawing/2014/main" id="{6A98272E-C97F-4EA8-8B76-02227452D920}"/>
              </a:ext>
            </a:extLst>
          </p:cNvPr>
          <p:cNvGraphicFramePr>
            <a:graphicFrameLocks noChangeAspect="1"/>
          </p:cNvGraphicFramePr>
          <p:nvPr/>
        </p:nvGraphicFramePr>
        <p:xfrm>
          <a:off x="4572000" y="2438400"/>
          <a:ext cx="15240000" cy="10553701"/>
        </p:xfrm>
        <a:graphic>
          <a:graphicData uri="http://schemas.openxmlformats.org/presentationml/2006/ole">
            <mc:AlternateContent xmlns:mc="http://schemas.openxmlformats.org/markup-compatibility/2006">
              <mc:Choice xmlns:v="urn:schemas-microsoft-com:vml" Requires="v">
                <p:oleObj name="CorelDRAW" r:id="rId3" imgW="6286500" imgH="4352925" progId="CorelDRAW.Graphic.9">
                  <p:embed/>
                </p:oleObj>
              </mc:Choice>
              <mc:Fallback>
                <p:oleObj name="CorelDRAW" r:id="rId3" imgW="6286500" imgH="4352925" progId="CorelDRAW.Graphic.9">
                  <p:embed/>
                  <p:pic>
                    <p:nvPicPr>
                      <p:cNvPr id="105475" name="Object 3">
                        <a:extLst>
                          <a:ext uri="{FF2B5EF4-FFF2-40B4-BE49-F238E27FC236}">
                            <a16:creationId xmlns:a16="http://schemas.microsoft.com/office/drawing/2014/main" id="{6A98272E-C97F-4EA8-8B76-02227452D92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2438400"/>
                        <a:ext cx="15240000" cy="105537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7522" name="Object 2">
            <a:extLst>
              <a:ext uri="{FF2B5EF4-FFF2-40B4-BE49-F238E27FC236}">
                <a16:creationId xmlns:a16="http://schemas.microsoft.com/office/drawing/2014/main" id="{0FEC03D9-3BA9-4926-BA68-9B0229ECC096}"/>
              </a:ext>
            </a:extLst>
          </p:cNvPr>
          <p:cNvGraphicFramePr>
            <a:graphicFrameLocks noChangeAspect="1"/>
          </p:cNvGraphicFramePr>
          <p:nvPr/>
        </p:nvGraphicFramePr>
        <p:xfrm>
          <a:off x="5029200" y="4724404"/>
          <a:ext cx="15849600" cy="4781549"/>
        </p:xfrm>
        <a:graphic>
          <a:graphicData uri="http://schemas.openxmlformats.org/presentationml/2006/ole">
            <mc:AlternateContent xmlns:mc="http://schemas.openxmlformats.org/markup-compatibility/2006">
              <mc:Choice xmlns:v="urn:schemas-microsoft-com:vml" Requires="v">
                <p:oleObj name="CorelDRAW" r:id="rId3" imgW="6724650" imgH="2028825" progId="CorelDRAW.Graphic.9">
                  <p:embed/>
                </p:oleObj>
              </mc:Choice>
              <mc:Fallback>
                <p:oleObj name="CorelDRAW" r:id="rId3" imgW="6724650" imgH="2028825" progId="CorelDRAW.Graphic.9">
                  <p:embed/>
                  <p:pic>
                    <p:nvPicPr>
                      <p:cNvPr id="107522" name="Object 2">
                        <a:extLst>
                          <a:ext uri="{FF2B5EF4-FFF2-40B4-BE49-F238E27FC236}">
                            <a16:creationId xmlns:a16="http://schemas.microsoft.com/office/drawing/2014/main" id="{0FEC03D9-3BA9-4926-BA68-9B0229ECC09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9200" y="4724404"/>
                        <a:ext cx="15849600" cy="4781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7523" name="Rectangle 3">
            <a:extLst>
              <a:ext uri="{FF2B5EF4-FFF2-40B4-BE49-F238E27FC236}">
                <a16:creationId xmlns:a16="http://schemas.microsoft.com/office/drawing/2014/main" id="{A5613B47-F119-4C0E-B249-80E39E4BBB0A}"/>
              </a:ext>
            </a:extLst>
          </p:cNvPr>
          <p:cNvSpPr>
            <a:spLocks noGrp="1" noChangeArrowheads="1"/>
          </p:cNvSpPr>
          <p:nvPr>
            <p:ph type="title"/>
          </p:nvPr>
        </p:nvSpPr>
        <p:spPr/>
        <p:txBody>
          <a:bodyPr/>
          <a:lstStyle/>
          <a:p>
            <a:pPr eaLnBrk="1" hangingPunct="1"/>
            <a:r>
              <a:rPr lang="en-US" altLang="en-US"/>
              <a:t>Video sprite control</a:t>
            </a:r>
          </a:p>
        </p:txBody>
      </p:sp>
      <p:sp>
        <p:nvSpPr>
          <p:cNvPr id="107524" name="Rectangle 4">
            <a:extLst>
              <a:ext uri="{FF2B5EF4-FFF2-40B4-BE49-F238E27FC236}">
                <a16:creationId xmlns:a16="http://schemas.microsoft.com/office/drawing/2014/main" id="{07757DAC-5A06-4899-A432-5981BF318D83}"/>
              </a:ext>
            </a:extLst>
          </p:cNvPr>
          <p:cNvSpPr>
            <a:spLocks noGrp="1" noChangeArrowheads="1"/>
          </p:cNvSpPr>
          <p:nvPr>
            <p:ph type="body" idx="1"/>
          </p:nvPr>
        </p:nvSpPr>
        <p:spPr/>
        <p:txBody>
          <a:bodyPr/>
          <a:lstStyle/>
          <a:p>
            <a:pPr eaLnBrk="1" hangingPunct="1"/>
            <a:r>
              <a:rPr lang="en-US" altLang="en-US"/>
              <a:t>Augmented transition cost:</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9570" name="Object 2">
            <a:extLst>
              <a:ext uri="{FF2B5EF4-FFF2-40B4-BE49-F238E27FC236}">
                <a16:creationId xmlns:a16="http://schemas.microsoft.com/office/drawing/2014/main" id="{AB9F2EB1-C5AA-443B-A0D4-077B2DEBA386}"/>
              </a:ext>
            </a:extLst>
          </p:cNvPr>
          <p:cNvGraphicFramePr>
            <a:graphicFrameLocks noChangeAspect="1"/>
          </p:cNvGraphicFramePr>
          <p:nvPr/>
        </p:nvGraphicFramePr>
        <p:xfrm>
          <a:off x="11887200" y="7315203"/>
          <a:ext cx="8359776" cy="5902325"/>
        </p:xfrm>
        <a:graphic>
          <a:graphicData uri="http://schemas.openxmlformats.org/presentationml/2006/ole">
            <mc:AlternateContent xmlns:mc="http://schemas.openxmlformats.org/markup-compatibility/2006">
              <mc:Choice xmlns:v="urn:schemas-microsoft-com:vml" Requires="v">
                <p:oleObj name="CorelDRAW" r:id="rId3" imgW="4181475" imgH="2952750" progId="CorelDRAW.Graphic.9">
                  <p:embed/>
                </p:oleObj>
              </mc:Choice>
              <mc:Fallback>
                <p:oleObj name="CorelDRAW" r:id="rId3" imgW="4181475" imgH="2952750" progId="CorelDRAW.Graphic.9">
                  <p:embed/>
                  <p:pic>
                    <p:nvPicPr>
                      <p:cNvPr id="109570" name="Object 2">
                        <a:extLst>
                          <a:ext uri="{FF2B5EF4-FFF2-40B4-BE49-F238E27FC236}">
                            <a16:creationId xmlns:a16="http://schemas.microsoft.com/office/drawing/2014/main" id="{AB9F2EB1-C5AA-443B-A0D4-077B2DEBA38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87200" y="7315203"/>
                        <a:ext cx="8359776" cy="590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9571" name="Rectangle 3">
            <a:extLst>
              <a:ext uri="{FF2B5EF4-FFF2-40B4-BE49-F238E27FC236}">
                <a16:creationId xmlns:a16="http://schemas.microsoft.com/office/drawing/2014/main" id="{CF1A211A-54B8-4BB2-9856-E797DE7E7D56}"/>
              </a:ext>
            </a:extLst>
          </p:cNvPr>
          <p:cNvSpPr>
            <a:spLocks noGrp="1" noChangeArrowheads="1"/>
          </p:cNvSpPr>
          <p:nvPr>
            <p:ph type="title"/>
          </p:nvPr>
        </p:nvSpPr>
        <p:spPr/>
        <p:txBody>
          <a:bodyPr/>
          <a:lstStyle/>
          <a:p>
            <a:pPr eaLnBrk="1" hangingPunct="1"/>
            <a:r>
              <a:rPr lang="en-US" altLang="en-US"/>
              <a:t>Video sprite control</a:t>
            </a:r>
          </a:p>
        </p:txBody>
      </p:sp>
      <p:sp>
        <p:nvSpPr>
          <p:cNvPr id="109572" name="Rectangle 4">
            <a:extLst>
              <a:ext uri="{FF2B5EF4-FFF2-40B4-BE49-F238E27FC236}">
                <a16:creationId xmlns:a16="http://schemas.microsoft.com/office/drawing/2014/main" id="{17954898-8B8F-4AE5-BB29-E2355C6B7D95}"/>
              </a:ext>
            </a:extLst>
          </p:cNvPr>
          <p:cNvSpPr>
            <a:spLocks noGrp="1" noChangeArrowheads="1"/>
          </p:cNvSpPr>
          <p:nvPr>
            <p:ph type="body" idx="1"/>
          </p:nvPr>
        </p:nvSpPr>
        <p:spPr/>
        <p:txBody>
          <a:bodyPr/>
          <a:lstStyle/>
          <a:p>
            <a:pPr eaLnBrk="1" hangingPunct="1"/>
            <a:r>
              <a:rPr lang="en-US" altLang="en-US"/>
              <a:t>Need future cost computation</a:t>
            </a:r>
          </a:p>
          <a:p>
            <a:pPr eaLnBrk="1" hangingPunct="1"/>
            <a:r>
              <a:rPr lang="en-US" altLang="en-US"/>
              <a:t>Precompute future costs for a few angles.</a:t>
            </a:r>
          </a:p>
          <a:p>
            <a:pPr eaLnBrk="1" hangingPunct="1"/>
            <a:r>
              <a:rPr lang="en-US" altLang="en-US"/>
              <a:t>Switch between precomputed angles according to user input</a:t>
            </a:r>
          </a:p>
          <a:p>
            <a:pPr eaLnBrk="1" hangingPunct="1"/>
            <a:r>
              <a:rPr lang="en-US" altLang="en-US"/>
              <a:t>[GIT-GVU-00-11]</a:t>
            </a:r>
          </a:p>
        </p:txBody>
      </p:sp>
      <p:pic>
        <p:nvPicPr>
          <p:cNvPr id="109573" name="Picture 5" descr="fish_icon">
            <a:extLst>
              <a:ext uri="{FF2B5EF4-FFF2-40B4-BE49-F238E27FC236}">
                <a16:creationId xmlns:a16="http://schemas.microsoft.com/office/drawing/2014/main" id="{545AE8A7-22B9-4E9E-AB8E-47EC3786CC2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411200" y="8950326"/>
            <a:ext cx="2895600" cy="2527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3">
            <a:extLst>
              <a:ext uri="{FF2B5EF4-FFF2-40B4-BE49-F238E27FC236}">
                <a16:creationId xmlns:a16="http://schemas.microsoft.com/office/drawing/2014/main" id="{10046B78-A9A1-49E5-847D-E323235700A5}"/>
              </a:ext>
            </a:extLst>
          </p:cNvPr>
          <p:cNvSpPr>
            <a:spLocks noGrp="1" noChangeArrowheads="1"/>
          </p:cNvSpPr>
          <p:nvPr>
            <p:ph type="title"/>
          </p:nvPr>
        </p:nvSpPr>
        <p:spPr/>
        <p:txBody>
          <a:bodyPr/>
          <a:lstStyle/>
          <a:p>
            <a:pPr eaLnBrk="1" hangingPunct="1"/>
            <a:r>
              <a:rPr lang="en-US" altLang="en-US"/>
              <a:t>Interactive fish</a:t>
            </a:r>
          </a:p>
        </p:txBody>
      </p:sp>
      <p:pic>
        <p:nvPicPr>
          <p:cNvPr id="2" name="intrfish.mpg">
            <a:hlinkClick r:id="" action="ppaction://media"/>
            <a:extLst>
              <a:ext uri="{FF2B5EF4-FFF2-40B4-BE49-F238E27FC236}">
                <a16:creationId xmlns:a16="http://schemas.microsoft.com/office/drawing/2014/main" id="{EDED5B61-BE26-4268-91F8-0026A1C53F74}"/>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5029200" y="2286002"/>
            <a:ext cx="14068427" cy="10556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4115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127857-DF5F-9784-2A36-4DE7A22A5321}"/>
              </a:ext>
            </a:extLst>
          </p:cNvPr>
          <p:cNvSpPr>
            <a:spLocks noGrp="1"/>
          </p:cNvSpPr>
          <p:nvPr>
            <p:ph type="title"/>
          </p:nvPr>
        </p:nvSpPr>
        <p:spPr>
          <a:xfrm>
            <a:off x="1676400" y="36511"/>
            <a:ext cx="21031200" cy="1502359"/>
          </a:xfrm>
        </p:spPr>
        <p:txBody>
          <a:bodyPr>
            <a:noAutofit/>
          </a:bodyPr>
          <a:lstStyle/>
          <a:p>
            <a:pPr algn="ctr"/>
            <a:r>
              <a:rPr lang="en-US" sz="8800" dirty="0"/>
              <a:t>Generative AI   </a:t>
            </a:r>
          </a:p>
        </p:txBody>
      </p:sp>
      <p:sp>
        <p:nvSpPr>
          <p:cNvPr id="3" name="Content Placeholder 2">
            <a:extLst>
              <a:ext uri="{FF2B5EF4-FFF2-40B4-BE49-F238E27FC236}">
                <a16:creationId xmlns:a16="http://schemas.microsoft.com/office/drawing/2014/main" id="{C5B05A87-F2C8-A9D9-06E9-760E1C1DFA8B}"/>
              </a:ext>
            </a:extLst>
          </p:cNvPr>
          <p:cNvSpPr>
            <a:spLocks noGrp="1"/>
          </p:cNvSpPr>
          <p:nvPr>
            <p:ph idx="1"/>
          </p:nvPr>
        </p:nvSpPr>
        <p:spPr>
          <a:xfrm>
            <a:off x="1676400" y="2687638"/>
            <a:ext cx="21031200" cy="2062784"/>
          </a:xfrm>
        </p:spPr>
        <p:txBody>
          <a:bodyPr>
            <a:normAutofit fontScale="92500" lnSpcReduction="10000"/>
          </a:bodyPr>
          <a:lstStyle/>
          <a:p>
            <a:pPr marL="0" indent="0"/>
            <a:r>
              <a:rPr lang="en-US" sz="7200" dirty="0"/>
              <a:t>Generative models trained on </a:t>
            </a:r>
            <a:r>
              <a:rPr lang="en-US" sz="7200" b="1" dirty="0"/>
              <a:t>lots of data </a:t>
            </a:r>
            <a:r>
              <a:rPr lang="en-US" sz="7200" dirty="0"/>
              <a:t>have revolutionized computer science and beyond! </a:t>
            </a:r>
          </a:p>
        </p:txBody>
      </p:sp>
      <p:pic>
        <p:nvPicPr>
          <p:cNvPr id="1026" name="Picture 2">
            <a:extLst>
              <a:ext uri="{FF2B5EF4-FFF2-40B4-BE49-F238E27FC236}">
                <a16:creationId xmlns:a16="http://schemas.microsoft.com/office/drawing/2014/main" id="{4E987EA4-B803-25BD-067E-3470A97A0DD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091960" y="5218770"/>
            <a:ext cx="6958360" cy="695836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Neue Version: OpenAI stellt GPT-4 vor - COMPUTER BILD">
            <a:extLst>
              <a:ext uri="{FF2B5EF4-FFF2-40B4-BE49-F238E27FC236}">
                <a16:creationId xmlns:a16="http://schemas.microsoft.com/office/drawing/2014/main" id="{8A1252F5-D55F-F293-8D8A-963F4B9C1F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24404" y="7365381"/>
            <a:ext cx="6541040" cy="3662982"/>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AudioLM: a Language Modeling Approach to Audio Generation – Google Research  Blog">
            <a:extLst>
              <a:ext uri="{FF2B5EF4-FFF2-40B4-BE49-F238E27FC236}">
                <a16:creationId xmlns:a16="http://schemas.microsoft.com/office/drawing/2014/main" id="{B40092E9-193B-8BED-48A2-A763223615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431196" y="7189557"/>
            <a:ext cx="7952804" cy="445357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15316FC4-C3D1-0BF7-AD03-81226E681B9A}"/>
              </a:ext>
            </a:extLst>
          </p:cNvPr>
          <p:cNvSpPr txBox="1"/>
          <p:nvPr/>
        </p:nvSpPr>
        <p:spPr>
          <a:xfrm>
            <a:off x="739166" y="12372709"/>
            <a:ext cx="23263099" cy="954107"/>
          </a:xfrm>
          <a:prstGeom prst="rect">
            <a:avLst/>
          </a:prstGeom>
          <a:noFill/>
        </p:spPr>
        <p:txBody>
          <a:bodyPr wrap="none" rtlCol="0">
            <a:spAutoFit/>
          </a:bodyPr>
          <a:lstStyle/>
          <a:p>
            <a:r>
              <a:rPr lang="en-US" sz="5600" dirty="0"/>
              <a:t>   Text                                              Pixels                                     Audio  </a:t>
            </a:r>
          </a:p>
        </p:txBody>
      </p:sp>
    </p:spTree>
    <p:extLst>
      <p:ext uri="{BB962C8B-B14F-4D97-AF65-F5344CB8AC3E}">
        <p14:creationId xmlns:p14="http://schemas.microsoft.com/office/powerpoint/2010/main" val="75090865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3">
            <a:extLst>
              <a:ext uri="{FF2B5EF4-FFF2-40B4-BE49-F238E27FC236}">
                <a16:creationId xmlns:a16="http://schemas.microsoft.com/office/drawing/2014/main" id="{DCE09D65-B03C-4488-AFAB-14AF2083CBD1}"/>
              </a:ext>
            </a:extLst>
          </p:cNvPr>
          <p:cNvSpPr>
            <a:spLocks noGrp="1" noChangeArrowheads="1"/>
          </p:cNvSpPr>
          <p:nvPr>
            <p:ph type="title"/>
          </p:nvPr>
        </p:nvSpPr>
        <p:spPr/>
        <p:txBody>
          <a:bodyPr/>
          <a:lstStyle/>
          <a:p>
            <a:pPr eaLnBrk="1" hangingPunct="1"/>
            <a:r>
              <a:rPr lang="en-US" altLang="en-US"/>
              <a:t>Summary / Discussion </a:t>
            </a:r>
          </a:p>
        </p:txBody>
      </p:sp>
      <p:sp>
        <p:nvSpPr>
          <p:cNvPr id="113667" name="Rectangle 4">
            <a:extLst>
              <a:ext uri="{FF2B5EF4-FFF2-40B4-BE49-F238E27FC236}">
                <a16:creationId xmlns:a16="http://schemas.microsoft.com/office/drawing/2014/main" id="{70E1CAE6-B1F8-47CD-ACA2-E7C389CE13BD}"/>
              </a:ext>
            </a:extLst>
          </p:cNvPr>
          <p:cNvSpPr>
            <a:spLocks noGrp="1" noChangeArrowheads="1"/>
          </p:cNvSpPr>
          <p:nvPr>
            <p:ph type="body" idx="1"/>
          </p:nvPr>
        </p:nvSpPr>
        <p:spPr/>
        <p:txBody>
          <a:bodyPr/>
          <a:lstStyle/>
          <a:p>
            <a:pPr eaLnBrk="1" hangingPunct="1"/>
            <a:r>
              <a:rPr lang="en-US" altLang="en-US"/>
              <a:t>Some things are relatively easy</a:t>
            </a:r>
          </a:p>
        </p:txBody>
      </p:sp>
      <p:pic>
        <p:nvPicPr>
          <p:cNvPr id="2" name="discussion_4up.mpg">
            <a:hlinkClick r:id="" action="ppaction://media"/>
            <a:extLst>
              <a:ext uri="{FF2B5EF4-FFF2-40B4-BE49-F238E27FC236}">
                <a16:creationId xmlns:a16="http://schemas.microsoft.com/office/drawing/2014/main" id="{9448AA98-EE0A-4590-B5C3-F414AC1312D0}"/>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6553200" y="4419600"/>
            <a:ext cx="10820400" cy="8245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542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a:extLst>
              <a:ext uri="{FF2B5EF4-FFF2-40B4-BE49-F238E27FC236}">
                <a16:creationId xmlns:a16="http://schemas.microsoft.com/office/drawing/2014/main" id="{2AC46803-0626-440D-B824-DC4C15697DC3}"/>
              </a:ext>
            </a:extLst>
          </p:cNvPr>
          <p:cNvSpPr>
            <a:spLocks noGrp="1" noChangeArrowheads="1"/>
          </p:cNvSpPr>
          <p:nvPr>
            <p:ph type="title"/>
          </p:nvPr>
        </p:nvSpPr>
        <p:spPr/>
        <p:txBody>
          <a:bodyPr/>
          <a:lstStyle/>
          <a:p>
            <a:pPr eaLnBrk="1" hangingPunct="1"/>
            <a:r>
              <a:rPr lang="en-US" altLang="en-US"/>
              <a:t>Discussion </a:t>
            </a:r>
          </a:p>
        </p:txBody>
      </p:sp>
      <p:sp>
        <p:nvSpPr>
          <p:cNvPr id="115715" name="Rectangle 3">
            <a:extLst>
              <a:ext uri="{FF2B5EF4-FFF2-40B4-BE49-F238E27FC236}">
                <a16:creationId xmlns:a16="http://schemas.microsoft.com/office/drawing/2014/main" id="{39E5BF74-4754-4CEB-B80F-B25C5644BA3E}"/>
              </a:ext>
            </a:extLst>
          </p:cNvPr>
          <p:cNvSpPr>
            <a:spLocks noGrp="1" noChangeArrowheads="1"/>
          </p:cNvSpPr>
          <p:nvPr>
            <p:ph type="body" idx="1"/>
          </p:nvPr>
        </p:nvSpPr>
        <p:spPr>
          <a:xfrm>
            <a:off x="3657600" y="2590800"/>
            <a:ext cx="16659227" cy="10363200"/>
          </a:xfrm>
        </p:spPr>
        <p:txBody>
          <a:bodyPr/>
          <a:lstStyle/>
          <a:p>
            <a:pPr eaLnBrk="1" hangingPunct="1"/>
            <a:r>
              <a:rPr lang="en-US" altLang="en-US"/>
              <a:t>Some are hard</a:t>
            </a:r>
          </a:p>
        </p:txBody>
      </p:sp>
      <p:pic>
        <p:nvPicPr>
          <p:cNvPr id="2" name="vtgrass.mpg">
            <a:hlinkClick r:id="" action="ppaction://media"/>
            <a:extLst>
              <a:ext uri="{FF2B5EF4-FFF2-40B4-BE49-F238E27FC236}">
                <a16:creationId xmlns:a16="http://schemas.microsoft.com/office/drawing/2014/main" id="{D5F478EB-34F9-483E-B144-F3073531F4B5}"/>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6143627" y="4476753"/>
            <a:ext cx="12128501" cy="8404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658"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a:extLst>
              <a:ext uri="{FF2B5EF4-FFF2-40B4-BE49-F238E27FC236}">
                <a16:creationId xmlns:a16="http://schemas.microsoft.com/office/drawing/2014/main" id="{DE764B88-51E4-435F-84EB-A73038262CA2}"/>
              </a:ext>
            </a:extLst>
          </p:cNvPr>
          <p:cNvSpPr>
            <a:spLocks noGrp="1" noChangeArrowheads="1"/>
          </p:cNvSpPr>
          <p:nvPr>
            <p:ph type="title"/>
          </p:nvPr>
        </p:nvSpPr>
        <p:spPr/>
        <p:txBody>
          <a:bodyPr/>
          <a:lstStyle/>
          <a:p>
            <a:pPr eaLnBrk="1" hangingPunct="1"/>
            <a:r>
              <a:rPr lang="en-US" altLang="en-US"/>
              <a:t>Texture</a:t>
            </a:r>
            <a:endParaRPr lang="en-US" altLang="en-US" sz="5600" i="1"/>
          </a:p>
        </p:txBody>
      </p:sp>
      <p:sp>
        <p:nvSpPr>
          <p:cNvPr id="121859" name="Rectangle 3">
            <a:extLst>
              <a:ext uri="{FF2B5EF4-FFF2-40B4-BE49-F238E27FC236}">
                <a16:creationId xmlns:a16="http://schemas.microsoft.com/office/drawing/2014/main" id="{42CA7676-63D4-4102-82A4-E0E83616165B}"/>
              </a:ext>
            </a:extLst>
          </p:cNvPr>
          <p:cNvSpPr>
            <a:spLocks noGrp="1" noChangeArrowheads="1"/>
          </p:cNvSpPr>
          <p:nvPr>
            <p:ph type="body" idx="1"/>
          </p:nvPr>
        </p:nvSpPr>
        <p:spPr>
          <a:xfrm>
            <a:off x="4267200" y="2590800"/>
            <a:ext cx="15544800" cy="3200400"/>
          </a:xfrm>
        </p:spPr>
        <p:txBody>
          <a:bodyPr/>
          <a:lstStyle/>
          <a:p>
            <a:pPr eaLnBrk="1" hangingPunct="1"/>
            <a:r>
              <a:rPr lang="en-US" altLang="en-US"/>
              <a:t>Texture depicts spatially repeating patterns</a:t>
            </a:r>
          </a:p>
          <a:p>
            <a:pPr eaLnBrk="1" hangingPunct="1"/>
            <a:r>
              <a:rPr lang="en-US" altLang="en-US"/>
              <a:t>Many natural phenomena are textures</a:t>
            </a:r>
          </a:p>
        </p:txBody>
      </p:sp>
      <p:graphicFrame>
        <p:nvGraphicFramePr>
          <p:cNvPr id="121860" name="Object 4">
            <a:extLst>
              <a:ext uri="{FF2B5EF4-FFF2-40B4-BE49-F238E27FC236}">
                <a16:creationId xmlns:a16="http://schemas.microsoft.com/office/drawing/2014/main" id="{401E2168-8325-4A40-9537-6BFA124EAC6D}"/>
              </a:ext>
            </a:extLst>
          </p:cNvPr>
          <p:cNvGraphicFramePr>
            <a:graphicFrameLocks noChangeAspect="1"/>
          </p:cNvGraphicFramePr>
          <p:nvPr/>
        </p:nvGraphicFramePr>
        <p:xfrm>
          <a:off x="4572000" y="7010400"/>
          <a:ext cx="3657600" cy="3657600"/>
        </p:xfrm>
        <a:graphic>
          <a:graphicData uri="http://schemas.openxmlformats.org/presentationml/2006/ole">
            <mc:AlternateContent xmlns:mc="http://schemas.openxmlformats.org/markup-compatibility/2006">
              <mc:Choice xmlns:v="urn:schemas-microsoft-com:vml" Requires="v">
                <p:oleObj name="PhotoSuite Image" r:id="rId3" imgW="2438400" imgH="2438400" progId="PhotoSuite Image">
                  <p:embed/>
                </p:oleObj>
              </mc:Choice>
              <mc:Fallback>
                <p:oleObj name="PhotoSuite Image" r:id="rId3" imgW="2438400" imgH="2438400" progId="PhotoSuite Image">
                  <p:embed/>
                  <p:pic>
                    <p:nvPicPr>
                      <p:cNvPr id="121860" name="Object 4">
                        <a:extLst>
                          <a:ext uri="{FF2B5EF4-FFF2-40B4-BE49-F238E27FC236}">
                            <a16:creationId xmlns:a16="http://schemas.microsoft.com/office/drawing/2014/main" id="{401E2168-8325-4A40-9537-6BFA124EAC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7010400"/>
                        <a:ext cx="3657600" cy="365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aphicFrame>
        <p:nvGraphicFramePr>
          <p:cNvPr id="121861" name="Object 5">
            <a:extLst>
              <a:ext uri="{FF2B5EF4-FFF2-40B4-BE49-F238E27FC236}">
                <a16:creationId xmlns:a16="http://schemas.microsoft.com/office/drawing/2014/main" id="{750B2522-39CB-4503-890C-4AAF18FFC6E8}"/>
              </a:ext>
            </a:extLst>
          </p:cNvPr>
          <p:cNvGraphicFramePr>
            <a:graphicFrameLocks noChangeAspect="1"/>
          </p:cNvGraphicFramePr>
          <p:nvPr/>
        </p:nvGraphicFramePr>
        <p:xfrm>
          <a:off x="15240000" y="7067553"/>
          <a:ext cx="4000501" cy="3600451"/>
        </p:xfrm>
        <a:graphic>
          <a:graphicData uri="http://schemas.openxmlformats.org/presentationml/2006/ole">
            <mc:AlternateContent xmlns:mc="http://schemas.openxmlformats.org/markup-compatibility/2006">
              <mc:Choice xmlns:v="urn:schemas-microsoft-com:vml" Requires="v">
                <p:oleObj name="PhotoSuite Image" r:id="rId5" imgW="1619250" imgH="1457325" progId="PhotoSuite Image">
                  <p:embed/>
                </p:oleObj>
              </mc:Choice>
              <mc:Fallback>
                <p:oleObj name="PhotoSuite Image" r:id="rId5" imgW="1619250" imgH="1457325" progId="PhotoSuite Image">
                  <p:embed/>
                  <p:pic>
                    <p:nvPicPr>
                      <p:cNvPr id="121861" name="Object 5">
                        <a:extLst>
                          <a:ext uri="{FF2B5EF4-FFF2-40B4-BE49-F238E27FC236}">
                            <a16:creationId xmlns:a16="http://schemas.microsoft.com/office/drawing/2014/main" id="{750B2522-39CB-4503-890C-4AAF18FFC6E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00" y="7067553"/>
                        <a:ext cx="4000501" cy="36004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21862" name="Object 6">
            <a:extLst>
              <a:ext uri="{FF2B5EF4-FFF2-40B4-BE49-F238E27FC236}">
                <a16:creationId xmlns:a16="http://schemas.microsoft.com/office/drawing/2014/main" id="{DF3E1330-8699-4B12-8AB7-7A67525976A9}"/>
              </a:ext>
            </a:extLst>
          </p:cNvPr>
          <p:cNvGraphicFramePr>
            <a:graphicFrameLocks noChangeAspect="1"/>
          </p:cNvGraphicFramePr>
          <p:nvPr/>
        </p:nvGraphicFramePr>
        <p:xfrm>
          <a:off x="9906000" y="7010400"/>
          <a:ext cx="3657600" cy="3657600"/>
        </p:xfrm>
        <a:graphic>
          <a:graphicData uri="http://schemas.openxmlformats.org/presentationml/2006/ole">
            <mc:AlternateContent xmlns:mc="http://schemas.openxmlformats.org/markup-compatibility/2006">
              <mc:Choice xmlns:v="urn:schemas-microsoft-com:vml" Requires="v">
                <p:oleObj name="PhotoSuite Image" r:id="rId7" imgW="1219200" imgH="1219200" progId="PhotoSuite Image">
                  <p:embed/>
                </p:oleObj>
              </mc:Choice>
              <mc:Fallback>
                <p:oleObj name="PhotoSuite Image" r:id="rId7" imgW="1219200" imgH="1219200" progId="PhotoSuite Image">
                  <p:embed/>
                  <p:pic>
                    <p:nvPicPr>
                      <p:cNvPr id="121862" name="Object 6">
                        <a:extLst>
                          <a:ext uri="{FF2B5EF4-FFF2-40B4-BE49-F238E27FC236}">
                            <a16:creationId xmlns:a16="http://schemas.microsoft.com/office/drawing/2014/main" id="{DF3E1330-8699-4B12-8AB7-7A67525976A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906000" y="7010400"/>
                        <a:ext cx="3657600" cy="365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21863" name="Text Box 7">
            <a:extLst>
              <a:ext uri="{FF2B5EF4-FFF2-40B4-BE49-F238E27FC236}">
                <a16:creationId xmlns:a16="http://schemas.microsoft.com/office/drawing/2014/main" id="{CB08C004-E2A7-4C65-A30E-29BC3DA8C6F1}"/>
              </a:ext>
            </a:extLst>
          </p:cNvPr>
          <p:cNvSpPr txBox="1">
            <a:spLocks noChangeArrowheads="1"/>
          </p:cNvSpPr>
          <p:nvPr/>
        </p:nvSpPr>
        <p:spPr bwMode="auto">
          <a:xfrm>
            <a:off x="5029201" y="10668002"/>
            <a:ext cx="2384285"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radishes</a:t>
            </a:r>
          </a:p>
        </p:txBody>
      </p:sp>
      <p:sp>
        <p:nvSpPr>
          <p:cNvPr id="121864" name="Text Box 8">
            <a:extLst>
              <a:ext uri="{FF2B5EF4-FFF2-40B4-BE49-F238E27FC236}">
                <a16:creationId xmlns:a16="http://schemas.microsoft.com/office/drawing/2014/main" id="{B6C065F8-C91B-4C50-AEC7-D9D158A5CFD9}"/>
              </a:ext>
            </a:extLst>
          </p:cNvPr>
          <p:cNvSpPr txBox="1">
            <a:spLocks noChangeArrowheads="1"/>
          </p:cNvSpPr>
          <p:nvPr/>
        </p:nvSpPr>
        <p:spPr bwMode="auto">
          <a:xfrm>
            <a:off x="10820402" y="10668002"/>
            <a:ext cx="1701406"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rocks</a:t>
            </a:r>
          </a:p>
        </p:txBody>
      </p:sp>
      <p:sp>
        <p:nvSpPr>
          <p:cNvPr id="121865" name="Text Box 9">
            <a:extLst>
              <a:ext uri="{FF2B5EF4-FFF2-40B4-BE49-F238E27FC236}">
                <a16:creationId xmlns:a16="http://schemas.microsoft.com/office/drawing/2014/main" id="{191A0616-853E-4DE4-9AD4-C400FD78A3C5}"/>
              </a:ext>
            </a:extLst>
          </p:cNvPr>
          <p:cNvSpPr txBox="1">
            <a:spLocks noChangeArrowheads="1"/>
          </p:cNvSpPr>
          <p:nvPr/>
        </p:nvSpPr>
        <p:spPr bwMode="auto">
          <a:xfrm>
            <a:off x="16154400" y="10668002"/>
            <a:ext cx="1977122"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yogurt</a:t>
            </a: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a:extLst>
              <a:ext uri="{FF2B5EF4-FFF2-40B4-BE49-F238E27FC236}">
                <a16:creationId xmlns:a16="http://schemas.microsoft.com/office/drawing/2014/main" id="{F17542A6-4DC9-474F-BE99-8CA61FA92FDF}"/>
              </a:ext>
            </a:extLst>
          </p:cNvPr>
          <p:cNvSpPr>
            <a:spLocks noGrp="1" noChangeArrowheads="1"/>
          </p:cNvSpPr>
          <p:nvPr>
            <p:ph type="title"/>
          </p:nvPr>
        </p:nvSpPr>
        <p:spPr/>
        <p:txBody>
          <a:bodyPr/>
          <a:lstStyle/>
          <a:p>
            <a:pPr eaLnBrk="1" hangingPunct="1"/>
            <a:r>
              <a:rPr lang="en-US" altLang="en-US"/>
              <a:t>Texture Synthesis</a:t>
            </a:r>
            <a:endParaRPr lang="en-US" altLang="en-US" sz="5600" i="1"/>
          </a:p>
        </p:txBody>
      </p:sp>
      <p:sp>
        <p:nvSpPr>
          <p:cNvPr id="123907" name="Rectangle 3">
            <a:extLst>
              <a:ext uri="{FF2B5EF4-FFF2-40B4-BE49-F238E27FC236}">
                <a16:creationId xmlns:a16="http://schemas.microsoft.com/office/drawing/2014/main" id="{566CBBFC-0CC8-4260-A3FA-D37150C7BFB2}"/>
              </a:ext>
            </a:extLst>
          </p:cNvPr>
          <p:cNvSpPr>
            <a:spLocks noGrp="1" noChangeArrowheads="1"/>
          </p:cNvSpPr>
          <p:nvPr>
            <p:ph type="body" idx="1"/>
          </p:nvPr>
        </p:nvSpPr>
        <p:spPr>
          <a:xfrm>
            <a:off x="4419600" y="2286000"/>
            <a:ext cx="15544800" cy="3505200"/>
          </a:xfrm>
        </p:spPr>
        <p:txBody>
          <a:bodyPr/>
          <a:lstStyle/>
          <a:p>
            <a:pPr eaLnBrk="1" hangingPunct="1">
              <a:lnSpc>
                <a:spcPct val="90000"/>
              </a:lnSpc>
            </a:pPr>
            <a:r>
              <a:rPr lang="en-US" altLang="en-US" sz="5600"/>
              <a:t>Goal of Texture Synthesis: create new samples of a given texture</a:t>
            </a:r>
          </a:p>
          <a:p>
            <a:pPr eaLnBrk="1" hangingPunct="1">
              <a:lnSpc>
                <a:spcPct val="90000"/>
              </a:lnSpc>
            </a:pPr>
            <a:r>
              <a:rPr lang="en-US" altLang="en-US" sz="5600"/>
              <a:t>Many applications: virtual environments, hole-filling, texturing surfaces </a:t>
            </a:r>
          </a:p>
        </p:txBody>
      </p:sp>
      <p:graphicFrame>
        <p:nvGraphicFramePr>
          <p:cNvPr id="123908" name="Object 4">
            <a:extLst>
              <a:ext uri="{FF2B5EF4-FFF2-40B4-BE49-F238E27FC236}">
                <a16:creationId xmlns:a16="http://schemas.microsoft.com/office/drawing/2014/main" id="{31AB14AF-A567-45EC-8666-2C74EDEE9BBD}"/>
              </a:ext>
            </a:extLst>
          </p:cNvPr>
          <p:cNvGraphicFramePr>
            <a:graphicFrameLocks noChangeAspect="1"/>
          </p:cNvGraphicFramePr>
          <p:nvPr/>
        </p:nvGraphicFramePr>
        <p:xfrm>
          <a:off x="5029200" y="7924800"/>
          <a:ext cx="3657600" cy="3657600"/>
        </p:xfrm>
        <a:graphic>
          <a:graphicData uri="http://schemas.openxmlformats.org/presentationml/2006/ole">
            <mc:AlternateContent xmlns:mc="http://schemas.openxmlformats.org/markup-compatibility/2006">
              <mc:Choice xmlns:v="urn:schemas-microsoft-com:vml" Requires="v">
                <p:oleObj name="PhotoSuite Image" r:id="rId3" imgW="2438400" imgH="2438400" progId="PhotoSuite Image">
                  <p:embed/>
                </p:oleObj>
              </mc:Choice>
              <mc:Fallback>
                <p:oleObj name="PhotoSuite Image" r:id="rId3" imgW="2438400" imgH="2438400" progId="PhotoSuite Image">
                  <p:embed/>
                  <p:pic>
                    <p:nvPicPr>
                      <p:cNvPr id="123908" name="Object 4">
                        <a:extLst>
                          <a:ext uri="{FF2B5EF4-FFF2-40B4-BE49-F238E27FC236}">
                            <a16:creationId xmlns:a16="http://schemas.microsoft.com/office/drawing/2014/main" id="{31AB14AF-A567-45EC-8666-2C74EDEE9B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9200" y="7924800"/>
                        <a:ext cx="3657600" cy="365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pSp>
        <p:nvGrpSpPr>
          <p:cNvPr id="2" name="Group 5">
            <a:extLst>
              <a:ext uri="{FF2B5EF4-FFF2-40B4-BE49-F238E27FC236}">
                <a16:creationId xmlns:a16="http://schemas.microsoft.com/office/drawing/2014/main" id="{95F0CAC8-DDED-4E4C-8023-663E0D8DE2C3}"/>
              </a:ext>
            </a:extLst>
          </p:cNvPr>
          <p:cNvGrpSpPr>
            <a:grpSpLocks/>
          </p:cNvGrpSpPr>
          <p:nvPr/>
        </p:nvGrpSpPr>
        <p:grpSpPr bwMode="auto">
          <a:xfrm>
            <a:off x="9906000" y="6248400"/>
            <a:ext cx="9906000" cy="7315200"/>
            <a:chOff x="2160" y="1920"/>
            <a:chExt cx="3120" cy="2304"/>
          </a:xfrm>
        </p:grpSpPr>
        <p:sp>
          <p:nvSpPr>
            <p:cNvPr id="123911" name="AutoShape 6">
              <a:extLst>
                <a:ext uri="{FF2B5EF4-FFF2-40B4-BE49-F238E27FC236}">
                  <a16:creationId xmlns:a16="http://schemas.microsoft.com/office/drawing/2014/main" id="{6E02BDE3-CB0E-4CBF-AA80-C705E144FC5F}"/>
                </a:ext>
              </a:extLst>
            </p:cNvPr>
            <p:cNvSpPr>
              <a:spLocks noChangeArrowheads="1"/>
            </p:cNvSpPr>
            <p:nvPr/>
          </p:nvSpPr>
          <p:spPr bwMode="auto">
            <a:xfrm>
              <a:off x="2160" y="2784"/>
              <a:ext cx="480" cy="528"/>
            </a:xfrm>
            <a:prstGeom prst="rightArrow">
              <a:avLst>
                <a:gd name="adj1" fmla="val 50000"/>
                <a:gd name="adj2" fmla="val 25000"/>
              </a:avLst>
            </a:prstGeom>
            <a:solidFill>
              <a:srgbClr val="11B11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aphicFrame>
          <p:nvGraphicFramePr>
            <p:cNvPr id="123912" name="Object 7">
              <a:extLst>
                <a:ext uri="{FF2B5EF4-FFF2-40B4-BE49-F238E27FC236}">
                  <a16:creationId xmlns:a16="http://schemas.microsoft.com/office/drawing/2014/main" id="{3863EA39-D815-4FFC-ACC9-C125B41F9CDB}"/>
                </a:ext>
              </a:extLst>
            </p:cNvPr>
            <p:cNvGraphicFramePr>
              <a:graphicFrameLocks noChangeAspect="1"/>
            </p:cNvGraphicFramePr>
            <p:nvPr/>
          </p:nvGraphicFramePr>
          <p:xfrm>
            <a:off x="2976" y="3072"/>
            <a:ext cx="1152" cy="1152"/>
          </p:xfrm>
          <a:graphic>
            <a:graphicData uri="http://schemas.openxmlformats.org/presentationml/2006/ole">
              <mc:AlternateContent xmlns:mc="http://schemas.openxmlformats.org/markup-compatibility/2006">
                <mc:Choice xmlns:v="urn:schemas-microsoft-com:vml" Requires="v">
                  <p:oleObj name="PhotoSuite Image" r:id="rId5" imgW="2438400" imgH="2438400" progId="PhotoSuite Image">
                    <p:embed/>
                  </p:oleObj>
                </mc:Choice>
                <mc:Fallback>
                  <p:oleObj name="PhotoSuite Image" r:id="rId5" imgW="2438400" imgH="2438400" progId="PhotoSuite Image">
                    <p:embed/>
                    <p:pic>
                      <p:nvPicPr>
                        <p:cNvPr id="123912" name="Object 7">
                          <a:extLst>
                            <a:ext uri="{FF2B5EF4-FFF2-40B4-BE49-F238E27FC236}">
                              <a16:creationId xmlns:a16="http://schemas.microsoft.com/office/drawing/2014/main" id="{3863EA39-D815-4FFC-ACC9-C125B41F9C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76" y="3072"/>
                          <a:ext cx="1152" cy="1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aphicFrame>
          <p:nvGraphicFramePr>
            <p:cNvPr id="123913" name="Object 8">
              <a:extLst>
                <a:ext uri="{FF2B5EF4-FFF2-40B4-BE49-F238E27FC236}">
                  <a16:creationId xmlns:a16="http://schemas.microsoft.com/office/drawing/2014/main" id="{4CE10518-3DDE-41BE-AA88-F5976652DE73}"/>
                </a:ext>
              </a:extLst>
            </p:cNvPr>
            <p:cNvGraphicFramePr>
              <a:graphicFrameLocks noChangeAspect="1"/>
            </p:cNvGraphicFramePr>
            <p:nvPr/>
          </p:nvGraphicFramePr>
          <p:xfrm>
            <a:off x="2976" y="1920"/>
            <a:ext cx="1152" cy="1152"/>
          </p:xfrm>
          <a:graphic>
            <a:graphicData uri="http://schemas.openxmlformats.org/presentationml/2006/ole">
              <mc:AlternateContent xmlns:mc="http://schemas.openxmlformats.org/markup-compatibility/2006">
                <mc:Choice xmlns:v="urn:schemas-microsoft-com:vml" Requires="v">
                  <p:oleObj name="PhotoSuite Image" r:id="rId6" imgW="2438400" imgH="2438400" progId="PhotoSuite Image">
                    <p:embed/>
                  </p:oleObj>
                </mc:Choice>
                <mc:Fallback>
                  <p:oleObj name="PhotoSuite Image" r:id="rId6" imgW="2438400" imgH="2438400" progId="PhotoSuite Image">
                    <p:embed/>
                    <p:pic>
                      <p:nvPicPr>
                        <p:cNvPr id="123913" name="Object 8">
                          <a:extLst>
                            <a:ext uri="{FF2B5EF4-FFF2-40B4-BE49-F238E27FC236}">
                              <a16:creationId xmlns:a16="http://schemas.microsoft.com/office/drawing/2014/main" id="{4CE10518-3DDE-41BE-AA88-F5976652DE7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76" y="1920"/>
                          <a:ext cx="1152" cy="1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aphicFrame>
          <p:nvGraphicFramePr>
            <p:cNvPr id="123914" name="Object 9">
              <a:extLst>
                <a:ext uri="{FF2B5EF4-FFF2-40B4-BE49-F238E27FC236}">
                  <a16:creationId xmlns:a16="http://schemas.microsoft.com/office/drawing/2014/main" id="{9D549F38-F462-464C-8E29-4B730F2EB859}"/>
                </a:ext>
              </a:extLst>
            </p:cNvPr>
            <p:cNvGraphicFramePr>
              <a:graphicFrameLocks noChangeAspect="1"/>
            </p:cNvGraphicFramePr>
            <p:nvPr/>
          </p:nvGraphicFramePr>
          <p:xfrm>
            <a:off x="4128" y="1920"/>
            <a:ext cx="1152" cy="1152"/>
          </p:xfrm>
          <a:graphic>
            <a:graphicData uri="http://schemas.openxmlformats.org/presentationml/2006/ole">
              <mc:AlternateContent xmlns:mc="http://schemas.openxmlformats.org/markup-compatibility/2006">
                <mc:Choice xmlns:v="urn:schemas-microsoft-com:vml" Requires="v">
                  <p:oleObj name="PhotoSuite Image" r:id="rId7" imgW="2438400" imgH="2438400" progId="PhotoSuite Image">
                    <p:embed/>
                  </p:oleObj>
                </mc:Choice>
                <mc:Fallback>
                  <p:oleObj name="PhotoSuite Image" r:id="rId7" imgW="2438400" imgH="2438400" progId="PhotoSuite Image">
                    <p:embed/>
                    <p:pic>
                      <p:nvPicPr>
                        <p:cNvPr id="123914" name="Object 9">
                          <a:extLst>
                            <a:ext uri="{FF2B5EF4-FFF2-40B4-BE49-F238E27FC236}">
                              <a16:creationId xmlns:a16="http://schemas.microsoft.com/office/drawing/2014/main" id="{9D549F38-F462-464C-8E29-4B730F2EB85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28" y="1920"/>
                          <a:ext cx="1152" cy="1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aphicFrame>
          <p:nvGraphicFramePr>
            <p:cNvPr id="123915" name="Object 10">
              <a:extLst>
                <a:ext uri="{FF2B5EF4-FFF2-40B4-BE49-F238E27FC236}">
                  <a16:creationId xmlns:a16="http://schemas.microsoft.com/office/drawing/2014/main" id="{6CCE9FC6-3C6D-4D81-8066-418DE292C94C}"/>
                </a:ext>
              </a:extLst>
            </p:cNvPr>
            <p:cNvGraphicFramePr>
              <a:graphicFrameLocks noChangeAspect="1"/>
            </p:cNvGraphicFramePr>
            <p:nvPr/>
          </p:nvGraphicFramePr>
          <p:xfrm>
            <a:off x="4128" y="3072"/>
            <a:ext cx="1152" cy="1152"/>
          </p:xfrm>
          <a:graphic>
            <a:graphicData uri="http://schemas.openxmlformats.org/presentationml/2006/ole">
              <mc:AlternateContent xmlns:mc="http://schemas.openxmlformats.org/markup-compatibility/2006">
                <mc:Choice xmlns:v="urn:schemas-microsoft-com:vml" Requires="v">
                  <p:oleObj name="PhotoSuite Image" r:id="rId8" imgW="2438400" imgH="2438400" progId="PhotoSuite Image">
                    <p:embed/>
                  </p:oleObj>
                </mc:Choice>
                <mc:Fallback>
                  <p:oleObj name="PhotoSuite Image" r:id="rId8" imgW="2438400" imgH="2438400" progId="PhotoSuite Image">
                    <p:embed/>
                    <p:pic>
                      <p:nvPicPr>
                        <p:cNvPr id="123915" name="Object 10">
                          <a:extLst>
                            <a:ext uri="{FF2B5EF4-FFF2-40B4-BE49-F238E27FC236}">
                              <a16:creationId xmlns:a16="http://schemas.microsoft.com/office/drawing/2014/main" id="{6CCE9FC6-3C6D-4D81-8066-418DE292C9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28" y="3072"/>
                          <a:ext cx="1152" cy="1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pSp>
      <p:graphicFrame>
        <p:nvGraphicFramePr>
          <p:cNvPr id="1702923" name="Object 11">
            <a:extLst>
              <a:ext uri="{FF2B5EF4-FFF2-40B4-BE49-F238E27FC236}">
                <a16:creationId xmlns:a16="http://schemas.microsoft.com/office/drawing/2014/main" id="{1454DC06-18D5-464C-B386-891F9CBCB794}"/>
              </a:ext>
            </a:extLst>
          </p:cNvPr>
          <p:cNvGraphicFramePr>
            <a:graphicFrameLocks noChangeAspect="1"/>
          </p:cNvGraphicFramePr>
          <p:nvPr/>
        </p:nvGraphicFramePr>
        <p:xfrm>
          <a:off x="12344403" y="6013451"/>
          <a:ext cx="7550149" cy="7550149"/>
        </p:xfrm>
        <a:graphic>
          <a:graphicData uri="http://schemas.openxmlformats.org/presentationml/2006/ole">
            <mc:AlternateContent xmlns:mc="http://schemas.openxmlformats.org/markup-compatibility/2006">
              <mc:Choice xmlns:v="urn:schemas-microsoft-com:vml" Requires="v">
                <p:oleObj name="PhotoSuite Image" r:id="rId9" imgW="5029200" imgH="5029200" progId="PhotoSuite Image">
                  <p:embed/>
                </p:oleObj>
              </mc:Choice>
              <mc:Fallback>
                <p:oleObj name="PhotoSuite Image" r:id="rId9" imgW="5029200" imgH="5029200" progId="PhotoSuite Image">
                  <p:embed/>
                  <p:pic>
                    <p:nvPicPr>
                      <p:cNvPr id="1702923" name="Object 11">
                        <a:extLst>
                          <a:ext uri="{FF2B5EF4-FFF2-40B4-BE49-F238E27FC236}">
                            <a16:creationId xmlns:a16="http://schemas.microsoft.com/office/drawing/2014/main" id="{1454DC06-18D5-464C-B386-891F9CBCB79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344403" y="6013451"/>
                        <a:ext cx="7550149" cy="75501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chemeClr val="bg2"/>
                              </a:outerShdw>
                            </a:effectLst>
                          </a14:hiddenEffects>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17029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a:extLst>
              <a:ext uri="{FF2B5EF4-FFF2-40B4-BE49-F238E27FC236}">
                <a16:creationId xmlns:a16="http://schemas.microsoft.com/office/drawing/2014/main" id="{ABD052F9-A7E8-48EC-BC0E-F54D64ED6490}"/>
              </a:ext>
            </a:extLst>
          </p:cNvPr>
          <p:cNvSpPr>
            <a:spLocks noGrp="1" noChangeArrowheads="1"/>
          </p:cNvSpPr>
          <p:nvPr>
            <p:ph type="title"/>
          </p:nvPr>
        </p:nvSpPr>
        <p:spPr/>
        <p:txBody>
          <a:bodyPr/>
          <a:lstStyle/>
          <a:p>
            <a:pPr eaLnBrk="1" hangingPunct="1"/>
            <a:r>
              <a:rPr lang="en-US" altLang="en-US"/>
              <a:t>The Challenge</a:t>
            </a:r>
          </a:p>
        </p:txBody>
      </p:sp>
      <p:sp>
        <p:nvSpPr>
          <p:cNvPr id="125955" name="Rectangle 3">
            <a:extLst>
              <a:ext uri="{FF2B5EF4-FFF2-40B4-BE49-F238E27FC236}">
                <a16:creationId xmlns:a16="http://schemas.microsoft.com/office/drawing/2014/main" id="{54208519-6758-4A5D-8FD3-371D84E11356}"/>
              </a:ext>
            </a:extLst>
          </p:cNvPr>
          <p:cNvSpPr>
            <a:spLocks noGrp="1" noChangeArrowheads="1"/>
          </p:cNvSpPr>
          <p:nvPr>
            <p:ph type="body" idx="1"/>
          </p:nvPr>
        </p:nvSpPr>
        <p:spPr>
          <a:xfrm>
            <a:off x="4419600" y="3200400"/>
            <a:ext cx="12039600" cy="7620000"/>
          </a:xfrm>
        </p:spPr>
        <p:txBody>
          <a:bodyPr/>
          <a:lstStyle/>
          <a:p>
            <a:pPr eaLnBrk="1" hangingPunct="1"/>
            <a:endParaRPr lang="en-US" altLang="en-US"/>
          </a:p>
          <a:p>
            <a:pPr eaLnBrk="1" hangingPunct="1"/>
            <a:endParaRPr lang="en-US" altLang="en-US"/>
          </a:p>
          <a:p>
            <a:pPr eaLnBrk="1" hangingPunct="1"/>
            <a:r>
              <a:rPr lang="en-US" altLang="en-US"/>
              <a:t>Need to model the whole spectrum: from repeated to stochastic texture</a:t>
            </a:r>
          </a:p>
        </p:txBody>
      </p:sp>
      <p:pic>
        <p:nvPicPr>
          <p:cNvPr id="125956" name="Picture 4">
            <a:extLst>
              <a:ext uri="{FF2B5EF4-FFF2-40B4-BE49-F238E27FC236}">
                <a16:creationId xmlns:a16="http://schemas.microsoft.com/office/drawing/2014/main" id="{24D814FA-A0EA-4628-A44B-031A60690C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078328" y="9864728"/>
            <a:ext cx="3038475"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57" name="Picture 5">
            <a:extLst>
              <a:ext uri="{FF2B5EF4-FFF2-40B4-BE49-F238E27FC236}">
                <a16:creationId xmlns:a16="http://schemas.microsoft.com/office/drawing/2014/main" id="{C6DD037B-5852-4DD3-B0F2-E0263380F0F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068802" y="2635252"/>
            <a:ext cx="2936877" cy="285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958" name="Text Box 6">
            <a:extLst>
              <a:ext uri="{FF2B5EF4-FFF2-40B4-BE49-F238E27FC236}">
                <a16:creationId xmlns:a16="http://schemas.microsoft.com/office/drawing/2014/main" id="{14060F1D-9BE2-4DF3-9375-921443C18928}"/>
              </a:ext>
            </a:extLst>
          </p:cNvPr>
          <p:cNvSpPr txBox="1">
            <a:spLocks noChangeArrowheads="1"/>
          </p:cNvSpPr>
          <p:nvPr/>
        </p:nvSpPr>
        <p:spPr bwMode="auto">
          <a:xfrm>
            <a:off x="17341851" y="5264151"/>
            <a:ext cx="2658398"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kern="1200">
                <a:solidFill>
                  <a:srgbClr val="FFFFFF"/>
                </a:solidFill>
                <a:ea typeface="+mn-ea"/>
              </a:rPr>
              <a:t>repeated</a:t>
            </a:r>
          </a:p>
        </p:txBody>
      </p:sp>
      <p:sp>
        <p:nvSpPr>
          <p:cNvPr id="125959" name="Text Box 7">
            <a:extLst>
              <a:ext uri="{FF2B5EF4-FFF2-40B4-BE49-F238E27FC236}">
                <a16:creationId xmlns:a16="http://schemas.microsoft.com/office/drawing/2014/main" id="{823441EA-8E81-47F1-8358-1C838B0F41AB}"/>
              </a:ext>
            </a:extLst>
          </p:cNvPr>
          <p:cNvSpPr txBox="1">
            <a:spLocks noChangeArrowheads="1"/>
          </p:cNvSpPr>
          <p:nvPr/>
        </p:nvSpPr>
        <p:spPr bwMode="auto">
          <a:xfrm>
            <a:off x="17189451" y="8921751"/>
            <a:ext cx="2932512"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kern="1200">
                <a:solidFill>
                  <a:srgbClr val="FFFFFF"/>
                </a:solidFill>
                <a:ea typeface="+mn-ea"/>
              </a:rPr>
              <a:t>stochastic</a:t>
            </a:r>
          </a:p>
        </p:txBody>
      </p:sp>
      <p:sp>
        <p:nvSpPr>
          <p:cNvPr id="125960" name="Text Box 8">
            <a:extLst>
              <a:ext uri="{FF2B5EF4-FFF2-40B4-BE49-F238E27FC236}">
                <a16:creationId xmlns:a16="http://schemas.microsoft.com/office/drawing/2014/main" id="{333878F8-298B-401F-8952-64B17668443F}"/>
              </a:ext>
            </a:extLst>
          </p:cNvPr>
          <p:cNvSpPr txBox="1">
            <a:spLocks noChangeArrowheads="1"/>
          </p:cNvSpPr>
          <p:nvPr/>
        </p:nvSpPr>
        <p:spPr bwMode="auto">
          <a:xfrm>
            <a:off x="17579976" y="12496802"/>
            <a:ext cx="1943459"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kern="1200">
                <a:solidFill>
                  <a:srgbClr val="FFFFFF"/>
                </a:solidFill>
                <a:ea typeface="+mn-ea"/>
              </a:rPr>
              <a:t>Both?</a:t>
            </a:r>
            <a:endParaRPr lang="en-US" altLang="en-US" sz="4800" b="0" kern="1200">
              <a:solidFill>
                <a:srgbClr val="FFFFFF"/>
              </a:solidFill>
              <a:ea typeface="+mn-ea"/>
            </a:endParaRPr>
          </a:p>
        </p:txBody>
      </p:sp>
      <p:pic>
        <p:nvPicPr>
          <p:cNvPr id="125961" name="Picture 9" descr="q">
            <a:extLst>
              <a:ext uri="{FF2B5EF4-FFF2-40B4-BE49-F238E27FC236}">
                <a16:creationId xmlns:a16="http://schemas.microsoft.com/office/drawing/2014/main" id="{6F23D724-E020-4058-A90D-B67EE52CA60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068800" y="6146800"/>
            <a:ext cx="2997200" cy="299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8002" name="Rectangle 2">
            <a:extLst>
              <a:ext uri="{FF2B5EF4-FFF2-40B4-BE49-F238E27FC236}">
                <a16:creationId xmlns:a16="http://schemas.microsoft.com/office/drawing/2014/main" id="{D7BAAE43-50EE-4F46-ADB1-D9561FCA42B9}"/>
              </a:ext>
            </a:extLst>
          </p:cNvPr>
          <p:cNvSpPr>
            <a:spLocks noGrp="1" noChangeArrowheads="1"/>
          </p:cNvSpPr>
          <p:nvPr>
            <p:ph type="title"/>
          </p:nvPr>
        </p:nvSpPr>
        <p:spPr/>
        <p:txBody>
          <a:bodyPr/>
          <a:lstStyle/>
          <a:p>
            <a:pPr eaLnBrk="1" hangingPunct="1"/>
            <a:r>
              <a:rPr lang="en-US" altLang="en-US" dirty="0"/>
              <a:t>Efros &amp; Leung Algorithm (ICCV 1999)</a:t>
            </a:r>
          </a:p>
        </p:txBody>
      </p:sp>
      <p:sp>
        <p:nvSpPr>
          <p:cNvPr id="128003" name="Rectangle 3">
            <a:extLst>
              <a:ext uri="{FF2B5EF4-FFF2-40B4-BE49-F238E27FC236}">
                <a16:creationId xmlns:a16="http://schemas.microsoft.com/office/drawing/2014/main" id="{0D920B44-220F-47BD-9DE4-31A7A9E28D8C}"/>
              </a:ext>
            </a:extLst>
          </p:cNvPr>
          <p:cNvSpPr>
            <a:spLocks noGrp="1" noChangeArrowheads="1"/>
          </p:cNvSpPr>
          <p:nvPr>
            <p:ph type="body" idx="1"/>
          </p:nvPr>
        </p:nvSpPr>
        <p:spPr>
          <a:xfrm>
            <a:off x="3657600" y="7924800"/>
            <a:ext cx="17373600" cy="2286000"/>
          </a:xfrm>
        </p:spPr>
        <p:txBody>
          <a:bodyPr/>
          <a:lstStyle/>
          <a:p>
            <a:pPr eaLnBrk="1" hangingPunct="1">
              <a:spcBef>
                <a:spcPts val="1400"/>
              </a:spcBef>
            </a:pPr>
            <a:r>
              <a:rPr lang="en-GB" altLang="en-US" sz="6600"/>
              <a:t>Assuming Markov property, compute P(</a:t>
            </a:r>
            <a:r>
              <a:rPr lang="en-GB" altLang="en-US" sz="6600" b="1"/>
              <a:t>p</a:t>
            </a:r>
            <a:r>
              <a:rPr lang="en-GB" altLang="en-US" sz="6600"/>
              <a:t>|N(</a:t>
            </a:r>
            <a:r>
              <a:rPr lang="en-GB" altLang="en-US" sz="6600" b="1"/>
              <a:t>p</a:t>
            </a:r>
            <a:r>
              <a:rPr lang="en-GB" altLang="en-US" sz="6600"/>
              <a:t>))</a:t>
            </a:r>
          </a:p>
          <a:p>
            <a:pPr lvl="1" eaLnBrk="1" hangingPunct="1">
              <a:spcBef>
                <a:spcPts val="1400"/>
              </a:spcBef>
            </a:pPr>
            <a:r>
              <a:rPr lang="en-GB" altLang="en-US"/>
              <a:t>Building explicit probability tables infeasible </a:t>
            </a:r>
            <a:endParaRPr lang="en-US" altLang="en-US" sz="5800" i="1"/>
          </a:p>
        </p:txBody>
      </p:sp>
      <p:grpSp>
        <p:nvGrpSpPr>
          <p:cNvPr id="128004" name="Group 4">
            <a:extLst>
              <a:ext uri="{FF2B5EF4-FFF2-40B4-BE49-F238E27FC236}">
                <a16:creationId xmlns:a16="http://schemas.microsoft.com/office/drawing/2014/main" id="{CC9DE886-E029-43A1-B275-AE1337DA8F58}"/>
              </a:ext>
            </a:extLst>
          </p:cNvPr>
          <p:cNvGrpSpPr>
            <a:grpSpLocks/>
          </p:cNvGrpSpPr>
          <p:nvPr/>
        </p:nvGrpSpPr>
        <p:grpSpPr bwMode="auto">
          <a:xfrm>
            <a:off x="4025899" y="2590804"/>
            <a:ext cx="6642101" cy="4454525"/>
            <a:chOff x="2852" y="973"/>
            <a:chExt cx="2092" cy="1403"/>
          </a:xfrm>
        </p:grpSpPr>
        <p:pic>
          <p:nvPicPr>
            <p:cNvPr id="128489" name="Picture 5" descr="ex2-part-large">
              <a:extLst>
                <a:ext uri="{FF2B5EF4-FFF2-40B4-BE49-F238E27FC236}">
                  <a16:creationId xmlns:a16="http://schemas.microsoft.com/office/drawing/2014/main" id="{ACE5685D-683D-47E7-91E3-0E994838C723}"/>
                </a:ext>
              </a:extLst>
            </p:cNvPr>
            <p:cNvPicPr>
              <a:picLocks noChangeAspect="1" noChangeArrowheads="1"/>
            </p:cNvPicPr>
            <p:nvPr/>
          </p:nvPicPr>
          <p:blipFill>
            <a:blip r:embed="rId3">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2852" y="973"/>
              <a:ext cx="2092" cy="1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8490" name="Group 6">
              <a:extLst>
                <a:ext uri="{FF2B5EF4-FFF2-40B4-BE49-F238E27FC236}">
                  <a16:creationId xmlns:a16="http://schemas.microsoft.com/office/drawing/2014/main" id="{99AF8A6A-05FD-47C4-85AE-D961C2177F69}"/>
                </a:ext>
              </a:extLst>
            </p:cNvPr>
            <p:cNvGrpSpPr>
              <a:grpSpLocks/>
            </p:cNvGrpSpPr>
            <p:nvPr/>
          </p:nvGrpSpPr>
          <p:grpSpPr bwMode="auto">
            <a:xfrm>
              <a:off x="3288" y="1296"/>
              <a:ext cx="1080" cy="648"/>
              <a:chOff x="3288" y="1296"/>
              <a:chExt cx="1080" cy="648"/>
            </a:xfrm>
          </p:grpSpPr>
          <p:sp>
            <p:nvSpPr>
              <p:cNvPr id="128748" name="Rectangle 7">
                <a:extLst>
                  <a:ext uri="{FF2B5EF4-FFF2-40B4-BE49-F238E27FC236}">
                    <a16:creationId xmlns:a16="http://schemas.microsoft.com/office/drawing/2014/main" id="{F9F3C7E0-7DE0-4FB9-B4F5-1564FA639120}"/>
                  </a:ext>
                </a:extLst>
              </p:cNvPr>
              <p:cNvSpPr>
                <a:spLocks noChangeAspect="1" noChangeArrowheads="1"/>
              </p:cNvSpPr>
              <p:nvPr/>
            </p:nvSpPr>
            <p:spPr bwMode="auto">
              <a:xfrm flipV="1">
                <a:off x="3288"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9" name="Rectangle 8">
                <a:extLst>
                  <a:ext uri="{FF2B5EF4-FFF2-40B4-BE49-F238E27FC236}">
                    <a16:creationId xmlns:a16="http://schemas.microsoft.com/office/drawing/2014/main" id="{4721CB32-AB6C-449E-B682-6461D121111D}"/>
                  </a:ext>
                </a:extLst>
              </p:cNvPr>
              <p:cNvSpPr>
                <a:spLocks noChangeAspect="1" noChangeArrowheads="1"/>
              </p:cNvSpPr>
              <p:nvPr/>
            </p:nvSpPr>
            <p:spPr bwMode="auto">
              <a:xfrm flipV="1">
                <a:off x="3360"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0" name="Rectangle 9">
                <a:extLst>
                  <a:ext uri="{FF2B5EF4-FFF2-40B4-BE49-F238E27FC236}">
                    <a16:creationId xmlns:a16="http://schemas.microsoft.com/office/drawing/2014/main" id="{E636C3CF-B478-4966-A77F-8C0861F09266}"/>
                  </a:ext>
                </a:extLst>
              </p:cNvPr>
              <p:cNvSpPr>
                <a:spLocks noChangeAspect="1" noChangeArrowheads="1"/>
              </p:cNvSpPr>
              <p:nvPr/>
            </p:nvSpPr>
            <p:spPr bwMode="auto">
              <a:xfrm flipV="1">
                <a:off x="3432"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1" name="Rectangle 10">
                <a:extLst>
                  <a:ext uri="{FF2B5EF4-FFF2-40B4-BE49-F238E27FC236}">
                    <a16:creationId xmlns:a16="http://schemas.microsoft.com/office/drawing/2014/main" id="{8F985D7F-1AEA-4D81-8C0A-2F62BC8E3C21}"/>
                  </a:ext>
                </a:extLst>
              </p:cNvPr>
              <p:cNvSpPr>
                <a:spLocks noChangeAspect="1" noChangeArrowheads="1"/>
              </p:cNvSpPr>
              <p:nvPr/>
            </p:nvSpPr>
            <p:spPr bwMode="auto">
              <a:xfrm flipV="1">
                <a:off x="3432"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2" name="Rectangle 11">
                <a:extLst>
                  <a:ext uri="{FF2B5EF4-FFF2-40B4-BE49-F238E27FC236}">
                    <a16:creationId xmlns:a16="http://schemas.microsoft.com/office/drawing/2014/main" id="{6DC8C4E9-0740-45BE-8BA7-6CAAC65D6265}"/>
                  </a:ext>
                </a:extLst>
              </p:cNvPr>
              <p:cNvSpPr>
                <a:spLocks noChangeAspect="1" noChangeArrowheads="1"/>
              </p:cNvSpPr>
              <p:nvPr/>
            </p:nvSpPr>
            <p:spPr bwMode="auto">
              <a:xfrm flipV="1">
                <a:off x="3288"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3" name="Rectangle 12">
                <a:extLst>
                  <a:ext uri="{FF2B5EF4-FFF2-40B4-BE49-F238E27FC236}">
                    <a16:creationId xmlns:a16="http://schemas.microsoft.com/office/drawing/2014/main" id="{20654CBD-89AA-4C71-BE6E-CBD5A3A9F015}"/>
                  </a:ext>
                </a:extLst>
              </p:cNvPr>
              <p:cNvSpPr>
                <a:spLocks noChangeAspect="1" noChangeArrowheads="1"/>
              </p:cNvSpPr>
              <p:nvPr/>
            </p:nvSpPr>
            <p:spPr bwMode="auto">
              <a:xfrm flipV="1">
                <a:off x="3360"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4" name="Rectangle 13">
                <a:extLst>
                  <a:ext uri="{FF2B5EF4-FFF2-40B4-BE49-F238E27FC236}">
                    <a16:creationId xmlns:a16="http://schemas.microsoft.com/office/drawing/2014/main" id="{BB51FE8A-9BF3-4E23-9CE7-D9AD6C5F9871}"/>
                  </a:ext>
                </a:extLst>
              </p:cNvPr>
              <p:cNvSpPr>
                <a:spLocks noChangeAspect="1" noChangeArrowheads="1"/>
              </p:cNvSpPr>
              <p:nvPr/>
            </p:nvSpPr>
            <p:spPr bwMode="auto">
              <a:xfrm flipV="1">
                <a:off x="3504"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5" name="Rectangle 14">
                <a:extLst>
                  <a:ext uri="{FF2B5EF4-FFF2-40B4-BE49-F238E27FC236}">
                    <a16:creationId xmlns:a16="http://schemas.microsoft.com/office/drawing/2014/main" id="{19BFF441-778B-4DE3-A31C-4A1201639CA9}"/>
                  </a:ext>
                </a:extLst>
              </p:cNvPr>
              <p:cNvSpPr>
                <a:spLocks noChangeAspect="1" noChangeArrowheads="1"/>
              </p:cNvSpPr>
              <p:nvPr/>
            </p:nvSpPr>
            <p:spPr bwMode="auto">
              <a:xfrm flipV="1">
                <a:off x="3576" y="1656"/>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6" name="Rectangle 15">
                <a:extLst>
                  <a:ext uri="{FF2B5EF4-FFF2-40B4-BE49-F238E27FC236}">
                    <a16:creationId xmlns:a16="http://schemas.microsoft.com/office/drawing/2014/main" id="{9BC19075-795E-4A95-B6BB-3A3AC5871D06}"/>
                  </a:ext>
                </a:extLst>
              </p:cNvPr>
              <p:cNvSpPr>
                <a:spLocks noChangeAspect="1" noChangeArrowheads="1"/>
              </p:cNvSpPr>
              <p:nvPr/>
            </p:nvSpPr>
            <p:spPr bwMode="auto">
              <a:xfrm flipV="1">
                <a:off x="3576"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7" name="Rectangle 16">
                <a:extLst>
                  <a:ext uri="{FF2B5EF4-FFF2-40B4-BE49-F238E27FC236}">
                    <a16:creationId xmlns:a16="http://schemas.microsoft.com/office/drawing/2014/main" id="{18CF2303-AE54-4EAA-8F30-C94266792EE7}"/>
                  </a:ext>
                </a:extLst>
              </p:cNvPr>
              <p:cNvSpPr>
                <a:spLocks noChangeAspect="1" noChangeArrowheads="1"/>
              </p:cNvSpPr>
              <p:nvPr/>
            </p:nvSpPr>
            <p:spPr bwMode="auto">
              <a:xfrm flipV="1">
                <a:off x="3648"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8" name="Rectangle 17">
                <a:extLst>
                  <a:ext uri="{FF2B5EF4-FFF2-40B4-BE49-F238E27FC236}">
                    <a16:creationId xmlns:a16="http://schemas.microsoft.com/office/drawing/2014/main" id="{18FC61F1-9D99-4C0D-9A6E-6AC50289EFD3}"/>
                  </a:ext>
                </a:extLst>
              </p:cNvPr>
              <p:cNvSpPr>
                <a:spLocks noChangeAspect="1" noChangeArrowheads="1"/>
              </p:cNvSpPr>
              <p:nvPr/>
            </p:nvSpPr>
            <p:spPr bwMode="auto">
              <a:xfrm flipV="1">
                <a:off x="3648"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9" name="Rectangle 18">
                <a:extLst>
                  <a:ext uri="{FF2B5EF4-FFF2-40B4-BE49-F238E27FC236}">
                    <a16:creationId xmlns:a16="http://schemas.microsoft.com/office/drawing/2014/main" id="{E4D0E1C4-09C0-4DEB-85FB-1D65CDA2D08A}"/>
                  </a:ext>
                </a:extLst>
              </p:cNvPr>
              <p:cNvSpPr>
                <a:spLocks noChangeAspect="1" noChangeArrowheads="1"/>
              </p:cNvSpPr>
              <p:nvPr/>
            </p:nvSpPr>
            <p:spPr bwMode="auto">
              <a:xfrm flipV="1">
                <a:off x="3648" y="1656"/>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0" name="Rectangle 19">
                <a:extLst>
                  <a:ext uri="{FF2B5EF4-FFF2-40B4-BE49-F238E27FC236}">
                    <a16:creationId xmlns:a16="http://schemas.microsoft.com/office/drawing/2014/main" id="{184C0DED-A1F6-4D09-9B81-2B5A98323AB2}"/>
                  </a:ext>
                </a:extLst>
              </p:cNvPr>
              <p:cNvSpPr>
                <a:spLocks noChangeAspect="1" noChangeArrowheads="1"/>
              </p:cNvSpPr>
              <p:nvPr/>
            </p:nvSpPr>
            <p:spPr bwMode="auto">
              <a:xfrm flipV="1">
                <a:off x="3504"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1" name="Rectangle 20">
                <a:extLst>
                  <a:ext uri="{FF2B5EF4-FFF2-40B4-BE49-F238E27FC236}">
                    <a16:creationId xmlns:a16="http://schemas.microsoft.com/office/drawing/2014/main" id="{2852BB0B-5D92-4E8F-9B54-08E9991EAE5F}"/>
                  </a:ext>
                </a:extLst>
              </p:cNvPr>
              <p:cNvSpPr>
                <a:spLocks noChangeAspect="1" noChangeArrowheads="1"/>
              </p:cNvSpPr>
              <p:nvPr/>
            </p:nvSpPr>
            <p:spPr bwMode="auto">
              <a:xfrm flipV="1">
                <a:off x="3576"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762" name="Group 21">
                <a:extLst>
                  <a:ext uri="{FF2B5EF4-FFF2-40B4-BE49-F238E27FC236}">
                    <a16:creationId xmlns:a16="http://schemas.microsoft.com/office/drawing/2014/main" id="{6C5BCE2D-50E9-4DC7-B0F8-4CB82F05AA35}"/>
                  </a:ext>
                </a:extLst>
              </p:cNvPr>
              <p:cNvGrpSpPr>
                <a:grpSpLocks noChangeAspect="1"/>
              </p:cNvGrpSpPr>
              <p:nvPr/>
            </p:nvGrpSpPr>
            <p:grpSpPr bwMode="auto">
              <a:xfrm>
                <a:off x="3720" y="1512"/>
                <a:ext cx="216" cy="216"/>
                <a:chOff x="2928" y="2448"/>
                <a:chExt cx="144" cy="144"/>
              </a:xfrm>
            </p:grpSpPr>
            <p:sp>
              <p:nvSpPr>
                <p:cNvPr id="128857" name="Rectangle 22">
                  <a:extLst>
                    <a:ext uri="{FF2B5EF4-FFF2-40B4-BE49-F238E27FC236}">
                      <a16:creationId xmlns:a16="http://schemas.microsoft.com/office/drawing/2014/main" id="{77D3BE69-A237-4132-86B0-01F0A3A38B43}"/>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8" name="Rectangle 23">
                  <a:extLst>
                    <a:ext uri="{FF2B5EF4-FFF2-40B4-BE49-F238E27FC236}">
                      <a16:creationId xmlns:a16="http://schemas.microsoft.com/office/drawing/2014/main" id="{2E2FF677-606F-496B-B754-EAEE1BABB201}"/>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9" name="Rectangle 24">
                  <a:extLst>
                    <a:ext uri="{FF2B5EF4-FFF2-40B4-BE49-F238E27FC236}">
                      <a16:creationId xmlns:a16="http://schemas.microsoft.com/office/drawing/2014/main" id="{C01A3F48-0FF9-4E04-83A6-4BA9F935525C}"/>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0" name="Rectangle 25">
                  <a:extLst>
                    <a:ext uri="{FF2B5EF4-FFF2-40B4-BE49-F238E27FC236}">
                      <a16:creationId xmlns:a16="http://schemas.microsoft.com/office/drawing/2014/main" id="{BF810B72-ED61-4045-B4A8-FB4DEE79B025}"/>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1" name="Rectangle 26">
                  <a:extLst>
                    <a:ext uri="{FF2B5EF4-FFF2-40B4-BE49-F238E27FC236}">
                      <a16:creationId xmlns:a16="http://schemas.microsoft.com/office/drawing/2014/main" id="{5E7C3DB3-AFAD-491A-A127-6A5A8F76A3BA}"/>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2" name="Rectangle 27">
                  <a:extLst>
                    <a:ext uri="{FF2B5EF4-FFF2-40B4-BE49-F238E27FC236}">
                      <a16:creationId xmlns:a16="http://schemas.microsoft.com/office/drawing/2014/main" id="{FC54FDDE-A342-420F-AC17-F412BE7A1BFA}"/>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3" name="Rectangle 28">
                  <a:extLst>
                    <a:ext uri="{FF2B5EF4-FFF2-40B4-BE49-F238E27FC236}">
                      <a16:creationId xmlns:a16="http://schemas.microsoft.com/office/drawing/2014/main" id="{98E914CE-0FB6-478E-A1EB-93AA468E94E5}"/>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4" name="Rectangle 29">
                  <a:extLst>
                    <a:ext uri="{FF2B5EF4-FFF2-40B4-BE49-F238E27FC236}">
                      <a16:creationId xmlns:a16="http://schemas.microsoft.com/office/drawing/2014/main" id="{1D9338E1-59D7-418D-B03E-5CFE25955025}"/>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5" name="Rectangle 30">
                  <a:extLst>
                    <a:ext uri="{FF2B5EF4-FFF2-40B4-BE49-F238E27FC236}">
                      <a16:creationId xmlns:a16="http://schemas.microsoft.com/office/drawing/2014/main" id="{B498A59B-E24D-4BC1-85A2-F2D248289BC7}"/>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63" name="Group 31">
                <a:extLst>
                  <a:ext uri="{FF2B5EF4-FFF2-40B4-BE49-F238E27FC236}">
                    <a16:creationId xmlns:a16="http://schemas.microsoft.com/office/drawing/2014/main" id="{39BF9A5D-43E5-469B-AB39-F6970AED304D}"/>
                  </a:ext>
                </a:extLst>
              </p:cNvPr>
              <p:cNvGrpSpPr>
                <a:grpSpLocks noChangeAspect="1"/>
              </p:cNvGrpSpPr>
              <p:nvPr/>
            </p:nvGrpSpPr>
            <p:grpSpPr bwMode="auto">
              <a:xfrm>
                <a:off x="3936" y="1512"/>
                <a:ext cx="216" cy="216"/>
                <a:chOff x="2928" y="2448"/>
                <a:chExt cx="144" cy="144"/>
              </a:xfrm>
            </p:grpSpPr>
            <p:sp>
              <p:nvSpPr>
                <p:cNvPr id="128848" name="Rectangle 32">
                  <a:extLst>
                    <a:ext uri="{FF2B5EF4-FFF2-40B4-BE49-F238E27FC236}">
                      <a16:creationId xmlns:a16="http://schemas.microsoft.com/office/drawing/2014/main" id="{34F14B21-032A-4D45-8DCB-E0585B25A3E0}"/>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9" name="Rectangle 33">
                  <a:extLst>
                    <a:ext uri="{FF2B5EF4-FFF2-40B4-BE49-F238E27FC236}">
                      <a16:creationId xmlns:a16="http://schemas.microsoft.com/office/drawing/2014/main" id="{C53EA5F9-3D15-4257-A6B3-B96B15A99C70}"/>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0" name="Rectangle 34">
                  <a:extLst>
                    <a:ext uri="{FF2B5EF4-FFF2-40B4-BE49-F238E27FC236}">
                      <a16:creationId xmlns:a16="http://schemas.microsoft.com/office/drawing/2014/main" id="{02452D97-6D72-4DB0-BE82-E0F2720FE6A6}"/>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1" name="Rectangle 35">
                  <a:extLst>
                    <a:ext uri="{FF2B5EF4-FFF2-40B4-BE49-F238E27FC236}">
                      <a16:creationId xmlns:a16="http://schemas.microsoft.com/office/drawing/2014/main" id="{B9BB50A9-96AF-4211-8E88-9056E7F0818A}"/>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2" name="Rectangle 36">
                  <a:extLst>
                    <a:ext uri="{FF2B5EF4-FFF2-40B4-BE49-F238E27FC236}">
                      <a16:creationId xmlns:a16="http://schemas.microsoft.com/office/drawing/2014/main" id="{7E057A02-E24E-4999-B3D1-62E7B507D45C}"/>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3" name="Rectangle 37">
                  <a:extLst>
                    <a:ext uri="{FF2B5EF4-FFF2-40B4-BE49-F238E27FC236}">
                      <a16:creationId xmlns:a16="http://schemas.microsoft.com/office/drawing/2014/main" id="{830D2F3D-ACDF-4B15-A0BE-A9154BD26488}"/>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4" name="Rectangle 38">
                  <a:extLst>
                    <a:ext uri="{FF2B5EF4-FFF2-40B4-BE49-F238E27FC236}">
                      <a16:creationId xmlns:a16="http://schemas.microsoft.com/office/drawing/2014/main" id="{693BEF13-58C2-4B26-8879-330C0A7AC51D}"/>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5" name="Rectangle 39">
                  <a:extLst>
                    <a:ext uri="{FF2B5EF4-FFF2-40B4-BE49-F238E27FC236}">
                      <a16:creationId xmlns:a16="http://schemas.microsoft.com/office/drawing/2014/main" id="{46531D8D-E78A-4866-873B-2BB4C4D6293E}"/>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6" name="Rectangle 40">
                  <a:extLst>
                    <a:ext uri="{FF2B5EF4-FFF2-40B4-BE49-F238E27FC236}">
                      <a16:creationId xmlns:a16="http://schemas.microsoft.com/office/drawing/2014/main" id="{BAEDF9D8-F64D-4DBA-8E40-76576797DDAA}"/>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764" name="Rectangle 41">
                <a:extLst>
                  <a:ext uri="{FF2B5EF4-FFF2-40B4-BE49-F238E27FC236}">
                    <a16:creationId xmlns:a16="http://schemas.microsoft.com/office/drawing/2014/main" id="{307FD6F7-181B-4D24-8720-3CC759C05D10}"/>
                  </a:ext>
                </a:extLst>
              </p:cNvPr>
              <p:cNvSpPr>
                <a:spLocks noChangeAspect="1" noChangeArrowheads="1"/>
              </p:cNvSpPr>
              <p:nvPr/>
            </p:nvSpPr>
            <p:spPr bwMode="auto">
              <a:xfrm flipV="1">
                <a:off x="3936" y="1800"/>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5" name="Rectangle 42">
                <a:extLst>
                  <a:ext uri="{FF2B5EF4-FFF2-40B4-BE49-F238E27FC236}">
                    <a16:creationId xmlns:a16="http://schemas.microsoft.com/office/drawing/2014/main" id="{DEBEB0A3-FE60-4696-981D-AB67C1FDDF91}"/>
                  </a:ext>
                </a:extLst>
              </p:cNvPr>
              <p:cNvSpPr>
                <a:spLocks noChangeAspect="1" noChangeArrowheads="1"/>
              </p:cNvSpPr>
              <p:nvPr/>
            </p:nvSpPr>
            <p:spPr bwMode="auto">
              <a:xfrm flipV="1">
                <a:off x="4008" y="187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6" name="Rectangle 43">
                <a:extLst>
                  <a:ext uri="{FF2B5EF4-FFF2-40B4-BE49-F238E27FC236}">
                    <a16:creationId xmlns:a16="http://schemas.microsoft.com/office/drawing/2014/main" id="{6A8F98AE-6905-48EB-AC61-835899413D6B}"/>
                  </a:ext>
                </a:extLst>
              </p:cNvPr>
              <p:cNvSpPr>
                <a:spLocks noChangeAspect="1" noChangeArrowheads="1"/>
              </p:cNvSpPr>
              <p:nvPr/>
            </p:nvSpPr>
            <p:spPr bwMode="auto">
              <a:xfrm flipV="1">
                <a:off x="4008" y="1800"/>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7" name="Rectangle 44">
                <a:extLst>
                  <a:ext uri="{FF2B5EF4-FFF2-40B4-BE49-F238E27FC236}">
                    <a16:creationId xmlns:a16="http://schemas.microsoft.com/office/drawing/2014/main" id="{8BA1FB2C-A5D6-495D-B6A6-CF36C20A3D9D}"/>
                  </a:ext>
                </a:extLst>
              </p:cNvPr>
              <p:cNvSpPr>
                <a:spLocks noChangeAspect="1" noChangeArrowheads="1"/>
              </p:cNvSpPr>
              <p:nvPr/>
            </p:nvSpPr>
            <p:spPr bwMode="auto">
              <a:xfrm flipV="1">
                <a:off x="4080" y="1800"/>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8" name="Rectangle 45">
                <a:extLst>
                  <a:ext uri="{FF2B5EF4-FFF2-40B4-BE49-F238E27FC236}">
                    <a16:creationId xmlns:a16="http://schemas.microsoft.com/office/drawing/2014/main" id="{B8E06BC0-DC3A-46C1-AA9A-428AC25A5138}"/>
                  </a:ext>
                </a:extLst>
              </p:cNvPr>
              <p:cNvSpPr>
                <a:spLocks noChangeAspect="1" noChangeArrowheads="1"/>
              </p:cNvSpPr>
              <p:nvPr/>
            </p:nvSpPr>
            <p:spPr bwMode="auto">
              <a:xfrm flipV="1">
                <a:off x="4080"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9" name="Rectangle 46">
                <a:extLst>
                  <a:ext uri="{FF2B5EF4-FFF2-40B4-BE49-F238E27FC236}">
                    <a16:creationId xmlns:a16="http://schemas.microsoft.com/office/drawing/2014/main" id="{FD4E24B8-EFB4-4481-A66B-F84AB3C5AC9A}"/>
                  </a:ext>
                </a:extLst>
              </p:cNvPr>
              <p:cNvSpPr>
                <a:spLocks noChangeAspect="1" noChangeArrowheads="1"/>
              </p:cNvSpPr>
              <p:nvPr/>
            </p:nvSpPr>
            <p:spPr bwMode="auto">
              <a:xfrm flipV="1">
                <a:off x="4080" y="187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0" name="Rectangle 47">
                <a:extLst>
                  <a:ext uri="{FF2B5EF4-FFF2-40B4-BE49-F238E27FC236}">
                    <a16:creationId xmlns:a16="http://schemas.microsoft.com/office/drawing/2014/main" id="{B551C8F8-E32E-42E7-ADD4-20E086535B5A}"/>
                  </a:ext>
                </a:extLst>
              </p:cNvPr>
              <p:cNvSpPr>
                <a:spLocks noChangeAspect="1" noChangeArrowheads="1"/>
              </p:cNvSpPr>
              <p:nvPr/>
            </p:nvSpPr>
            <p:spPr bwMode="auto">
              <a:xfrm flipV="1">
                <a:off x="3936"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1" name="Rectangle 48">
                <a:extLst>
                  <a:ext uri="{FF2B5EF4-FFF2-40B4-BE49-F238E27FC236}">
                    <a16:creationId xmlns:a16="http://schemas.microsoft.com/office/drawing/2014/main" id="{D36D7D7F-9F3E-490B-8EF7-1F3B56E57D21}"/>
                  </a:ext>
                </a:extLst>
              </p:cNvPr>
              <p:cNvSpPr>
                <a:spLocks noChangeAspect="1" noChangeArrowheads="1"/>
              </p:cNvSpPr>
              <p:nvPr/>
            </p:nvSpPr>
            <p:spPr bwMode="auto">
              <a:xfrm flipV="1">
                <a:off x="4008"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2" name="Rectangle 49">
                <a:extLst>
                  <a:ext uri="{FF2B5EF4-FFF2-40B4-BE49-F238E27FC236}">
                    <a16:creationId xmlns:a16="http://schemas.microsoft.com/office/drawing/2014/main" id="{F4869737-A82E-46B2-A4A8-9F86C738EC7E}"/>
                  </a:ext>
                </a:extLst>
              </p:cNvPr>
              <p:cNvSpPr>
                <a:spLocks noChangeAspect="1" noChangeArrowheads="1"/>
              </p:cNvSpPr>
              <p:nvPr/>
            </p:nvSpPr>
            <p:spPr bwMode="auto">
              <a:xfrm flipV="1">
                <a:off x="3792" y="1800"/>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3" name="Rectangle 50">
                <a:extLst>
                  <a:ext uri="{FF2B5EF4-FFF2-40B4-BE49-F238E27FC236}">
                    <a16:creationId xmlns:a16="http://schemas.microsoft.com/office/drawing/2014/main" id="{9679B08D-0D96-46EF-8979-6ABA7878577C}"/>
                  </a:ext>
                </a:extLst>
              </p:cNvPr>
              <p:cNvSpPr>
                <a:spLocks noChangeAspect="1" noChangeArrowheads="1"/>
              </p:cNvSpPr>
              <p:nvPr/>
            </p:nvSpPr>
            <p:spPr bwMode="auto">
              <a:xfrm flipV="1">
                <a:off x="3864" y="1800"/>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4" name="Rectangle 51">
                <a:extLst>
                  <a:ext uri="{FF2B5EF4-FFF2-40B4-BE49-F238E27FC236}">
                    <a16:creationId xmlns:a16="http://schemas.microsoft.com/office/drawing/2014/main" id="{B31A43A3-2451-43F2-A002-6E21EAF86BD4}"/>
                  </a:ext>
                </a:extLst>
              </p:cNvPr>
              <p:cNvSpPr>
                <a:spLocks noChangeAspect="1" noChangeArrowheads="1"/>
              </p:cNvSpPr>
              <p:nvPr/>
            </p:nvSpPr>
            <p:spPr bwMode="auto">
              <a:xfrm flipV="1">
                <a:off x="3864"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5" name="Rectangle 52">
                <a:extLst>
                  <a:ext uri="{FF2B5EF4-FFF2-40B4-BE49-F238E27FC236}">
                    <a16:creationId xmlns:a16="http://schemas.microsoft.com/office/drawing/2014/main" id="{955F66E3-AF8A-489F-8093-BFAEC9A3E824}"/>
                  </a:ext>
                </a:extLst>
              </p:cNvPr>
              <p:cNvSpPr>
                <a:spLocks noChangeAspect="1" noChangeArrowheads="1"/>
              </p:cNvSpPr>
              <p:nvPr/>
            </p:nvSpPr>
            <p:spPr bwMode="auto">
              <a:xfrm flipV="1">
                <a:off x="3720"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6" name="Rectangle 53">
                <a:extLst>
                  <a:ext uri="{FF2B5EF4-FFF2-40B4-BE49-F238E27FC236}">
                    <a16:creationId xmlns:a16="http://schemas.microsoft.com/office/drawing/2014/main" id="{CBE5B529-DD94-45C7-98C9-E85D9762E9E5}"/>
                  </a:ext>
                </a:extLst>
              </p:cNvPr>
              <p:cNvSpPr>
                <a:spLocks noChangeAspect="1" noChangeArrowheads="1"/>
              </p:cNvSpPr>
              <p:nvPr/>
            </p:nvSpPr>
            <p:spPr bwMode="auto">
              <a:xfrm flipV="1">
                <a:off x="3792"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777" name="Group 54">
                <a:extLst>
                  <a:ext uri="{FF2B5EF4-FFF2-40B4-BE49-F238E27FC236}">
                    <a16:creationId xmlns:a16="http://schemas.microsoft.com/office/drawing/2014/main" id="{143C04A4-F580-4B04-82A7-73F8907BD5B2}"/>
                  </a:ext>
                </a:extLst>
              </p:cNvPr>
              <p:cNvGrpSpPr>
                <a:grpSpLocks noChangeAspect="1"/>
              </p:cNvGrpSpPr>
              <p:nvPr/>
            </p:nvGrpSpPr>
            <p:grpSpPr bwMode="auto">
              <a:xfrm>
                <a:off x="3288" y="1296"/>
                <a:ext cx="216" cy="216"/>
                <a:chOff x="2928" y="2448"/>
                <a:chExt cx="144" cy="144"/>
              </a:xfrm>
            </p:grpSpPr>
            <p:sp>
              <p:nvSpPr>
                <p:cNvPr id="128839" name="Rectangle 55">
                  <a:extLst>
                    <a:ext uri="{FF2B5EF4-FFF2-40B4-BE49-F238E27FC236}">
                      <a16:creationId xmlns:a16="http://schemas.microsoft.com/office/drawing/2014/main" id="{D6405480-8D8D-48DB-B7C5-BBC8F851122B}"/>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0" name="Rectangle 56">
                  <a:extLst>
                    <a:ext uri="{FF2B5EF4-FFF2-40B4-BE49-F238E27FC236}">
                      <a16:creationId xmlns:a16="http://schemas.microsoft.com/office/drawing/2014/main" id="{F8D8C355-3297-47F2-B5C7-C3B592A3146D}"/>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1" name="Rectangle 57">
                  <a:extLst>
                    <a:ext uri="{FF2B5EF4-FFF2-40B4-BE49-F238E27FC236}">
                      <a16:creationId xmlns:a16="http://schemas.microsoft.com/office/drawing/2014/main" id="{657C675C-8D07-46B1-8FA8-B3D663946D67}"/>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2" name="Rectangle 58">
                  <a:extLst>
                    <a:ext uri="{FF2B5EF4-FFF2-40B4-BE49-F238E27FC236}">
                      <a16:creationId xmlns:a16="http://schemas.microsoft.com/office/drawing/2014/main" id="{A39265AB-ED8A-4D7F-9EC1-2771C79AB9E9}"/>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3" name="Rectangle 59">
                  <a:extLst>
                    <a:ext uri="{FF2B5EF4-FFF2-40B4-BE49-F238E27FC236}">
                      <a16:creationId xmlns:a16="http://schemas.microsoft.com/office/drawing/2014/main" id="{434EECEF-8547-4776-BA18-A3AE383C5A23}"/>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4" name="Rectangle 60">
                  <a:extLst>
                    <a:ext uri="{FF2B5EF4-FFF2-40B4-BE49-F238E27FC236}">
                      <a16:creationId xmlns:a16="http://schemas.microsoft.com/office/drawing/2014/main" id="{AF21127B-D2C8-4CD0-A15A-4CFC450CA40E}"/>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5" name="Rectangle 61">
                  <a:extLst>
                    <a:ext uri="{FF2B5EF4-FFF2-40B4-BE49-F238E27FC236}">
                      <a16:creationId xmlns:a16="http://schemas.microsoft.com/office/drawing/2014/main" id="{0688E238-2334-4E6E-B169-CD3C6C7D815B}"/>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6" name="Rectangle 62">
                  <a:extLst>
                    <a:ext uri="{FF2B5EF4-FFF2-40B4-BE49-F238E27FC236}">
                      <a16:creationId xmlns:a16="http://schemas.microsoft.com/office/drawing/2014/main" id="{DF0BC3EA-9798-4036-8936-DDAA418CC75D}"/>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7" name="Rectangle 63">
                  <a:extLst>
                    <a:ext uri="{FF2B5EF4-FFF2-40B4-BE49-F238E27FC236}">
                      <a16:creationId xmlns:a16="http://schemas.microsoft.com/office/drawing/2014/main" id="{D7DA8E33-6F23-4D59-AE09-DF24ADC0E162}"/>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78" name="Group 64">
                <a:extLst>
                  <a:ext uri="{FF2B5EF4-FFF2-40B4-BE49-F238E27FC236}">
                    <a16:creationId xmlns:a16="http://schemas.microsoft.com/office/drawing/2014/main" id="{63BB8F3F-5003-4807-9E44-4143C1836379}"/>
                  </a:ext>
                </a:extLst>
              </p:cNvPr>
              <p:cNvGrpSpPr>
                <a:grpSpLocks noChangeAspect="1"/>
              </p:cNvGrpSpPr>
              <p:nvPr/>
            </p:nvGrpSpPr>
            <p:grpSpPr bwMode="auto">
              <a:xfrm>
                <a:off x="3504" y="1296"/>
                <a:ext cx="216" cy="216"/>
                <a:chOff x="2928" y="2448"/>
                <a:chExt cx="144" cy="144"/>
              </a:xfrm>
            </p:grpSpPr>
            <p:sp>
              <p:nvSpPr>
                <p:cNvPr id="128830" name="Rectangle 65">
                  <a:extLst>
                    <a:ext uri="{FF2B5EF4-FFF2-40B4-BE49-F238E27FC236}">
                      <a16:creationId xmlns:a16="http://schemas.microsoft.com/office/drawing/2014/main" id="{48DB7BCD-87C5-4B62-9ABC-C9871981D52C}"/>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1" name="Rectangle 66">
                  <a:extLst>
                    <a:ext uri="{FF2B5EF4-FFF2-40B4-BE49-F238E27FC236}">
                      <a16:creationId xmlns:a16="http://schemas.microsoft.com/office/drawing/2014/main" id="{48B6F7BB-9CC0-4953-B704-E6A6417555F9}"/>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2" name="Rectangle 67">
                  <a:extLst>
                    <a:ext uri="{FF2B5EF4-FFF2-40B4-BE49-F238E27FC236}">
                      <a16:creationId xmlns:a16="http://schemas.microsoft.com/office/drawing/2014/main" id="{050BBB48-6878-478A-BDA7-4D80489F9367}"/>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3" name="Rectangle 68">
                  <a:extLst>
                    <a:ext uri="{FF2B5EF4-FFF2-40B4-BE49-F238E27FC236}">
                      <a16:creationId xmlns:a16="http://schemas.microsoft.com/office/drawing/2014/main" id="{459AA051-CC53-4FB5-AB9D-13856AA528C7}"/>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4" name="Rectangle 69">
                  <a:extLst>
                    <a:ext uri="{FF2B5EF4-FFF2-40B4-BE49-F238E27FC236}">
                      <a16:creationId xmlns:a16="http://schemas.microsoft.com/office/drawing/2014/main" id="{C7DEC645-8D98-4FA1-A3ED-3E795456ECBA}"/>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5" name="Rectangle 70">
                  <a:extLst>
                    <a:ext uri="{FF2B5EF4-FFF2-40B4-BE49-F238E27FC236}">
                      <a16:creationId xmlns:a16="http://schemas.microsoft.com/office/drawing/2014/main" id="{BCA5D1F3-91AA-4C89-AED9-75AA515AE26D}"/>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6" name="Rectangle 71">
                  <a:extLst>
                    <a:ext uri="{FF2B5EF4-FFF2-40B4-BE49-F238E27FC236}">
                      <a16:creationId xmlns:a16="http://schemas.microsoft.com/office/drawing/2014/main" id="{62D458E4-92B0-4523-9ADE-105A678E29BF}"/>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7" name="Rectangle 72">
                  <a:extLst>
                    <a:ext uri="{FF2B5EF4-FFF2-40B4-BE49-F238E27FC236}">
                      <a16:creationId xmlns:a16="http://schemas.microsoft.com/office/drawing/2014/main" id="{7FCA4A1F-AA7C-47F5-BADB-2D049AD8012E}"/>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8" name="Rectangle 73">
                  <a:extLst>
                    <a:ext uri="{FF2B5EF4-FFF2-40B4-BE49-F238E27FC236}">
                      <a16:creationId xmlns:a16="http://schemas.microsoft.com/office/drawing/2014/main" id="{5F24F016-405F-4511-BF2D-4097F076BDBC}"/>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79" name="Group 74">
                <a:extLst>
                  <a:ext uri="{FF2B5EF4-FFF2-40B4-BE49-F238E27FC236}">
                    <a16:creationId xmlns:a16="http://schemas.microsoft.com/office/drawing/2014/main" id="{4D0CCCDD-7438-4068-8C92-10E04F1A14DA}"/>
                  </a:ext>
                </a:extLst>
              </p:cNvPr>
              <p:cNvGrpSpPr>
                <a:grpSpLocks noChangeAspect="1"/>
              </p:cNvGrpSpPr>
              <p:nvPr/>
            </p:nvGrpSpPr>
            <p:grpSpPr bwMode="auto">
              <a:xfrm>
                <a:off x="3720" y="1296"/>
                <a:ext cx="216" cy="216"/>
                <a:chOff x="2928" y="2448"/>
                <a:chExt cx="144" cy="144"/>
              </a:xfrm>
            </p:grpSpPr>
            <p:sp>
              <p:nvSpPr>
                <p:cNvPr id="128821" name="Rectangle 75">
                  <a:extLst>
                    <a:ext uri="{FF2B5EF4-FFF2-40B4-BE49-F238E27FC236}">
                      <a16:creationId xmlns:a16="http://schemas.microsoft.com/office/drawing/2014/main" id="{F02BA51E-C01E-455B-A325-A06A846FFDE5}"/>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2" name="Rectangle 76">
                  <a:extLst>
                    <a:ext uri="{FF2B5EF4-FFF2-40B4-BE49-F238E27FC236}">
                      <a16:creationId xmlns:a16="http://schemas.microsoft.com/office/drawing/2014/main" id="{61C4AD9F-1F60-42F8-A013-0B0B4F68B74D}"/>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3" name="Rectangle 77">
                  <a:extLst>
                    <a:ext uri="{FF2B5EF4-FFF2-40B4-BE49-F238E27FC236}">
                      <a16:creationId xmlns:a16="http://schemas.microsoft.com/office/drawing/2014/main" id="{DC81BC26-6522-43D2-94CE-6C11E4F28A1F}"/>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4" name="Rectangle 78">
                  <a:extLst>
                    <a:ext uri="{FF2B5EF4-FFF2-40B4-BE49-F238E27FC236}">
                      <a16:creationId xmlns:a16="http://schemas.microsoft.com/office/drawing/2014/main" id="{10846514-1FE0-4955-921B-FFC66E8B0F14}"/>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5" name="Rectangle 79">
                  <a:extLst>
                    <a:ext uri="{FF2B5EF4-FFF2-40B4-BE49-F238E27FC236}">
                      <a16:creationId xmlns:a16="http://schemas.microsoft.com/office/drawing/2014/main" id="{4E5B79E0-A6BE-4D09-B552-85B95EC7F208}"/>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6" name="Rectangle 80">
                  <a:extLst>
                    <a:ext uri="{FF2B5EF4-FFF2-40B4-BE49-F238E27FC236}">
                      <a16:creationId xmlns:a16="http://schemas.microsoft.com/office/drawing/2014/main" id="{3251F4AA-0492-4310-A1DA-3202A8B08249}"/>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7" name="Rectangle 81">
                  <a:extLst>
                    <a:ext uri="{FF2B5EF4-FFF2-40B4-BE49-F238E27FC236}">
                      <a16:creationId xmlns:a16="http://schemas.microsoft.com/office/drawing/2014/main" id="{F7E7563C-11D9-4CF1-9CDB-D2DCB207927B}"/>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8" name="Rectangle 82">
                  <a:extLst>
                    <a:ext uri="{FF2B5EF4-FFF2-40B4-BE49-F238E27FC236}">
                      <a16:creationId xmlns:a16="http://schemas.microsoft.com/office/drawing/2014/main" id="{7B505D3E-D3F5-4C2A-A711-89B07D408AA3}"/>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9" name="Rectangle 83">
                  <a:extLst>
                    <a:ext uri="{FF2B5EF4-FFF2-40B4-BE49-F238E27FC236}">
                      <a16:creationId xmlns:a16="http://schemas.microsoft.com/office/drawing/2014/main" id="{6EE6E83D-1503-4AEE-AE3B-4B4ACDE61E04}"/>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80" name="Group 84">
                <a:extLst>
                  <a:ext uri="{FF2B5EF4-FFF2-40B4-BE49-F238E27FC236}">
                    <a16:creationId xmlns:a16="http://schemas.microsoft.com/office/drawing/2014/main" id="{FC191055-FC1A-48E6-A85B-72818A2A42AA}"/>
                  </a:ext>
                </a:extLst>
              </p:cNvPr>
              <p:cNvGrpSpPr>
                <a:grpSpLocks noChangeAspect="1"/>
              </p:cNvGrpSpPr>
              <p:nvPr/>
            </p:nvGrpSpPr>
            <p:grpSpPr bwMode="auto">
              <a:xfrm>
                <a:off x="3936" y="1296"/>
                <a:ext cx="216" cy="216"/>
                <a:chOff x="2928" y="2448"/>
                <a:chExt cx="144" cy="144"/>
              </a:xfrm>
            </p:grpSpPr>
            <p:sp>
              <p:nvSpPr>
                <p:cNvPr id="128812" name="Rectangle 85">
                  <a:extLst>
                    <a:ext uri="{FF2B5EF4-FFF2-40B4-BE49-F238E27FC236}">
                      <a16:creationId xmlns:a16="http://schemas.microsoft.com/office/drawing/2014/main" id="{65CB2CBF-B175-426A-8269-4760E9C83A3F}"/>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3" name="Rectangle 86">
                  <a:extLst>
                    <a:ext uri="{FF2B5EF4-FFF2-40B4-BE49-F238E27FC236}">
                      <a16:creationId xmlns:a16="http://schemas.microsoft.com/office/drawing/2014/main" id="{0A08770D-4692-4371-B711-AADF5299863A}"/>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4" name="Rectangle 87">
                  <a:extLst>
                    <a:ext uri="{FF2B5EF4-FFF2-40B4-BE49-F238E27FC236}">
                      <a16:creationId xmlns:a16="http://schemas.microsoft.com/office/drawing/2014/main" id="{22179C2A-671F-4FA8-B5FB-05E4DE55B66E}"/>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5" name="Rectangle 88">
                  <a:extLst>
                    <a:ext uri="{FF2B5EF4-FFF2-40B4-BE49-F238E27FC236}">
                      <a16:creationId xmlns:a16="http://schemas.microsoft.com/office/drawing/2014/main" id="{481DBBA5-9AA9-4899-B18E-CFF627236D77}"/>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6" name="Rectangle 89">
                  <a:extLst>
                    <a:ext uri="{FF2B5EF4-FFF2-40B4-BE49-F238E27FC236}">
                      <a16:creationId xmlns:a16="http://schemas.microsoft.com/office/drawing/2014/main" id="{CF8DC866-9668-4478-9C8A-6E65061275A5}"/>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7" name="Rectangle 90">
                  <a:extLst>
                    <a:ext uri="{FF2B5EF4-FFF2-40B4-BE49-F238E27FC236}">
                      <a16:creationId xmlns:a16="http://schemas.microsoft.com/office/drawing/2014/main" id="{6F7919A0-93EE-49E2-8013-A1C6164B783B}"/>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8" name="Rectangle 91">
                  <a:extLst>
                    <a:ext uri="{FF2B5EF4-FFF2-40B4-BE49-F238E27FC236}">
                      <a16:creationId xmlns:a16="http://schemas.microsoft.com/office/drawing/2014/main" id="{6F827270-5FFD-4E63-ADAD-1A76F82C3B14}"/>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9" name="Rectangle 92">
                  <a:extLst>
                    <a:ext uri="{FF2B5EF4-FFF2-40B4-BE49-F238E27FC236}">
                      <a16:creationId xmlns:a16="http://schemas.microsoft.com/office/drawing/2014/main" id="{5D594AEA-6BC9-4885-A5D5-1DE4DD698F60}"/>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0" name="Rectangle 93">
                  <a:extLst>
                    <a:ext uri="{FF2B5EF4-FFF2-40B4-BE49-F238E27FC236}">
                      <a16:creationId xmlns:a16="http://schemas.microsoft.com/office/drawing/2014/main" id="{AE009859-363F-444B-BE39-923FA33A3C4B}"/>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81" name="Group 94">
                <a:extLst>
                  <a:ext uri="{FF2B5EF4-FFF2-40B4-BE49-F238E27FC236}">
                    <a16:creationId xmlns:a16="http://schemas.microsoft.com/office/drawing/2014/main" id="{7347868B-3814-49D0-9225-D60920742C46}"/>
                  </a:ext>
                </a:extLst>
              </p:cNvPr>
              <p:cNvGrpSpPr>
                <a:grpSpLocks noChangeAspect="1"/>
              </p:cNvGrpSpPr>
              <p:nvPr/>
            </p:nvGrpSpPr>
            <p:grpSpPr bwMode="auto">
              <a:xfrm>
                <a:off x="4152" y="1296"/>
                <a:ext cx="216" cy="216"/>
                <a:chOff x="2928" y="2448"/>
                <a:chExt cx="144" cy="144"/>
              </a:xfrm>
            </p:grpSpPr>
            <p:sp>
              <p:nvSpPr>
                <p:cNvPr id="128803" name="Rectangle 95">
                  <a:extLst>
                    <a:ext uri="{FF2B5EF4-FFF2-40B4-BE49-F238E27FC236}">
                      <a16:creationId xmlns:a16="http://schemas.microsoft.com/office/drawing/2014/main" id="{74E4C53C-F882-4856-AB5B-A14A6A3C3436}"/>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4" name="Rectangle 96">
                  <a:extLst>
                    <a:ext uri="{FF2B5EF4-FFF2-40B4-BE49-F238E27FC236}">
                      <a16:creationId xmlns:a16="http://schemas.microsoft.com/office/drawing/2014/main" id="{F60AF517-6ACD-4EE4-9D52-9F535AB11E6B}"/>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5" name="Rectangle 97">
                  <a:extLst>
                    <a:ext uri="{FF2B5EF4-FFF2-40B4-BE49-F238E27FC236}">
                      <a16:creationId xmlns:a16="http://schemas.microsoft.com/office/drawing/2014/main" id="{32A43ABD-629F-4F2E-8BD1-459B08872330}"/>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6" name="Rectangle 98">
                  <a:extLst>
                    <a:ext uri="{FF2B5EF4-FFF2-40B4-BE49-F238E27FC236}">
                      <a16:creationId xmlns:a16="http://schemas.microsoft.com/office/drawing/2014/main" id="{3372E442-C5F9-4383-B81F-AFC87C8D9E9A}"/>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7" name="Rectangle 99">
                  <a:extLst>
                    <a:ext uri="{FF2B5EF4-FFF2-40B4-BE49-F238E27FC236}">
                      <a16:creationId xmlns:a16="http://schemas.microsoft.com/office/drawing/2014/main" id="{45AE1326-2BC8-4873-A1B4-9A9F13B02D2E}"/>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8" name="Rectangle 100">
                  <a:extLst>
                    <a:ext uri="{FF2B5EF4-FFF2-40B4-BE49-F238E27FC236}">
                      <a16:creationId xmlns:a16="http://schemas.microsoft.com/office/drawing/2014/main" id="{B170353C-967E-4058-8849-2CDA071D93B1}"/>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9" name="Rectangle 101">
                  <a:extLst>
                    <a:ext uri="{FF2B5EF4-FFF2-40B4-BE49-F238E27FC236}">
                      <a16:creationId xmlns:a16="http://schemas.microsoft.com/office/drawing/2014/main" id="{8FB0EF66-8AF3-4779-946F-177ED95EF635}"/>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0" name="Rectangle 102">
                  <a:extLst>
                    <a:ext uri="{FF2B5EF4-FFF2-40B4-BE49-F238E27FC236}">
                      <a16:creationId xmlns:a16="http://schemas.microsoft.com/office/drawing/2014/main" id="{3A3DB4D1-C621-48C7-B83A-D8121ADD29EB}"/>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1" name="Rectangle 103">
                  <a:extLst>
                    <a:ext uri="{FF2B5EF4-FFF2-40B4-BE49-F238E27FC236}">
                      <a16:creationId xmlns:a16="http://schemas.microsoft.com/office/drawing/2014/main" id="{E27C27B1-A369-4FAA-8D82-5F4DBB9F7E95}"/>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82" name="Group 104">
                <a:extLst>
                  <a:ext uri="{FF2B5EF4-FFF2-40B4-BE49-F238E27FC236}">
                    <a16:creationId xmlns:a16="http://schemas.microsoft.com/office/drawing/2014/main" id="{8D461DA6-C813-46EC-9B45-26F51220B7D8}"/>
                  </a:ext>
                </a:extLst>
              </p:cNvPr>
              <p:cNvGrpSpPr>
                <a:grpSpLocks noChangeAspect="1"/>
              </p:cNvGrpSpPr>
              <p:nvPr/>
            </p:nvGrpSpPr>
            <p:grpSpPr bwMode="auto">
              <a:xfrm>
                <a:off x="4152" y="1512"/>
                <a:ext cx="216" cy="216"/>
                <a:chOff x="2928" y="2448"/>
                <a:chExt cx="144" cy="144"/>
              </a:xfrm>
            </p:grpSpPr>
            <p:sp>
              <p:nvSpPr>
                <p:cNvPr id="128794" name="Rectangle 105">
                  <a:extLst>
                    <a:ext uri="{FF2B5EF4-FFF2-40B4-BE49-F238E27FC236}">
                      <a16:creationId xmlns:a16="http://schemas.microsoft.com/office/drawing/2014/main" id="{7F42A5BF-33E6-46C4-95F0-3973133FEDB0}"/>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5" name="Rectangle 106">
                  <a:extLst>
                    <a:ext uri="{FF2B5EF4-FFF2-40B4-BE49-F238E27FC236}">
                      <a16:creationId xmlns:a16="http://schemas.microsoft.com/office/drawing/2014/main" id="{818396EF-86A5-4105-B5BF-F6CFC848163B}"/>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6" name="Rectangle 107">
                  <a:extLst>
                    <a:ext uri="{FF2B5EF4-FFF2-40B4-BE49-F238E27FC236}">
                      <a16:creationId xmlns:a16="http://schemas.microsoft.com/office/drawing/2014/main" id="{6B1247C2-28BF-497C-A724-82BCE262C634}"/>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7" name="Rectangle 108">
                  <a:extLst>
                    <a:ext uri="{FF2B5EF4-FFF2-40B4-BE49-F238E27FC236}">
                      <a16:creationId xmlns:a16="http://schemas.microsoft.com/office/drawing/2014/main" id="{CB4D6523-5A30-4FDA-B02F-2DFCA7DE51C5}"/>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8" name="Rectangle 109">
                  <a:extLst>
                    <a:ext uri="{FF2B5EF4-FFF2-40B4-BE49-F238E27FC236}">
                      <a16:creationId xmlns:a16="http://schemas.microsoft.com/office/drawing/2014/main" id="{474BCA06-C9B8-4841-9F6B-67A6A86C7B5D}"/>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9" name="Rectangle 110">
                  <a:extLst>
                    <a:ext uri="{FF2B5EF4-FFF2-40B4-BE49-F238E27FC236}">
                      <a16:creationId xmlns:a16="http://schemas.microsoft.com/office/drawing/2014/main" id="{18D27A59-4FE8-499C-8CC9-5F3CF4030354}"/>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0" name="Rectangle 111">
                  <a:extLst>
                    <a:ext uri="{FF2B5EF4-FFF2-40B4-BE49-F238E27FC236}">
                      <a16:creationId xmlns:a16="http://schemas.microsoft.com/office/drawing/2014/main" id="{D9706057-1059-4BA7-A3B3-99E4DEE642E2}"/>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1" name="Rectangle 112">
                  <a:extLst>
                    <a:ext uri="{FF2B5EF4-FFF2-40B4-BE49-F238E27FC236}">
                      <a16:creationId xmlns:a16="http://schemas.microsoft.com/office/drawing/2014/main" id="{340919E9-DF94-4DCA-B803-A223133B2E71}"/>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2" name="Rectangle 113">
                  <a:extLst>
                    <a:ext uri="{FF2B5EF4-FFF2-40B4-BE49-F238E27FC236}">
                      <a16:creationId xmlns:a16="http://schemas.microsoft.com/office/drawing/2014/main" id="{A5D0B1F7-76D6-4058-8720-C4BFCB112E55}"/>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83" name="Group 114">
                <a:extLst>
                  <a:ext uri="{FF2B5EF4-FFF2-40B4-BE49-F238E27FC236}">
                    <a16:creationId xmlns:a16="http://schemas.microsoft.com/office/drawing/2014/main" id="{F57FAB34-5545-4C18-8673-E349980B6981}"/>
                  </a:ext>
                </a:extLst>
              </p:cNvPr>
              <p:cNvGrpSpPr>
                <a:grpSpLocks noChangeAspect="1"/>
              </p:cNvGrpSpPr>
              <p:nvPr/>
            </p:nvGrpSpPr>
            <p:grpSpPr bwMode="auto">
              <a:xfrm>
                <a:off x="4152" y="1728"/>
                <a:ext cx="216" cy="216"/>
                <a:chOff x="2928" y="2448"/>
                <a:chExt cx="144" cy="144"/>
              </a:xfrm>
            </p:grpSpPr>
            <p:sp>
              <p:nvSpPr>
                <p:cNvPr id="128785" name="Rectangle 115">
                  <a:extLst>
                    <a:ext uri="{FF2B5EF4-FFF2-40B4-BE49-F238E27FC236}">
                      <a16:creationId xmlns:a16="http://schemas.microsoft.com/office/drawing/2014/main" id="{D6581A56-BD98-45FE-BE63-1912A1366744}"/>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86" name="Rectangle 116">
                  <a:extLst>
                    <a:ext uri="{FF2B5EF4-FFF2-40B4-BE49-F238E27FC236}">
                      <a16:creationId xmlns:a16="http://schemas.microsoft.com/office/drawing/2014/main" id="{7B725306-938A-4B14-9E49-4F04DF02D76A}"/>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87" name="Rectangle 117">
                  <a:extLst>
                    <a:ext uri="{FF2B5EF4-FFF2-40B4-BE49-F238E27FC236}">
                      <a16:creationId xmlns:a16="http://schemas.microsoft.com/office/drawing/2014/main" id="{5D3B7D46-2CFF-4EB5-BFE8-5C4A18C91FAF}"/>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88" name="Rectangle 118">
                  <a:extLst>
                    <a:ext uri="{FF2B5EF4-FFF2-40B4-BE49-F238E27FC236}">
                      <a16:creationId xmlns:a16="http://schemas.microsoft.com/office/drawing/2014/main" id="{3FE71ACE-0ADD-4579-961A-4E374B3C1FA4}"/>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89" name="Rectangle 119">
                  <a:extLst>
                    <a:ext uri="{FF2B5EF4-FFF2-40B4-BE49-F238E27FC236}">
                      <a16:creationId xmlns:a16="http://schemas.microsoft.com/office/drawing/2014/main" id="{791CB9FF-8C2E-4CDC-9265-65502A8DABBD}"/>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0" name="Rectangle 120">
                  <a:extLst>
                    <a:ext uri="{FF2B5EF4-FFF2-40B4-BE49-F238E27FC236}">
                      <a16:creationId xmlns:a16="http://schemas.microsoft.com/office/drawing/2014/main" id="{83384E30-A498-4605-BAD6-A1666A3FD2A7}"/>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1" name="Rectangle 121">
                  <a:extLst>
                    <a:ext uri="{FF2B5EF4-FFF2-40B4-BE49-F238E27FC236}">
                      <a16:creationId xmlns:a16="http://schemas.microsoft.com/office/drawing/2014/main" id="{EE6C89BB-55FA-4403-A127-4057340BCD52}"/>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2" name="Rectangle 122">
                  <a:extLst>
                    <a:ext uri="{FF2B5EF4-FFF2-40B4-BE49-F238E27FC236}">
                      <a16:creationId xmlns:a16="http://schemas.microsoft.com/office/drawing/2014/main" id="{3D934D5C-F37F-445A-BECD-2DB5F7F16C86}"/>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3" name="Rectangle 123">
                  <a:extLst>
                    <a:ext uri="{FF2B5EF4-FFF2-40B4-BE49-F238E27FC236}">
                      <a16:creationId xmlns:a16="http://schemas.microsoft.com/office/drawing/2014/main" id="{33E54688-1ECC-4BE9-B235-8BE0A6B7EECC}"/>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784" name="Rectangle 124">
                <a:extLst>
                  <a:ext uri="{FF2B5EF4-FFF2-40B4-BE49-F238E27FC236}">
                    <a16:creationId xmlns:a16="http://schemas.microsoft.com/office/drawing/2014/main" id="{35BD40E2-1F38-48FE-BA41-6EEC495ABF62}"/>
                  </a:ext>
                </a:extLst>
              </p:cNvPr>
              <p:cNvSpPr>
                <a:spLocks noChangeAspect="1" noChangeArrowheads="1"/>
              </p:cNvSpPr>
              <p:nvPr/>
            </p:nvSpPr>
            <p:spPr bwMode="auto">
              <a:xfrm flipV="1">
                <a:off x="3792" y="1800"/>
                <a:ext cx="72" cy="72"/>
              </a:xfrm>
              <a:prstGeom prst="rect">
                <a:avLst/>
              </a:prstGeom>
              <a:solidFill>
                <a:srgbClr val="11B119"/>
              </a:solidFill>
              <a:ln w="19050">
                <a:solidFill>
                  <a:srgbClr val="11B119"/>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91" name="Group 125">
              <a:extLst>
                <a:ext uri="{FF2B5EF4-FFF2-40B4-BE49-F238E27FC236}">
                  <a16:creationId xmlns:a16="http://schemas.microsoft.com/office/drawing/2014/main" id="{21B320B5-966B-493C-A2EE-99BC7B6537F5}"/>
                </a:ext>
              </a:extLst>
            </p:cNvPr>
            <p:cNvGrpSpPr>
              <a:grpSpLocks/>
            </p:cNvGrpSpPr>
            <p:nvPr/>
          </p:nvGrpSpPr>
          <p:grpSpPr bwMode="auto">
            <a:xfrm>
              <a:off x="3288" y="1296"/>
              <a:ext cx="1080" cy="1080"/>
              <a:chOff x="3384" y="1392"/>
              <a:chExt cx="1080" cy="1080"/>
            </a:xfrm>
          </p:grpSpPr>
          <p:grpSp>
            <p:nvGrpSpPr>
              <p:cNvPr id="128493" name="Group 126">
                <a:extLst>
                  <a:ext uri="{FF2B5EF4-FFF2-40B4-BE49-F238E27FC236}">
                    <a16:creationId xmlns:a16="http://schemas.microsoft.com/office/drawing/2014/main" id="{C66CC556-D79F-4087-82C5-5CFB9B6FC204}"/>
                  </a:ext>
                </a:extLst>
              </p:cNvPr>
              <p:cNvGrpSpPr>
                <a:grpSpLocks/>
              </p:cNvGrpSpPr>
              <p:nvPr/>
            </p:nvGrpSpPr>
            <p:grpSpPr bwMode="auto">
              <a:xfrm>
                <a:off x="3384" y="2040"/>
                <a:ext cx="432" cy="432"/>
                <a:chOff x="2040" y="2544"/>
                <a:chExt cx="432" cy="432"/>
              </a:xfrm>
            </p:grpSpPr>
            <p:grpSp>
              <p:nvGrpSpPr>
                <p:cNvPr id="128708" name="Group 127">
                  <a:extLst>
                    <a:ext uri="{FF2B5EF4-FFF2-40B4-BE49-F238E27FC236}">
                      <a16:creationId xmlns:a16="http://schemas.microsoft.com/office/drawing/2014/main" id="{90807E95-CD1A-47EB-B5A0-AD2C40AFA1F4}"/>
                    </a:ext>
                  </a:extLst>
                </p:cNvPr>
                <p:cNvGrpSpPr>
                  <a:grpSpLocks noChangeAspect="1"/>
                </p:cNvGrpSpPr>
                <p:nvPr/>
              </p:nvGrpSpPr>
              <p:grpSpPr bwMode="auto">
                <a:xfrm>
                  <a:off x="2040" y="2544"/>
                  <a:ext cx="216" cy="216"/>
                  <a:chOff x="2928" y="2448"/>
                  <a:chExt cx="144" cy="144"/>
                </a:xfrm>
              </p:grpSpPr>
              <p:sp>
                <p:nvSpPr>
                  <p:cNvPr id="128739" name="Rectangle 128">
                    <a:extLst>
                      <a:ext uri="{FF2B5EF4-FFF2-40B4-BE49-F238E27FC236}">
                        <a16:creationId xmlns:a16="http://schemas.microsoft.com/office/drawing/2014/main" id="{42DBCA4B-A68F-4386-8A64-8519F533AA6B}"/>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0" name="Rectangle 129">
                    <a:extLst>
                      <a:ext uri="{FF2B5EF4-FFF2-40B4-BE49-F238E27FC236}">
                        <a16:creationId xmlns:a16="http://schemas.microsoft.com/office/drawing/2014/main" id="{AF0553EB-3940-4133-9246-0748278FC8F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1" name="Rectangle 130">
                    <a:extLst>
                      <a:ext uri="{FF2B5EF4-FFF2-40B4-BE49-F238E27FC236}">
                        <a16:creationId xmlns:a16="http://schemas.microsoft.com/office/drawing/2014/main" id="{FA80BCCE-9A60-4425-B4C0-7E325F0964A3}"/>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2" name="Rectangle 131">
                    <a:extLst>
                      <a:ext uri="{FF2B5EF4-FFF2-40B4-BE49-F238E27FC236}">
                        <a16:creationId xmlns:a16="http://schemas.microsoft.com/office/drawing/2014/main" id="{96330FE6-77C3-4BF8-9A76-F1A681EE106F}"/>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3" name="Rectangle 132">
                    <a:extLst>
                      <a:ext uri="{FF2B5EF4-FFF2-40B4-BE49-F238E27FC236}">
                        <a16:creationId xmlns:a16="http://schemas.microsoft.com/office/drawing/2014/main" id="{60FFA917-EC56-4CF7-915A-A8E0B000922D}"/>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4" name="Rectangle 133">
                    <a:extLst>
                      <a:ext uri="{FF2B5EF4-FFF2-40B4-BE49-F238E27FC236}">
                        <a16:creationId xmlns:a16="http://schemas.microsoft.com/office/drawing/2014/main" id="{78767CE1-93B9-4387-8A4F-5276D9A1F252}"/>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5" name="Rectangle 134">
                    <a:extLst>
                      <a:ext uri="{FF2B5EF4-FFF2-40B4-BE49-F238E27FC236}">
                        <a16:creationId xmlns:a16="http://schemas.microsoft.com/office/drawing/2014/main" id="{525B81E4-545C-4BDF-85C3-3BF565669326}"/>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6" name="Rectangle 135">
                    <a:extLst>
                      <a:ext uri="{FF2B5EF4-FFF2-40B4-BE49-F238E27FC236}">
                        <a16:creationId xmlns:a16="http://schemas.microsoft.com/office/drawing/2014/main" id="{6888755D-4676-41B4-9CE5-DB19C900A37F}"/>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7" name="Rectangle 136">
                    <a:extLst>
                      <a:ext uri="{FF2B5EF4-FFF2-40B4-BE49-F238E27FC236}">
                        <a16:creationId xmlns:a16="http://schemas.microsoft.com/office/drawing/2014/main" id="{BE97391A-A034-4FF6-9212-C837DF3B7831}"/>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09" name="Group 137">
                  <a:extLst>
                    <a:ext uri="{FF2B5EF4-FFF2-40B4-BE49-F238E27FC236}">
                      <a16:creationId xmlns:a16="http://schemas.microsoft.com/office/drawing/2014/main" id="{4B7BCFF4-ED21-4FCF-9D10-7AA4D2E8CF41}"/>
                    </a:ext>
                  </a:extLst>
                </p:cNvPr>
                <p:cNvGrpSpPr>
                  <a:grpSpLocks noChangeAspect="1"/>
                </p:cNvGrpSpPr>
                <p:nvPr/>
              </p:nvGrpSpPr>
              <p:grpSpPr bwMode="auto">
                <a:xfrm>
                  <a:off x="2256" y="2544"/>
                  <a:ext cx="216" cy="216"/>
                  <a:chOff x="2928" y="2448"/>
                  <a:chExt cx="144" cy="144"/>
                </a:xfrm>
              </p:grpSpPr>
              <p:sp>
                <p:nvSpPr>
                  <p:cNvPr id="128730" name="Rectangle 138">
                    <a:extLst>
                      <a:ext uri="{FF2B5EF4-FFF2-40B4-BE49-F238E27FC236}">
                        <a16:creationId xmlns:a16="http://schemas.microsoft.com/office/drawing/2014/main" id="{5E8D86A1-7D5C-47A8-971D-294BC8B8EA95}"/>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1" name="Rectangle 139">
                    <a:extLst>
                      <a:ext uri="{FF2B5EF4-FFF2-40B4-BE49-F238E27FC236}">
                        <a16:creationId xmlns:a16="http://schemas.microsoft.com/office/drawing/2014/main" id="{80D7F276-A8B7-4417-8779-F541F13FE16E}"/>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2" name="Rectangle 140">
                    <a:extLst>
                      <a:ext uri="{FF2B5EF4-FFF2-40B4-BE49-F238E27FC236}">
                        <a16:creationId xmlns:a16="http://schemas.microsoft.com/office/drawing/2014/main" id="{4CF737AC-3103-4E48-A472-FFE3A55B96FF}"/>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3" name="Rectangle 141">
                    <a:extLst>
                      <a:ext uri="{FF2B5EF4-FFF2-40B4-BE49-F238E27FC236}">
                        <a16:creationId xmlns:a16="http://schemas.microsoft.com/office/drawing/2014/main" id="{64B85CAE-1EB7-47A3-AD21-604B9AE49F0F}"/>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4" name="Rectangle 142">
                    <a:extLst>
                      <a:ext uri="{FF2B5EF4-FFF2-40B4-BE49-F238E27FC236}">
                        <a16:creationId xmlns:a16="http://schemas.microsoft.com/office/drawing/2014/main" id="{79C033C3-C150-4EC5-A2D0-F4EA230BC6B7}"/>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5" name="Rectangle 143">
                    <a:extLst>
                      <a:ext uri="{FF2B5EF4-FFF2-40B4-BE49-F238E27FC236}">
                        <a16:creationId xmlns:a16="http://schemas.microsoft.com/office/drawing/2014/main" id="{044F2B12-0606-4724-8DA8-00A319ABF2A1}"/>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6" name="Rectangle 144">
                    <a:extLst>
                      <a:ext uri="{FF2B5EF4-FFF2-40B4-BE49-F238E27FC236}">
                        <a16:creationId xmlns:a16="http://schemas.microsoft.com/office/drawing/2014/main" id="{537C8058-E130-42C3-AC19-19EC8813D658}"/>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7" name="Rectangle 145">
                    <a:extLst>
                      <a:ext uri="{FF2B5EF4-FFF2-40B4-BE49-F238E27FC236}">
                        <a16:creationId xmlns:a16="http://schemas.microsoft.com/office/drawing/2014/main" id="{DB9B789E-1C9B-4CA6-9241-775D70B513D7}"/>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8" name="Rectangle 146">
                    <a:extLst>
                      <a:ext uri="{FF2B5EF4-FFF2-40B4-BE49-F238E27FC236}">
                        <a16:creationId xmlns:a16="http://schemas.microsoft.com/office/drawing/2014/main" id="{F7E8A05D-4B21-4C45-A28E-705B1E8E83D8}"/>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10" name="Group 147">
                  <a:extLst>
                    <a:ext uri="{FF2B5EF4-FFF2-40B4-BE49-F238E27FC236}">
                      <a16:creationId xmlns:a16="http://schemas.microsoft.com/office/drawing/2014/main" id="{21F1D1CE-03F8-4E1A-8986-57F8F9BF44C2}"/>
                    </a:ext>
                  </a:extLst>
                </p:cNvPr>
                <p:cNvGrpSpPr>
                  <a:grpSpLocks noChangeAspect="1"/>
                </p:cNvGrpSpPr>
                <p:nvPr/>
              </p:nvGrpSpPr>
              <p:grpSpPr bwMode="auto">
                <a:xfrm>
                  <a:off x="2256" y="2760"/>
                  <a:ext cx="216" cy="216"/>
                  <a:chOff x="2928" y="2448"/>
                  <a:chExt cx="144" cy="144"/>
                </a:xfrm>
              </p:grpSpPr>
              <p:sp>
                <p:nvSpPr>
                  <p:cNvPr id="128721" name="Rectangle 148">
                    <a:extLst>
                      <a:ext uri="{FF2B5EF4-FFF2-40B4-BE49-F238E27FC236}">
                        <a16:creationId xmlns:a16="http://schemas.microsoft.com/office/drawing/2014/main" id="{2C4720A7-6056-474D-9FAD-51FFC5FFF044}"/>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2" name="Rectangle 149">
                    <a:extLst>
                      <a:ext uri="{FF2B5EF4-FFF2-40B4-BE49-F238E27FC236}">
                        <a16:creationId xmlns:a16="http://schemas.microsoft.com/office/drawing/2014/main" id="{A3E66C43-756C-4D49-A929-397F4DF2E4CA}"/>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3" name="Rectangle 150">
                    <a:extLst>
                      <a:ext uri="{FF2B5EF4-FFF2-40B4-BE49-F238E27FC236}">
                        <a16:creationId xmlns:a16="http://schemas.microsoft.com/office/drawing/2014/main" id="{10F11036-C73E-4D14-9F2C-368B97AF6945}"/>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4" name="Rectangle 151">
                    <a:extLst>
                      <a:ext uri="{FF2B5EF4-FFF2-40B4-BE49-F238E27FC236}">
                        <a16:creationId xmlns:a16="http://schemas.microsoft.com/office/drawing/2014/main" id="{39E4377B-F1A9-4DC8-802A-17B7B2897706}"/>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5" name="Rectangle 152">
                    <a:extLst>
                      <a:ext uri="{FF2B5EF4-FFF2-40B4-BE49-F238E27FC236}">
                        <a16:creationId xmlns:a16="http://schemas.microsoft.com/office/drawing/2014/main" id="{B45C0D8A-946F-44DA-8318-6DD54DADA68C}"/>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6" name="Rectangle 153">
                    <a:extLst>
                      <a:ext uri="{FF2B5EF4-FFF2-40B4-BE49-F238E27FC236}">
                        <a16:creationId xmlns:a16="http://schemas.microsoft.com/office/drawing/2014/main" id="{5041CA61-F6CD-4178-99BB-43C4FAAB5F52}"/>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7" name="Rectangle 154">
                    <a:extLst>
                      <a:ext uri="{FF2B5EF4-FFF2-40B4-BE49-F238E27FC236}">
                        <a16:creationId xmlns:a16="http://schemas.microsoft.com/office/drawing/2014/main" id="{3D070A0D-30D5-429C-9BD6-EC7B0A967862}"/>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8" name="Rectangle 155">
                    <a:extLst>
                      <a:ext uri="{FF2B5EF4-FFF2-40B4-BE49-F238E27FC236}">
                        <a16:creationId xmlns:a16="http://schemas.microsoft.com/office/drawing/2014/main" id="{24E08B69-31E8-4284-80DA-413B9CF1E343}"/>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9" name="Rectangle 156">
                    <a:extLst>
                      <a:ext uri="{FF2B5EF4-FFF2-40B4-BE49-F238E27FC236}">
                        <a16:creationId xmlns:a16="http://schemas.microsoft.com/office/drawing/2014/main" id="{267F09BF-E181-47F1-B56E-FC7C096B0CF9}"/>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11" name="Group 157">
                  <a:extLst>
                    <a:ext uri="{FF2B5EF4-FFF2-40B4-BE49-F238E27FC236}">
                      <a16:creationId xmlns:a16="http://schemas.microsoft.com/office/drawing/2014/main" id="{078238E1-CF1B-4542-80C7-47D5E83142C9}"/>
                    </a:ext>
                  </a:extLst>
                </p:cNvPr>
                <p:cNvGrpSpPr>
                  <a:grpSpLocks noChangeAspect="1"/>
                </p:cNvGrpSpPr>
                <p:nvPr/>
              </p:nvGrpSpPr>
              <p:grpSpPr bwMode="auto">
                <a:xfrm>
                  <a:off x="2040" y="2760"/>
                  <a:ext cx="216" cy="216"/>
                  <a:chOff x="2928" y="2448"/>
                  <a:chExt cx="144" cy="144"/>
                </a:xfrm>
              </p:grpSpPr>
              <p:sp>
                <p:nvSpPr>
                  <p:cNvPr id="128712" name="Rectangle 158">
                    <a:extLst>
                      <a:ext uri="{FF2B5EF4-FFF2-40B4-BE49-F238E27FC236}">
                        <a16:creationId xmlns:a16="http://schemas.microsoft.com/office/drawing/2014/main" id="{5506D01C-A007-4D36-AF6C-4AC96071F088}"/>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3" name="Rectangle 159">
                    <a:extLst>
                      <a:ext uri="{FF2B5EF4-FFF2-40B4-BE49-F238E27FC236}">
                        <a16:creationId xmlns:a16="http://schemas.microsoft.com/office/drawing/2014/main" id="{2ECE522F-5F05-4CAF-8FFC-3843BD49B5AA}"/>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4" name="Rectangle 160">
                    <a:extLst>
                      <a:ext uri="{FF2B5EF4-FFF2-40B4-BE49-F238E27FC236}">
                        <a16:creationId xmlns:a16="http://schemas.microsoft.com/office/drawing/2014/main" id="{C08B0AD0-09A4-4FB2-A8A5-A36EF4F660FF}"/>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5" name="Rectangle 161">
                    <a:extLst>
                      <a:ext uri="{FF2B5EF4-FFF2-40B4-BE49-F238E27FC236}">
                        <a16:creationId xmlns:a16="http://schemas.microsoft.com/office/drawing/2014/main" id="{496C4077-EB31-4BE3-A958-12FF88DD7CF1}"/>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6" name="Rectangle 162">
                    <a:extLst>
                      <a:ext uri="{FF2B5EF4-FFF2-40B4-BE49-F238E27FC236}">
                        <a16:creationId xmlns:a16="http://schemas.microsoft.com/office/drawing/2014/main" id="{2CC7DC07-00C1-41FF-BF04-DF778DDB9256}"/>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7" name="Rectangle 163">
                    <a:extLst>
                      <a:ext uri="{FF2B5EF4-FFF2-40B4-BE49-F238E27FC236}">
                        <a16:creationId xmlns:a16="http://schemas.microsoft.com/office/drawing/2014/main" id="{59933DB2-EF3A-45CD-A607-C2E4C874026D}"/>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8" name="Rectangle 164">
                    <a:extLst>
                      <a:ext uri="{FF2B5EF4-FFF2-40B4-BE49-F238E27FC236}">
                        <a16:creationId xmlns:a16="http://schemas.microsoft.com/office/drawing/2014/main" id="{F159EAE1-E992-4CF7-A4CD-962DDAFF648B}"/>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9" name="Rectangle 165">
                    <a:extLst>
                      <a:ext uri="{FF2B5EF4-FFF2-40B4-BE49-F238E27FC236}">
                        <a16:creationId xmlns:a16="http://schemas.microsoft.com/office/drawing/2014/main" id="{F649A083-B3CA-49AB-AF63-93CF064655D5}"/>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0" name="Rectangle 166">
                    <a:extLst>
                      <a:ext uri="{FF2B5EF4-FFF2-40B4-BE49-F238E27FC236}">
                        <a16:creationId xmlns:a16="http://schemas.microsoft.com/office/drawing/2014/main" id="{EFA7AC0D-327A-4265-96CA-9AF0F2159CD4}"/>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grpSp>
            <p:nvGrpSpPr>
              <p:cNvPr id="128494" name="Group 167">
                <a:extLst>
                  <a:ext uri="{FF2B5EF4-FFF2-40B4-BE49-F238E27FC236}">
                    <a16:creationId xmlns:a16="http://schemas.microsoft.com/office/drawing/2014/main" id="{6B869C76-3B27-48D9-9506-BDA774995D41}"/>
                  </a:ext>
                </a:extLst>
              </p:cNvPr>
              <p:cNvGrpSpPr>
                <a:grpSpLocks/>
              </p:cNvGrpSpPr>
              <p:nvPr/>
            </p:nvGrpSpPr>
            <p:grpSpPr bwMode="auto">
              <a:xfrm>
                <a:off x="3816" y="2040"/>
                <a:ext cx="432" cy="432"/>
                <a:chOff x="2040" y="2544"/>
                <a:chExt cx="432" cy="432"/>
              </a:xfrm>
            </p:grpSpPr>
            <p:grpSp>
              <p:nvGrpSpPr>
                <p:cNvPr id="128668" name="Group 168">
                  <a:extLst>
                    <a:ext uri="{FF2B5EF4-FFF2-40B4-BE49-F238E27FC236}">
                      <a16:creationId xmlns:a16="http://schemas.microsoft.com/office/drawing/2014/main" id="{D7CFAD70-BCBC-4993-94F4-720994F20145}"/>
                    </a:ext>
                  </a:extLst>
                </p:cNvPr>
                <p:cNvGrpSpPr>
                  <a:grpSpLocks noChangeAspect="1"/>
                </p:cNvGrpSpPr>
                <p:nvPr/>
              </p:nvGrpSpPr>
              <p:grpSpPr bwMode="auto">
                <a:xfrm>
                  <a:off x="2040" y="2544"/>
                  <a:ext cx="216" cy="216"/>
                  <a:chOff x="2928" y="2448"/>
                  <a:chExt cx="144" cy="144"/>
                </a:xfrm>
              </p:grpSpPr>
              <p:sp>
                <p:nvSpPr>
                  <p:cNvPr id="128699" name="Rectangle 169">
                    <a:extLst>
                      <a:ext uri="{FF2B5EF4-FFF2-40B4-BE49-F238E27FC236}">
                        <a16:creationId xmlns:a16="http://schemas.microsoft.com/office/drawing/2014/main" id="{4A6EAAF3-3318-4EC7-813C-AF8D5F170882}"/>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0" name="Rectangle 170">
                    <a:extLst>
                      <a:ext uri="{FF2B5EF4-FFF2-40B4-BE49-F238E27FC236}">
                        <a16:creationId xmlns:a16="http://schemas.microsoft.com/office/drawing/2014/main" id="{81386F01-315B-46EC-BD0A-A22567D591B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1" name="Rectangle 171">
                    <a:extLst>
                      <a:ext uri="{FF2B5EF4-FFF2-40B4-BE49-F238E27FC236}">
                        <a16:creationId xmlns:a16="http://schemas.microsoft.com/office/drawing/2014/main" id="{F4411FA2-AC98-43B9-A9A4-F7AED3305725}"/>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2" name="Rectangle 172">
                    <a:extLst>
                      <a:ext uri="{FF2B5EF4-FFF2-40B4-BE49-F238E27FC236}">
                        <a16:creationId xmlns:a16="http://schemas.microsoft.com/office/drawing/2014/main" id="{1F63BE2F-F6D6-486A-BEBE-BE79D7CBED3B}"/>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3" name="Rectangle 173">
                    <a:extLst>
                      <a:ext uri="{FF2B5EF4-FFF2-40B4-BE49-F238E27FC236}">
                        <a16:creationId xmlns:a16="http://schemas.microsoft.com/office/drawing/2014/main" id="{28AB537C-CECE-4BAD-A621-09C15DBF488E}"/>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4" name="Rectangle 174">
                    <a:extLst>
                      <a:ext uri="{FF2B5EF4-FFF2-40B4-BE49-F238E27FC236}">
                        <a16:creationId xmlns:a16="http://schemas.microsoft.com/office/drawing/2014/main" id="{AD47DE13-0D7D-462D-8DCA-D24F4D2CFF50}"/>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5" name="Rectangle 175">
                    <a:extLst>
                      <a:ext uri="{FF2B5EF4-FFF2-40B4-BE49-F238E27FC236}">
                        <a16:creationId xmlns:a16="http://schemas.microsoft.com/office/drawing/2014/main" id="{7BC96A0B-8807-47BD-B159-042AFDB97DA4}"/>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6" name="Rectangle 176">
                    <a:extLst>
                      <a:ext uri="{FF2B5EF4-FFF2-40B4-BE49-F238E27FC236}">
                        <a16:creationId xmlns:a16="http://schemas.microsoft.com/office/drawing/2014/main" id="{A7988D4E-4B96-416B-8D1F-4D93C0E11A27}"/>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7" name="Rectangle 177">
                    <a:extLst>
                      <a:ext uri="{FF2B5EF4-FFF2-40B4-BE49-F238E27FC236}">
                        <a16:creationId xmlns:a16="http://schemas.microsoft.com/office/drawing/2014/main" id="{3C655A6D-B214-43A3-AC8A-18795B601065}"/>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69" name="Group 178">
                  <a:extLst>
                    <a:ext uri="{FF2B5EF4-FFF2-40B4-BE49-F238E27FC236}">
                      <a16:creationId xmlns:a16="http://schemas.microsoft.com/office/drawing/2014/main" id="{C606131A-C7DA-43BE-82AA-830191F3537A}"/>
                    </a:ext>
                  </a:extLst>
                </p:cNvPr>
                <p:cNvGrpSpPr>
                  <a:grpSpLocks noChangeAspect="1"/>
                </p:cNvGrpSpPr>
                <p:nvPr/>
              </p:nvGrpSpPr>
              <p:grpSpPr bwMode="auto">
                <a:xfrm>
                  <a:off x="2256" y="2544"/>
                  <a:ext cx="216" cy="216"/>
                  <a:chOff x="2928" y="2448"/>
                  <a:chExt cx="144" cy="144"/>
                </a:xfrm>
              </p:grpSpPr>
              <p:sp>
                <p:nvSpPr>
                  <p:cNvPr id="128690" name="Rectangle 179">
                    <a:extLst>
                      <a:ext uri="{FF2B5EF4-FFF2-40B4-BE49-F238E27FC236}">
                        <a16:creationId xmlns:a16="http://schemas.microsoft.com/office/drawing/2014/main" id="{CBF7B655-ACAE-47D6-8994-E6C90FD0F602}"/>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1" name="Rectangle 180">
                    <a:extLst>
                      <a:ext uri="{FF2B5EF4-FFF2-40B4-BE49-F238E27FC236}">
                        <a16:creationId xmlns:a16="http://schemas.microsoft.com/office/drawing/2014/main" id="{A1E198BA-AC61-4379-9155-0E423D08BE90}"/>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2" name="Rectangle 181">
                    <a:extLst>
                      <a:ext uri="{FF2B5EF4-FFF2-40B4-BE49-F238E27FC236}">
                        <a16:creationId xmlns:a16="http://schemas.microsoft.com/office/drawing/2014/main" id="{2C868841-2A78-43BC-85E6-4B0762728133}"/>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3" name="Rectangle 182">
                    <a:extLst>
                      <a:ext uri="{FF2B5EF4-FFF2-40B4-BE49-F238E27FC236}">
                        <a16:creationId xmlns:a16="http://schemas.microsoft.com/office/drawing/2014/main" id="{99C06AF6-7024-4A21-A0D7-32F2CCC9B219}"/>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4" name="Rectangle 183">
                    <a:extLst>
                      <a:ext uri="{FF2B5EF4-FFF2-40B4-BE49-F238E27FC236}">
                        <a16:creationId xmlns:a16="http://schemas.microsoft.com/office/drawing/2014/main" id="{EDC39241-855B-4A1B-B8FF-9C4B55D2D6EB}"/>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5" name="Rectangle 184">
                    <a:extLst>
                      <a:ext uri="{FF2B5EF4-FFF2-40B4-BE49-F238E27FC236}">
                        <a16:creationId xmlns:a16="http://schemas.microsoft.com/office/drawing/2014/main" id="{536F6D5B-E3A4-49B8-B6A1-8ED34AF4A4E2}"/>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6" name="Rectangle 185">
                    <a:extLst>
                      <a:ext uri="{FF2B5EF4-FFF2-40B4-BE49-F238E27FC236}">
                        <a16:creationId xmlns:a16="http://schemas.microsoft.com/office/drawing/2014/main" id="{D8FBB5A1-8096-46A7-9255-BCB3927CD5D1}"/>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7" name="Rectangle 186">
                    <a:extLst>
                      <a:ext uri="{FF2B5EF4-FFF2-40B4-BE49-F238E27FC236}">
                        <a16:creationId xmlns:a16="http://schemas.microsoft.com/office/drawing/2014/main" id="{81B75056-774A-49B6-90D5-2C61B0CF7EEB}"/>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8" name="Rectangle 187">
                    <a:extLst>
                      <a:ext uri="{FF2B5EF4-FFF2-40B4-BE49-F238E27FC236}">
                        <a16:creationId xmlns:a16="http://schemas.microsoft.com/office/drawing/2014/main" id="{6E697196-A884-4824-8AF1-5C496F98AAAB}"/>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70" name="Group 188">
                  <a:extLst>
                    <a:ext uri="{FF2B5EF4-FFF2-40B4-BE49-F238E27FC236}">
                      <a16:creationId xmlns:a16="http://schemas.microsoft.com/office/drawing/2014/main" id="{5B3BB836-5671-4DD4-8FF5-95A919B68E7C}"/>
                    </a:ext>
                  </a:extLst>
                </p:cNvPr>
                <p:cNvGrpSpPr>
                  <a:grpSpLocks noChangeAspect="1"/>
                </p:cNvGrpSpPr>
                <p:nvPr/>
              </p:nvGrpSpPr>
              <p:grpSpPr bwMode="auto">
                <a:xfrm>
                  <a:off x="2256" y="2760"/>
                  <a:ext cx="216" cy="216"/>
                  <a:chOff x="2928" y="2448"/>
                  <a:chExt cx="144" cy="144"/>
                </a:xfrm>
              </p:grpSpPr>
              <p:sp>
                <p:nvSpPr>
                  <p:cNvPr id="128681" name="Rectangle 189">
                    <a:extLst>
                      <a:ext uri="{FF2B5EF4-FFF2-40B4-BE49-F238E27FC236}">
                        <a16:creationId xmlns:a16="http://schemas.microsoft.com/office/drawing/2014/main" id="{5A325B26-D749-42FC-AA0A-361026CDA0C6}"/>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2" name="Rectangle 190">
                    <a:extLst>
                      <a:ext uri="{FF2B5EF4-FFF2-40B4-BE49-F238E27FC236}">
                        <a16:creationId xmlns:a16="http://schemas.microsoft.com/office/drawing/2014/main" id="{42418915-B8F5-418D-9742-FCAA53E03D75}"/>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3" name="Rectangle 191">
                    <a:extLst>
                      <a:ext uri="{FF2B5EF4-FFF2-40B4-BE49-F238E27FC236}">
                        <a16:creationId xmlns:a16="http://schemas.microsoft.com/office/drawing/2014/main" id="{EEF3A3B9-654B-4247-8456-43C842FD41DB}"/>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4" name="Rectangle 192">
                    <a:extLst>
                      <a:ext uri="{FF2B5EF4-FFF2-40B4-BE49-F238E27FC236}">
                        <a16:creationId xmlns:a16="http://schemas.microsoft.com/office/drawing/2014/main" id="{63A7D16B-C812-410E-80AD-6B14EB81DEBF}"/>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5" name="Rectangle 193">
                    <a:extLst>
                      <a:ext uri="{FF2B5EF4-FFF2-40B4-BE49-F238E27FC236}">
                        <a16:creationId xmlns:a16="http://schemas.microsoft.com/office/drawing/2014/main" id="{243E99EA-5F6F-41A3-BB66-A3316E600749}"/>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6" name="Rectangle 194">
                    <a:extLst>
                      <a:ext uri="{FF2B5EF4-FFF2-40B4-BE49-F238E27FC236}">
                        <a16:creationId xmlns:a16="http://schemas.microsoft.com/office/drawing/2014/main" id="{061D41EA-9653-4812-8D57-86CB1E45370C}"/>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7" name="Rectangle 195">
                    <a:extLst>
                      <a:ext uri="{FF2B5EF4-FFF2-40B4-BE49-F238E27FC236}">
                        <a16:creationId xmlns:a16="http://schemas.microsoft.com/office/drawing/2014/main" id="{993D2D7C-61FB-4C09-8552-74A002467A91}"/>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8" name="Rectangle 196">
                    <a:extLst>
                      <a:ext uri="{FF2B5EF4-FFF2-40B4-BE49-F238E27FC236}">
                        <a16:creationId xmlns:a16="http://schemas.microsoft.com/office/drawing/2014/main" id="{CF51EA50-ED82-428A-A4B0-357250CB882B}"/>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9" name="Rectangle 197">
                    <a:extLst>
                      <a:ext uri="{FF2B5EF4-FFF2-40B4-BE49-F238E27FC236}">
                        <a16:creationId xmlns:a16="http://schemas.microsoft.com/office/drawing/2014/main" id="{97D91FCC-F51C-41DB-A2DE-1B62F9D74760}"/>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71" name="Group 198">
                  <a:extLst>
                    <a:ext uri="{FF2B5EF4-FFF2-40B4-BE49-F238E27FC236}">
                      <a16:creationId xmlns:a16="http://schemas.microsoft.com/office/drawing/2014/main" id="{499019FA-1C66-4671-870A-4B440D659F10}"/>
                    </a:ext>
                  </a:extLst>
                </p:cNvPr>
                <p:cNvGrpSpPr>
                  <a:grpSpLocks noChangeAspect="1"/>
                </p:cNvGrpSpPr>
                <p:nvPr/>
              </p:nvGrpSpPr>
              <p:grpSpPr bwMode="auto">
                <a:xfrm>
                  <a:off x="2040" y="2760"/>
                  <a:ext cx="216" cy="216"/>
                  <a:chOff x="2928" y="2448"/>
                  <a:chExt cx="144" cy="144"/>
                </a:xfrm>
              </p:grpSpPr>
              <p:sp>
                <p:nvSpPr>
                  <p:cNvPr id="128672" name="Rectangle 199">
                    <a:extLst>
                      <a:ext uri="{FF2B5EF4-FFF2-40B4-BE49-F238E27FC236}">
                        <a16:creationId xmlns:a16="http://schemas.microsoft.com/office/drawing/2014/main" id="{F833C4AE-796B-4846-A6C8-C2CEC6E3A32A}"/>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3" name="Rectangle 200">
                    <a:extLst>
                      <a:ext uri="{FF2B5EF4-FFF2-40B4-BE49-F238E27FC236}">
                        <a16:creationId xmlns:a16="http://schemas.microsoft.com/office/drawing/2014/main" id="{C6242C68-52EC-4608-9AA4-D3F70491E9FF}"/>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4" name="Rectangle 201">
                    <a:extLst>
                      <a:ext uri="{FF2B5EF4-FFF2-40B4-BE49-F238E27FC236}">
                        <a16:creationId xmlns:a16="http://schemas.microsoft.com/office/drawing/2014/main" id="{1CF983EB-D8E8-4ADD-8B22-2994C2DE311F}"/>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5" name="Rectangle 202">
                    <a:extLst>
                      <a:ext uri="{FF2B5EF4-FFF2-40B4-BE49-F238E27FC236}">
                        <a16:creationId xmlns:a16="http://schemas.microsoft.com/office/drawing/2014/main" id="{B7518566-B62A-4B6C-A465-C13F6BDAFD4C}"/>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6" name="Rectangle 203">
                    <a:extLst>
                      <a:ext uri="{FF2B5EF4-FFF2-40B4-BE49-F238E27FC236}">
                        <a16:creationId xmlns:a16="http://schemas.microsoft.com/office/drawing/2014/main" id="{A7A8C2F0-1280-4960-8D38-245C690350BA}"/>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7" name="Rectangle 204">
                    <a:extLst>
                      <a:ext uri="{FF2B5EF4-FFF2-40B4-BE49-F238E27FC236}">
                        <a16:creationId xmlns:a16="http://schemas.microsoft.com/office/drawing/2014/main" id="{8524601B-F108-4E5B-A65E-16B1A25F00B4}"/>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8" name="Rectangle 205">
                    <a:extLst>
                      <a:ext uri="{FF2B5EF4-FFF2-40B4-BE49-F238E27FC236}">
                        <a16:creationId xmlns:a16="http://schemas.microsoft.com/office/drawing/2014/main" id="{F6983748-835D-450D-9BC2-E186BF68087E}"/>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9" name="Rectangle 206">
                    <a:extLst>
                      <a:ext uri="{FF2B5EF4-FFF2-40B4-BE49-F238E27FC236}">
                        <a16:creationId xmlns:a16="http://schemas.microsoft.com/office/drawing/2014/main" id="{D025D18D-9749-4FB7-A386-AF11792EA969}"/>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0" name="Rectangle 207">
                    <a:extLst>
                      <a:ext uri="{FF2B5EF4-FFF2-40B4-BE49-F238E27FC236}">
                        <a16:creationId xmlns:a16="http://schemas.microsoft.com/office/drawing/2014/main" id="{4C59C6D8-C564-4021-85F6-296A346FAC26}"/>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grpSp>
            <p:nvGrpSpPr>
              <p:cNvPr id="128495" name="Group 208">
                <a:extLst>
                  <a:ext uri="{FF2B5EF4-FFF2-40B4-BE49-F238E27FC236}">
                    <a16:creationId xmlns:a16="http://schemas.microsoft.com/office/drawing/2014/main" id="{82CB466A-7F41-41DD-8BDE-D04DE736B96F}"/>
                  </a:ext>
                </a:extLst>
              </p:cNvPr>
              <p:cNvGrpSpPr>
                <a:grpSpLocks/>
              </p:cNvGrpSpPr>
              <p:nvPr/>
            </p:nvGrpSpPr>
            <p:grpSpPr bwMode="auto">
              <a:xfrm>
                <a:off x="3384" y="1608"/>
                <a:ext cx="432" cy="432"/>
                <a:chOff x="2040" y="2544"/>
                <a:chExt cx="432" cy="432"/>
              </a:xfrm>
            </p:grpSpPr>
            <p:grpSp>
              <p:nvGrpSpPr>
                <p:cNvPr id="128628" name="Group 209">
                  <a:extLst>
                    <a:ext uri="{FF2B5EF4-FFF2-40B4-BE49-F238E27FC236}">
                      <a16:creationId xmlns:a16="http://schemas.microsoft.com/office/drawing/2014/main" id="{FECA364C-58E9-4B0E-B533-64593A58642B}"/>
                    </a:ext>
                  </a:extLst>
                </p:cNvPr>
                <p:cNvGrpSpPr>
                  <a:grpSpLocks noChangeAspect="1"/>
                </p:cNvGrpSpPr>
                <p:nvPr/>
              </p:nvGrpSpPr>
              <p:grpSpPr bwMode="auto">
                <a:xfrm>
                  <a:off x="2040" y="2544"/>
                  <a:ext cx="216" cy="216"/>
                  <a:chOff x="2928" y="2448"/>
                  <a:chExt cx="144" cy="144"/>
                </a:xfrm>
              </p:grpSpPr>
              <p:sp>
                <p:nvSpPr>
                  <p:cNvPr id="128659" name="Rectangle 210">
                    <a:extLst>
                      <a:ext uri="{FF2B5EF4-FFF2-40B4-BE49-F238E27FC236}">
                        <a16:creationId xmlns:a16="http://schemas.microsoft.com/office/drawing/2014/main" id="{D3F67276-5998-43A8-B3D4-CB24E63AC180}"/>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0" name="Rectangle 211">
                    <a:extLst>
                      <a:ext uri="{FF2B5EF4-FFF2-40B4-BE49-F238E27FC236}">
                        <a16:creationId xmlns:a16="http://schemas.microsoft.com/office/drawing/2014/main" id="{D07BE469-DBD9-491E-9E1F-B41E87EA108C}"/>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1" name="Rectangle 212">
                    <a:extLst>
                      <a:ext uri="{FF2B5EF4-FFF2-40B4-BE49-F238E27FC236}">
                        <a16:creationId xmlns:a16="http://schemas.microsoft.com/office/drawing/2014/main" id="{EDD8737E-194E-4E01-8F6F-C5A1D04EA934}"/>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2" name="Rectangle 213">
                    <a:extLst>
                      <a:ext uri="{FF2B5EF4-FFF2-40B4-BE49-F238E27FC236}">
                        <a16:creationId xmlns:a16="http://schemas.microsoft.com/office/drawing/2014/main" id="{1D38A19D-8F48-4957-899C-947DB5008DB6}"/>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3" name="Rectangle 214">
                    <a:extLst>
                      <a:ext uri="{FF2B5EF4-FFF2-40B4-BE49-F238E27FC236}">
                        <a16:creationId xmlns:a16="http://schemas.microsoft.com/office/drawing/2014/main" id="{C2A47079-7AFF-4F6B-AA64-3E03B9D7EEF8}"/>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4" name="Rectangle 215">
                    <a:extLst>
                      <a:ext uri="{FF2B5EF4-FFF2-40B4-BE49-F238E27FC236}">
                        <a16:creationId xmlns:a16="http://schemas.microsoft.com/office/drawing/2014/main" id="{1315231F-11E0-45EC-9122-581A42821891}"/>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5" name="Rectangle 216">
                    <a:extLst>
                      <a:ext uri="{FF2B5EF4-FFF2-40B4-BE49-F238E27FC236}">
                        <a16:creationId xmlns:a16="http://schemas.microsoft.com/office/drawing/2014/main" id="{D695BB9E-58B1-4C9C-BA71-18829A456026}"/>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6" name="Rectangle 217">
                    <a:extLst>
                      <a:ext uri="{FF2B5EF4-FFF2-40B4-BE49-F238E27FC236}">
                        <a16:creationId xmlns:a16="http://schemas.microsoft.com/office/drawing/2014/main" id="{12D008F1-58F0-4E98-8BC3-CA29A6FF0045}"/>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7" name="Rectangle 218">
                    <a:extLst>
                      <a:ext uri="{FF2B5EF4-FFF2-40B4-BE49-F238E27FC236}">
                        <a16:creationId xmlns:a16="http://schemas.microsoft.com/office/drawing/2014/main" id="{3B3663A3-DA55-487E-9760-748F63201B7A}"/>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29" name="Group 219">
                  <a:extLst>
                    <a:ext uri="{FF2B5EF4-FFF2-40B4-BE49-F238E27FC236}">
                      <a16:creationId xmlns:a16="http://schemas.microsoft.com/office/drawing/2014/main" id="{121C763D-5DD7-44E2-8A1F-0A86785A2C02}"/>
                    </a:ext>
                  </a:extLst>
                </p:cNvPr>
                <p:cNvGrpSpPr>
                  <a:grpSpLocks noChangeAspect="1"/>
                </p:cNvGrpSpPr>
                <p:nvPr/>
              </p:nvGrpSpPr>
              <p:grpSpPr bwMode="auto">
                <a:xfrm>
                  <a:off x="2256" y="2544"/>
                  <a:ext cx="216" cy="216"/>
                  <a:chOff x="2928" y="2448"/>
                  <a:chExt cx="144" cy="144"/>
                </a:xfrm>
              </p:grpSpPr>
              <p:sp>
                <p:nvSpPr>
                  <p:cNvPr id="128650" name="Rectangle 220">
                    <a:extLst>
                      <a:ext uri="{FF2B5EF4-FFF2-40B4-BE49-F238E27FC236}">
                        <a16:creationId xmlns:a16="http://schemas.microsoft.com/office/drawing/2014/main" id="{ABBFF147-D756-4A8F-8395-1F2D05DFC783}"/>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1" name="Rectangle 221">
                    <a:extLst>
                      <a:ext uri="{FF2B5EF4-FFF2-40B4-BE49-F238E27FC236}">
                        <a16:creationId xmlns:a16="http://schemas.microsoft.com/office/drawing/2014/main" id="{98E408C7-ED15-4319-8B2A-D9526C9FF96E}"/>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2" name="Rectangle 222">
                    <a:extLst>
                      <a:ext uri="{FF2B5EF4-FFF2-40B4-BE49-F238E27FC236}">
                        <a16:creationId xmlns:a16="http://schemas.microsoft.com/office/drawing/2014/main" id="{0BC9F054-0564-40BC-83F4-559CBB13C235}"/>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3" name="Rectangle 223">
                    <a:extLst>
                      <a:ext uri="{FF2B5EF4-FFF2-40B4-BE49-F238E27FC236}">
                        <a16:creationId xmlns:a16="http://schemas.microsoft.com/office/drawing/2014/main" id="{0C78EEB0-FFD8-40B3-BC7D-FAA3A848A7B4}"/>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4" name="Rectangle 224">
                    <a:extLst>
                      <a:ext uri="{FF2B5EF4-FFF2-40B4-BE49-F238E27FC236}">
                        <a16:creationId xmlns:a16="http://schemas.microsoft.com/office/drawing/2014/main" id="{3BAB90F1-102B-4DF9-AC83-55DC0B6C81B0}"/>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5" name="Rectangle 225">
                    <a:extLst>
                      <a:ext uri="{FF2B5EF4-FFF2-40B4-BE49-F238E27FC236}">
                        <a16:creationId xmlns:a16="http://schemas.microsoft.com/office/drawing/2014/main" id="{D96BC6B1-3193-4B79-A57B-1AD2B262E99F}"/>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6" name="Rectangle 226">
                    <a:extLst>
                      <a:ext uri="{FF2B5EF4-FFF2-40B4-BE49-F238E27FC236}">
                        <a16:creationId xmlns:a16="http://schemas.microsoft.com/office/drawing/2014/main" id="{3B845A76-2786-4AE0-8E70-269461124261}"/>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7" name="Rectangle 227">
                    <a:extLst>
                      <a:ext uri="{FF2B5EF4-FFF2-40B4-BE49-F238E27FC236}">
                        <a16:creationId xmlns:a16="http://schemas.microsoft.com/office/drawing/2014/main" id="{8357C010-CDF3-4021-A9F6-EAB5F1F729C3}"/>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8" name="Rectangle 228">
                    <a:extLst>
                      <a:ext uri="{FF2B5EF4-FFF2-40B4-BE49-F238E27FC236}">
                        <a16:creationId xmlns:a16="http://schemas.microsoft.com/office/drawing/2014/main" id="{CDA75E0F-0FD5-418D-8AAB-1CF22F89DA66}"/>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30" name="Group 229">
                  <a:extLst>
                    <a:ext uri="{FF2B5EF4-FFF2-40B4-BE49-F238E27FC236}">
                      <a16:creationId xmlns:a16="http://schemas.microsoft.com/office/drawing/2014/main" id="{7ED4D89B-7B3E-4EB0-95B2-A92F7B2CF90F}"/>
                    </a:ext>
                  </a:extLst>
                </p:cNvPr>
                <p:cNvGrpSpPr>
                  <a:grpSpLocks noChangeAspect="1"/>
                </p:cNvGrpSpPr>
                <p:nvPr/>
              </p:nvGrpSpPr>
              <p:grpSpPr bwMode="auto">
                <a:xfrm>
                  <a:off x="2256" y="2760"/>
                  <a:ext cx="216" cy="216"/>
                  <a:chOff x="2928" y="2448"/>
                  <a:chExt cx="144" cy="144"/>
                </a:xfrm>
              </p:grpSpPr>
              <p:sp>
                <p:nvSpPr>
                  <p:cNvPr id="128641" name="Rectangle 230">
                    <a:extLst>
                      <a:ext uri="{FF2B5EF4-FFF2-40B4-BE49-F238E27FC236}">
                        <a16:creationId xmlns:a16="http://schemas.microsoft.com/office/drawing/2014/main" id="{395EE34F-5E0C-41DF-9FFE-F69A84BB7FF5}"/>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2" name="Rectangle 231">
                    <a:extLst>
                      <a:ext uri="{FF2B5EF4-FFF2-40B4-BE49-F238E27FC236}">
                        <a16:creationId xmlns:a16="http://schemas.microsoft.com/office/drawing/2014/main" id="{0BBFA37D-4454-49C8-950A-E20518A2C7E0}"/>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3" name="Rectangle 232">
                    <a:extLst>
                      <a:ext uri="{FF2B5EF4-FFF2-40B4-BE49-F238E27FC236}">
                        <a16:creationId xmlns:a16="http://schemas.microsoft.com/office/drawing/2014/main" id="{BD799222-CA7F-44A5-A050-90F7A7F7B6F6}"/>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4" name="Rectangle 233">
                    <a:extLst>
                      <a:ext uri="{FF2B5EF4-FFF2-40B4-BE49-F238E27FC236}">
                        <a16:creationId xmlns:a16="http://schemas.microsoft.com/office/drawing/2014/main" id="{382537BA-F455-4172-AA36-3E8A7C01F013}"/>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5" name="Rectangle 234">
                    <a:extLst>
                      <a:ext uri="{FF2B5EF4-FFF2-40B4-BE49-F238E27FC236}">
                        <a16:creationId xmlns:a16="http://schemas.microsoft.com/office/drawing/2014/main" id="{5584B5F0-822C-4CD1-877D-0A06EB65F115}"/>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6" name="Rectangle 235">
                    <a:extLst>
                      <a:ext uri="{FF2B5EF4-FFF2-40B4-BE49-F238E27FC236}">
                        <a16:creationId xmlns:a16="http://schemas.microsoft.com/office/drawing/2014/main" id="{2AF0D8A7-A291-4F31-906B-5D4458F1A5F5}"/>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7" name="Rectangle 236">
                    <a:extLst>
                      <a:ext uri="{FF2B5EF4-FFF2-40B4-BE49-F238E27FC236}">
                        <a16:creationId xmlns:a16="http://schemas.microsoft.com/office/drawing/2014/main" id="{A4B5269E-27D7-4B03-A6CC-15B7F7ECB735}"/>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8" name="Rectangle 237">
                    <a:extLst>
                      <a:ext uri="{FF2B5EF4-FFF2-40B4-BE49-F238E27FC236}">
                        <a16:creationId xmlns:a16="http://schemas.microsoft.com/office/drawing/2014/main" id="{CF7D7F18-E32C-4C48-9F95-FA1F19208C79}"/>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9" name="Rectangle 238">
                    <a:extLst>
                      <a:ext uri="{FF2B5EF4-FFF2-40B4-BE49-F238E27FC236}">
                        <a16:creationId xmlns:a16="http://schemas.microsoft.com/office/drawing/2014/main" id="{79120222-B14D-4D27-9452-F68A0186C420}"/>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31" name="Group 239">
                  <a:extLst>
                    <a:ext uri="{FF2B5EF4-FFF2-40B4-BE49-F238E27FC236}">
                      <a16:creationId xmlns:a16="http://schemas.microsoft.com/office/drawing/2014/main" id="{AD25DC54-9C7A-4B87-A3F6-3C17C47DA741}"/>
                    </a:ext>
                  </a:extLst>
                </p:cNvPr>
                <p:cNvGrpSpPr>
                  <a:grpSpLocks noChangeAspect="1"/>
                </p:cNvGrpSpPr>
                <p:nvPr/>
              </p:nvGrpSpPr>
              <p:grpSpPr bwMode="auto">
                <a:xfrm>
                  <a:off x="2040" y="2760"/>
                  <a:ext cx="216" cy="216"/>
                  <a:chOff x="2928" y="2448"/>
                  <a:chExt cx="144" cy="144"/>
                </a:xfrm>
              </p:grpSpPr>
              <p:sp>
                <p:nvSpPr>
                  <p:cNvPr id="128632" name="Rectangle 240">
                    <a:extLst>
                      <a:ext uri="{FF2B5EF4-FFF2-40B4-BE49-F238E27FC236}">
                        <a16:creationId xmlns:a16="http://schemas.microsoft.com/office/drawing/2014/main" id="{368DB58E-212A-456B-B2B3-B8C6460040E4}"/>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3" name="Rectangle 241">
                    <a:extLst>
                      <a:ext uri="{FF2B5EF4-FFF2-40B4-BE49-F238E27FC236}">
                        <a16:creationId xmlns:a16="http://schemas.microsoft.com/office/drawing/2014/main" id="{1BA61B05-38C3-4860-B117-42CEEC67C48F}"/>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4" name="Rectangle 242">
                    <a:extLst>
                      <a:ext uri="{FF2B5EF4-FFF2-40B4-BE49-F238E27FC236}">
                        <a16:creationId xmlns:a16="http://schemas.microsoft.com/office/drawing/2014/main" id="{33CAA781-68C8-4DF0-B1D2-0EABE51F109D}"/>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5" name="Rectangle 243">
                    <a:extLst>
                      <a:ext uri="{FF2B5EF4-FFF2-40B4-BE49-F238E27FC236}">
                        <a16:creationId xmlns:a16="http://schemas.microsoft.com/office/drawing/2014/main" id="{1945E0F6-A111-429F-A073-A86889BA7DDA}"/>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6" name="Rectangle 244">
                    <a:extLst>
                      <a:ext uri="{FF2B5EF4-FFF2-40B4-BE49-F238E27FC236}">
                        <a16:creationId xmlns:a16="http://schemas.microsoft.com/office/drawing/2014/main" id="{9133E2B7-635E-4D02-BC15-DCEB478995F3}"/>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7" name="Rectangle 245">
                    <a:extLst>
                      <a:ext uri="{FF2B5EF4-FFF2-40B4-BE49-F238E27FC236}">
                        <a16:creationId xmlns:a16="http://schemas.microsoft.com/office/drawing/2014/main" id="{88B2E9EC-61B2-41D7-9782-198BDDC70AD1}"/>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8" name="Rectangle 246">
                    <a:extLst>
                      <a:ext uri="{FF2B5EF4-FFF2-40B4-BE49-F238E27FC236}">
                        <a16:creationId xmlns:a16="http://schemas.microsoft.com/office/drawing/2014/main" id="{9ACA1FCC-10F5-401B-AC7F-BBB4DBDE1117}"/>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9" name="Rectangle 247">
                    <a:extLst>
                      <a:ext uri="{FF2B5EF4-FFF2-40B4-BE49-F238E27FC236}">
                        <a16:creationId xmlns:a16="http://schemas.microsoft.com/office/drawing/2014/main" id="{705ADB42-9205-440B-85A7-75E3972AA043}"/>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0" name="Rectangle 248">
                    <a:extLst>
                      <a:ext uri="{FF2B5EF4-FFF2-40B4-BE49-F238E27FC236}">
                        <a16:creationId xmlns:a16="http://schemas.microsoft.com/office/drawing/2014/main" id="{248A2C70-C395-433E-9683-716B091E003D}"/>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grpSp>
            <p:nvGrpSpPr>
              <p:cNvPr id="128496" name="Group 249">
                <a:extLst>
                  <a:ext uri="{FF2B5EF4-FFF2-40B4-BE49-F238E27FC236}">
                    <a16:creationId xmlns:a16="http://schemas.microsoft.com/office/drawing/2014/main" id="{1470D4F5-353D-4BA4-909B-DAD07DA8C12A}"/>
                  </a:ext>
                </a:extLst>
              </p:cNvPr>
              <p:cNvGrpSpPr>
                <a:grpSpLocks/>
              </p:cNvGrpSpPr>
              <p:nvPr/>
            </p:nvGrpSpPr>
            <p:grpSpPr bwMode="auto">
              <a:xfrm>
                <a:off x="3816" y="1608"/>
                <a:ext cx="432" cy="432"/>
                <a:chOff x="2040" y="2544"/>
                <a:chExt cx="432" cy="432"/>
              </a:xfrm>
            </p:grpSpPr>
            <p:grpSp>
              <p:nvGrpSpPr>
                <p:cNvPr id="128588" name="Group 250">
                  <a:extLst>
                    <a:ext uri="{FF2B5EF4-FFF2-40B4-BE49-F238E27FC236}">
                      <a16:creationId xmlns:a16="http://schemas.microsoft.com/office/drawing/2014/main" id="{996D1E1B-4CC6-4E24-933F-91C7ED6312B4}"/>
                    </a:ext>
                  </a:extLst>
                </p:cNvPr>
                <p:cNvGrpSpPr>
                  <a:grpSpLocks noChangeAspect="1"/>
                </p:cNvGrpSpPr>
                <p:nvPr/>
              </p:nvGrpSpPr>
              <p:grpSpPr bwMode="auto">
                <a:xfrm>
                  <a:off x="2040" y="2544"/>
                  <a:ext cx="216" cy="216"/>
                  <a:chOff x="2928" y="2448"/>
                  <a:chExt cx="144" cy="144"/>
                </a:xfrm>
              </p:grpSpPr>
              <p:sp>
                <p:nvSpPr>
                  <p:cNvPr id="128619" name="Rectangle 251">
                    <a:extLst>
                      <a:ext uri="{FF2B5EF4-FFF2-40B4-BE49-F238E27FC236}">
                        <a16:creationId xmlns:a16="http://schemas.microsoft.com/office/drawing/2014/main" id="{33F7463B-50BE-4072-AE7F-5CED9043EC68}"/>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0" name="Rectangle 252">
                    <a:extLst>
                      <a:ext uri="{FF2B5EF4-FFF2-40B4-BE49-F238E27FC236}">
                        <a16:creationId xmlns:a16="http://schemas.microsoft.com/office/drawing/2014/main" id="{2AABBBC4-3C30-4DA6-926C-449B9870FF6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1" name="Rectangle 253">
                    <a:extLst>
                      <a:ext uri="{FF2B5EF4-FFF2-40B4-BE49-F238E27FC236}">
                        <a16:creationId xmlns:a16="http://schemas.microsoft.com/office/drawing/2014/main" id="{DC5FE6B5-EC92-4691-9B34-1AC14A1B7B00}"/>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2" name="Rectangle 254">
                    <a:extLst>
                      <a:ext uri="{FF2B5EF4-FFF2-40B4-BE49-F238E27FC236}">
                        <a16:creationId xmlns:a16="http://schemas.microsoft.com/office/drawing/2014/main" id="{9D57B32E-8323-46B5-B2EE-5E1D24E0F701}"/>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3" name="Rectangle 255">
                    <a:extLst>
                      <a:ext uri="{FF2B5EF4-FFF2-40B4-BE49-F238E27FC236}">
                        <a16:creationId xmlns:a16="http://schemas.microsoft.com/office/drawing/2014/main" id="{CB94F447-5850-4524-802E-012A81DF752F}"/>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4" name="Rectangle 256">
                    <a:extLst>
                      <a:ext uri="{FF2B5EF4-FFF2-40B4-BE49-F238E27FC236}">
                        <a16:creationId xmlns:a16="http://schemas.microsoft.com/office/drawing/2014/main" id="{37FA28DE-F63A-4F1A-B5C9-90602E978AB2}"/>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5" name="Rectangle 257">
                    <a:extLst>
                      <a:ext uri="{FF2B5EF4-FFF2-40B4-BE49-F238E27FC236}">
                        <a16:creationId xmlns:a16="http://schemas.microsoft.com/office/drawing/2014/main" id="{1C37F980-28A9-45F1-AE5F-41D46DF2EDEC}"/>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6" name="Rectangle 258">
                    <a:extLst>
                      <a:ext uri="{FF2B5EF4-FFF2-40B4-BE49-F238E27FC236}">
                        <a16:creationId xmlns:a16="http://schemas.microsoft.com/office/drawing/2014/main" id="{B9C7D85F-B3EB-47AA-84A2-51A64DA82B1F}"/>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7" name="Rectangle 259">
                    <a:extLst>
                      <a:ext uri="{FF2B5EF4-FFF2-40B4-BE49-F238E27FC236}">
                        <a16:creationId xmlns:a16="http://schemas.microsoft.com/office/drawing/2014/main" id="{9920F8DF-4E75-4BC1-B5BB-5167D2D6D9CC}"/>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89" name="Group 260">
                  <a:extLst>
                    <a:ext uri="{FF2B5EF4-FFF2-40B4-BE49-F238E27FC236}">
                      <a16:creationId xmlns:a16="http://schemas.microsoft.com/office/drawing/2014/main" id="{6B836007-151F-4239-AD25-A3951A0C112B}"/>
                    </a:ext>
                  </a:extLst>
                </p:cNvPr>
                <p:cNvGrpSpPr>
                  <a:grpSpLocks noChangeAspect="1"/>
                </p:cNvGrpSpPr>
                <p:nvPr/>
              </p:nvGrpSpPr>
              <p:grpSpPr bwMode="auto">
                <a:xfrm>
                  <a:off x="2256" y="2544"/>
                  <a:ext cx="216" cy="216"/>
                  <a:chOff x="2928" y="2448"/>
                  <a:chExt cx="144" cy="144"/>
                </a:xfrm>
              </p:grpSpPr>
              <p:sp>
                <p:nvSpPr>
                  <p:cNvPr id="128610" name="Rectangle 261">
                    <a:extLst>
                      <a:ext uri="{FF2B5EF4-FFF2-40B4-BE49-F238E27FC236}">
                        <a16:creationId xmlns:a16="http://schemas.microsoft.com/office/drawing/2014/main" id="{9C132A0F-AEE5-4514-97EF-B59AB6F8A648}"/>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1" name="Rectangle 262">
                    <a:extLst>
                      <a:ext uri="{FF2B5EF4-FFF2-40B4-BE49-F238E27FC236}">
                        <a16:creationId xmlns:a16="http://schemas.microsoft.com/office/drawing/2014/main" id="{9D06E32A-BB80-4303-AA6D-69387BA1C93E}"/>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2" name="Rectangle 263">
                    <a:extLst>
                      <a:ext uri="{FF2B5EF4-FFF2-40B4-BE49-F238E27FC236}">
                        <a16:creationId xmlns:a16="http://schemas.microsoft.com/office/drawing/2014/main" id="{6ADF822D-24CD-4872-AC5B-45CC916EB450}"/>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3" name="Rectangle 264">
                    <a:extLst>
                      <a:ext uri="{FF2B5EF4-FFF2-40B4-BE49-F238E27FC236}">
                        <a16:creationId xmlns:a16="http://schemas.microsoft.com/office/drawing/2014/main" id="{A7CB6835-2CB6-41F3-BDC9-7160F58C844B}"/>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4" name="Rectangle 265">
                    <a:extLst>
                      <a:ext uri="{FF2B5EF4-FFF2-40B4-BE49-F238E27FC236}">
                        <a16:creationId xmlns:a16="http://schemas.microsoft.com/office/drawing/2014/main" id="{BBF40487-2748-474D-8128-DA2C5EC464F1}"/>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5" name="Rectangle 266">
                    <a:extLst>
                      <a:ext uri="{FF2B5EF4-FFF2-40B4-BE49-F238E27FC236}">
                        <a16:creationId xmlns:a16="http://schemas.microsoft.com/office/drawing/2014/main" id="{E9F4E2D8-D89F-4E8D-9D77-D017C4AFAFFF}"/>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6" name="Rectangle 267">
                    <a:extLst>
                      <a:ext uri="{FF2B5EF4-FFF2-40B4-BE49-F238E27FC236}">
                        <a16:creationId xmlns:a16="http://schemas.microsoft.com/office/drawing/2014/main" id="{78E77CBC-3EDD-464B-8401-5DAA0EC8CBCE}"/>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7" name="Rectangle 268">
                    <a:extLst>
                      <a:ext uri="{FF2B5EF4-FFF2-40B4-BE49-F238E27FC236}">
                        <a16:creationId xmlns:a16="http://schemas.microsoft.com/office/drawing/2014/main" id="{4878DC75-2F99-4567-9747-F0C1456ACEAF}"/>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8" name="Rectangle 269">
                    <a:extLst>
                      <a:ext uri="{FF2B5EF4-FFF2-40B4-BE49-F238E27FC236}">
                        <a16:creationId xmlns:a16="http://schemas.microsoft.com/office/drawing/2014/main" id="{59A10DB1-4ACB-4059-94A4-651D80E786BB}"/>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90" name="Group 270">
                  <a:extLst>
                    <a:ext uri="{FF2B5EF4-FFF2-40B4-BE49-F238E27FC236}">
                      <a16:creationId xmlns:a16="http://schemas.microsoft.com/office/drawing/2014/main" id="{FF38E7E6-9EEF-4B81-8918-326777E4B765}"/>
                    </a:ext>
                  </a:extLst>
                </p:cNvPr>
                <p:cNvGrpSpPr>
                  <a:grpSpLocks noChangeAspect="1"/>
                </p:cNvGrpSpPr>
                <p:nvPr/>
              </p:nvGrpSpPr>
              <p:grpSpPr bwMode="auto">
                <a:xfrm>
                  <a:off x="2256" y="2760"/>
                  <a:ext cx="216" cy="216"/>
                  <a:chOff x="2928" y="2448"/>
                  <a:chExt cx="144" cy="144"/>
                </a:xfrm>
              </p:grpSpPr>
              <p:sp>
                <p:nvSpPr>
                  <p:cNvPr id="128601" name="Rectangle 271">
                    <a:extLst>
                      <a:ext uri="{FF2B5EF4-FFF2-40B4-BE49-F238E27FC236}">
                        <a16:creationId xmlns:a16="http://schemas.microsoft.com/office/drawing/2014/main" id="{0DBAAB80-C2B8-4705-A600-BEB50218B02F}"/>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2" name="Rectangle 272">
                    <a:extLst>
                      <a:ext uri="{FF2B5EF4-FFF2-40B4-BE49-F238E27FC236}">
                        <a16:creationId xmlns:a16="http://schemas.microsoft.com/office/drawing/2014/main" id="{041EC604-017B-4548-9DA9-6688D7643BF2}"/>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3" name="Rectangle 273">
                    <a:extLst>
                      <a:ext uri="{FF2B5EF4-FFF2-40B4-BE49-F238E27FC236}">
                        <a16:creationId xmlns:a16="http://schemas.microsoft.com/office/drawing/2014/main" id="{3D0BD567-DB2B-48A7-AB4B-75DFBD23CDDD}"/>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4" name="Rectangle 274">
                    <a:extLst>
                      <a:ext uri="{FF2B5EF4-FFF2-40B4-BE49-F238E27FC236}">
                        <a16:creationId xmlns:a16="http://schemas.microsoft.com/office/drawing/2014/main" id="{C3B7D195-4864-4F78-905F-D2EFBE2481B4}"/>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5" name="Rectangle 275">
                    <a:extLst>
                      <a:ext uri="{FF2B5EF4-FFF2-40B4-BE49-F238E27FC236}">
                        <a16:creationId xmlns:a16="http://schemas.microsoft.com/office/drawing/2014/main" id="{E3FFBF12-E11D-4BFC-AE96-D842D347FAE7}"/>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6" name="Rectangle 276">
                    <a:extLst>
                      <a:ext uri="{FF2B5EF4-FFF2-40B4-BE49-F238E27FC236}">
                        <a16:creationId xmlns:a16="http://schemas.microsoft.com/office/drawing/2014/main" id="{C7A18856-60AF-4377-98C5-685EF3215198}"/>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7" name="Rectangle 277">
                    <a:extLst>
                      <a:ext uri="{FF2B5EF4-FFF2-40B4-BE49-F238E27FC236}">
                        <a16:creationId xmlns:a16="http://schemas.microsoft.com/office/drawing/2014/main" id="{6D55BF37-D486-44B2-8FE2-3EF2E4F166F5}"/>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8" name="Rectangle 278">
                    <a:extLst>
                      <a:ext uri="{FF2B5EF4-FFF2-40B4-BE49-F238E27FC236}">
                        <a16:creationId xmlns:a16="http://schemas.microsoft.com/office/drawing/2014/main" id="{D3292CF6-4C6F-4269-827E-87AE2F7B443C}"/>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9" name="Rectangle 279">
                    <a:extLst>
                      <a:ext uri="{FF2B5EF4-FFF2-40B4-BE49-F238E27FC236}">
                        <a16:creationId xmlns:a16="http://schemas.microsoft.com/office/drawing/2014/main" id="{A77A6368-B680-40DA-B274-7B5E7DC497C5}"/>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91" name="Group 280">
                  <a:extLst>
                    <a:ext uri="{FF2B5EF4-FFF2-40B4-BE49-F238E27FC236}">
                      <a16:creationId xmlns:a16="http://schemas.microsoft.com/office/drawing/2014/main" id="{80B7385C-FD6D-4B4D-9BB5-2B25B1B71F82}"/>
                    </a:ext>
                  </a:extLst>
                </p:cNvPr>
                <p:cNvGrpSpPr>
                  <a:grpSpLocks noChangeAspect="1"/>
                </p:cNvGrpSpPr>
                <p:nvPr/>
              </p:nvGrpSpPr>
              <p:grpSpPr bwMode="auto">
                <a:xfrm>
                  <a:off x="2040" y="2760"/>
                  <a:ext cx="216" cy="216"/>
                  <a:chOff x="2928" y="2448"/>
                  <a:chExt cx="144" cy="144"/>
                </a:xfrm>
              </p:grpSpPr>
              <p:sp>
                <p:nvSpPr>
                  <p:cNvPr id="128592" name="Rectangle 281">
                    <a:extLst>
                      <a:ext uri="{FF2B5EF4-FFF2-40B4-BE49-F238E27FC236}">
                        <a16:creationId xmlns:a16="http://schemas.microsoft.com/office/drawing/2014/main" id="{EF8D7C78-B35B-4FF1-9B3A-D8A7AFFA0508}"/>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3" name="Rectangle 282">
                    <a:extLst>
                      <a:ext uri="{FF2B5EF4-FFF2-40B4-BE49-F238E27FC236}">
                        <a16:creationId xmlns:a16="http://schemas.microsoft.com/office/drawing/2014/main" id="{EF40A33A-EA50-48E1-88E9-2996BB4AE790}"/>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4" name="Rectangle 283">
                    <a:extLst>
                      <a:ext uri="{FF2B5EF4-FFF2-40B4-BE49-F238E27FC236}">
                        <a16:creationId xmlns:a16="http://schemas.microsoft.com/office/drawing/2014/main" id="{AA61FECC-E4B2-443B-803D-A6D3351F2BB9}"/>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5" name="Rectangle 284">
                    <a:extLst>
                      <a:ext uri="{FF2B5EF4-FFF2-40B4-BE49-F238E27FC236}">
                        <a16:creationId xmlns:a16="http://schemas.microsoft.com/office/drawing/2014/main" id="{D3A66530-33DA-49FB-9BE2-22C8041EBC71}"/>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6" name="Rectangle 285">
                    <a:extLst>
                      <a:ext uri="{FF2B5EF4-FFF2-40B4-BE49-F238E27FC236}">
                        <a16:creationId xmlns:a16="http://schemas.microsoft.com/office/drawing/2014/main" id="{A26BFAB1-8A24-4BB3-8A14-EDC79D9F491A}"/>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7" name="Rectangle 286">
                    <a:extLst>
                      <a:ext uri="{FF2B5EF4-FFF2-40B4-BE49-F238E27FC236}">
                        <a16:creationId xmlns:a16="http://schemas.microsoft.com/office/drawing/2014/main" id="{EED29DAB-CAD5-47F7-BF7E-FFD9212E403A}"/>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8" name="Rectangle 287">
                    <a:extLst>
                      <a:ext uri="{FF2B5EF4-FFF2-40B4-BE49-F238E27FC236}">
                        <a16:creationId xmlns:a16="http://schemas.microsoft.com/office/drawing/2014/main" id="{8F5276D4-5463-4880-9C7F-7E597F174368}"/>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9" name="Rectangle 288">
                    <a:extLst>
                      <a:ext uri="{FF2B5EF4-FFF2-40B4-BE49-F238E27FC236}">
                        <a16:creationId xmlns:a16="http://schemas.microsoft.com/office/drawing/2014/main" id="{A1552915-9D5B-421F-B857-9B6A35BEF66E}"/>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0" name="Rectangle 289">
                    <a:extLst>
                      <a:ext uri="{FF2B5EF4-FFF2-40B4-BE49-F238E27FC236}">
                        <a16:creationId xmlns:a16="http://schemas.microsoft.com/office/drawing/2014/main" id="{0463C2E7-1969-4179-9276-FD39D3D9E14F}"/>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grpSp>
            <p:nvGrpSpPr>
              <p:cNvPr id="128497" name="Group 290">
                <a:extLst>
                  <a:ext uri="{FF2B5EF4-FFF2-40B4-BE49-F238E27FC236}">
                    <a16:creationId xmlns:a16="http://schemas.microsoft.com/office/drawing/2014/main" id="{0DEE4AD8-6473-4144-9E70-364182A4A8BF}"/>
                  </a:ext>
                </a:extLst>
              </p:cNvPr>
              <p:cNvGrpSpPr>
                <a:grpSpLocks noChangeAspect="1"/>
              </p:cNvGrpSpPr>
              <p:nvPr/>
            </p:nvGrpSpPr>
            <p:grpSpPr bwMode="auto">
              <a:xfrm>
                <a:off x="3384" y="1392"/>
                <a:ext cx="216" cy="216"/>
                <a:chOff x="2928" y="2448"/>
                <a:chExt cx="144" cy="144"/>
              </a:xfrm>
            </p:grpSpPr>
            <p:sp>
              <p:nvSpPr>
                <p:cNvPr id="128579" name="Rectangle 291">
                  <a:extLst>
                    <a:ext uri="{FF2B5EF4-FFF2-40B4-BE49-F238E27FC236}">
                      <a16:creationId xmlns:a16="http://schemas.microsoft.com/office/drawing/2014/main" id="{88C6AA94-8B77-48E4-9206-4AC960C86A14}"/>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0" name="Rectangle 292">
                  <a:extLst>
                    <a:ext uri="{FF2B5EF4-FFF2-40B4-BE49-F238E27FC236}">
                      <a16:creationId xmlns:a16="http://schemas.microsoft.com/office/drawing/2014/main" id="{40BAF824-C8CC-4D9D-BB8E-805D78642CC1}"/>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1" name="Rectangle 293">
                  <a:extLst>
                    <a:ext uri="{FF2B5EF4-FFF2-40B4-BE49-F238E27FC236}">
                      <a16:creationId xmlns:a16="http://schemas.microsoft.com/office/drawing/2014/main" id="{E2659EAD-5678-4D80-BCA7-33E157E0AA58}"/>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2" name="Rectangle 294">
                  <a:extLst>
                    <a:ext uri="{FF2B5EF4-FFF2-40B4-BE49-F238E27FC236}">
                      <a16:creationId xmlns:a16="http://schemas.microsoft.com/office/drawing/2014/main" id="{0BA98CCA-43D9-4271-90B0-58E57582C890}"/>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3" name="Rectangle 295">
                  <a:extLst>
                    <a:ext uri="{FF2B5EF4-FFF2-40B4-BE49-F238E27FC236}">
                      <a16:creationId xmlns:a16="http://schemas.microsoft.com/office/drawing/2014/main" id="{16AB65F6-CA09-447F-8939-FB7B12C89447}"/>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4" name="Rectangle 296">
                  <a:extLst>
                    <a:ext uri="{FF2B5EF4-FFF2-40B4-BE49-F238E27FC236}">
                      <a16:creationId xmlns:a16="http://schemas.microsoft.com/office/drawing/2014/main" id="{98113367-55FD-43AA-A1A6-D6A7CAF520CF}"/>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5" name="Rectangle 297">
                  <a:extLst>
                    <a:ext uri="{FF2B5EF4-FFF2-40B4-BE49-F238E27FC236}">
                      <a16:creationId xmlns:a16="http://schemas.microsoft.com/office/drawing/2014/main" id="{D7737457-EC14-4465-84D0-908F164F3F83}"/>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6" name="Rectangle 298">
                  <a:extLst>
                    <a:ext uri="{FF2B5EF4-FFF2-40B4-BE49-F238E27FC236}">
                      <a16:creationId xmlns:a16="http://schemas.microsoft.com/office/drawing/2014/main" id="{4701AF31-28E0-4003-82D8-AF8FBBB9B358}"/>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7" name="Rectangle 299">
                  <a:extLst>
                    <a:ext uri="{FF2B5EF4-FFF2-40B4-BE49-F238E27FC236}">
                      <a16:creationId xmlns:a16="http://schemas.microsoft.com/office/drawing/2014/main" id="{6320734B-F1AB-40AF-9536-2375E808C2F2}"/>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98" name="Group 300">
                <a:extLst>
                  <a:ext uri="{FF2B5EF4-FFF2-40B4-BE49-F238E27FC236}">
                    <a16:creationId xmlns:a16="http://schemas.microsoft.com/office/drawing/2014/main" id="{4684621B-F444-4E5F-BA3A-67F6AEA7B619}"/>
                  </a:ext>
                </a:extLst>
              </p:cNvPr>
              <p:cNvGrpSpPr>
                <a:grpSpLocks noChangeAspect="1"/>
              </p:cNvGrpSpPr>
              <p:nvPr/>
            </p:nvGrpSpPr>
            <p:grpSpPr bwMode="auto">
              <a:xfrm>
                <a:off x="3600" y="1392"/>
                <a:ext cx="216" cy="216"/>
                <a:chOff x="2928" y="2448"/>
                <a:chExt cx="144" cy="144"/>
              </a:xfrm>
            </p:grpSpPr>
            <p:sp>
              <p:nvSpPr>
                <p:cNvPr id="128570" name="Rectangle 301">
                  <a:extLst>
                    <a:ext uri="{FF2B5EF4-FFF2-40B4-BE49-F238E27FC236}">
                      <a16:creationId xmlns:a16="http://schemas.microsoft.com/office/drawing/2014/main" id="{C92620BC-7780-41B8-A2A3-175F3E8FD512}"/>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1" name="Rectangle 302">
                  <a:extLst>
                    <a:ext uri="{FF2B5EF4-FFF2-40B4-BE49-F238E27FC236}">
                      <a16:creationId xmlns:a16="http://schemas.microsoft.com/office/drawing/2014/main" id="{170E48D8-1EF4-4FAA-B395-F13A1BBD5AC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2" name="Rectangle 303">
                  <a:extLst>
                    <a:ext uri="{FF2B5EF4-FFF2-40B4-BE49-F238E27FC236}">
                      <a16:creationId xmlns:a16="http://schemas.microsoft.com/office/drawing/2014/main" id="{BB6198C9-82D0-4F1B-A439-C31575EE0A0E}"/>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3" name="Rectangle 304">
                  <a:extLst>
                    <a:ext uri="{FF2B5EF4-FFF2-40B4-BE49-F238E27FC236}">
                      <a16:creationId xmlns:a16="http://schemas.microsoft.com/office/drawing/2014/main" id="{55BD8BB3-3285-4327-BCBB-A51AAC2EF61E}"/>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4" name="Rectangle 305">
                  <a:extLst>
                    <a:ext uri="{FF2B5EF4-FFF2-40B4-BE49-F238E27FC236}">
                      <a16:creationId xmlns:a16="http://schemas.microsoft.com/office/drawing/2014/main" id="{8F025C9E-0F15-4A3B-94FD-5715DCDBB127}"/>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5" name="Rectangle 306">
                  <a:extLst>
                    <a:ext uri="{FF2B5EF4-FFF2-40B4-BE49-F238E27FC236}">
                      <a16:creationId xmlns:a16="http://schemas.microsoft.com/office/drawing/2014/main" id="{54635F7D-AD39-4645-8718-F11CC903418F}"/>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6" name="Rectangle 307">
                  <a:extLst>
                    <a:ext uri="{FF2B5EF4-FFF2-40B4-BE49-F238E27FC236}">
                      <a16:creationId xmlns:a16="http://schemas.microsoft.com/office/drawing/2014/main" id="{BDCFDC08-ABE7-4080-826B-A4AC4F5A2CB7}"/>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7" name="Rectangle 308">
                  <a:extLst>
                    <a:ext uri="{FF2B5EF4-FFF2-40B4-BE49-F238E27FC236}">
                      <a16:creationId xmlns:a16="http://schemas.microsoft.com/office/drawing/2014/main" id="{A0684EEC-4866-4F32-ACAE-83D56911BCE1}"/>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8" name="Rectangle 309">
                  <a:extLst>
                    <a:ext uri="{FF2B5EF4-FFF2-40B4-BE49-F238E27FC236}">
                      <a16:creationId xmlns:a16="http://schemas.microsoft.com/office/drawing/2014/main" id="{9A0BA535-F41F-4EFD-AF64-EDB179749D01}"/>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99" name="Group 310">
                <a:extLst>
                  <a:ext uri="{FF2B5EF4-FFF2-40B4-BE49-F238E27FC236}">
                    <a16:creationId xmlns:a16="http://schemas.microsoft.com/office/drawing/2014/main" id="{C308F695-0535-452B-8928-3B5F7AA31A3C}"/>
                  </a:ext>
                </a:extLst>
              </p:cNvPr>
              <p:cNvGrpSpPr>
                <a:grpSpLocks noChangeAspect="1"/>
              </p:cNvGrpSpPr>
              <p:nvPr/>
            </p:nvGrpSpPr>
            <p:grpSpPr bwMode="auto">
              <a:xfrm>
                <a:off x="3816" y="1392"/>
                <a:ext cx="216" cy="216"/>
                <a:chOff x="2928" y="2448"/>
                <a:chExt cx="144" cy="144"/>
              </a:xfrm>
            </p:grpSpPr>
            <p:sp>
              <p:nvSpPr>
                <p:cNvPr id="128561" name="Rectangle 311">
                  <a:extLst>
                    <a:ext uri="{FF2B5EF4-FFF2-40B4-BE49-F238E27FC236}">
                      <a16:creationId xmlns:a16="http://schemas.microsoft.com/office/drawing/2014/main" id="{4842C53D-6577-4627-AAA5-0377C942800B}"/>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2" name="Rectangle 312">
                  <a:extLst>
                    <a:ext uri="{FF2B5EF4-FFF2-40B4-BE49-F238E27FC236}">
                      <a16:creationId xmlns:a16="http://schemas.microsoft.com/office/drawing/2014/main" id="{55C31CA9-0F1A-4EF5-A149-E5322551927A}"/>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3" name="Rectangle 313">
                  <a:extLst>
                    <a:ext uri="{FF2B5EF4-FFF2-40B4-BE49-F238E27FC236}">
                      <a16:creationId xmlns:a16="http://schemas.microsoft.com/office/drawing/2014/main" id="{A8F92F50-0B2B-4A3A-825F-97F6816856E0}"/>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4" name="Rectangle 314">
                  <a:extLst>
                    <a:ext uri="{FF2B5EF4-FFF2-40B4-BE49-F238E27FC236}">
                      <a16:creationId xmlns:a16="http://schemas.microsoft.com/office/drawing/2014/main" id="{D1EB0EAC-BDFC-4FA5-8996-821AEAAFABE1}"/>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5" name="Rectangle 315">
                  <a:extLst>
                    <a:ext uri="{FF2B5EF4-FFF2-40B4-BE49-F238E27FC236}">
                      <a16:creationId xmlns:a16="http://schemas.microsoft.com/office/drawing/2014/main" id="{94A1F639-3CDD-4F30-BFED-1CF20E8F86EB}"/>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6" name="Rectangle 316">
                  <a:extLst>
                    <a:ext uri="{FF2B5EF4-FFF2-40B4-BE49-F238E27FC236}">
                      <a16:creationId xmlns:a16="http://schemas.microsoft.com/office/drawing/2014/main" id="{E03C4A46-DEF5-4AFF-8A22-EBFB58D6DEDB}"/>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7" name="Rectangle 317">
                  <a:extLst>
                    <a:ext uri="{FF2B5EF4-FFF2-40B4-BE49-F238E27FC236}">
                      <a16:creationId xmlns:a16="http://schemas.microsoft.com/office/drawing/2014/main" id="{BCAC0286-3562-45C1-B2E1-C31D42D23F2A}"/>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8" name="Rectangle 318">
                  <a:extLst>
                    <a:ext uri="{FF2B5EF4-FFF2-40B4-BE49-F238E27FC236}">
                      <a16:creationId xmlns:a16="http://schemas.microsoft.com/office/drawing/2014/main" id="{4703FBAF-4FD0-4DF7-9BB6-EFA5E05B23E8}"/>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9" name="Rectangle 319">
                  <a:extLst>
                    <a:ext uri="{FF2B5EF4-FFF2-40B4-BE49-F238E27FC236}">
                      <a16:creationId xmlns:a16="http://schemas.microsoft.com/office/drawing/2014/main" id="{6015E8C8-150A-435E-A071-25A70F7F425F}"/>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0" name="Group 320">
                <a:extLst>
                  <a:ext uri="{FF2B5EF4-FFF2-40B4-BE49-F238E27FC236}">
                    <a16:creationId xmlns:a16="http://schemas.microsoft.com/office/drawing/2014/main" id="{F80FF7DA-E680-4900-A3B0-0BAC491BE111}"/>
                  </a:ext>
                </a:extLst>
              </p:cNvPr>
              <p:cNvGrpSpPr>
                <a:grpSpLocks noChangeAspect="1"/>
              </p:cNvGrpSpPr>
              <p:nvPr/>
            </p:nvGrpSpPr>
            <p:grpSpPr bwMode="auto">
              <a:xfrm>
                <a:off x="4032" y="1392"/>
                <a:ext cx="216" cy="216"/>
                <a:chOff x="2928" y="2448"/>
                <a:chExt cx="144" cy="144"/>
              </a:xfrm>
            </p:grpSpPr>
            <p:sp>
              <p:nvSpPr>
                <p:cNvPr id="128552" name="Rectangle 321">
                  <a:extLst>
                    <a:ext uri="{FF2B5EF4-FFF2-40B4-BE49-F238E27FC236}">
                      <a16:creationId xmlns:a16="http://schemas.microsoft.com/office/drawing/2014/main" id="{AB6F6B7B-E00E-4D2A-81BD-FD0D8246E8D6}"/>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3" name="Rectangle 322">
                  <a:extLst>
                    <a:ext uri="{FF2B5EF4-FFF2-40B4-BE49-F238E27FC236}">
                      <a16:creationId xmlns:a16="http://schemas.microsoft.com/office/drawing/2014/main" id="{42FC1AAC-5BC0-4D11-9845-C9C1D6BA25C9}"/>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4" name="Rectangle 323">
                  <a:extLst>
                    <a:ext uri="{FF2B5EF4-FFF2-40B4-BE49-F238E27FC236}">
                      <a16:creationId xmlns:a16="http://schemas.microsoft.com/office/drawing/2014/main" id="{601E170D-781A-4B20-982B-415B20F713F8}"/>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5" name="Rectangle 324">
                  <a:extLst>
                    <a:ext uri="{FF2B5EF4-FFF2-40B4-BE49-F238E27FC236}">
                      <a16:creationId xmlns:a16="http://schemas.microsoft.com/office/drawing/2014/main" id="{883D2BBE-EA4B-468D-B2F4-74005624CAF6}"/>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6" name="Rectangle 325">
                  <a:extLst>
                    <a:ext uri="{FF2B5EF4-FFF2-40B4-BE49-F238E27FC236}">
                      <a16:creationId xmlns:a16="http://schemas.microsoft.com/office/drawing/2014/main" id="{760709FD-D733-46C2-9A2E-45D4B555F0E9}"/>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7" name="Rectangle 326">
                  <a:extLst>
                    <a:ext uri="{FF2B5EF4-FFF2-40B4-BE49-F238E27FC236}">
                      <a16:creationId xmlns:a16="http://schemas.microsoft.com/office/drawing/2014/main" id="{40841126-2FD4-46DF-8FCD-22DF73940F10}"/>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8" name="Rectangle 327">
                  <a:extLst>
                    <a:ext uri="{FF2B5EF4-FFF2-40B4-BE49-F238E27FC236}">
                      <a16:creationId xmlns:a16="http://schemas.microsoft.com/office/drawing/2014/main" id="{8EFC6B67-E7F6-4FFE-8B18-D04B381F34CE}"/>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9" name="Rectangle 328">
                  <a:extLst>
                    <a:ext uri="{FF2B5EF4-FFF2-40B4-BE49-F238E27FC236}">
                      <a16:creationId xmlns:a16="http://schemas.microsoft.com/office/drawing/2014/main" id="{8008CFC7-C2E1-470F-9FFA-74F5B271CA3C}"/>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0" name="Rectangle 329">
                  <a:extLst>
                    <a:ext uri="{FF2B5EF4-FFF2-40B4-BE49-F238E27FC236}">
                      <a16:creationId xmlns:a16="http://schemas.microsoft.com/office/drawing/2014/main" id="{7C1CAC0F-E078-4B1A-937E-43CD45BBDE17}"/>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1" name="Group 330">
                <a:extLst>
                  <a:ext uri="{FF2B5EF4-FFF2-40B4-BE49-F238E27FC236}">
                    <a16:creationId xmlns:a16="http://schemas.microsoft.com/office/drawing/2014/main" id="{264C87BC-EB81-466B-B0D8-DAFD1E899142}"/>
                  </a:ext>
                </a:extLst>
              </p:cNvPr>
              <p:cNvGrpSpPr>
                <a:grpSpLocks noChangeAspect="1"/>
              </p:cNvGrpSpPr>
              <p:nvPr/>
            </p:nvGrpSpPr>
            <p:grpSpPr bwMode="auto">
              <a:xfrm>
                <a:off x="4248" y="1392"/>
                <a:ext cx="216" cy="216"/>
                <a:chOff x="2928" y="2448"/>
                <a:chExt cx="144" cy="144"/>
              </a:xfrm>
            </p:grpSpPr>
            <p:sp>
              <p:nvSpPr>
                <p:cNvPr id="128543" name="Rectangle 331">
                  <a:extLst>
                    <a:ext uri="{FF2B5EF4-FFF2-40B4-BE49-F238E27FC236}">
                      <a16:creationId xmlns:a16="http://schemas.microsoft.com/office/drawing/2014/main" id="{D1361C2B-B71E-47F9-9E79-F922DA39B5C1}"/>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4" name="Rectangle 332">
                  <a:extLst>
                    <a:ext uri="{FF2B5EF4-FFF2-40B4-BE49-F238E27FC236}">
                      <a16:creationId xmlns:a16="http://schemas.microsoft.com/office/drawing/2014/main" id="{405C9006-0AB2-41F5-BA18-8618798DF300}"/>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5" name="Rectangle 333">
                  <a:extLst>
                    <a:ext uri="{FF2B5EF4-FFF2-40B4-BE49-F238E27FC236}">
                      <a16:creationId xmlns:a16="http://schemas.microsoft.com/office/drawing/2014/main" id="{BFA0F387-6230-4959-9485-43F9C8656745}"/>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6" name="Rectangle 334">
                  <a:extLst>
                    <a:ext uri="{FF2B5EF4-FFF2-40B4-BE49-F238E27FC236}">
                      <a16:creationId xmlns:a16="http://schemas.microsoft.com/office/drawing/2014/main" id="{D5CC9F26-9457-4942-BCD1-1C78E1A832F8}"/>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7" name="Rectangle 335">
                  <a:extLst>
                    <a:ext uri="{FF2B5EF4-FFF2-40B4-BE49-F238E27FC236}">
                      <a16:creationId xmlns:a16="http://schemas.microsoft.com/office/drawing/2014/main" id="{4BC1CA1D-E6CA-41F7-91AA-289B63C7B946}"/>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8" name="Rectangle 336">
                  <a:extLst>
                    <a:ext uri="{FF2B5EF4-FFF2-40B4-BE49-F238E27FC236}">
                      <a16:creationId xmlns:a16="http://schemas.microsoft.com/office/drawing/2014/main" id="{52975640-E14D-4D1D-83FD-CF401C88D311}"/>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9" name="Rectangle 337">
                  <a:extLst>
                    <a:ext uri="{FF2B5EF4-FFF2-40B4-BE49-F238E27FC236}">
                      <a16:creationId xmlns:a16="http://schemas.microsoft.com/office/drawing/2014/main" id="{E0AA9E44-D29C-410B-A524-9C903EB0B5BE}"/>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0" name="Rectangle 338">
                  <a:extLst>
                    <a:ext uri="{FF2B5EF4-FFF2-40B4-BE49-F238E27FC236}">
                      <a16:creationId xmlns:a16="http://schemas.microsoft.com/office/drawing/2014/main" id="{3F7A2F62-7C2D-4250-9A72-E6C3C1817B39}"/>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1" name="Rectangle 339">
                  <a:extLst>
                    <a:ext uri="{FF2B5EF4-FFF2-40B4-BE49-F238E27FC236}">
                      <a16:creationId xmlns:a16="http://schemas.microsoft.com/office/drawing/2014/main" id="{A93D09AC-CBBE-4F37-BC29-6361A67EAD0A}"/>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2" name="Group 340">
                <a:extLst>
                  <a:ext uri="{FF2B5EF4-FFF2-40B4-BE49-F238E27FC236}">
                    <a16:creationId xmlns:a16="http://schemas.microsoft.com/office/drawing/2014/main" id="{28EA16F3-7C80-47D7-A42C-B319A888FFEB}"/>
                  </a:ext>
                </a:extLst>
              </p:cNvPr>
              <p:cNvGrpSpPr>
                <a:grpSpLocks noChangeAspect="1"/>
              </p:cNvGrpSpPr>
              <p:nvPr/>
            </p:nvGrpSpPr>
            <p:grpSpPr bwMode="auto">
              <a:xfrm>
                <a:off x="4248" y="1608"/>
                <a:ext cx="216" cy="216"/>
                <a:chOff x="2928" y="2448"/>
                <a:chExt cx="144" cy="144"/>
              </a:xfrm>
            </p:grpSpPr>
            <p:sp>
              <p:nvSpPr>
                <p:cNvPr id="128534" name="Rectangle 341">
                  <a:extLst>
                    <a:ext uri="{FF2B5EF4-FFF2-40B4-BE49-F238E27FC236}">
                      <a16:creationId xmlns:a16="http://schemas.microsoft.com/office/drawing/2014/main" id="{BC0B3F75-EFCA-409E-93E1-8882E28E3CA6}"/>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5" name="Rectangle 342">
                  <a:extLst>
                    <a:ext uri="{FF2B5EF4-FFF2-40B4-BE49-F238E27FC236}">
                      <a16:creationId xmlns:a16="http://schemas.microsoft.com/office/drawing/2014/main" id="{ADD86214-901A-413A-9DA8-B9813C710050}"/>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6" name="Rectangle 343">
                  <a:extLst>
                    <a:ext uri="{FF2B5EF4-FFF2-40B4-BE49-F238E27FC236}">
                      <a16:creationId xmlns:a16="http://schemas.microsoft.com/office/drawing/2014/main" id="{40BEF75F-34B1-4DC2-B11A-B7855A21A475}"/>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7" name="Rectangle 344">
                  <a:extLst>
                    <a:ext uri="{FF2B5EF4-FFF2-40B4-BE49-F238E27FC236}">
                      <a16:creationId xmlns:a16="http://schemas.microsoft.com/office/drawing/2014/main" id="{D501808D-8CE2-4964-9F82-A6975697AED6}"/>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8" name="Rectangle 345">
                  <a:extLst>
                    <a:ext uri="{FF2B5EF4-FFF2-40B4-BE49-F238E27FC236}">
                      <a16:creationId xmlns:a16="http://schemas.microsoft.com/office/drawing/2014/main" id="{D3492604-F382-4DC1-A005-A7BECB3CC2A0}"/>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9" name="Rectangle 346">
                  <a:extLst>
                    <a:ext uri="{FF2B5EF4-FFF2-40B4-BE49-F238E27FC236}">
                      <a16:creationId xmlns:a16="http://schemas.microsoft.com/office/drawing/2014/main" id="{A8C22DD0-23AD-4F04-9672-CD42E93D5DF8}"/>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0" name="Rectangle 347">
                  <a:extLst>
                    <a:ext uri="{FF2B5EF4-FFF2-40B4-BE49-F238E27FC236}">
                      <a16:creationId xmlns:a16="http://schemas.microsoft.com/office/drawing/2014/main" id="{FC48B9A0-D951-4523-B659-06FF1AD674CB}"/>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1" name="Rectangle 348">
                  <a:extLst>
                    <a:ext uri="{FF2B5EF4-FFF2-40B4-BE49-F238E27FC236}">
                      <a16:creationId xmlns:a16="http://schemas.microsoft.com/office/drawing/2014/main" id="{8019346D-86BE-4B09-8C50-EAF41D39CA10}"/>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2" name="Rectangle 349">
                  <a:extLst>
                    <a:ext uri="{FF2B5EF4-FFF2-40B4-BE49-F238E27FC236}">
                      <a16:creationId xmlns:a16="http://schemas.microsoft.com/office/drawing/2014/main" id="{60D6C31E-0355-4955-BE33-FEE0D2C6DDFA}"/>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3" name="Group 350">
                <a:extLst>
                  <a:ext uri="{FF2B5EF4-FFF2-40B4-BE49-F238E27FC236}">
                    <a16:creationId xmlns:a16="http://schemas.microsoft.com/office/drawing/2014/main" id="{77E4F297-35E5-44FC-AA20-02D0D47D71EB}"/>
                  </a:ext>
                </a:extLst>
              </p:cNvPr>
              <p:cNvGrpSpPr>
                <a:grpSpLocks noChangeAspect="1"/>
              </p:cNvGrpSpPr>
              <p:nvPr/>
            </p:nvGrpSpPr>
            <p:grpSpPr bwMode="auto">
              <a:xfrm>
                <a:off x="4248" y="1824"/>
                <a:ext cx="216" cy="216"/>
                <a:chOff x="2928" y="2448"/>
                <a:chExt cx="144" cy="144"/>
              </a:xfrm>
            </p:grpSpPr>
            <p:sp>
              <p:nvSpPr>
                <p:cNvPr id="128525" name="Rectangle 351">
                  <a:extLst>
                    <a:ext uri="{FF2B5EF4-FFF2-40B4-BE49-F238E27FC236}">
                      <a16:creationId xmlns:a16="http://schemas.microsoft.com/office/drawing/2014/main" id="{D4F3F1FC-F796-49A5-B8A1-ED577E317506}"/>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6" name="Rectangle 352">
                  <a:extLst>
                    <a:ext uri="{FF2B5EF4-FFF2-40B4-BE49-F238E27FC236}">
                      <a16:creationId xmlns:a16="http://schemas.microsoft.com/office/drawing/2014/main" id="{2BE9FE5F-D3EF-4863-8A3E-30ED7B8D226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7" name="Rectangle 353">
                  <a:extLst>
                    <a:ext uri="{FF2B5EF4-FFF2-40B4-BE49-F238E27FC236}">
                      <a16:creationId xmlns:a16="http://schemas.microsoft.com/office/drawing/2014/main" id="{DDD4F1F9-7804-460F-A1E5-2C7CF077F964}"/>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8" name="Rectangle 354">
                  <a:extLst>
                    <a:ext uri="{FF2B5EF4-FFF2-40B4-BE49-F238E27FC236}">
                      <a16:creationId xmlns:a16="http://schemas.microsoft.com/office/drawing/2014/main" id="{8E6BABA3-69FB-4475-8505-A9DE8791234E}"/>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9" name="Rectangle 355">
                  <a:extLst>
                    <a:ext uri="{FF2B5EF4-FFF2-40B4-BE49-F238E27FC236}">
                      <a16:creationId xmlns:a16="http://schemas.microsoft.com/office/drawing/2014/main" id="{0E0586AB-171A-49EA-AB03-8FDE2C0AFAFA}"/>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0" name="Rectangle 356">
                  <a:extLst>
                    <a:ext uri="{FF2B5EF4-FFF2-40B4-BE49-F238E27FC236}">
                      <a16:creationId xmlns:a16="http://schemas.microsoft.com/office/drawing/2014/main" id="{0A5DD30D-9F17-4437-83A0-37A78D89E67D}"/>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1" name="Rectangle 357">
                  <a:extLst>
                    <a:ext uri="{FF2B5EF4-FFF2-40B4-BE49-F238E27FC236}">
                      <a16:creationId xmlns:a16="http://schemas.microsoft.com/office/drawing/2014/main" id="{5CA0BD38-1AC2-46DF-9868-7A86D808AA11}"/>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2" name="Rectangle 358">
                  <a:extLst>
                    <a:ext uri="{FF2B5EF4-FFF2-40B4-BE49-F238E27FC236}">
                      <a16:creationId xmlns:a16="http://schemas.microsoft.com/office/drawing/2014/main" id="{81EFEFBC-03E6-47B8-8D2B-897D28D32FFE}"/>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3" name="Rectangle 359">
                  <a:extLst>
                    <a:ext uri="{FF2B5EF4-FFF2-40B4-BE49-F238E27FC236}">
                      <a16:creationId xmlns:a16="http://schemas.microsoft.com/office/drawing/2014/main" id="{671051FC-02BA-4265-A06D-560FCF65B3F1}"/>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4" name="Group 360">
                <a:extLst>
                  <a:ext uri="{FF2B5EF4-FFF2-40B4-BE49-F238E27FC236}">
                    <a16:creationId xmlns:a16="http://schemas.microsoft.com/office/drawing/2014/main" id="{EFBF6CA8-4380-47BB-8C17-F423A679084B}"/>
                  </a:ext>
                </a:extLst>
              </p:cNvPr>
              <p:cNvGrpSpPr>
                <a:grpSpLocks noChangeAspect="1"/>
              </p:cNvGrpSpPr>
              <p:nvPr/>
            </p:nvGrpSpPr>
            <p:grpSpPr bwMode="auto">
              <a:xfrm>
                <a:off x="4248" y="2040"/>
                <a:ext cx="216" cy="216"/>
                <a:chOff x="2928" y="2448"/>
                <a:chExt cx="144" cy="144"/>
              </a:xfrm>
            </p:grpSpPr>
            <p:sp>
              <p:nvSpPr>
                <p:cNvPr id="128516" name="Rectangle 361">
                  <a:extLst>
                    <a:ext uri="{FF2B5EF4-FFF2-40B4-BE49-F238E27FC236}">
                      <a16:creationId xmlns:a16="http://schemas.microsoft.com/office/drawing/2014/main" id="{4A2CECDC-A1A4-4B85-AE33-E32DAA66F5D8}"/>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7" name="Rectangle 362">
                  <a:extLst>
                    <a:ext uri="{FF2B5EF4-FFF2-40B4-BE49-F238E27FC236}">
                      <a16:creationId xmlns:a16="http://schemas.microsoft.com/office/drawing/2014/main" id="{3FFC66F6-639A-4392-8D24-8D03952E86D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8" name="Rectangle 363">
                  <a:extLst>
                    <a:ext uri="{FF2B5EF4-FFF2-40B4-BE49-F238E27FC236}">
                      <a16:creationId xmlns:a16="http://schemas.microsoft.com/office/drawing/2014/main" id="{D672A131-9018-4F5E-8DE3-92EF87AE1D86}"/>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9" name="Rectangle 364">
                  <a:extLst>
                    <a:ext uri="{FF2B5EF4-FFF2-40B4-BE49-F238E27FC236}">
                      <a16:creationId xmlns:a16="http://schemas.microsoft.com/office/drawing/2014/main" id="{F0F7A051-B4E0-44BE-8786-FD9E8E9C9681}"/>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0" name="Rectangle 365">
                  <a:extLst>
                    <a:ext uri="{FF2B5EF4-FFF2-40B4-BE49-F238E27FC236}">
                      <a16:creationId xmlns:a16="http://schemas.microsoft.com/office/drawing/2014/main" id="{DFB41A1C-EBBC-4B2B-80CA-D5DBD71F87D3}"/>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1" name="Rectangle 366">
                  <a:extLst>
                    <a:ext uri="{FF2B5EF4-FFF2-40B4-BE49-F238E27FC236}">
                      <a16:creationId xmlns:a16="http://schemas.microsoft.com/office/drawing/2014/main" id="{75ADC9C4-EBAC-4C40-8BDB-FDA2E2C459B3}"/>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2" name="Rectangle 367">
                  <a:extLst>
                    <a:ext uri="{FF2B5EF4-FFF2-40B4-BE49-F238E27FC236}">
                      <a16:creationId xmlns:a16="http://schemas.microsoft.com/office/drawing/2014/main" id="{9286EC1E-03E8-4934-AAAE-ECBC681C4800}"/>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3" name="Rectangle 368">
                  <a:extLst>
                    <a:ext uri="{FF2B5EF4-FFF2-40B4-BE49-F238E27FC236}">
                      <a16:creationId xmlns:a16="http://schemas.microsoft.com/office/drawing/2014/main" id="{D5C35234-091E-4527-BD47-B76FB7489090}"/>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4" name="Rectangle 369">
                  <a:extLst>
                    <a:ext uri="{FF2B5EF4-FFF2-40B4-BE49-F238E27FC236}">
                      <a16:creationId xmlns:a16="http://schemas.microsoft.com/office/drawing/2014/main" id="{D280F223-36A8-4EBA-85C4-6D0D5AA2BF60}"/>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5" name="Group 370">
                <a:extLst>
                  <a:ext uri="{FF2B5EF4-FFF2-40B4-BE49-F238E27FC236}">
                    <a16:creationId xmlns:a16="http://schemas.microsoft.com/office/drawing/2014/main" id="{2F7FA235-AB87-4F30-8412-58DC2FAECB1C}"/>
                  </a:ext>
                </a:extLst>
              </p:cNvPr>
              <p:cNvGrpSpPr>
                <a:grpSpLocks noChangeAspect="1"/>
              </p:cNvGrpSpPr>
              <p:nvPr/>
            </p:nvGrpSpPr>
            <p:grpSpPr bwMode="auto">
              <a:xfrm>
                <a:off x="4248" y="2256"/>
                <a:ext cx="216" cy="216"/>
                <a:chOff x="2928" y="2448"/>
                <a:chExt cx="144" cy="144"/>
              </a:xfrm>
            </p:grpSpPr>
            <p:sp>
              <p:nvSpPr>
                <p:cNvPr id="128507" name="Rectangle 371">
                  <a:extLst>
                    <a:ext uri="{FF2B5EF4-FFF2-40B4-BE49-F238E27FC236}">
                      <a16:creationId xmlns:a16="http://schemas.microsoft.com/office/drawing/2014/main" id="{F6C0E1A7-8ECB-4B1E-8924-E7013D65B20B}"/>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08" name="Rectangle 372">
                  <a:extLst>
                    <a:ext uri="{FF2B5EF4-FFF2-40B4-BE49-F238E27FC236}">
                      <a16:creationId xmlns:a16="http://schemas.microsoft.com/office/drawing/2014/main" id="{0A3CAD99-4191-4F03-9678-776ABFB66284}"/>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09" name="Rectangle 373">
                  <a:extLst>
                    <a:ext uri="{FF2B5EF4-FFF2-40B4-BE49-F238E27FC236}">
                      <a16:creationId xmlns:a16="http://schemas.microsoft.com/office/drawing/2014/main" id="{D7DD499B-B708-47BC-A1EC-FE9ED7632336}"/>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0" name="Rectangle 374">
                  <a:extLst>
                    <a:ext uri="{FF2B5EF4-FFF2-40B4-BE49-F238E27FC236}">
                      <a16:creationId xmlns:a16="http://schemas.microsoft.com/office/drawing/2014/main" id="{F4DDA65C-60FE-4E6F-BD3F-144A7C55CF7E}"/>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1" name="Rectangle 375">
                  <a:extLst>
                    <a:ext uri="{FF2B5EF4-FFF2-40B4-BE49-F238E27FC236}">
                      <a16:creationId xmlns:a16="http://schemas.microsoft.com/office/drawing/2014/main" id="{6394C479-83D8-4038-AA94-6A12FC2B518C}"/>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2" name="Rectangle 376">
                  <a:extLst>
                    <a:ext uri="{FF2B5EF4-FFF2-40B4-BE49-F238E27FC236}">
                      <a16:creationId xmlns:a16="http://schemas.microsoft.com/office/drawing/2014/main" id="{D5B9FFB3-4C6C-4677-BFD5-3401F2645F9F}"/>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3" name="Rectangle 377">
                  <a:extLst>
                    <a:ext uri="{FF2B5EF4-FFF2-40B4-BE49-F238E27FC236}">
                      <a16:creationId xmlns:a16="http://schemas.microsoft.com/office/drawing/2014/main" id="{E9866041-7E0A-4C67-B58D-E0A235F3148D}"/>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4" name="Rectangle 378">
                  <a:extLst>
                    <a:ext uri="{FF2B5EF4-FFF2-40B4-BE49-F238E27FC236}">
                      <a16:creationId xmlns:a16="http://schemas.microsoft.com/office/drawing/2014/main" id="{9D92AABF-1827-4B67-B307-2B7399A94948}"/>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5" name="Rectangle 379">
                  <a:extLst>
                    <a:ext uri="{FF2B5EF4-FFF2-40B4-BE49-F238E27FC236}">
                      <a16:creationId xmlns:a16="http://schemas.microsoft.com/office/drawing/2014/main" id="{A649E97B-9E54-4256-9E70-1A9177B44347}"/>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506" name="Rectangle 380">
                <a:extLst>
                  <a:ext uri="{FF2B5EF4-FFF2-40B4-BE49-F238E27FC236}">
                    <a16:creationId xmlns:a16="http://schemas.microsoft.com/office/drawing/2014/main" id="{E85C7408-1178-40C3-88DB-F434CC0C3CC5}"/>
                  </a:ext>
                </a:extLst>
              </p:cNvPr>
              <p:cNvSpPr>
                <a:spLocks noChangeAspect="1" noChangeArrowheads="1"/>
              </p:cNvSpPr>
              <p:nvPr/>
            </p:nvSpPr>
            <p:spPr bwMode="auto">
              <a:xfrm flipV="1">
                <a:off x="3888" y="1896"/>
                <a:ext cx="72" cy="72"/>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707389" name="Rectangle 381">
              <a:extLst>
                <a:ext uri="{FF2B5EF4-FFF2-40B4-BE49-F238E27FC236}">
                  <a16:creationId xmlns:a16="http://schemas.microsoft.com/office/drawing/2014/main" id="{20D12B11-C3B9-410E-8987-B8D422F8964C}"/>
                </a:ext>
              </a:extLst>
            </p:cNvPr>
            <p:cNvSpPr>
              <a:spLocks noChangeArrowheads="1"/>
            </p:cNvSpPr>
            <p:nvPr/>
          </p:nvSpPr>
          <p:spPr bwMode="auto">
            <a:xfrm>
              <a:off x="3598" y="1728"/>
              <a:ext cx="185" cy="291"/>
            </a:xfrm>
            <a:prstGeom prst="rect">
              <a:avLst/>
            </a:prstGeom>
            <a:noFill/>
            <a:ln w="9525">
              <a:noFill/>
              <a:miter lim="800000"/>
              <a:headEnd/>
              <a:tailEnd/>
            </a:ln>
            <a:effectLst/>
          </p:spPr>
          <p:txBody>
            <a:bodyPr wrap="none">
              <a:spAutoFit/>
            </a:bodyPr>
            <a:lstStyle/>
            <a:p>
              <a:pPr algn="l" defTabSz="1828823" eaLnBrk="0" fontAlgn="base">
                <a:spcBef>
                  <a:spcPct val="0"/>
                </a:spcBef>
                <a:spcAft>
                  <a:spcPct val="0"/>
                </a:spcAft>
                <a:defRPr/>
              </a:pPr>
              <a:r>
                <a:rPr lang="en-GB" sz="5400" kern="1200">
                  <a:solidFill>
                    <a:srgbClr val="FFFFFF"/>
                  </a:solidFill>
                  <a:effectLst>
                    <a:outerShdw blurRad="38100" dist="38100" dir="2700000" algn="tl">
                      <a:srgbClr val="4D4D4D"/>
                    </a:outerShdw>
                  </a:effectLst>
                  <a:latin typeface="Trebuchet MS" pitchFamily="34" charset="0"/>
                  <a:ea typeface="+mn-ea"/>
                </a:rPr>
                <a:t>p</a:t>
              </a:r>
              <a:endParaRPr lang="en-US" sz="5400" kern="1200">
                <a:solidFill>
                  <a:srgbClr val="FFFFFF"/>
                </a:solidFill>
                <a:effectLst>
                  <a:outerShdw blurRad="38100" dist="38100" dir="2700000" algn="tl">
                    <a:srgbClr val="4D4D4D"/>
                  </a:outerShdw>
                </a:effectLst>
                <a:latin typeface="Trebuchet MS" pitchFamily="34" charset="0"/>
                <a:ea typeface="+mn-ea"/>
              </a:endParaRPr>
            </a:p>
          </p:txBody>
        </p:sp>
      </p:grpSp>
      <p:sp>
        <p:nvSpPr>
          <p:cNvPr id="128005" name="Text Box 382">
            <a:extLst>
              <a:ext uri="{FF2B5EF4-FFF2-40B4-BE49-F238E27FC236}">
                <a16:creationId xmlns:a16="http://schemas.microsoft.com/office/drawing/2014/main" id="{6881A401-2C3C-4078-BD86-29FCF0C4ED8D}"/>
              </a:ext>
            </a:extLst>
          </p:cNvPr>
          <p:cNvSpPr txBox="1">
            <a:spLocks noChangeArrowheads="1"/>
          </p:cNvSpPr>
          <p:nvPr/>
        </p:nvSpPr>
        <p:spPr bwMode="auto">
          <a:xfrm>
            <a:off x="4835527" y="7115176"/>
            <a:ext cx="4658946" cy="738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3600" kern="1200">
                <a:solidFill>
                  <a:srgbClr val="FFFFFF"/>
                </a:solidFill>
                <a:latin typeface="Trebuchet MS" panose="020B0603020202020204" pitchFamily="34" charset="0"/>
                <a:ea typeface="+mn-ea"/>
              </a:rPr>
              <a:t>Synthesizing a pixel</a:t>
            </a:r>
            <a:endParaRPr lang="en-US" altLang="en-US" b="0" kern="1200">
              <a:solidFill>
                <a:srgbClr val="FFFFFF"/>
              </a:solidFill>
              <a:latin typeface="Trebuchet MS" panose="020B0603020202020204" pitchFamily="34" charset="0"/>
              <a:ea typeface="+mn-ea"/>
            </a:endParaRPr>
          </a:p>
        </p:txBody>
      </p:sp>
      <p:grpSp>
        <p:nvGrpSpPr>
          <p:cNvPr id="56812" name="Group 383">
            <a:extLst>
              <a:ext uri="{FF2B5EF4-FFF2-40B4-BE49-F238E27FC236}">
                <a16:creationId xmlns:a16="http://schemas.microsoft.com/office/drawing/2014/main" id="{CC0CF009-EFCA-4C0C-A7BB-AC05A6CB48E0}"/>
              </a:ext>
            </a:extLst>
          </p:cNvPr>
          <p:cNvGrpSpPr>
            <a:grpSpLocks/>
          </p:cNvGrpSpPr>
          <p:nvPr/>
        </p:nvGrpSpPr>
        <p:grpSpPr bwMode="auto">
          <a:xfrm>
            <a:off x="3657602" y="2895600"/>
            <a:ext cx="17373600" cy="10668000"/>
            <a:chOff x="192" y="912"/>
            <a:chExt cx="5472" cy="3360"/>
          </a:xfrm>
        </p:grpSpPr>
        <p:grpSp>
          <p:nvGrpSpPr>
            <p:cNvPr id="128007" name="Group 384">
              <a:extLst>
                <a:ext uri="{FF2B5EF4-FFF2-40B4-BE49-F238E27FC236}">
                  <a16:creationId xmlns:a16="http://schemas.microsoft.com/office/drawing/2014/main" id="{E2FE8B4D-3428-49AA-A41B-40EAA173143E}"/>
                </a:ext>
              </a:extLst>
            </p:cNvPr>
            <p:cNvGrpSpPr>
              <a:grpSpLocks/>
            </p:cNvGrpSpPr>
            <p:nvPr/>
          </p:nvGrpSpPr>
          <p:grpSpPr bwMode="auto">
            <a:xfrm>
              <a:off x="3724" y="912"/>
              <a:ext cx="1604" cy="1162"/>
              <a:chOff x="412" y="1067"/>
              <a:chExt cx="1604" cy="1162"/>
            </a:xfrm>
          </p:grpSpPr>
          <p:pic>
            <p:nvPicPr>
              <p:cNvPr id="128012" name="Picture 385" descr="ex2">
                <a:extLst>
                  <a:ext uri="{FF2B5EF4-FFF2-40B4-BE49-F238E27FC236}">
                    <a16:creationId xmlns:a16="http://schemas.microsoft.com/office/drawing/2014/main" id="{28C22867-B8D5-4110-AC5A-517E4F667B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 y="1125"/>
                <a:ext cx="1536" cy="1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8013" name="Group 386">
                <a:extLst>
                  <a:ext uri="{FF2B5EF4-FFF2-40B4-BE49-F238E27FC236}">
                    <a16:creationId xmlns:a16="http://schemas.microsoft.com/office/drawing/2014/main" id="{8ECBF017-2F82-49B3-8673-2BAB12B3D3EC}"/>
                  </a:ext>
                </a:extLst>
              </p:cNvPr>
              <p:cNvGrpSpPr>
                <a:grpSpLocks noChangeAspect="1"/>
              </p:cNvGrpSpPr>
              <p:nvPr/>
            </p:nvGrpSpPr>
            <p:grpSpPr bwMode="auto">
              <a:xfrm>
                <a:off x="702" y="1680"/>
                <a:ext cx="432" cy="262"/>
                <a:chOff x="3288" y="1296"/>
                <a:chExt cx="1080" cy="648"/>
              </a:xfrm>
            </p:grpSpPr>
            <p:sp>
              <p:nvSpPr>
                <p:cNvPr id="128371" name="Rectangle 387">
                  <a:extLst>
                    <a:ext uri="{FF2B5EF4-FFF2-40B4-BE49-F238E27FC236}">
                      <a16:creationId xmlns:a16="http://schemas.microsoft.com/office/drawing/2014/main" id="{BBCDDB4F-EBA0-44E7-BE3F-579CACBB16EE}"/>
                    </a:ext>
                  </a:extLst>
                </p:cNvPr>
                <p:cNvSpPr>
                  <a:spLocks noChangeAspect="1" noChangeArrowheads="1"/>
                </p:cNvSpPr>
                <p:nvPr/>
              </p:nvSpPr>
              <p:spPr bwMode="auto">
                <a:xfrm flipV="1">
                  <a:off x="328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2" name="Rectangle 388">
                  <a:extLst>
                    <a:ext uri="{FF2B5EF4-FFF2-40B4-BE49-F238E27FC236}">
                      <a16:creationId xmlns:a16="http://schemas.microsoft.com/office/drawing/2014/main" id="{124B0972-CE41-4660-8C22-92263462E43A}"/>
                    </a:ext>
                  </a:extLst>
                </p:cNvPr>
                <p:cNvSpPr>
                  <a:spLocks noChangeAspect="1" noChangeArrowheads="1"/>
                </p:cNvSpPr>
                <p:nvPr/>
              </p:nvSpPr>
              <p:spPr bwMode="auto">
                <a:xfrm flipV="1">
                  <a:off x="3360"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3" name="Rectangle 389">
                  <a:extLst>
                    <a:ext uri="{FF2B5EF4-FFF2-40B4-BE49-F238E27FC236}">
                      <a16:creationId xmlns:a16="http://schemas.microsoft.com/office/drawing/2014/main" id="{0E52697F-7478-4849-BEC1-7573E012B443}"/>
                    </a:ext>
                  </a:extLst>
                </p:cNvPr>
                <p:cNvSpPr>
                  <a:spLocks noChangeAspect="1" noChangeArrowheads="1"/>
                </p:cNvSpPr>
                <p:nvPr/>
              </p:nvSpPr>
              <p:spPr bwMode="auto">
                <a:xfrm flipV="1">
                  <a:off x="3432"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4" name="Rectangle 390">
                  <a:extLst>
                    <a:ext uri="{FF2B5EF4-FFF2-40B4-BE49-F238E27FC236}">
                      <a16:creationId xmlns:a16="http://schemas.microsoft.com/office/drawing/2014/main" id="{945BEFBC-07F0-4AAC-8B5E-200CADB26D05}"/>
                    </a:ext>
                  </a:extLst>
                </p:cNvPr>
                <p:cNvSpPr>
                  <a:spLocks noChangeAspect="1" noChangeArrowheads="1"/>
                </p:cNvSpPr>
                <p:nvPr/>
              </p:nvSpPr>
              <p:spPr bwMode="auto">
                <a:xfrm flipV="1">
                  <a:off x="3432"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5" name="Rectangle 391">
                  <a:extLst>
                    <a:ext uri="{FF2B5EF4-FFF2-40B4-BE49-F238E27FC236}">
                      <a16:creationId xmlns:a16="http://schemas.microsoft.com/office/drawing/2014/main" id="{DBBD4DA9-71B8-4BD1-BAB3-047747D2A03C}"/>
                    </a:ext>
                  </a:extLst>
                </p:cNvPr>
                <p:cNvSpPr>
                  <a:spLocks noChangeAspect="1" noChangeArrowheads="1"/>
                </p:cNvSpPr>
                <p:nvPr/>
              </p:nvSpPr>
              <p:spPr bwMode="auto">
                <a:xfrm flipV="1">
                  <a:off x="328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6" name="Rectangle 392">
                  <a:extLst>
                    <a:ext uri="{FF2B5EF4-FFF2-40B4-BE49-F238E27FC236}">
                      <a16:creationId xmlns:a16="http://schemas.microsoft.com/office/drawing/2014/main" id="{AC93A128-414F-40D1-B41B-7526FB0F9150}"/>
                    </a:ext>
                  </a:extLst>
                </p:cNvPr>
                <p:cNvSpPr>
                  <a:spLocks noChangeAspect="1" noChangeArrowheads="1"/>
                </p:cNvSpPr>
                <p:nvPr/>
              </p:nvSpPr>
              <p:spPr bwMode="auto">
                <a:xfrm flipV="1">
                  <a:off x="3360"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7" name="Rectangle 393">
                  <a:extLst>
                    <a:ext uri="{FF2B5EF4-FFF2-40B4-BE49-F238E27FC236}">
                      <a16:creationId xmlns:a16="http://schemas.microsoft.com/office/drawing/2014/main" id="{4A83B034-FFF4-47BB-B200-AB6148AF5A8C}"/>
                    </a:ext>
                  </a:extLst>
                </p:cNvPr>
                <p:cNvSpPr>
                  <a:spLocks noChangeAspect="1" noChangeArrowheads="1"/>
                </p:cNvSpPr>
                <p:nvPr/>
              </p:nvSpPr>
              <p:spPr bwMode="auto">
                <a:xfrm flipV="1">
                  <a:off x="3504"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8" name="Rectangle 394">
                  <a:extLst>
                    <a:ext uri="{FF2B5EF4-FFF2-40B4-BE49-F238E27FC236}">
                      <a16:creationId xmlns:a16="http://schemas.microsoft.com/office/drawing/2014/main" id="{0168D07E-35EB-416E-9D8D-EC835F60FA33}"/>
                    </a:ext>
                  </a:extLst>
                </p:cNvPr>
                <p:cNvSpPr>
                  <a:spLocks noChangeAspect="1" noChangeArrowheads="1"/>
                </p:cNvSpPr>
                <p:nvPr/>
              </p:nvSpPr>
              <p:spPr bwMode="auto">
                <a:xfrm flipV="1">
                  <a:off x="3576"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9" name="Rectangle 395">
                  <a:extLst>
                    <a:ext uri="{FF2B5EF4-FFF2-40B4-BE49-F238E27FC236}">
                      <a16:creationId xmlns:a16="http://schemas.microsoft.com/office/drawing/2014/main" id="{E77AB778-7F2E-490D-8663-BCC719886425}"/>
                    </a:ext>
                  </a:extLst>
                </p:cNvPr>
                <p:cNvSpPr>
                  <a:spLocks noChangeAspect="1" noChangeArrowheads="1"/>
                </p:cNvSpPr>
                <p:nvPr/>
              </p:nvSpPr>
              <p:spPr bwMode="auto">
                <a:xfrm flipV="1">
                  <a:off x="3576"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0" name="Rectangle 396">
                  <a:extLst>
                    <a:ext uri="{FF2B5EF4-FFF2-40B4-BE49-F238E27FC236}">
                      <a16:creationId xmlns:a16="http://schemas.microsoft.com/office/drawing/2014/main" id="{3B5A1D76-DCF7-4525-999D-A633F1EBD4D5}"/>
                    </a:ext>
                  </a:extLst>
                </p:cNvPr>
                <p:cNvSpPr>
                  <a:spLocks noChangeAspect="1" noChangeArrowheads="1"/>
                </p:cNvSpPr>
                <p:nvPr/>
              </p:nvSpPr>
              <p:spPr bwMode="auto">
                <a:xfrm flipV="1">
                  <a:off x="364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1" name="Rectangle 397">
                  <a:extLst>
                    <a:ext uri="{FF2B5EF4-FFF2-40B4-BE49-F238E27FC236}">
                      <a16:creationId xmlns:a16="http://schemas.microsoft.com/office/drawing/2014/main" id="{DA714A8C-6295-4075-AD40-26F9744DF7E2}"/>
                    </a:ext>
                  </a:extLst>
                </p:cNvPr>
                <p:cNvSpPr>
                  <a:spLocks noChangeAspect="1" noChangeArrowheads="1"/>
                </p:cNvSpPr>
                <p:nvPr/>
              </p:nvSpPr>
              <p:spPr bwMode="auto">
                <a:xfrm flipV="1">
                  <a:off x="364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2" name="Rectangle 398">
                  <a:extLst>
                    <a:ext uri="{FF2B5EF4-FFF2-40B4-BE49-F238E27FC236}">
                      <a16:creationId xmlns:a16="http://schemas.microsoft.com/office/drawing/2014/main" id="{6F47E925-B737-4150-AF05-F7E7CFEFAF9B}"/>
                    </a:ext>
                  </a:extLst>
                </p:cNvPr>
                <p:cNvSpPr>
                  <a:spLocks noChangeAspect="1" noChangeArrowheads="1"/>
                </p:cNvSpPr>
                <p:nvPr/>
              </p:nvSpPr>
              <p:spPr bwMode="auto">
                <a:xfrm flipV="1">
                  <a:off x="3648"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3" name="Rectangle 399">
                  <a:extLst>
                    <a:ext uri="{FF2B5EF4-FFF2-40B4-BE49-F238E27FC236}">
                      <a16:creationId xmlns:a16="http://schemas.microsoft.com/office/drawing/2014/main" id="{EE2D99AE-E645-4894-A413-72A0C85AA0B3}"/>
                    </a:ext>
                  </a:extLst>
                </p:cNvPr>
                <p:cNvSpPr>
                  <a:spLocks noChangeAspect="1" noChangeArrowheads="1"/>
                </p:cNvSpPr>
                <p:nvPr/>
              </p:nvSpPr>
              <p:spPr bwMode="auto">
                <a:xfrm flipV="1">
                  <a:off x="3504"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4" name="Rectangle 400">
                  <a:extLst>
                    <a:ext uri="{FF2B5EF4-FFF2-40B4-BE49-F238E27FC236}">
                      <a16:creationId xmlns:a16="http://schemas.microsoft.com/office/drawing/2014/main" id="{CA7E44E6-90AF-4CC4-B474-F1CC020382AE}"/>
                    </a:ext>
                  </a:extLst>
                </p:cNvPr>
                <p:cNvSpPr>
                  <a:spLocks noChangeAspect="1" noChangeArrowheads="1"/>
                </p:cNvSpPr>
                <p:nvPr/>
              </p:nvSpPr>
              <p:spPr bwMode="auto">
                <a:xfrm flipV="1">
                  <a:off x="3576"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385" name="Group 401">
                  <a:extLst>
                    <a:ext uri="{FF2B5EF4-FFF2-40B4-BE49-F238E27FC236}">
                      <a16:creationId xmlns:a16="http://schemas.microsoft.com/office/drawing/2014/main" id="{03753450-3D12-497F-B5FC-6EA455287E32}"/>
                    </a:ext>
                  </a:extLst>
                </p:cNvPr>
                <p:cNvGrpSpPr>
                  <a:grpSpLocks noChangeAspect="1"/>
                </p:cNvGrpSpPr>
                <p:nvPr/>
              </p:nvGrpSpPr>
              <p:grpSpPr bwMode="auto">
                <a:xfrm>
                  <a:off x="3720" y="1512"/>
                  <a:ext cx="216" cy="216"/>
                  <a:chOff x="2928" y="2448"/>
                  <a:chExt cx="144" cy="144"/>
                </a:xfrm>
              </p:grpSpPr>
              <p:sp>
                <p:nvSpPr>
                  <p:cNvPr id="128480" name="Rectangle 402">
                    <a:extLst>
                      <a:ext uri="{FF2B5EF4-FFF2-40B4-BE49-F238E27FC236}">
                        <a16:creationId xmlns:a16="http://schemas.microsoft.com/office/drawing/2014/main" id="{AFF4E9FA-8F8A-4EC0-BCAE-2EC7B7926FE9}"/>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1" name="Rectangle 403">
                    <a:extLst>
                      <a:ext uri="{FF2B5EF4-FFF2-40B4-BE49-F238E27FC236}">
                        <a16:creationId xmlns:a16="http://schemas.microsoft.com/office/drawing/2014/main" id="{5AFC1BF1-C547-4113-A6DB-71405148C47B}"/>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2" name="Rectangle 404">
                    <a:extLst>
                      <a:ext uri="{FF2B5EF4-FFF2-40B4-BE49-F238E27FC236}">
                        <a16:creationId xmlns:a16="http://schemas.microsoft.com/office/drawing/2014/main" id="{8A9F35CD-2C8A-4E7F-9C39-AF6F1FA5FDFB}"/>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3" name="Rectangle 405">
                    <a:extLst>
                      <a:ext uri="{FF2B5EF4-FFF2-40B4-BE49-F238E27FC236}">
                        <a16:creationId xmlns:a16="http://schemas.microsoft.com/office/drawing/2014/main" id="{FE141F04-9812-4ED1-A117-80629F4A107A}"/>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4" name="Rectangle 406">
                    <a:extLst>
                      <a:ext uri="{FF2B5EF4-FFF2-40B4-BE49-F238E27FC236}">
                        <a16:creationId xmlns:a16="http://schemas.microsoft.com/office/drawing/2014/main" id="{806ADC60-4702-4CA7-B3B6-E9EEB2B07FB4}"/>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5" name="Rectangle 407">
                    <a:extLst>
                      <a:ext uri="{FF2B5EF4-FFF2-40B4-BE49-F238E27FC236}">
                        <a16:creationId xmlns:a16="http://schemas.microsoft.com/office/drawing/2014/main" id="{7B8C7107-5CE9-49BA-95BF-FE492F94E764}"/>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6" name="Rectangle 408">
                    <a:extLst>
                      <a:ext uri="{FF2B5EF4-FFF2-40B4-BE49-F238E27FC236}">
                        <a16:creationId xmlns:a16="http://schemas.microsoft.com/office/drawing/2014/main" id="{2FEFC005-B24A-42FE-887B-C9A032E27C74}"/>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7" name="Rectangle 409">
                    <a:extLst>
                      <a:ext uri="{FF2B5EF4-FFF2-40B4-BE49-F238E27FC236}">
                        <a16:creationId xmlns:a16="http://schemas.microsoft.com/office/drawing/2014/main" id="{8F70F50A-FFA5-4EEF-891D-024EB619D84E}"/>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8" name="Rectangle 410">
                    <a:extLst>
                      <a:ext uri="{FF2B5EF4-FFF2-40B4-BE49-F238E27FC236}">
                        <a16:creationId xmlns:a16="http://schemas.microsoft.com/office/drawing/2014/main" id="{EBE1A343-4DB2-40C6-BF38-DE0CFB57BB5A}"/>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386" name="Group 411">
                  <a:extLst>
                    <a:ext uri="{FF2B5EF4-FFF2-40B4-BE49-F238E27FC236}">
                      <a16:creationId xmlns:a16="http://schemas.microsoft.com/office/drawing/2014/main" id="{81CABCF8-A803-4403-BA71-650508A423EA}"/>
                    </a:ext>
                  </a:extLst>
                </p:cNvPr>
                <p:cNvGrpSpPr>
                  <a:grpSpLocks noChangeAspect="1"/>
                </p:cNvGrpSpPr>
                <p:nvPr/>
              </p:nvGrpSpPr>
              <p:grpSpPr bwMode="auto">
                <a:xfrm>
                  <a:off x="3936" y="1512"/>
                  <a:ext cx="216" cy="216"/>
                  <a:chOff x="2928" y="2448"/>
                  <a:chExt cx="144" cy="144"/>
                </a:xfrm>
              </p:grpSpPr>
              <p:sp>
                <p:nvSpPr>
                  <p:cNvPr id="128471" name="Rectangle 412">
                    <a:extLst>
                      <a:ext uri="{FF2B5EF4-FFF2-40B4-BE49-F238E27FC236}">
                        <a16:creationId xmlns:a16="http://schemas.microsoft.com/office/drawing/2014/main" id="{BE6AE652-2A52-4EDD-8ADB-DB9F81B02526}"/>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2" name="Rectangle 413">
                    <a:extLst>
                      <a:ext uri="{FF2B5EF4-FFF2-40B4-BE49-F238E27FC236}">
                        <a16:creationId xmlns:a16="http://schemas.microsoft.com/office/drawing/2014/main" id="{1EE6C746-A5A5-4B6C-9892-E72ACC1FE541}"/>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3" name="Rectangle 414">
                    <a:extLst>
                      <a:ext uri="{FF2B5EF4-FFF2-40B4-BE49-F238E27FC236}">
                        <a16:creationId xmlns:a16="http://schemas.microsoft.com/office/drawing/2014/main" id="{875E564B-1884-44BF-91B1-8CAEA5320AE4}"/>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4" name="Rectangle 415">
                    <a:extLst>
                      <a:ext uri="{FF2B5EF4-FFF2-40B4-BE49-F238E27FC236}">
                        <a16:creationId xmlns:a16="http://schemas.microsoft.com/office/drawing/2014/main" id="{78D6EA1A-C366-4AFE-992B-61A203A7E7F0}"/>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5" name="Rectangle 416">
                    <a:extLst>
                      <a:ext uri="{FF2B5EF4-FFF2-40B4-BE49-F238E27FC236}">
                        <a16:creationId xmlns:a16="http://schemas.microsoft.com/office/drawing/2014/main" id="{2B624DE7-75DB-4768-8AF1-7F2DF138EAF2}"/>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6" name="Rectangle 417">
                    <a:extLst>
                      <a:ext uri="{FF2B5EF4-FFF2-40B4-BE49-F238E27FC236}">
                        <a16:creationId xmlns:a16="http://schemas.microsoft.com/office/drawing/2014/main" id="{B90AEB1D-BC1B-4A08-A662-219F79EC4D14}"/>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7" name="Rectangle 418">
                    <a:extLst>
                      <a:ext uri="{FF2B5EF4-FFF2-40B4-BE49-F238E27FC236}">
                        <a16:creationId xmlns:a16="http://schemas.microsoft.com/office/drawing/2014/main" id="{D62B0850-9D2E-4658-A849-A2E72D1192C7}"/>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8" name="Rectangle 419">
                    <a:extLst>
                      <a:ext uri="{FF2B5EF4-FFF2-40B4-BE49-F238E27FC236}">
                        <a16:creationId xmlns:a16="http://schemas.microsoft.com/office/drawing/2014/main" id="{888CC87D-8D1C-42EA-8A96-D969FD582375}"/>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9" name="Rectangle 420">
                    <a:extLst>
                      <a:ext uri="{FF2B5EF4-FFF2-40B4-BE49-F238E27FC236}">
                        <a16:creationId xmlns:a16="http://schemas.microsoft.com/office/drawing/2014/main" id="{B66905EE-D05A-40BD-B183-102A27C5C14E}"/>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387" name="Rectangle 421">
                  <a:extLst>
                    <a:ext uri="{FF2B5EF4-FFF2-40B4-BE49-F238E27FC236}">
                      <a16:creationId xmlns:a16="http://schemas.microsoft.com/office/drawing/2014/main" id="{04197D89-76D7-4F95-B777-D26685F4C65E}"/>
                    </a:ext>
                  </a:extLst>
                </p:cNvPr>
                <p:cNvSpPr>
                  <a:spLocks noChangeAspect="1" noChangeArrowheads="1"/>
                </p:cNvSpPr>
                <p:nvPr/>
              </p:nvSpPr>
              <p:spPr bwMode="auto">
                <a:xfrm flipV="1">
                  <a:off x="3936"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8" name="Rectangle 422">
                  <a:extLst>
                    <a:ext uri="{FF2B5EF4-FFF2-40B4-BE49-F238E27FC236}">
                      <a16:creationId xmlns:a16="http://schemas.microsoft.com/office/drawing/2014/main" id="{ED5C64DF-1B37-46C9-8EA2-D488E341B8C5}"/>
                    </a:ext>
                  </a:extLst>
                </p:cNvPr>
                <p:cNvSpPr>
                  <a:spLocks noChangeAspect="1" noChangeArrowheads="1"/>
                </p:cNvSpPr>
                <p:nvPr/>
              </p:nvSpPr>
              <p:spPr bwMode="auto">
                <a:xfrm flipV="1">
                  <a:off x="4008"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9" name="Rectangle 423">
                  <a:extLst>
                    <a:ext uri="{FF2B5EF4-FFF2-40B4-BE49-F238E27FC236}">
                      <a16:creationId xmlns:a16="http://schemas.microsoft.com/office/drawing/2014/main" id="{1DA7E3B7-7F35-4688-8FC2-C364C20B6879}"/>
                    </a:ext>
                  </a:extLst>
                </p:cNvPr>
                <p:cNvSpPr>
                  <a:spLocks noChangeAspect="1" noChangeArrowheads="1"/>
                </p:cNvSpPr>
                <p:nvPr/>
              </p:nvSpPr>
              <p:spPr bwMode="auto">
                <a:xfrm flipV="1">
                  <a:off x="4008"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0" name="Rectangle 424">
                  <a:extLst>
                    <a:ext uri="{FF2B5EF4-FFF2-40B4-BE49-F238E27FC236}">
                      <a16:creationId xmlns:a16="http://schemas.microsoft.com/office/drawing/2014/main" id="{43FE16C7-DE3F-4377-9881-22587F482BB1}"/>
                    </a:ext>
                  </a:extLst>
                </p:cNvPr>
                <p:cNvSpPr>
                  <a:spLocks noChangeAspect="1" noChangeArrowheads="1"/>
                </p:cNvSpPr>
                <p:nvPr/>
              </p:nvSpPr>
              <p:spPr bwMode="auto">
                <a:xfrm flipV="1">
                  <a:off x="4080"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1" name="Rectangle 425">
                  <a:extLst>
                    <a:ext uri="{FF2B5EF4-FFF2-40B4-BE49-F238E27FC236}">
                      <a16:creationId xmlns:a16="http://schemas.microsoft.com/office/drawing/2014/main" id="{F046F1FE-2542-4842-A4F4-21A65FBE5108}"/>
                    </a:ext>
                  </a:extLst>
                </p:cNvPr>
                <p:cNvSpPr>
                  <a:spLocks noChangeAspect="1" noChangeArrowheads="1"/>
                </p:cNvSpPr>
                <p:nvPr/>
              </p:nvSpPr>
              <p:spPr bwMode="auto">
                <a:xfrm flipV="1">
                  <a:off x="408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2" name="Rectangle 426">
                  <a:extLst>
                    <a:ext uri="{FF2B5EF4-FFF2-40B4-BE49-F238E27FC236}">
                      <a16:creationId xmlns:a16="http://schemas.microsoft.com/office/drawing/2014/main" id="{550DBE46-FE37-40AA-8B40-E698D57BD338}"/>
                    </a:ext>
                  </a:extLst>
                </p:cNvPr>
                <p:cNvSpPr>
                  <a:spLocks noChangeAspect="1" noChangeArrowheads="1"/>
                </p:cNvSpPr>
                <p:nvPr/>
              </p:nvSpPr>
              <p:spPr bwMode="auto">
                <a:xfrm flipV="1">
                  <a:off x="4080"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3" name="Rectangle 427">
                  <a:extLst>
                    <a:ext uri="{FF2B5EF4-FFF2-40B4-BE49-F238E27FC236}">
                      <a16:creationId xmlns:a16="http://schemas.microsoft.com/office/drawing/2014/main" id="{2B96A704-0F64-4786-97CE-4AD732FD717C}"/>
                    </a:ext>
                  </a:extLst>
                </p:cNvPr>
                <p:cNvSpPr>
                  <a:spLocks noChangeAspect="1" noChangeArrowheads="1"/>
                </p:cNvSpPr>
                <p:nvPr/>
              </p:nvSpPr>
              <p:spPr bwMode="auto">
                <a:xfrm flipV="1">
                  <a:off x="3936"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4" name="Rectangle 428">
                  <a:extLst>
                    <a:ext uri="{FF2B5EF4-FFF2-40B4-BE49-F238E27FC236}">
                      <a16:creationId xmlns:a16="http://schemas.microsoft.com/office/drawing/2014/main" id="{6080024A-1A21-4954-BA2A-ED0E354C2322}"/>
                    </a:ext>
                  </a:extLst>
                </p:cNvPr>
                <p:cNvSpPr>
                  <a:spLocks noChangeAspect="1" noChangeArrowheads="1"/>
                </p:cNvSpPr>
                <p:nvPr/>
              </p:nvSpPr>
              <p:spPr bwMode="auto">
                <a:xfrm flipV="1">
                  <a:off x="4008"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5" name="Rectangle 429">
                  <a:extLst>
                    <a:ext uri="{FF2B5EF4-FFF2-40B4-BE49-F238E27FC236}">
                      <a16:creationId xmlns:a16="http://schemas.microsoft.com/office/drawing/2014/main" id="{FDE5DEC3-0FD0-4181-B45A-CAA40E6EF8BF}"/>
                    </a:ext>
                  </a:extLst>
                </p:cNvPr>
                <p:cNvSpPr>
                  <a:spLocks noChangeAspect="1" noChangeArrowheads="1"/>
                </p:cNvSpPr>
                <p:nvPr/>
              </p:nvSpPr>
              <p:spPr bwMode="auto">
                <a:xfrm flipV="1">
                  <a:off x="3792"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6" name="Rectangle 430">
                  <a:extLst>
                    <a:ext uri="{FF2B5EF4-FFF2-40B4-BE49-F238E27FC236}">
                      <a16:creationId xmlns:a16="http://schemas.microsoft.com/office/drawing/2014/main" id="{313B988D-D925-46B8-A000-C52B57D94212}"/>
                    </a:ext>
                  </a:extLst>
                </p:cNvPr>
                <p:cNvSpPr>
                  <a:spLocks noChangeAspect="1" noChangeArrowheads="1"/>
                </p:cNvSpPr>
                <p:nvPr/>
              </p:nvSpPr>
              <p:spPr bwMode="auto">
                <a:xfrm flipV="1">
                  <a:off x="3864"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7" name="Rectangle 431">
                  <a:extLst>
                    <a:ext uri="{FF2B5EF4-FFF2-40B4-BE49-F238E27FC236}">
                      <a16:creationId xmlns:a16="http://schemas.microsoft.com/office/drawing/2014/main" id="{B028708C-A5AE-48AB-8779-F160936AA343}"/>
                    </a:ext>
                  </a:extLst>
                </p:cNvPr>
                <p:cNvSpPr>
                  <a:spLocks noChangeAspect="1" noChangeArrowheads="1"/>
                </p:cNvSpPr>
                <p:nvPr/>
              </p:nvSpPr>
              <p:spPr bwMode="auto">
                <a:xfrm flipV="1">
                  <a:off x="3864"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8" name="Rectangle 432">
                  <a:extLst>
                    <a:ext uri="{FF2B5EF4-FFF2-40B4-BE49-F238E27FC236}">
                      <a16:creationId xmlns:a16="http://schemas.microsoft.com/office/drawing/2014/main" id="{E92B7FCF-C965-432E-8C8F-01F1D579E6EC}"/>
                    </a:ext>
                  </a:extLst>
                </p:cNvPr>
                <p:cNvSpPr>
                  <a:spLocks noChangeAspect="1" noChangeArrowheads="1"/>
                </p:cNvSpPr>
                <p:nvPr/>
              </p:nvSpPr>
              <p:spPr bwMode="auto">
                <a:xfrm flipV="1">
                  <a:off x="372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9" name="Rectangle 433">
                  <a:extLst>
                    <a:ext uri="{FF2B5EF4-FFF2-40B4-BE49-F238E27FC236}">
                      <a16:creationId xmlns:a16="http://schemas.microsoft.com/office/drawing/2014/main" id="{DD5C6337-8A42-44A2-8504-5C8B7166BC91}"/>
                    </a:ext>
                  </a:extLst>
                </p:cNvPr>
                <p:cNvSpPr>
                  <a:spLocks noChangeAspect="1" noChangeArrowheads="1"/>
                </p:cNvSpPr>
                <p:nvPr/>
              </p:nvSpPr>
              <p:spPr bwMode="auto">
                <a:xfrm flipV="1">
                  <a:off x="3792"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400" name="Group 434">
                  <a:extLst>
                    <a:ext uri="{FF2B5EF4-FFF2-40B4-BE49-F238E27FC236}">
                      <a16:creationId xmlns:a16="http://schemas.microsoft.com/office/drawing/2014/main" id="{FD297FA9-C5B4-41C2-982C-58A37A87E066}"/>
                    </a:ext>
                  </a:extLst>
                </p:cNvPr>
                <p:cNvGrpSpPr>
                  <a:grpSpLocks noChangeAspect="1"/>
                </p:cNvGrpSpPr>
                <p:nvPr/>
              </p:nvGrpSpPr>
              <p:grpSpPr bwMode="auto">
                <a:xfrm>
                  <a:off x="3288" y="1296"/>
                  <a:ext cx="216" cy="216"/>
                  <a:chOff x="2928" y="2448"/>
                  <a:chExt cx="144" cy="144"/>
                </a:xfrm>
              </p:grpSpPr>
              <p:sp>
                <p:nvSpPr>
                  <p:cNvPr id="128462" name="Rectangle 435">
                    <a:extLst>
                      <a:ext uri="{FF2B5EF4-FFF2-40B4-BE49-F238E27FC236}">
                        <a16:creationId xmlns:a16="http://schemas.microsoft.com/office/drawing/2014/main" id="{F6A9D43B-C082-44D2-A39D-1182025EAE7D}"/>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3" name="Rectangle 436">
                    <a:extLst>
                      <a:ext uri="{FF2B5EF4-FFF2-40B4-BE49-F238E27FC236}">
                        <a16:creationId xmlns:a16="http://schemas.microsoft.com/office/drawing/2014/main" id="{0309A2BA-630A-48DA-9ADB-82ECD4043325}"/>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4" name="Rectangle 437">
                    <a:extLst>
                      <a:ext uri="{FF2B5EF4-FFF2-40B4-BE49-F238E27FC236}">
                        <a16:creationId xmlns:a16="http://schemas.microsoft.com/office/drawing/2014/main" id="{B2CE6039-CD04-4B51-88CD-442593A2752F}"/>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5" name="Rectangle 438">
                    <a:extLst>
                      <a:ext uri="{FF2B5EF4-FFF2-40B4-BE49-F238E27FC236}">
                        <a16:creationId xmlns:a16="http://schemas.microsoft.com/office/drawing/2014/main" id="{BB593A8E-B2F3-4687-90E0-D72FAC99E05A}"/>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6" name="Rectangle 439">
                    <a:extLst>
                      <a:ext uri="{FF2B5EF4-FFF2-40B4-BE49-F238E27FC236}">
                        <a16:creationId xmlns:a16="http://schemas.microsoft.com/office/drawing/2014/main" id="{4DFC69AB-9E6A-4126-B73E-B64C7FA0BF47}"/>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7" name="Rectangle 440">
                    <a:extLst>
                      <a:ext uri="{FF2B5EF4-FFF2-40B4-BE49-F238E27FC236}">
                        <a16:creationId xmlns:a16="http://schemas.microsoft.com/office/drawing/2014/main" id="{3A63EA31-BDC6-4561-A4C0-43A2F32A8187}"/>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8" name="Rectangle 441">
                    <a:extLst>
                      <a:ext uri="{FF2B5EF4-FFF2-40B4-BE49-F238E27FC236}">
                        <a16:creationId xmlns:a16="http://schemas.microsoft.com/office/drawing/2014/main" id="{0B63B628-FDCB-440E-8BF3-12BF9A3D9365}"/>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9" name="Rectangle 442">
                    <a:extLst>
                      <a:ext uri="{FF2B5EF4-FFF2-40B4-BE49-F238E27FC236}">
                        <a16:creationId xmlns:a16="http://schemas.microsoft.com/office/drawing/2014/main" id="{8CAD101F-F793-449D-900D-AB2E0B5D7ED1}"/>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0" name="Rectangle 443">
                    <a:extLst>
                      <a:ext uri="{FF2B5EF4-FFF2-40B4-BE49-F238E27FC236}">
                        <a16:creationId xmlns:a16="http://schemas.microsoft.com/office/drawing/2014/main" id="{E9E92DFD-22CE-411B-9DDF-BAB096D44A30}"/>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1" name="Group 444">
                  <a:extLst>
                    <a:ext uri="{FF2B5EF4-FFF2-40B4-BE49-F238E27FC236}">
                      <a16:creationId xmlns:a16="http://schemas.microsoft.com/office/drawing/2014/main" id="{04EF3299-825F-4B72-8216-C7D50462D058}"/>
                    </a:ext>
                  </a:extLst>
                </p:cNvPr>
                <p:cNvGrpSpPr>
                  <a:grpSpLocks noChangeAspect="1"/>
                </p:cNvGrpSpPr>
                <p:nvPr/>
              </p:nvGrpSpPr>
              <p:grpSpPr bwMode="auto">
                <a:xfrm>
                  <a:off x="3504" y="1296"/>
                  <a:ext cx="216" cy="216"/>
                  <a:chOff x="2928" y="2448"/>
                  <a:chExt cx="144" cy="144"/>
                </a:xfrm>
              </p:grpSpPr>
              <p:sp>
                <p:nvSpPr>
                  <p:cNvPr id="128453" name="Rectangle 445">
                    <a:extLst>
                      <a:ext uri="{FF2B5EF4-FFF2-40B4-BE49-F238E27FC236}">
                        <a16:creationId xmlns:a16="http://schemas.microsoft.com/office/drawing/2014/main" id="{7905B1B9-7CE2-43A1-9B41-D4D6432E10C0}"/>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4" name="Rectangle 446">
                    <a:extLst>
                      <a:ext uri="{FF2B5EF4-FFF2-40B4-BE49-F238E27FC236}">
                        <a16:creationId xmlns:a16="http://schemas.microsoft.com/office/drawing/2014/main" id="{812E44D7-2A98-4695-BCC8-E65A079FD557}"/>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5" name="Rectangle 447">
                    <a:extLst>
                      <a:ext uri="{FF2B5EF4-FFF2-40B4-BE49-F238E27FC236}">
                        <a16:creationId xmlns:a16="http://schemas.microsoft.com/office/drawing/2014/main" id="{EDC8B545-1B34-4883-AF1B-FA4A51AC3606}"/>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6" name="Rectangle 448">
                    <a:extLst>
                      <a:ext uri="{FF2B5EF4-FFF2-40B4-BE49-F238E27FC236}">
                        <a16:creationId xmlns:a16="http://schemas.microsoft.com/office/drawing/2014/main" id="{B0C29CB4-4DF0-4DD9-B7D5-EBE021E370E1}"/>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7" name="Rectangle 449">
                    <a:extLst>
                      <a:ext uri="{FF2B5EF4-FFF2-40B4-BE49-F238E27FC236}">
                        <a16:creationId xmlns:a16="http://schemas.microsoft.com/office/drawing/2014/main" id="{76058A6D-A836-4631-845F-86598B9BCEDF}"/>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8" name="Rectangle 450">
                    <a:extLst>
                      <a:ext uri="{FF2B5EF4-FFF2-40B4-BE49-F238E27FC236}">
                        <a16:creationId xmlns:a16="http://schemas.microsoft.com/office/drawing/2014/main" id="{374055B4-03B3-4E04-A2F4-D467AE751463}"/>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9" name="Rectangle 451">
                    <a:extLst>
                      <a:ext uri="{FF2B5EF4-FFF2-40B4-BE49-F238E27FC236}">
                        <a16:creationId xmlns:a16="http://schemas.microsoft.com/office/drawing/2014/main" id="{06F6D07D-75FF-48FA-8895-8BCF5C8F7EE3}"/>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0" name="Rectangle 452">
                    <a:extLst>
                      <a:ext uri="{FF2B5EF4-FFF2-40B4-BE49-F238E27FC236}">
                        <a16:creationId xmlns:a16="http://schemas.microsoft.com/office/drawing/2014/main" id="{1D0FAD35-1FA8-4E82-9437-3654E678C0AD}"/>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1" name="Rectangle 453">
                    <a:extLst>
                      <a:ext uri="{FF2B5EF4-FFF2-40B4-BE49-F238E27FC236}">
                        <a16:creationId xmlns:a16="http://schemas.microsoft.com/office/drawing/2014/main" id="{A68A3298-56F1-41F1-AD01-132F0AAC959D}"/>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2" name="Group 454">
                  <a:extLst>
                    <a:ext uri="{FF2B5EF4-FFF2-40B4-BE49-F238E27FC236}">
                      <a16:creationId xmlns:a16="http://schemas.microsoft.com/office/drawing/2014/main" id="{0B210E65-BC6C-42E6-B335-AF1E4DBA7CC3}"/>
                    </a:ext>
                  </a:extLst>
                </p:cNvPr>
                <p:cNvGrpSpPr>
                  <a:grpSpLocks noChangeAspect="1"/>
                </p:cNvGrpSpPr>
                <p:nvPr/>
              </p:nvGrpSpPr>
              <p:grpSpPr bwMode="auto">
                <a:xfrm>
                  <a:off x="3720" y="1296"/>
                  <a:ext cx="216" cy="216"/>
                  <a:chOff x="2928" y="2448"/>
                  <a:chExt cx="144" cy="144"/>
                </a:xfrm>
              </p:grpSpPr>
              <p:sp>
                <p:nvSpPr>
                  <p:cNvPr id="128444" name="Rectangle 455">
                    <a:extLst>
                      <a:ext uri="{FF2B5EF4-FFF2-40B4-BE49-F238E27FC236}">
                        <a16:creationId xmlns:a16="http://schemas.microsoft.com/office/drawing/2014/main" id="{34D517AF-279C-40A2-B337-C1B3644E5ADD}"/>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5" name="Rectangle 456">
                    <a:extLst>
                      <a:ext uri="{FF2B5EF4-FFF2-40B4-BE49-F238E27FC236}">
                        <a16:creationId xmlns:a16="http://schemas.microsoft.com/office/drawing/2014/main" id="{FFEC189D-E1A4-4B1B-ABC3-B58B961923F5}"/>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6" name="Rectangle 457">
                    <a:extLst>
                      <a:ext uri="{FF2B5EF4-FFF2-40B4-BE49-F238E27FC236}">
                        <a16:creationId xmlns:a16="http://schemas.microsoft.com/office/drawing/2014/main" id="{5643FBD9-7594-4F42-B1F0-1FF03C286EA4}"/>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7" name="Rectangle 458">
                    <a:extLst>
                      <a:ext uri="{FF2B5EF4-FFF2-40B4-BE49-F238E27FC236}">
                        <a16:creationId xmlns:a16="http://schemas.microsoft.com/office/drawing/2014/main" id="{15D23971-487E-4926-9A23-3974CBD27DBB}"/>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8" name="Rectangle 459">
                    <a:extLst>
                      <a:ext uri="{FF2B5EF4-FFF2-40B4-BE49-F238E27FC236}">
                        <a16:creationId xmlns:a16="http://schemas.microsoft.com/office/drawing/2014/main" id="{2C9819A5-FF13-4565-B2CD-677E562B82B6}"/>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9" name="Rectangle 460">
                    <a:extLst>
                      <a:ext uri="{FF2B5EF4-FFF2-40B4-BE49-F238E27FC236}">
                        <a16:creationId xmlns:a16="http://schemas.microsoft.com/office/drawing/2014/main" id="{C761C0A8-44D0-4116-96A5-C3F8FB884365}"/>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0" name="Rectangle 461">
                    <a:extLst>
                      <a:ext uri="{FF2B5EF4-FFF2-40B4-BE49-F238E27FC236}">
                        <a16:creationId xmlns:a16="http://schemas.microsoft.com/office/drawing/2014/main" id="{FDD4155A-217B-4DDE-BB88-F38FB4FB8C95}"/>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1" name="Rectangle 462">
                    <a:extLst>
                      <a:ext uri="{FF2B5EF4-FFF2-40B4-BE49-F238E27FC236}">
                        <a16:creationId xmlns:a16="http://schemas.microsoft.com/office/drawing/2014/main" id="{F1488BD8-5D3B-4033-88DE-FE269185A93E}"/>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2" name="Rectangle 463">
                    <a:extLst>
                      <a:ext uri="{FF2B5EF4-FFF2-40B4-BE49-F238E27FC236}">
                        <a16:creationId xmlns:a16="http://schemas.microsoft.com/office/drawing/2014/main" id="{7DCE6400-C171-4859-8D90-A466D28C234A}"/>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3" name="Group 464">
                  <a:extLst>
                    <a:ext uri="{FF2B5EF4-FFF2-40B4-BE49-F238E27FC236}">
                      <a16:creationId xmlns:a16="http://schemas.microsoft.com/office/drawing/2014/main" id="{D371D4BE-E233-4F61-B8C2-5B2A83491763}"/>
                    </a:ext>
                  </a:extLst>
                </p:cNvPr>
                <p:cNvGrpSpPr>
                  <a:grpSpLocks noChangeAspect="1"/>
                </p:cNvGrpSpPr>
                <p:nvPr/>
              </p:nvGrpSpPr>
              <p:grpSpPr bwMode="auto">
                <a:xfrm>
                  <a:off x="3936" y="1296"/>
                  <a:ext cx="216" cy="216"/>
                  <a:chOff x="2928" y="2448"/>
                  <a:chExt cx="144" cy="144"/>
                </a:xfrm>
              </p:grpSpPr>
              <p:sp>
                <p:nvSpPr>
                  <p:cNvPr id="128435" name="Rectangle 465">
                    <a:extLst>
                      <a:ext uri="{FF2B5EF4-FFF2-40B4-BE49-F238E27FC236}">
                        <a16:creationId xmlns:a16="http://schemas.microsoft.com/office/drawing/2014/main" id="{0D612722-2169-4A0A-9D64-25353AE05A0A}"/>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6" name="Rectangle 466">
                    <a:extLst>
                      <a:ext uri="{FF2B5EF4-FFF2-40B4-BE49-F238E27FC236}">
                        <a16:creationId xmlns:a16="http://schemas.microsoft.com/office/drawing/2014/main" id="{2CF302C5-21ED-439D-848C-9102E3F37490}"/>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7" name="Rectangle 467">
                    <a:extLst>
                      <a:ext uri="{FF2B5EF4-FFF2-40B4-BE49-F238E27FC236}">
                        <a16:creationId xmlns:a16="http://schemas.microsoft.com/office/drawing/2014/main" id="{0AD4B3CB-B653-415D-8870-34A90EE72082}"/>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8" name="Rectangle 468">
                    <a:extLst>
                      <a:ext uri="{FF2B5EF4-FFF2-40B4-BE49-F238E27FC236}">
                        <a16:creationId xmlns:a16="http://schemas.microsoft.com/office/drawing/2014/main" id="{26BE1CC5-2607-4A7A-B00B-7B3F997EBAC4}"/>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9" name="Rectangle 469">
                    <a:extLst>
                      <a:ext uri="{FF2B5EF4-FFF2-40B4-BE49-F238E27FC236}">
                        <a16:creationId xmlns:a16="http://schemas.microsoft.com/office/drawing/2014/main" id="{2B3E5FCA-7C41-4FD0-909B-A4D25328FE5B}"/>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0" name="Rectangle 470">
                    <a:extLst>
                      <a:ext uri="{FF2B5EF4-FFF2-40B4-BE49-F238E27FC236}">
                        <a16:creationId xmlns:a16="http://schemas.microsoft.com/office/drawing/2014/main" id="{EF65A461-FA48-4E29-9FEC-0D4369F58017}"/>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1" name="Rectangle 471">
                    <a:extLst>
                      <a:ext uri="{FF2B5EF4-FFF2-40B4-BE49-F238E27FC236}">
                        <a16:creationId xmlns:a16="http://schemas.microsoft.com/office/drawing/2014/main" id="{A5B48E54-BABC-4BF0-9B2B-B76EBCDE2EFC}"/>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2" name="Rectangle 472">
                    <a:extLst>
                      <a:ext uri="{FF2B5EF4-FFF2-40B4-BE49-F238E27FC236}">
                        <a16:creationId xmlns:a16="http://schemas.microsoft.com/office/drawing/2014/main" id="{189C48FE-7E90-48CB-8FE5-460A85C7C46B}"/>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3" name="Rectangle 473">
                    <a:extLst>
                      <a:ext uri="{FF2B5EF4-FFF2-40B4-BE49-F238E27FC236}">
                        <a16:creationId xmlns:a16="http://schemas.microsoft.com/office/drawing/2014/main" id="{FFD74CBD-EDA1-48EA-B01B-FEAF71322120}"/>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4" name="Group 474">
                  <a:extLst>
                    <a:ext uri="{FF2B5EF4-FFF2-40B4-BE49-F238E27FC236}">
                      <a16:creationId xmlns:a16="http://schemas.microsoft.com/office/drawing/2014/main" id="{8FF9F6B9-0B27-4442-A975-87B2E18E51DA}"/>
                    </a:ext>
                  </a:extLst>
                </p:cNvPr>
                <p:cNvGrpSpPr>
                  <a:grpSpLocks noChangeAspect="1"/>
                </p:cNvGrpSpPr>
                <p:nvPr/>
              </p:nvGrpSpPr>
              <p:grpSpPr bwMode="auto">
                <a:xfrm>
                  <a:off x="4152" y="1296"/>
                  <a:ext cx="216" cy="216"/>
                  <a:chOff x="2928" y="2448"/>
                  <a:chExt cx="144" cy="144"/>
                </a:xfrm>
              </p:grpSpPr>
              <p:sp>
                <p:nvSpPr>
                  <p:cNvPr id="128426" name="Rectangle 475">
                    <a:extLst>
                      <a:ext uri="{FF2B5EF4-FFF2-40B4-BE49-F238E27FC236}">
                        <a16:creationId xmlns:a16="http://schemas.microsoft.com/office/drawing/2014/main" id="{D9988456-37F4-432B-8D90-882689BFBC7C}"/>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7" name="Rectangle 476">
                    <a:extLst>
                      <a:ext uri="{FF2B5EF4-FFF2-40B4-BE49-F238E27FC236}">
                        <a16:creationId xmlns:a16="http://schemas.microsoft.com/office/drawing/2014/main" id="{4E0EC59D-19B2-412C-A6D8-64515FFBF1D3}"/>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8" name="Rectangle 477">
                    <a:extLst>
                      <a:ext uri="{FF2B5EF4-FFF2-40B4-BE49-F238E27FC236}">
                        <a16:creationId xmlns:a16="http://schemas.microsoft.com/office/drawing/2014/main" id="{B994DC47-5D8D-4FBB-B9DE-7E9E51A61463}"/>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9" name="Rectangle 478">
                    <a:extLst>
                      <a:ext uri="{FF2B5EF4-FFF2-40B4-BE49-F238E27FC236}">
                        <a16:creationId xmlns:a16="http://schemas.microsoft.com/office/drawing/2014/main" id="{6CA6D675-3214-4298-BD7D-DF3E506200C6}"/>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0" name="Rectangle 479">
                    <a:extLst>
                      <a:ext uri="{FF2B5EF4-FFF2-40B4-BE49-F238E27FC236}">
                        <a16:creationId xmlns:a16="http://schemas.microsoft.com/office/drawing/2014/main" id="{1CF83980-4ADE-4901-AA7E-7E6E3254EFA2}"/>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1" name="Rectangle 480">
                    <a:extLst>
                      <a:ext uri="{FF2B5EF4-FFF2-40B4-BE49-F238E27FC236}">
                        <a16:creationId xmlns:a16="http://schemas.microsoft.com/office/drawing/2014/main" id="{2224A5E3-31D1-405F-8A60-76DCF972460C}"/>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2" name="Rectangle 481">
                    <a:extLst>
                      <a:ext uri="{FF2B5EF4-FFF2-40B4-BE49-F238E27FC236}">
                        <a16:creationId xmlns:a16="http://schemas.microsoft.com/office/drawing/2014/main" id="{223A0015-73CE-41C9-9CB2-3AFA74021D13}"/>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3" name="Rectangle 482">
                    <a:extLst>
                      <a:ext uri="{FF2B5EF4-FFF2-40B4-BE49-F238E27FC236}">
                        <a16:creationId xmlns:a16="http://schemas.microsoft.com/office/drawing/2014/main" id="{D83E8BA9-B734-47B5-BE0B-70AADB1F896B}"/>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4" name="Rectangle 483">
                    <a:extLst>
                      <a:ext uri="{FF2B5EF4-FFF2-40B4-BE49-F238E27FC236}">
                        <a16:creationId xmlns:a16="http://schemas.microsoft.com/office/drawing/2014/main" id="{48D2FF59-05DA-4C13-9EF9-31F3B22EBF81}"/>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5" name="Group 484">
                  <a:extLst>
                    <a:ext uri="{FF2B5EF4-FFF2-40B4-BE49-F238E27FC236}">
                      <a16:creationId xmlns:a16="http://schemas.microsoft.com/office/drawing/2014/main" id="{0A57EA6C-0BBB-4127-AD4B-C5F0B4DFB9DF}"/>
                    </a:ext>
                  </a:extLst>
                </p:cNvPr>
                <p:cNvGrpSpPr>
                  <a:grpSpLocks noChangeAspect="1"/>
                </p:cNvGrpSpPr>
                <p:nvPr/>
              </p:nvGrpSpPr>
              <p:grpSpPr bwMode="auto">
                <a:xfrm>
                  <a:off x="4152" y="1512"/>
                  <a:ext cx="216" cy="216"/>
                  <a:chOff x="2928" y="2448"/>
                  <a:chExt cx="144" cy="144"/>
                </a:xfrm>
              </p:grpSpPr>
              <p:sp>
                <p:nvSpPr>
                  <p:cNvPr id="128417" name="Rectangle 485">
                    <a:extLst>
                      <a:ext uri="{FF2B5EF4-FFF2-40B4-BE49-F238E27FC236}">
                        <a16:creationId xmlns:a16="http://schemas.microsoft.com/office/drawing/2014/main" id="{881C55E3-218E-4EED-8A4B-5D464E2AD6C9}"/>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8" name="Rectangle 486">
                    <a:extLst>
                      <a:ext uri="{FF2B5EF4-FFF2-40B4-BE49-F238E27FC236}">
                        <a16:creationId xmlns:a16="http://schemas.microsoft.com/office/drawing/2014/main" id="{0CFE26B0-2A0B-41FF-AC43-EC6312FAE67E}"/>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9" name="Rectangle 487">
                    <a:extLst>
                      <a:ext uri="{FF2B5EF4-FFF2-40B4-BE49-F238E27FC236}">
                        <a16:creationId xmlns:a16="http://schemas.microsoft.com/office/drawing/2014/main" id="{B87B0FFF-5B4F-4142-AC9E-F44927E308F4}"/>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0" name="Rectangle 488">
                    <a:extLst>
                      <a:ext uri="{FF2B5EF4-FFF2-40B4-BE49-F238E27FC236}">
                        <a16:creationId xmlns:a16="http://schemas.microsoft.com/office/drawing/2014/main" id="{D9FFB6EC-B261-48F6-AD6F-C2E3FCF2685B}"/>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1" name="Rectangle 489">
                    <a:extLst>
                      <a:ext uri="{FF2B5EF4-FFF2-40B4-BE49-F238E27FC236}">
                        <a16:creationId xmlns:a16="http://schemas.microsoft.com/office/drawing/2014/main" id="{9782EDAC-5B5B-4013-889F-2EEF3E0CAC76}"/>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2" name="Rectangle 490">
                    <a:extLst>
                      <a:ext uri="{FF2B5EF4-FFF2-40B4-BE49-F238E27FC236}">
                        <a16:creationId xmlns:a16="http://schemas.microsoft.com/office/drawing/2014/main" id="{09E5A1B5-98A1-458A-A401-66663A6686EE}"/>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3" name="Rectangle 491">
                    <a:extLst>
                      <a:ext uri="{FF2B5EF4-FFF2-40B4-BE49-F238E27FC236}">
                        <a16:creationId xmlns:a16="http://schemas.microsoft.com/office/drawing/2014/main" id="{CCC255B0-0088-4A16-A5CC-6FE5C0261500}"/>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4" name="Rectangle 492">
                    <a:extLst>
                      <a:ext uri="{FF2B5EF4-FFF2-40B4-BE49-F238E27FC236}">
                        <a16:creationId xmlns:a16="http://schemas.microsoft.com/office/drawing/2014/main" id="{C4C8B07D-1795-4447-9D44-44FCF93E1F3C}"/>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5" name="Rectangle 493">
                    <a:extLst>
                      <a:ext uri="{FF2B5EF4-FFF2-40B4-BE49-F238E27FC236}">
                        <a16:creationId xmlns:a16="http://schemas.microsoft.com/office/drawing/2014/main" id="{333F4908-9D71-495B-B2FB-AE6FFFD09FFB}"/>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6" name="Group 494">
                  <a:extLst>
                    <a:ext uri="{FF2B5EF4-FFF2-40B4-BE49-F238E27FC236}">
                      <a16:creationId xmlns:a16="http://schemas.microsoft.com/office/drawing/2014/main" id="{14CC8636-BDC6-4217-9071-66C2D206E8C3}"/>
                    </a:ext>
                  </a:extLst>
                </p:cNvPr>
                <p:cNvGrpSpPr>
                  <a:grpSpLocks noChangeAspect="1"/>
                </p:cNvGrpSpPr>
                <p:nvPr/>
              </p:nvGrpSpPr>
              <p:grpSpPr bwMode="auto">
                <a:xfrm>
                  <a:off x="4152" y="1728"/>
                  <a:ext cx="216" cy="216"/>
                  <a:chOff x="2928" y="2448"/>
                  <a:chExt cx="144" cy="144"/>
                </a:xfrm>
              </p:grpSpPr>
              <p:sp>
                <p:nvSpPr>
                  <p:cNvPr id="128408" name="Rectangle 495">
                    <a:extLst>
                      <a:ext uri="{FF2B5EF4-FFF2-40B4-BE49-F238E27FC236}">
                        <a16:creationId xmlns:a16="http://schemas.microsoft.com/office/drawing/2014/main" id="{624F9067-C5CF-4BCB-9A68-D31EB192F29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09" name="Rectangle 496">
                    <a:extLst>
                      <a:ext uri="{FF2B5EF4-FFF2-40B4-BE49-F238E27FC236}">
                        <a16:creationId xmlns:a16="http://schemas.microsoft.com/office/drawing/2014/main" id="{A7054ABB-1DBB-485F-8AE8-E29D86933967}"/>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0" name="Rectangle 497">
                    <a:extLst>
                      <a:ext uri="{FF2B5EF4-FFF2-40B4-BE49-F238E27FC236}">
                        <a16:creationId xmlns:a16="http://schemas.microsoft.com/office/drawing/2014/main" id="{F75E3389-D796-47A8-993B-ED2AF0647E80}"/>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1" name="Rectangle 498">
                    <a:extLst>
                      <a:ext uri="{FF2B5EF4-FFF2-40B4-BE49-F238E27FC236}">
                        <a16:creationId xmlns:a16="http://schemas.microsoft.com/office/drawing/2014/main" id="{9D9D9708-5DA7-4714-B0BD-C0A8C2B08790}"/>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2" name="Rectangle 499">
                    <a:extLst>
                      <a:ext uri="{FF2B5EF4-FFF2-40B4-BE49-F238E27FC236}">
                        <a16:creationId xmlns:a16="http://schemas.microsoft.com/office/drawing/2014/main" id="{60AF3BF8-383C-45B6-95F7-55777005488F}"/>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3" name="Rectangle 500">
                    <a:extLst>
                      <a:ext uri="{FF2B5EF4-FFF2-40B4-BE49-F238E27FC236}">
                        <a16:creationId xmlns:a16="http://schemas.microsoft.com/office/drawing/2014/main" id="{E8C7E783-BB6D-4E93-B801-ED98DF0072F4}"/>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4" name="Rectangle 501">
                    <a:extLst>
                      <a:ext uri="{FF2B5EF4-FFF2-40B4-BE49-F238E27FC236}">
                        <a16:creationId xmlns:a16="http://schemas.microsoft.com/office/drawing/2014/main" id="{F1DA2EC1-71FD-4C39-9CE6-02EAADFACC46}"/>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5" name="Rectangle 502">
                    <a:extLst>
                      <a:ext uri="{FF2B5EF4-FFF2-40B4-BE49-F238E27FC236}">
                        <a16:creationId xmlns:a16="http://schemas.microsoft.com/office/drawing/2014/main" id="{DFEF7BB2-99C2-4A16-AF3A-6FE5970B344F}"/>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6" name="Rectangle 503">
                    <a:extLst>
                      <a:ext uri="{FF2B5EF4-FFF2-40B4-BE49-F238E27FC236}">
                        <a16:creationId xmlns:a16="http://schemas.microsoft.com/office/drawing/2014/main" id="{EAC43E09-D949-4E66-ABA1-78D81BEEC9E9}"/>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407" name="Rectangle 504">
                  <a:extLst>
                    <a:ext uri="{FF2B5EF4-FFF2-40B4-BE49-F238E27FC236}">
                      <a16:creationId xmlns:a16="http://schemas.microsoft.com/office/drawing/2014/main" id="{625F7C02-DDF5-4562-B3BC-D47AD5C92820}"/>
                    </a:ext>
                  </a:extLst>
                </p:cNvPr>
                <p:cNvSpPr>
                  <a:spLocks noChangeAspect="1" noChangeArrowheads="1"/>
                </p:cNvSpPr>
                <p:nvPr/>
              </p:nvSpPr>
              <p:spPr bwMode="auto">
                <a:xfrm flipV="1">
                  <a:off x="3792" y="1800"/>
                  <a:ext cx="72" cy="72"/>
                </a:xfrm>
                <a:prstGeom prst="rect">
                  <a:avLst/>
                </a:prstGeom>
                <a:solidFill>
                  <a:srgbClr val="11B119"/>
                </a:solidFill>
                <a:ln w="3175">
                  <a:solidFill>
                    <a:srgbClr val="11B119"/>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14" name="Group 505">
                <a:extLst>
                  <a:ext uri="{FF2B5EF4-FFF2-40B4-BE49-F238E27FC236}">
                    <a16:creationId xmlns:a16="http://schemas.microsoft.com/office/drawing/2014/main" id="{6A5F2CDA-F6EC-4DDE-B952-0FDA48464204}"/>
                  </a:ext>
                </a:extLst>
              </p:cNvPr>
              <p:cNvGrpSpPr>
                <a:grpSpLocks noChangeAspect="1"/>
              </p:cNvGrpSpPr>
              <p:nvPr/>
            </p:nvGrpSpPr>
            <p:grpSpPr bwMode="auto">
              <a:xfrm>
                <a:off x="1584" y="1882"/>
                <a:ext cx="432" cy="262"/>
                <a:chOff x="3288" y="1296"/>
                <a:chExt cx="1080" cy="648"/>
              </a:xfrm>
            </p:grpSpPr>
            <p:sp>
              <p:nvSpPr>
                <p:cNvPr id="128253" name="Rectangle 506">
                  <a:extLst>
                    <a:ext uri="{FF2B5EF4-FFF2-40B4-BE49-F238E27FC236}">
                      <a16:creationId xmlns:a16="http://schemas.microsoft.com/office/drawing/2014/main" id="{F80F9AE1-2A60-4C65-B648-30733405A523}"/>
                    </a:ext>
                  </a:extLst>
                </p:cNvPr>
                <p:cNvSpPr>
                  <a:spLocks noChangeAspect="1" noChangeArrowheads="1"/>
                </p:cNvSpPr>
                <p:nvPr/>
              </p:nvSpPr>
              <p:spPr bwMode="auto">
                <a:xfrm flipV="1">
                  <a:off x="328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4" name="Rectangle 507">
                  <a:extLst>
                    <a:ext uri="{FF2B5EF4-FFF2-40B4-BE49-F238E27FC236}">
                      <a16:creationId xmlns:a16="http://schemas.microsoft.com/office/drawing/2014/main" id="{7B708E55-1F05-4791-BF4B-8630B4983DBF}"/>
                    </a:ext>
                  </a:extLst>
                </p:cNvPr>
                <p:cNvSpPr>
                  <a:spLocks noChangeAspect="1" noChangeArrowheads="1"/>
                </p:cNvSpPr>
                <p:nvPr/>
              </p:nvSpPr>
              <p:spPr bwMode="auto">
                <a:xfrm flipV="1">
                  <a:off x="3360"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5" name="Rectangle 508">
                  <a:extLst>
                    <a:ext uri="{FF2B5EF4-FFF2-40B4-BE49-F238E27FC236}">
                      <a16:creationId xmlns:a16="http://schemas.microsoft.com/office/drawing/2014/main" id="{9F2DEBE8-235B-4834-B5B5-445829F53F4C}"/>
                    </a:ext>
                  </a:extLst>
                </p:cNvPr>
                <p:cNvSpPr>
                  <a:spLocks noChangeAspect="1" noChangeArrowheads="1"/>
                </p:cNvSpPr>
                <p:nvPr/>
              </p:nvSpPr>
              <p:spPr bwMode="auto">
                <a:xfrm flipV="1">
                  <a:off x="3432"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6" name="Rectangle 509">
                  <a:extLst>
                    <a:ext uri="{FF2B5EF4-FFF2-40B4-BE49-F238E27FC236}">
                      <a16:creationId xmlns:a16="http://schemas.microsoft.com/office/drawing/2014/main" id="{ACEEB72C-65C3-483D-867F-6921257C9EAA}"/>
                    </a:ext>
                  </a:extLst>
                </p:cNvPr>
                <p:cNvSpPr>
                  <a:spLocks noChangeAspect="1" noChangeArrowheads="1"/>
                </p:cNvSpPr>
                <p:nvPr/>
              </p:nvSpPr>
              <p:spPr bwMode="auto">
                <a:xfrm flipV="1">
                  <a:off x="3432"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7" name="Rectangle 510">
                  <a:extLst>
                    <a:ext uri="{FF2B5EF4-FFF2-40B4-BE49-F238E27FC236}">
                      <a16:creationId xmlns:a16="http://schemas.microsoft.com/office/drawing/2014/main" id="{ADE93C00-5967-4C99-A915-B12E7E1ACCDA}"/>
                    </a:ext>
                  </a:extLst>
                </p:cNvPr>
                <p:cNvSpPr>
                  <a:spLocks noChangeAspect="1" noChangeArrowheads="1"/>
                </p:cNvSpPr>
                <p:nvPr/>
              </p:nvSpPr>
              <p:spPr bwMode="auto">
                <a:xfrm flipV="1">
                  <a:off x="328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8" name="Rectangle 511">
                  <a:extLst>
                    <a:ext uri="{FF2B5EF4-FFF2-40B4-BE49-F238E27FC236}">
                      <a16:creationId xmlns:a16="http://schemas.microsoft.com/office/drawing/2014/main" id="{C4776FB7-B986-4894-8349-3FE1214CF30C}"/>
                    </a:ext>
                  </a:extLst>
                </p:cNvPr>
                <p:cNvSpPr>
                  <a:spLocks noChangeAspect="1" noChangeArrowheads="1"/>
                </p:cNvSpPr>
                <p:nvPr/>
              </p:nvSpPr>
              <p:spPr bwMode="auto">
                <a:xfrm flipV="1">
                  <a:off x="3360"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9" name="Rectangle 512">
                  <a:extLst>
                    <a:ext uri="{FF2B5EF4-FFF2-40B4-BE49-F238E27FC236}">
                      <a16:creationId xmlns:a16="http://schemas.microsoft.com/office/drawing/2014/main" id="{4BD6B04B-D3E6-4268-900C-796BFD9AEF0B}"/>
                    </a:ext>
                  </a:extLst>
                </p:cNvPr>
                <p:cNvSpPr>
                  <a:spLocks noChangeAspect="1" noChangeArrowheads="1"/>
                </p:cNvSpPr>
                <p:nvPr/>
              </p:nvSpPr>
              <p:spPr bwMode="auto">
                <a:xfrm flipV="1">
                  <a:off x="3504"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0" name="Rectangle 513">
                  <a:extLst>
                    <a:ext uri="{FF2B5EF4-FFF2-40B4-BE49-F238E27FC236}">
                      <a16:creationId xmlns:a16="http://schemas.microsoft.com/office/drawing/2014/main" id="{92B2D0AC-8416-4AFF-8277-ECAA1E3BA2AD}"/>
                    </a:ext>
                  </a:extLst>
                </p:cNvPr>
                <p:cNvSpPr>
                  <a:spLocks noChangeAspect="1" noChangeArrowheads="1"/>
                </p:cNvSpPr>
                <p:nvPr/>
              </p:nvSpPr>
              <p:spPr bwMode="auto">
                <a:xfrm flipV="1">
                  <a:off x="3576"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1" name="Rectangle 514">
                  <a:extLst>
                    <a:ext uri="{FF2B5EF4-FFF2-40B4-BE49-F238E27FC236}">
                      <a16:creationId xmlns:a16="http://schemas.microsoft.com/office/drawing/2014/main" id="{6A9F08C4-BACF-499B-AE1D-721026079847}"/>
                    </a:ext>
                  </a:extLst>
                </p:cNvPr>
                <p:cNvSpPr>
                  <a:spLocks noChangeAspect="1" noChangeArrowheads="1"/>
                </p:cNvSpPr>
                <p:nvPr/>
              </p:nvSpPr>
              <p:spPr bwMode="auto">
                <a:xfrm flipV="1">
                  <a:off x="3576"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2" name="Rectangle 515">
                  <a:extLst>
                    <a:ext uri="{FF2B5EF4-FFF2-40B4-BE49-F238E27FC236}">
                      <a16:creationId xmlns:a16="http://schemas.microsoft.com/office/drawing/2014/main" id="{0632E0DB-37CF-4CB9-80FC-C65C39253A59}"/>
                    </a:ext>
                  </a:extLst>
                </p:cNvPr>
                <p:cNvSpPr>
                  <a:spLocks noChangeAspect="1" noChangeArrowheads="1"/>
                </p:cNvSpPr>
                <p:nvPr/>
              </p:nvSpPr>
              <p:spPr bwMode="auto">
                <a:xfrm flipV="1">
                  <a:off x="364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3" name="Rectangle 516">
                  <a:extLst>
                    <a:ext uri="{FF2B5EF4-FFF2-40B4-BE49-F238E27FC236}">
                      <a16:creationId xmlns:a16="http://schemas.microsoft.com/office/drawing/2014/main" id="{8A76250F-AA20-48AE-BB1A-3A09804D369F}"/>
                    </a:ext>
                  </a:extLst>
                </p:cNvPr>
                <p:cNvSpPr>
                  <a:spLocks noChangeAspect="1" noChangeArrowheads="1"/>
                </p:cNvSpPr>
                <p:nvPr/>
              </p:nvSpPr>
              <p:spPr bwMode="auto">
                <a:xfrm flipV="1">
                  <a:off x="364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4" name="Rectangle 517">
                  <a:extLst>
                    <a:ext uri="{FF2B5EF4-FFF2-40B4-BE49-F238E27FC236}">
                      <a16:creationId xmlns:a16="http://schemas.microsoft.com/office/drawing/2014/main" id="{70E5B3C2-2E86-4963-AF5F-058538B10FCE}"/>
                    </a:ext>
                  </a:extLst>
                </p:cNvPr>
                <p:cNvSpPr>
                  <a:spLocks noChangeAspect="1" noChangeArrowheads="1"/>
                </p:cNvSpPr>
                <p:nvPr/>
              </p:nvSpPr>
              <p:spPr bwMode="auto">
                <a:xfrm flipV="1">
                  <a:off x="3648"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5" name="Rectangle 518">
                  <a:extLst>
                    <a:ext uri="{FF2B5EF4-FFF2-40B4-BE49-F238E27FC236}">
                      <a16:creationId xmlns:a16="http://schemas.microsoft.com/office/drawing/2014/main" id="{B3A54EB2-E86C-49F6-9368-BD87B38C4E5A}"/>
                    </a:ext>
                  </a:extLst>
                </p:cNvPr>
                <p:cNvSpPr>
                  <a:spLocks noChangeAspect="1" noChangeArrowheads="1"/>
                </p:cNvSpPr>
                <p:nvPr/>
              </p:nvSpPr>
              <p:spPr bwMode="auto">
                <a:xfrm flipV="1">
                  <a:off x="3504"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6" name="Rectangle 519">
                  <a:extLst>
                    <a:ext uri="{FF2B5EF4-FFF2-40B4-BE49-F238E27FC236}">
                      <a16:creationId xmlns:a16="http://schemas.microsoft.com/office/drawing/2014/main" id="{185502B4-EA42-4729-8F05-E0B223CF9FDF}"/>
                    </a:ext>
                  </a:extLst>
                </p:cNvPr>
                <p:cNvSpPr>
                  <a:spLocks noChangeAspect="1" noChangeArrowheads="1"/>
                </p:cNvSpPr>
                <p:nvPr/>
              </p:nvSpPr>
              <p:spPr bwMode="auto">
                <a:xfrm flipV="1">
                  <a:off x="3576"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267" name="Group 520">
                  <a:extLst>
                    <a:ext uri="{FF2B5EF4-FFF2-40B4-BE49-F238E27FC236}">
                      <a16:creationId xmlns:a16="http://schemas.microsoft.com/office/drawing/2014/main" id="{F84A9074-BCC4-4ADF-91E4-8CE4E04150F9}"/>
                    </a:ext>
                  </a:extLst>
                </p:cNvPr>
                <p:cNvGrpSpPr>
                  <a:grpSpLocks noChangeAspect="1"/>
                </p:cNvGrpSpPr>
                <p:nvPr/>
              </p:nvGrpSpPr>
              <p:grpSpPr bwMode="auto">
                <a:xfrm>
                  <a:off x="3720" y="1512"/>
                  <a:ext cx="216" cy="216"/>
                  <a:chOff x="2928" y="2448"/>
                  <a:chExt cx="144" cy="144"/>
                </a:xfrm>
              </p:grpSpPr>
              <p:sp>
                <p:nvSpPr>
                  <p:cNvPr id="128362" name="Rectangle 521">
                    <a:extLst>
                      <a:ext uri="{FF2B5EF4-FFF2-40B4-BE49-F238E27FC236}">
                        <a16:creationId xmlns:a16="http://schemas.microsoft.com/office/drawing/2014/main" id="{DFB1B31E-EB40-4601-A378-113E3CAA3763}"/>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3" name="Rectangle 522">
                    <a:extLst>
                      <a:ext uri="{FF2B5EF4-FFF2-40B4-BE49-F238E27FC236}">
                        <a16:creationId xmlns:a16="http://schemas.microsoft.com/office/drawing/2014/main" id="{6327E74C-E93A-495A-BF7C-F1EDB413D3C1}"/>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4" name="Rectangle 523">
                    <a:extLst>
                      <a:ext uri="{FF2B5EF4-FFF2-40B4-BE49-F238E27FC236}">
                        <a16:creationId xmlns:a16="http://schemas.microsoft.com/office/drawing/2014/main" id="{032BD0A2-1EA8-4983-A587-2DC3BE874709}"/>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5" name="Rectangle 524">
                    <a:extLst>
                      <a:ext uri="{FF2B5EF4-FFF2-40B4-BE49-F238E27FC236}">
                        <a16:creationId xmlns:a16="http://schemas.microsoft.com/office/drawing/2014/main" id="{F7E33A32-B1BF-486E-92DA-5DCCA09B4CA9}"/>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6" name="Rectangle 525">
                    <a:extLst>
                      <a:ext uri="{FF2B5EF4-FFF2-40B4-BE49-F238E27FC236}">
                        <a16:creationId xmlns:a16="http://schemas.microsoft.com/office/drawing/2014/main" id="{1FF701A2-3692-4EB0-89BB-3A80F461417A}"/>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7" name="Rectangle 526">
                    <a:extLst>
                      <a:ext uri="{FF2B5EF4-FFF2-40B4-BE49-F238E27FC236}">
                        <a16:creationId xmlns:a16="http://schemas.microsoft.com/office/drawing/2014/main" id="{4BE45B53-5400-4006-98FE-A33D6E343002}"/>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8" name="Rectangle 527">
                    <a:extLst>
                      <a:ext uri="{FF2B5EF4-FFF2-40B4-BE49-F238E27FC236}">
                        <a16:creationId xmlns:a16="http://schemas.microsoft.com/office/drawing/2014/main" id="{EC06C27A-755B-4816-B816-05A66E42618B}"/>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9" name="Rectangle 528">
                    <a:extLst>
                      <a:ext uri="{FF2B5EF4-FFF2-40B4-BE49-F238E27FC236}">
                        <a16:creationId xmlns:a16="http://schemas.microsoft.com/office/drawing/2014/main" id="{AC1F2B1C-E710-4E5A-AAC2-EB06D3FAA173}"/>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0" name="Rectangle 529">
                    <a:extLst>
                      <a:ext uri="{FF2B5EF4-FFF2-40B4-BE49-F238E27FC236}">
                        <a16:creationId xmlns:a16="http://schemas.microsoft.com/office/drawing/2014/main" id="{330A85FC-D974-4879-874B-1A145FD51C2D}"/>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68" name="Group 530">
                  <a:extLst>
                    <a:ext uri="{FF2B5EF4-FFF2-40B4-BE49-F238E27FC236}">
                      <a16:creationId xmlns:a16="http://schemas.microsoft.com/office/drawing/2014/main" id="{B45FB56D-A7F0-4780-8D95-812F025EA697}"/>
                    </a:ext>
                  </a:extLst>
                </p:cNvPr>
                <p:cNvGrpSpPr>
                  <a:grpSpLocks noChangeAspect="1"/>
                </p:cNvGrpSpPr>
                <p:nvPr/>
              </p:nvGrpSpPr>
              <p:grpSpPr bwMode="auto">
                <a:xfrm>
                  <a:off x="3936" y="1512"/>
                  <a:ext cx="216" cy="216"/>
                  <a:chOff x="2928" y="2448"/>
                  <a:chExt cx="144" cy="144"/>
                </a:xfrm>
              </p:grpSpPr>
              <p:sp>
                <p:nvSpPr>
                  <p:cNvPr id="128353" name="Rectangle 531">
                    <a:extLst>
                      <a:ext uri="{FF2B5EF4-FFF2-40B4-BE49-F238E27FC236}">
                        <a16:creationId xmlns:a16="http://schemas.microsoft.com/office/drawing/2014/main" id="{8D4CBD75-3C66-43A5-AAFB-BA3D88EF4A28}"/>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4" name="Rectangle 532">
                    <a:extLst>
                      <a:ext uri="{FF2B5EF4-FFF2-40B4-BE49-F238E27FC236}">
                        <a16:creationId xmlns:a16="http://schemas.microsoft.com/office/drawing/2014/main" id="{B949031D-7371-4FC4-A013-0A927F7E574C}"/>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5" name="Rectangle 533">
                    <a:extLst>
                      <a:ext uri="{FF2B5EF4-FFF2-40B4-BE49-F238E27FC236}">
                        <a16:creationId xmlns:a16="http://schemas.microsoft.com/office/drawing/2014/main" id="{10C025DA-B907-4320-A1A6-7BBB6C4455FF}"/>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6" name="Rectangle 534">
                    <a:extLst>
                      <a:ext uri="{FF2B5EF4-FFF2-40B4-BE49-F238E27FC236}">
                        <a16:creationId xmlns:a16="http://schemas.microsoft.com/office/drawing/2014/main" id="{7C42DAEE-78AB-4D80-BADD-A3EC1D18706C}"/>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7" name="Rectangle 535">
                    <a:extLst>
                      <a:ext uri="{FF2B5EF4-FFF2-40B4-BE49-F238E27FC236}">
                        <a16:creationId xmlns:a16="http://schemas.microsoft.com/office/drawing/2014/main" id="{E0E8BE08-5E88-4438-AB85-B9C5E250BE03}"/>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8" name="Rectangle 536">
                    <a:extLst>
                      <a:ext uri="{FF2B5EF4-FFF2-40B4-BE49-F238E27FC236}">
                        <a16:creationId xmlns:a16="http://schemas.microsoft.com/office/drawing/2014/main" id="{AC82070B-FAB7-47AC-88BE-E032F94ADA55}"/>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9" name="Rectangle 537">
                    <a:extLst>
                      <a:ext uri="{FF2B5EF4-FFF2-40B4-BE49-F238E27FC236}">
                        <a16:creationId xmlns:a16="http://schemas.microsoft.com/office/drawing/2014/main" id="{22483416-482E-4FD4-A077-B6F844A1BE42}"/>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0" name="Rectangle 538">
                    <a:extLst>
                      <a:ext uri="{FF2B5EF4-FFF2-40B4-BE49-F238E27FC236}">
                        <a16:creationId xmlns:a16="http://schemas.microsoft.com/office/drawing/2014/main" id="{4B37C325-A28A-475C-9C8F-89E7C4BD19A0}"/>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1" name="Rectangle 539">
                    <a:extLst>
                      <a:ext uri="{FF2B5EF4-FFF2-40B4-BE49-F238E27FC236}">
                        <a16:creationId xmlns:a16="http://schemas.microsoft.com/office/drawing/2014/main" id="{3ADA2FC9-BFAE-4B2D-B887-6037A27C266E}"/>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269" name="Rectangle 540">
                  <a:extLst>
                    <a:ext uri="{FF2B5EF4-FFF2-40B4-BE49-F238E27FC236}">
                      <a16:creationId xmlns:a16="http://schemas.microsoft.com/office/drawing/2014/main" id="{AC42FCE0-F5D7-4635-B112-24E69E7DCFA0}"/>
                    </a:ext>
                  </a:extLst>
                </p:cNvPr>
                <p:cNvSpPr>
                  <a:spLocks noChangeAspect="1" noChangeArrowheads="1"/>
                </p:cNvSpPr>
                <p:nvPr/>
              </p:nvSpPr>
              <p:spPr bwMode="auto">
                <a:xfrm flipV="1">
                  <a:off x="3936"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0" name="Rectangle 541">
                  <a:extLst>
                    <a:ext uri="{FF2B5EF4-FFF2-40B4-BE49-F238E27FC236}">
                      <a16:creationId xmlns:a16="http://schemas.microsoft.com/office/drawing/2014/main" id="{8BC5EFFE-5A59-4CAF-B86D-606F3B9E0BEE}"/>
                    </a:ext>
                  </a:extLst>
                </p:cNvPr>
                <p:cNvSpPr>
                  <a:spLocks noChangeAspect="1" noChangeArrowheads="1"/>
                </p:cNvSpPr>
                <p:nvPr/>
              </p:nvSpPr>
              <p:spPr bwMode="auto">
                <a:xfrm flipV="1">
                  <a:off x="4008"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1" name="Rectangle 542">
                  <a:extLst>
                    <a:ext uri="{FF2B5EF4-FFF2-40B4-BE49-F238E27FC236}">
                      <a16:creationId xmlns:a16="http://schemas.microsoft.com/office/drawing/2014/main" id="{8FDCB505-943B-4242-9C99-FC6B4E4DEAD0}"/>
                    </a:ext>
                  </a:extLst>
                </p:cNvPr>
                <p:cNvSpPr>
                  <a:spLocks noChangeAspect="1" noChangeArrowheads="1"/>
                </p:cNvSpPr>
                <p:nvPr/>
              </p:nvSpPr>
              <p:spPr bwMode="auto">
                <a:xfrm flipV="1">
                  <a:off x="4008"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2" name="Rectangle 543">
                  <a:extLst>
                    <a:ext uri="{FF2B5EF4-FFF2-40B4-BE49-F238E27FC236}">
                      <a16:creationId xmlns:a16="http://schemas.microsoft.com/office/drawing/2014/main" id="{299F2C27-E25D-446F-A3A5-DEE92EBA8CBA}"/>
                    </a:ext>
                  </a:extLst>
                </p:cNvPr>
                <p:cNvSpPr>
                  <a:spLocks noChangeAspect="1" noChangeArrowheads="1"/>
                </p:cNvSpPr>
                <p:nvPr/>
              </p:nvSpPr>
              <p:spPr bwMode="auto">
                <a:xfrm flipV="1">
                  <a:off x="4080"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3" name="Rectangle 544">
                  <a:extLst>
                    <a:ext uri="{FF2B5EF4-FFF2-40B4-BE49-F238E27FC236}">
                      <a16:creationId xmlns:a16="http://schemas.microsoft.com/office/drawing/2014/main" id="{2E817758-4C8A-4A3F-BBC4-2E7AE0DECA30}"/>
                    </a:ext>
                  </a:extLst>
                </p:cNvPr>
                <p:cNvSpPr>
                  <a:spLocks noChangeAspect="1" noChangeArrowheads="1"/>
                </p:cNvSpPr>
                <p:nvPr/>
              </p:nvSpPr>
              <p:spPr bwMode="auto">
                <a:xfrm flipV="1">
                  <a:off x="408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4" name="Rectangle 545">
                  <a:extLst>
                    <a:ext uri="{FF2B5EF4-FFF2-40B4-BE49-F238E27FC236}">
                      <a16:creationId xmlns:a16="http://schemas.microsoft.com/office/drawing/2014/main" id="{EB4AF947-D15B-4929-9F89-A6E69A73855C}"/>
                    </a:ext>
                  </a:extLst>
                </p:cNvPr>
                <p:cNvSpPr>
                  <a:spLocks noChangeAspect="1" noChangeArrowheads="1"/>
                </p:cNvSpPr>
                <p:nvPr/>
              </p:nvSpPr>
              <p:spPr bwMode="auto">
                <a:xfrm flipV="1">
                  <a:off x="4080"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5" name="Rectangle 546">
                  <a:extLst>
                    <a:ext uri="{FF2B5EF4-FFF2-40B4-BE49-F238E27FC236}">
                      <a16:creationId xmlns:a16="http://schemas.microsoft.com/office/drawing/2014/main" id="{ADAD17D3-9C67-4C3E-B3B2-5DB6A5C5B32F}"/>
                    </a:ext>
                  </a:extLst>
                </p:cNvPr>
                <p:cNvSpPr>
                  <a:spLocks noChangeAspect="1" noChangeArrowheads="1"/>
                </p:cNvSpPr>
                <p:nvPr/>
              </p:nvSpPr>
              <p:spPr bwMode="auto">
                <a:xfrm flipV="1">
                  <a:off x="3936"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6" name="Rectangle 547">
                  <a:extLst>
                    <a:ext uri="{FF2B5EF4-FFF2-40B4-BE49-F238E27FC236}">
                      <a16:creationId xmlns:a16="http://schemas.microsoft.com/office/drawing/2014/main" id="{6EA690C0-218E-45E3-AE94-F76A1280A25A}"/>
                    </a:ext>
                  </a:extLst>
                </p:cNvPr>
                <p:cNvSpPr>
                  <a:spLocks noChangeAspect="1" noChangeArrowheads="1"/>
                </p:cNvSpPr>
                <p:nvPr/>
              </p:nvSpPr>
              <p:spPr bwMode="auto">
                <a:xfrm flipV="1">
                  <a:off x="4008"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7" name="Rectangle 548">
                  <a:extLst>
                    <a:ext uri="{FF2B5EF4-FFF2-40B4-BE49-F238E27FC236}">
                      <a16:creationId xmlns:a16="http://schemas.microsoft.com/office/drawing/2014/main" id="{0277E152-580C-4B3C-A494-7C87E9ACE28A}"/>
                    </a:ext>
                  </a:extLst>
                </p:cNvPr>
                <p:cNvSpPr>
                  <a:spLocks noChangeAspect="1" noChangeArrowheads="1"/>
                </p:cNvSpPr>
                <p:nvPr/>
              </p:nvSpPr>
              <p:spPr bwMode="auto">
                <a:xfrm flipV="1">
                  <a:off x="3792"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8" name="Rectangle 549">
                  <a:extLst>
                    <a:ext uri="{FF2B5EF4-FFF2-40B4-BE49-F238E27FC236}">
                      <a16:creationId xmlns:a16="http://schemas.microsoft.com/office/drawing/2014/main" id="{CA300393-9F3E-4528-840A-C3399F48B440}"/>
                    </a:ext>
                  </a:extLst>
                </p:cNvPr>
                <p:cNvSpPr>
                  <a:spLocks noChangeAspect="1" noChangeArrowheads="1"/>
                </p:cNvSpPr>
                <p:nvPr/>
              </p:nvSpPr>
              <p:spPr bwMode="auto">
                <a:xfrm flipV="1">
                  <a:off x="3864"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9" name="Rectangle 550">
                  <a:extLst>
                    <a:ext uri="{FF2B5EF4-FFF2-40B4-BE49-F238E27FC236}">
                      <a16:creationId xmlns:a16="http://schemas.microsoft.com/office/drawing/2014/main" id="{3B103041-DFD7-4EBF-8653-B214CBD53DA0}"/>
                    </a:ext>
                  </a:extLst>
                </p:cNvPr>
                <p:cNvSpPr>
                  <a:spLocks noChangeAspect="1" noChangeArrowheads="1"/>
                </p:cNvSpPr>
                <p:nvPr/>
              </p:nvSpPr>
              <p:spPr bwMode="auto">
                <a:xfrm flipV="1">
                  <a:off x="3864"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80" name="Rectangle 551">
                  <a:extLst>
                    <a:ext uri="{FF2B5EF4-FFF2-40B4-BE49-F238E27FC236}">
                      <a16:creationId xmlns:a16="http://schemas.microsoft.com/office/drawing/2014/main" id="{9DEAE6AA-9A0D-4C67-9C73-381CE2077E66}"/>
                    </a:ext>
                  </a:extLst>
                </p:cNvPr>
                <p:cNvSpPr>
                  <a:spLocks noChangeAspect="1" noChangeArrowheads="1"/>
                </p:cNvSpPr>
                <p:nvPr/>
              </p:nvSpPr>
              <p:spPr bwMode="auto">
                <a:xfrm flipV="1">
                  <a:off x="372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81" name="Rectangle 552">
                  <a:extLst>
                    <a:ext uri="{FF2B5EF4-FFF2-40B4-BE49-F238E27FC236}">
                      <a16:creationId xmlns:a16="http://schemas.microsoft.com/office/drawing/2014/main" id="{F646CCB9-961C-4580-8A52-78EC49F9A033}"/>
                    </a:ext>
                  </a:extLst>
                </p:cNvPr>
                <p:cNvSpPr>
                  <a:spLocks noChangeAspect="1" noChangeArrowheads="1"/>
                </p:cNvSpPr>
                <p:nvPr/>
              </p:nvSpPr>
              <p:spPr bwMode="auto">
                <a:xfrm flipV="1">
                  <a:off x="3792"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282" name="Group 553">
                  <a:extLst>
                    <a:ext uri="{FF2B5EF4-FFF2-40B4-BE49-F238E27FC236}">
                      <a16:creationId xmlns:a16="http://schemas.microsoft.com/office/drawing/2014/main" id="{15E43179-4D8C-4AA4-BA4D-4BC80AEC594B}"/>
                    </a:ext>
                  </a:extLst>
                </p:cNvPr>
                <p:cNvGrpSpPr>
                  <a:grpSpLocks noChangeAspect="1"/>
                </p:cNvGrpSpPr>
                <p:nvPr/>
              </p:nvGrpSpPr>
              <p:grpSpPr bwMode="auto">
                <a:xfrm>
                  <a:off x="3288" y="1296"/>
                  <a:ext cx="216" cy="216"/>
                  <a:chOff x="2928" y="2448"/>
                  <a:chExt cx="144" cy="144"/>
                </a:xfrm>
              </p:grpSpPr>
              <p:sp>
                <p:nvSpPr>
                  <p:cNvPr id="128344" name="Rectangle 554">
                    <a:extLst>
                      <a:ext uri="{FF2B5EF4-FFF2-40B4-BE49-F238E27FC236}">
                        <a16:creationId xmlns:a16="http://schemas.microsoft.com/office/drawing/2014/main" id="{8823B567-4690-4AAE-8408-C42BE1DC685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5" name="Rectangle 555">
                    <a:extLst>
                      <a:ext uri="{FF2B5EF4-FFF2-40B4-BE49-F238E27FC236}">
                        <a16:creationId xmlns:a16="http://schemas.microsoft.com/office/drawing/2014/main" id="{A62EA9BA-743F-4F0A-9839-537CC932ECBC}"/>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6" name="Rectangle 556">
                    <a:extLst>
                      <a:ext uri="{FF2B5EF4-FFF2-40B4-BE49-F238E27FC236}">
                        <a16:creationId xmlns:a16="http://schemas.microsoft.com/office/drawing/2014/main" id="{A092CEAD-3010-4111-9760-46D36EBFC939}"/>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7" name="Rectangle 557">
                    <a:extLst>
                      <a:ext uri="{FF2B5EF4-FFF2-40B4-BE49-F238E27FC236}">
                        <a16:creationId xmlns:a16="http://schemas.microsoft.com/office/drawing/2014/main" id="{60FD219A-D947-4605-ACD6-74ABE50116A3}"/>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8" name="Rectangle 558">
                    <a:extLst>
                      <a:ext uri="{FF2B5EF4-FFF2-40B4-BE49-F238E27FC236}">
                        <a16:creationId xmlns:a16="http://schemas.microsoft.com/office/drawing/2014/main" id="{B6E22C60-9224-449C-859F-879053158C04}"/>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9" name="Rectangle 559">
                    <a:extLst>
                      <a:ext uri="{FF2B5EF4-FFF2-40B4-BE49-F238E27FC236}">
                        <a16:creationId xmlns:a16="http://schemas.microsoft.com/office/drawing/2014/main" id="{873FAB5E-1FFA-452B-AC24-E8C15F4DE523}"/>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0" name="Rectangle 560">
                    <a:extLst>
                      <a:ext uri="{FF2B5EF4-FFF2-40B4-BE49-F238E27FC236}">
                        <a16:creationId xmlns:a16="http://schemas.microsoft.com/office/drawing/2014/main" id="{91590A7C-140E-4756-9AFB-9A4BC63344B8}"/>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1" name="Rectangle 561">
                    <a:extLst>
                      <a:ext uri="{FF2B5EF4-FFF2-40B4-BE49-F238E27FC236}">
                        <a16:creationId xmlns:a16="http://schemas.microsoft.com/office/drawing/2014/main" id="{B2168365-243D-4C43-AAC2-2DDC957465E1}"/>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2" name="Rectangle 562">
                    <a:extLst>
                      <a:ext uri="{FF2B5EF4-FFF2-40B4-BE49-F238E27FC236}">
                        <a16:creationId xmlns:a16="http://schemas.microsoft.com/office/drawing/2014/main" id="{AB1296A5-0ADB-4F8A-AE91-4DDF54EB128A}"/>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3" name="Group 563">
                  <a:extLst>
                    <a:ext uri="{FF2B5EF4-FFF2-40B4-BE49-F238E27FC236}">
                      <a16:creationId xmlns:a16="http://schemas.microsoft.com/office/drawing/2014/main" id="{2C1B0E98-52EA-41A5-B1DB-D6669F9BBE13}"/>
                    </a:ext>
                  </a:extLst>
                </p:cNvPr>
                <p:cNvGrpSpPr>
                  <a:grpSpLocks noChangeAspect="1"/>
                </p:cNvGrpSpPr>
                <p:nvPr/>
              </p:nvGrpSpPr>
              <p:grpSpPr bwMode="auto">
                <a:xfrm>
                  <a:off x="3504" y="1296"/>
                  <a:ext cx="216" cy="216"/>
                  <a:chOff x="2928" y="2448"/>
                  <a:chExt cx="144" cy="144"/>
                </a:xfrm>
              </p:grpSpPr>
              <p:sp>
                <p:nvSpPr>
                  <p:cNvPr id="128335" name="Rectangle 564">
                    <a:extLst>
                      <a:ext uri="{FF2B5EF4-FFF2-40B4-BE49-F238E27FC236}">
                        <a16:creationId xmlns:a16="http://schemas.microsoft.com/office/drawing/2014/main" id="{4BA6ED0A-E11F-4E2B-BDB3-44650DE13A0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6" name="Rectangle 565">
                    <a:extLst>
                      <a:ext uri="{FF2B5EF4-FFF2-40B4-BE49-F238E27FC236}">
                        <a16:creationId xmlns:a16="http://schemas.microsoft.com/office/drawing/2014/main" id="{21BF072E-359C-4061-A627-DBD4DB53ED8D}"/>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7" name="Rectangle 566">
                    <a:extLst>
                      <a:ext uri="{FF2B5EF4-FFF2-40B4-BE49-F238E27FC236}">
                        <a16:creationId xmlns:a16="http://schemas.microsoft.com/office/drawing/2014/main" id="{CDCF51A6-83A2-4DA2-8EAD-390679E2F290}"/>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8" name="Rectangle 567">
                    <a:extLst>
                      <a:ext uri="{FF2B5EF4-FFF2-40B4-BE49-F238E27FC236}">
                        <a16:creationId xmlns:a16="http://schemas.microsoft.com/office/drawing/2014/main" id="{F585EB36-5524-401D-AD01-42695C1E03BF}"/>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9" name="Rectangle 568">
                    <a:extLst>
                      <a:ext uri="{FF2B5EF4-FFF2-40B4-BE49-F238E27FC236}">
                        <a16:creationId xmlns:a16="http://schemas.microsoft.com/office/drawing/2014/main" id="{D0FD7F35-C467-440F-AF64-6AE03396DFB3}"/>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0" name="Rectangle 569">
                    <a:extLst>
                      <a:ext uri="{FF2B5EF4-FFF2-40B4-BE49-F238E27FC236}">
                        <a16:creationId xmlns:a16="http://schemas.microsoft.com/office/drawing/2014/main" id="{6EC9ECA4-DA25-4853-98E5-C2A3EE987237}"/>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1" name="Rectangle 570">
                    <a:extLst>
                      <a:ext uri="{FF2B5EF4-FFF2-40B4-BE49-F238E27FC236}">
                        <a16:creationId xmlns:a16="http://schemas.microsoft.com/office/drawing/2014/main" id="{221E1C2F-A10B-4023-A41E-664CE9DE4794}"/>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2" name="Rectangle 571">
                    <a:extLst>
                      <a:ext uri="{FF2B5EF4-FFF2-40B4-BE49-F238E27FC236}">
                        <a16:creationId xmlns:a16="http://schemas.microsoft.com/office/drawing/2014/main" id="{31EFE3C7-9BCA-4253-804A-4D19646F2F65}"/>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3" name="Rectangle 572">
                    <a:extLst>
                      <a:ext uri="{FF2B5EF4-FFF2-40B4-BE49-F238E27FC236}">
                        <a16:creationId xmlns:a16="http://schemas.microsoft.com/office/drawing/2014/main" id="{C8F63CB5-80C0-4736-9A32-08A725C93008}"/>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4" name="Group 573">
                  <a:extLst>
                    <a:ext uri="{FF2B5EF4-FFF2-40B4-BE49-F238E27FC236}">
                      <a16:creationId xmlns:a16="http://schemas.microsoft.com/office/drawing/2014/main" id="{EDB84314-90E8-45D6-98F5-92CD48B854F0}"/>
                    </a:ext>
                  </a:extLst>
                </p:cNvPr>
                <p:cNvGrpSpPr>
                  <a:grpSpLocks noChangeAspect="1"/>
                </p:cNvGrpSpPr>
                <p:nvPr/>
              </p:nvGrpSpPr>
              <p:grpSpPr bwMode="auto">
                <a:xfrm>
                  <a:off x="3720" y="1296"/>
                  <a:ext cx="216" cy="216"/>
                  <a:chOff x="2928" y="2448"/>
                  <a:chExt cx="144" cy="144"/>
                </a:xfrm>
              </p:grpSpPr>
              <p:sp>
                <p:nvSpPr>
                  <p:cNvPr id="128326" name="Rectangle 574">
                    <a:extLst>
                      <a:ext uri="{FF2B5EF4-FFF2-40B4-BE49-F238E27FC236}">
                        <a16:creationId xmlns:a16="http://schemas.microsoft.com/office/drawing/2014/main" id="{12E6179F-4933-4B4A-8B53-5CE99C9A3453}"/>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7" name="Rectangle 575">
                    <a:extLst>
                      <a:ext uri="{FF2B5EF4-FFF2-40B4-BE49-F238E27FC236}">
                        <a16:creationId xmlns:a16="http://schemas.microsoft.com/office/drawing/2014/main" id="{A2B1B6AE-DB37-4989-BC81-8B66A94CAD1B}"/>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8" name="Rectangle 576">
                    <a:extLst>
                      <a:ext uri="{FF2B5EF4-FFF2-40B4-BE49-F238E27FC236}">
                        <a16:creationId xmlns:a16="http://schemas.microsoft.com/office/drawing/2014/main" id="{43E43474-F0BF-439A-B389-0DDF3290E0F3}"/>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9" name="Rectangle 577">
                    <a:extLst>
                      <a:ext uri="{FF2B5EF4-FFF2-40B4-BE49-F238E27FC236}">
                        <a16:creationId xmlns:a16="http://schemas.microsoft.com/office/drawing/2014/main" id="{736A1E02-06BB-4638-B003-218BD63664E3}"/>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0" name="Rectangle 578">
                    <a:extLst>
                      <a:ext uri="{FF2B5EF4-FFF2-40B4-BE49-F238E27FC236}">
                        <a16:creationId xmlns:a16="http://schemas.microsoft.com/office/drawing/2014/main" id="{DFD7DC45-2E52-4E39-A7A3-E2F072D9D2FD}"/>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1" name="Rectangle 579">
                    <a:extLst>
                      <a:ext uri="{FF2B5EF4-FFF2-40B4-BE49-F238E27FC236}">
                        <a16:creationId xmlns:a16="http://schemas.microsoft.com/office/drawing/2014/main" id="{49F63021-DDF5-44D2-8536-8E08F496F203}"/>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2" name="Rectangle 580">
                    <a:extLst>
                      <a:ext uri="{FF2B5EF4-FFF2-40B4-BE49-F238E27FC236}">
                        <a16:creationId xmlns:a16="http://schemas.microsoft.com/office/drawing/2014/main" id="{780884EF-137B-40AD-9236-D7E8EEDD69BB}"/>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3" name="Rectangle 581">
                    <a:extLst>
                      <a:ext uri="{FF2B5EF4-FFF2-40B4-BE49-F238E27FC236}">
                        <a16:creationId xmlns:a16="http://schemas.microsoft.com/office/drawing/2014/main" id="{62829E33-E3B1-428A-8CF7-DA0BC0B3C982}"/>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4" name="Rectangle 582">
                    <a:extLst>
                      <a:ext uri="{FF2B5EF4-FFF2-40B4-BE49-F238E27FC236}">
                        <a16:creationId xmlns:a16="http://schemas.microsoft.com/office/drawing/2014/main" id="{0DD74D35-CA29-408E-8098-6572925CCBDD}"/>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5" name="Group 583">
                  <a:extLst>
                    <a:ext uri="{FF2B5EF4-FFF2-40B4-BE49-F238E27FC236}">
                      <a16:creationId xmlns:a16="http://schemas.microsoft.com/office/drawing/2014/main" id="{BBB0B3EA-FED0-49A9-8E30-72EEB5553D9E}"/>
                    </a:ext>
                  </a:extLst>
                </p:cNvPr>
                <p:cNvGrpSpPr>
                  <a:grpSpLocks noChangeAspect="1"/>
                </p:cNvGrpSpPr>
                <p:nvPr/>
              </p:nvGrpSpPr>
              <p:grpSpPr bwMode="auto">
                <a:xfrm>
                  <a:off x="3936" y="1296"/>
                  <a:ext cx="216" cy="216"/>
                  <a:chOff x="2928" y="2448"/>
                  <a:chExt cx="144" cy="144"/>
                </a:xfrm>
              </p:grpSpPr>
              <p:sp>
                <p:nvSpPr>
                  <p:cNvPr id="128317" name="Rectangle 584">
                    <a:extLst>
                      <a:ext uri="{FF2B5EF4-FFF2-40B4-BE49-F238E27FC236}">
                        <a16:creationId xmlns:a16="http://schemas.microsoft.com/office/drawing/2014/main" id="{C218E6A3-897F-4CFC-8DFF-823940AE8EB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8" name="Rectangle 585">
                    <a:extLst>
                      <a:ext uri="{FF2B5EF4-FFF2-40B4-BE49-F238E27FC236}">
                        <a16:creationId xmlns:a16="http://schemas.microsoft.com/office/drawing/2014/main" id="{E2390AFF-C7D5-4A5A-8FE9-3E5EEE60483A}"/>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9" name="Rectangle 586">
                    <a:extLst>
                      <a:ext uri="{FF2B5EF4-FFF2-40B4-BE49-F238E27FC236}">
                        <a16:creationId xmlns:a16="http://schemas.microsoft.com/office/drawing/2014/main" id="{802A92DA-F001-4A20-B956-E7A5A0B8B094}"/>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0" name="Rectangle 587">
                    <a:extLst>
                      <a:ext uri="{FF2B5EF4-FFF2-40B4-BE49-F238E27FC236}">
                        <a16:creationId xmlns:a16="http://schemas.microsoft.com/office/drawing/2014/main" id="{9948723E-F5E6-4E6F-94D7-97572C77EB1E}"/>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1" name="Rectangle 588">
                    <a:extLst>
                      <a:ext uri="{FF2B5EF4-FFF2-40B4-BE49-F238E27FC236}">
                        <a16:creationId xmlns:a16="http://schemas.microsoft.com/office/drawing/2014/main" id="{663A9623-B325-4688-8AE5-43117C8D4E04}"/>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2" name="Rectangle 589">
                    <a:extLst>
                      <a:ext uri="{FF2B5EF4-FFF2-40B4-BE49-F238E27FC236}">
                        <a16:creationId xmlns:a16="http://schemas.microsoft.com/office/drawing/2014/main" id="{8C7C8221-806F-4C6F-9302-CD074116E1EC}"/>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3" name="Rectangle 590">
                    <a:extLst>
                      <a:ext uri="{FF2B5EF4-FFF2-40B4-BE49-F238E27FC236}">
                        <a16:creationId xmlns:a16="http://schemas.microsoft.com/office/drawing/2014/main" id="{8B9D7B03-6C24-4F66-B5DB-BECCDA5546F7}"/>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4" name="Rectangle 591">
                    <a:extLst>
                      <a:ext uri="{FF2B5EF4-FFF2-40B4-BE49-F238E27FC236}">
                        <a16:creationId xmlns:a16="http://schemas.microsoft.com/office/drawing/2014/main" id="{C888138A-8BDD-4BDC-97C4-8FA176236B53}"/>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5" name="Rectangle 592">
                    <a:extLst>
                      <a:ext uri="{FF2B5EF4-FFF2-40B4-BE49-F238E27FC236}">
                        <a16:creationId xmlns:a16="http://schemas.microsoft.com/office/drawing/2014/main" id="{2584B49C-0E25-42D9-9395-C7BB436C2FA9}"/>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6" name="Group 593">
                  <a:extLst>
                    <a:ext uri="{FF2B5EF4-FFF2-40B4-BE49-F238E27FC236}">
                      <a16:creationId xmlns:a16="http://schemas.microsoft.com/office/drawing/2014/main" id="{69DC2ECA-1A93-45FF-84F5-116591CECCF9}"/>
                    </a:ext>
                  </a:extLst>
                </p:cNvPr>
                <p:cNvGrpSpPr>
                  <a:grpSpLocks noChangeAspect="1"/>
                </p:cNvGrpSpPr>
                <p:nvPr/>
              </p:nvGrpSpPr>
              <p:grpSpPr bwMode="auto">
                <a:xfrm>
                  <a:off x="4152" y="1296"/>
                  <a:ext cx="216" cy="216"/>
                  <a:chOff x="2928" y="2448"/>
                  <a:chExt cx="144" cy="144"/>
                </a:xfrm>
              </p:grpSpPr>
              <p:sp>
                <p:nvSpPr>
                  <p:cNvPr id="128308" name="Rectangle 594">
                    <a:extLst>
                      <a:ext uri="{FF2B5EF4-FFF2-40B4-BE49-F238E27FC236}">
                        <a16:creationId xmlns:a16="http://schemas.microsoft.com/office/drawing/2014/main" id="{7758B5A2-3EE5-43C2-AD4A-6705A52C5900}"/>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9" name="Rectangle 595">
                    <a:extLst>
                      <a:ext uri="{FF2B5EF4-FFF2-40B4-BE49-F238E27FC236}">
                        <a16:creationId xmlns:a16="http://schemas.microsoft.com/office/drawing/2014/main" id="{EA0DDE70-47A0-48A8-B56D-A8B2C6DD38F6}"/>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0" name="Rectangle 596">
                    <a:extLst>
                      <a:ext uri="{FF2B5EF4-FFF2-40B4-BE49-F238E27FC236}">
                        <a16:creationId xmlns:a16="http://schemas.microsoft.com/office/drawing/2014/main" id="{669CBE99-7DD3-4E4D-BBCA-118EC7D90F72}"/>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1" name="Rectangle 597">
                    <a:extLst>
                      <a:ext uri="{FF2B5EF4-FFF2-40B4-BE49-F238E27FC236}">
                        <a16:creationId xmlns:a16="http://schemas.microsoft.com/office/drawing/2014/main" id="{2AF31578-BE0F-49BC-89EA-3994982B7629}"/>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2" name="Rectangle 598">
                    <a:extLst>
                      <a:ext uri="{FF2B5EF4-FFF2-40B4-BE49-F238E27FC236}">
                        <a16:creationId xmlns:a16="http://schemas.microsoft.com/office/drawing/2014/main" id="{B1BAB026-1E1B-4DA7-B99A-57DFCE350CDA}"/>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3" name="Rectangle 599">
                    <a:extLst>
                      <a:ext uri="{FF2B5EF4-FFF2-40B4-BE49-F238E27FC236}">
                        <a16:creationId xmlns:a16="http://schemas.microsoft.com/office/drawing/2014/main" id="{23BAAD4F-BB30-4CED-99A8-DC57D83FA38D}"/>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4" name="Rectangle 600">
                    <a:extLst>
                      <a:ext uri="{FF2B5EF4-FFF2-40B4-BE49-F238E27FC236}">
                        <a16:creationId xmlns:a16="http://schemas.microsoft.com/office/drawing/2014/main" id="{324C5826-2BA0-466A-BA27-013F4CC958E7}"/>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5" name="Rectangle 601">
                    <a:extLst>
                      <a:ext uri="{FF2B5EF4-FFF2-40B4-BE49-F238E27FC236}">
                        <a16:creationId xmlns:a16="http://schemas.microsoft.com/office/drawing/2014/main" id="{769B788F-6A3F-494B-938D-F245C3C2B184}"/>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6" name="Rectangle 602">
                    <a:extLst>
                      <a:ext uri="{FF2B5EF4-FFF2-40B4-BE49-F238E27FC236}">
                        <a16:creationId xmlns:a16="http://schemas.microsoft.com/office/drawing/2014/main" id="{4E722189-22D3-44B3-A9A8-64F0ED6D67F5}"/>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7" name="Group 603">
                  <a:extLst>
                    <a:ext uri="{FF2B5EF4-FFF2-40B4-BE49-F238E27FC236}">
                      <a16:creationId xmlns:a16="http://schemas.microsoft.com/office/drawing/2014/main" id="{181C0AA0-E9F3-4150-95FA-4F8EAE03CD32}"/>
                    </a:ext>
                  </a:extLst>
                </p:cNvPr>
                <p:cNvGrpSpPr>
                  <a:grpSpLocks noChangeAspect="1"/>
                </p:cNvGrpSpPr>
                <p:nvPr/>
              </p:nvGrpSpPr>
              <p:grpSpPr bwMode="auto">
                <a:xfrm>
                  <a:off x="4152" y="1512"/>
                  <a:ext cx="216" cy="216"/>
                  <a:chOff x="2928" y="2448"/>
                  <a:chExt cx="144" cy="144"/>
                </a:xfrm>
              </p:grpSpPr>
              <p:sp>
                <p:nvSpPr>
                  <p:cNvPr id="128299" name="Rectangle 604">
                    <a:extLst>
                      <a:ext uri="{FF2B5EF4-FFF2-40B4-BE49-F238E27FC236}">
                        <a16:creationId xmlns:a16="http://schemas.microsoft.com/office/drawing/2014/main" id="{0675A42D-8E2A-4700-9DFA-EDC1FF30228C}"/>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0" name="Rectangle 605">
                    <a:extLst>
                      <a:ext uri="{FF2B5EF4-FFF2-40B4-BE49-F238E27FC236}">
                        <a16:creationId xmlns:a16="http://schemas.microsoft.com/office/drawing/2014/main" id="{D37C850F-4D87-4D12-BF99-7DAE31DF6463}"/>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1" name="Rectangle 606">
                    <a:extLst>
                      <a:ext uri="{FF2B5EF4-FFF2-40B4-BE49-F238E27FC236}">
                        <a16:creationId xmlns:a16="http://schemas.microsoft.com/office/drawing/2014/main" id="{B49D6FEA-6983-45D1-980B-164EAE38CDDA}"/>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2" name="Rectangle 607">
                    <a:extLst>
                      <a:ext uri="{FF2B5EF4-FFF2-40B4-BE49-F238E27FC236}">
                        <a16:creationId xmlns:a16="http://schemas.microsoft.com/office/drawing/2014/main" id="{F279F5EE-DA70-4333-8DCC-198F9FBE55CA}"/>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3" name="Rectangle 608">
                    <a:extLst>
                      <a:ext uri="{FF2B5EF4-FFF2-40B4-BE49-F238E27FC236}">
                        <a16:creationId xmlns:a16="http://schemas.microsoft.com/office/drawing/2014/main" id="{BCFDB1DA-79BE-4323-899F-EFB9396586B9}"/>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4" name="Rectangle 609">
                    <a:extLst>
                      <a:ext uri="{FF2B5EF4-FFF2-40B4-BE49-F238E27FC236}">
                        <a16:creationId xmlns:a16="http://schemas.microsoft.com/office/drawing/2014/main" id="{330C7D5D-59A3-449F-AC2E-7CFF58CB9B12}"/>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5" name="Rectangle 610">
                    <a:extLst>
                      <a:ext uri="{FF2B5EF4-FFF2-40B4-BE49-F238E27FC236}">
                        <a16:creationId xmlns:a16="http://schemas.microsoft.com/office/drawing/2014/main" id="{4D3F3339-0577-4433-BA4D-2B14AD6C76AD}"/>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6" name="Rectangle 611">
                    <a:extLst>
                      <a:ext uri="{FF2B5EF4-FFF2-40B4-BE49-F238E27FC236}">
                        <a16:creationId xmlns:a16="http://schemas.microsoft.com/office/drawing/2014/main" id="{61269685-C170-45E8-9B4D-6327D3FD6307}"/>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7" name="Rectangle 612">
                    <a:extLst>
                      <a:ext uri="{FF2B5EF4-FFF2-40B4-BE49-F238E27FC236}">
                        <a16:creationId xmlns:a16="http://schemas.microsoft.com/office/drawing/2014/main" id="{9C1450BB-2E33-4176-A7CF-2BCA52AB0975}"/>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8" name="Group 613">
                  <a:extLst>
                    <a:ext uri="{FF2B5EF4-FFF2-40B4-BE49-F238E27FC236}">
                      <a16:creationId xmlns:a16="http://schemas.microsoft.com/office/drawing/2014/main" id="{B68D89D9-C976-440C-9595-2FEB4CCD7D4D}"/>
                    </a:ext>
                  </a:extLst>
                </p:cNvPr>
                <p:cNvGrpSpPr>
                  <a:grpSpLocks noChangeAspect="1"/>
                </p:cNvGrpSpPr>
                <p:nvPr/>
              </p:nvGrpSpPr>
              <p:grpSpPr bwMode="auto">
                <a:xfrm>
                  <a:off x="4152" y="1728"/>
                  <a:ext cx="216" cy="216"/>
                  <a:chOff x="2928" y="2448"/>
                  <a:chExt cx="144" cy="144"/>
                </a:xfrm>
              </p:grpSpPr>
              <p:sp>
                <p:nvSpPr>
                  <p:cNvPr id="128290" name="Rectangle 614">
                    <a:extLst>
                      <a:ext uri="{FF2B5EF4-FFF2-40B4-BE49-F238E27FC236}">
                        <a16:creationId xmlns:a16="http://schemas.microsoft.com/office/drawing/2014/main" id="{A056A5F1-8056-440D-803A-BD55F3593F3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1" name="Rectangle 615">
                    <a:extLst>
                      <a:ext uri="{FF2B5EF4-FFF2-40B4-BE49-F238E27FC236}">
                        <a16:creationId xmlns:a16="http://schemas.microsoft.com/office/drawing/2014/main" id="{CA266862-7691-428C-8B23-B075D6D34351}"/>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2" name="Rectangle 616">
                    <a:extLst>
                      <a:ext uri="{FF2B5EF4-FFF2-40B4-BE49-F238E27FC236}">
                        <a16:creationId xmlns:a16="http://schemas.microsoft.com/office/drawing/2014/main" id="{F3045D9D-670A-4AAA-B3A3-B0D2241F733B}"/>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3" name="Rectangle 617">
                    <a:extLst>
                      <a:ext uri="{FF2B5EF4-FFF2-40B4-BE49-F238E27FC236}">
                        <a16:creationId xmlns:a16="http://schemas.microsoft.com/office/drawing/2014/main" id="{D919736F-4D4A-451E-AFF3-B4ADFCFE1983}"/>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4" name="Rectangle 618">
                    <a:extLst>
                      <a:ext uri="{FF2B5EF4-FFF2-40B4-BE49-F238E27FC236}">
                        <a16:creationId xmlns:a16="http://schemas.microsoft.com/office/drawing/2014/main" id="{BC8EAEF5-11D0-4E6C-A012-9A1A3E8C3B78}"/>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5" name="Rectangle 619">
                    <a:extLst>
                      <a:ext uri="{FF2B5EF4-FFF2-40B4-BE49-F238E27FC236}">
                        <a16:creationId xmlns:a16="http://schemas.microsoft.com/office/drawing/2014/main" id="{67F1BDF4-C3E8-4FC0-AED4-F32A56CBBDA4}"/>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6" name="Rectangle 620">
                    <a:extLst>
                      <a:ext uri="{FF2B5EF4-FFF2-40B4-BE49-F238E27FC236}">
                        <a16:creationId xmlns:a16="http://schemas.microsoft.com/office/drawing/2014/main" id="{3DB82A25-C914-470F-B4FB-CDE91C09DB5E}"/>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7" name="Rectangle 621">
                    <a:extLst>
                      <a:ext uri="{FF2B5EF4-FFF2-40B4-BE49-F238E27FC236}">
                        <a16:creationId xmlns:a16="http://schemas.microsoft.com/office/drawing/2014/main" id="{45C6145B-D123-43D8-9EDA-71D085E2E6AE}"/>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8" name="Rectangle 622">
                    <a:extLst>
                      <a:ext uri="{FF2B5EF4-FFF2-40B4-BE49-F238E27FC236}">
                        <a16:creationId xmlns:a16="http://schemas.microsoft.com/office/drawing/2014/main" id="{077D4C39-19E4-41CF-B332-4C160B2947E1}"/>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289" name="Rectangle 623">
                  <a:extLst>
                    <a:ext uri="{FF2B5EF4-FFF2-40B4-BE49-F238E27FC236}">
                      <a16:creationId xmlns:a16="http://schemas.microsoft.com/office/drawing/2014/main" id="{4D584FC7-7A01-449A-AAD3-E421555C5A93}"/>
                    </a:ext>
                  </a:extLst>
                </p:cNvPr>
                <p:cNvSpPr>
                  <a:spLocks noChangeAspect="1" noChangeArrowheads="1"/>
                </p:cNvSpPr>
                <p:nvPr/>
              </p:nvSpPr>
              <p:spPr bwMode="auto">
                <a:xfrm flipV="1">
                  <a:off x="3792" y="1800"/>
                  <a:ext cx="72" cy="72"/>
                </a:xfrm>
                <a:prstGeom prst="rect">
                  <a:avLst/>
                </a:prstGeom>
                <a:solidFill>
                  <a:srgbClr val="11B119"/>
                </a:solidFill>
                <a:ln w="3175">
                  <a:solidFill>
                    <a:srgbClr val="11B119"/>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15" name="Group 624">
                <a:extLst>
                  <a:ext uri="{FF2B5EF4-FFF2-40B4-BE49-F238E27FC236}">
                    <a16:creationId xmlns:a16="http://schemas.microsoft.com/office/drawing/2014/main" id="{6A02E54F-A05F-4090-B581-2B70542580C0}"/>
                  </a:ext>
                </a:extLst>
              </p:cNvPr>
              <p:cNvGrpSpPr>
                <a:grpSpLocks noChangeAspect="1"/>
              </p:cNvGrpSpPr>
              <p:nvPr/>
            </p:nvGrpSpPr>
            <p:grpSpPr bwMode="auto">
              <a:xfrm>
                <a:off x="1320" y="1277"/>
                <a:ext cx="432" cy="262"/>
                <a:chOff x="3288" y="1296"/>
                <a:chExt cx="1080" cy="648"/>
              </a:xfrm>
            </p:grpSpPr>
            <p:sp>
              <p:nvSpPr>
                <p:cNvPr id="128135" name="Rectangle 625">
                  <a:extLst>
                    <a:ext uri="{FF2B5EF4-FFF2-40B4-BE49-F238E27FC236}">
                      <a16:creationId xmlns:a16="http://schemas.microsoft.com/office/drawing/2014/main" id="{78A8604D-2806-4047-93C4-64AB937E9FE5}"/>
                    </a:ext>
                  </a:extLst>
                </p:cNvPr>
                <p:cNvSpPr>
                  <a:spLocks noChangeAspect="1" noChangeArrowheads="1"/>
                </p:cNvSpPr>
                <p:nvPr/>
              </p:nvSpPr>
              <p:spPr bwMode="auto">
                <a:xfrm flipV="1">
                  <a:off x="328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6" name="Rectangle 626">
                  <a:extLst>
                    <a:ext uri="{FF2B5EF4-FFF2-40B4-BE49-F238E27FC236}">
                      <a16:creationId xmlns:a16="http://schemas.microsoft.com/office/drawing/2014/main" id="{1CE4DE52-573E-4AF8-9BB1-5941980B362E}"/>
                    </a:ext>
                  </a:extLst>
                </p:cNvPr>
                <p:cNvSpPr>
                  <a:spLocks noChangeAspect="1" noChangeArrowheads="1"/>
                </p:cNvSpPr>
                <p:nvPr/>
              </p:nvSpPr>
              <p:spPr bwMode="auto">
                <a:xfrm flipV="1">
                  <a:off x="3360"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7" name="Rectangle 627">
                  <a:extLst>
                    <a:ext uri="{FF2B5EF4-FFF2-40B4-BE49-F238E27FC236}">
                      <a16:creationId xmlns:a16="http://schemas.microsoft.com/office/drawing/2014/main" id="{9B65638E-B6B6-46DC-A84E-894546373745}"/>
                    </a:ext>
                  </a:extLst>
                </p:cNvPr>
                <p:cNvSpPr>
                  <a:spLocks noChangeAspect="1" noChangeArrowheads="1"/>
                </p:cNvSpPr>
                <p:nvPr/>
              </p:nvSpPr>
              <p:spPr bwMode="auto">
                <a:xfrm flipV="1">
                  <a:off x="3432"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8" name="Rectangle 628">
                  <a:extLst>
                    <a:ext uri="{FF2B5EF4-FFF2-40B4-BE49-F238E27FC236}">
                      <a16:creationId xmlns:a16="http://schemas.microsoft.com/office/drawing/2014/main" id="{2AA262A4-40EE-47BF-9608-FEB6B8273B12}"/>
                    </a:ext>
                  </a:extLst>
                </p:cNvPr>
                <p:cNvSpPr>
                  <a:spLocks noChangeAspect="1" noChangeArrowheads="1"/>
                </p:cNvSpPr>
                <p:nvPr/>
              </p:nvSpPr>
              <p:spPr bwMode="auto">
                <a:xfrm flipV="1">
                  <a:off x="3432"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9" name="Rectangle 629">
                  <a:extLst>
                    <a:ext uri="{FF2B5EF4-FFF2-40B4-BE49-F238E27FC236}">
                      <a16:creationId xmlns:a16="http://schemas.microsoft.com/office/drawing/2014/main" id="{008F65A5-3D89-4F93-801A-DFC3076368B6}"/>
                    </a:ext>
                  </a:extLst>
                </p:cNvPr>
                <p:cNvSpPr>
                  <a:spLocks noChangeAspect="1" noChangeArrowheads="1"/>
                </p:cNvSpPr>
                <p:nvPr/>
              </p:nvSpPr>
              <p:spPr bwMode="auto">
                <a:xfrm flipV="1">
                  <a:off x="328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0" name="Rectangle 630">
                  <a:extLst>
                    <a:ext uri="{FF2B5EF4-FFF2-40B4-BE49-F238E27FC236}">
                      <a16:creationId xmlns:a16="http://schemas.microsoft.com/office/drawing/2014/main" id="{2E82E2CE-DE81-49AB-A7E6-785D314E45B3}"/>
                    </a:ext>
                  </a:extLst>
                </p:cNvPr>
                <p:cNvSpPr>
                  <a:spLocks noChangeAspect="1" noChangeArrowheads="1"/>
                </p:cNvSpPr>
                <p:nvPr/>
              </p:nvSpPr>
              <p:spPr bwMode="auto">
                <a:xfrm flipV="1">
                  <a:off x="3360"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1" name="Rectangle 631">
                  <a:extLst>
                    <a:ext uri="{FF2B5EF4-FFF2-40B4-BE49-F238E27FC236}">
                      <a16:creationId xmlns:a16="http://schemas.microsoft.com/office/drawing/2014/main" id="{1D7D1695-D5C4-4C1D-B79E-E2CE9DD4F4D8}"/>
                    </a:ext>
                  </a:extLst>
                </p:cNvPr>
                <p:cNvSpPr>
                  <a:spLocks noChangeAspect="1" noChangeArrowheads="1"/>
                </p:cNvSpPr>
                <p:nvPr/>
              </p:nvSpPr>
              <p:spPr bwMode="auto">
                <a:xfrm flipV="1">
                  <a:off x="3504"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2" name="Rectangle 632">
                  <a:extLst>
                    <a:ext uri="{FF2B5EF4-FFF2-40B4-BE49-F238E27FC236}">
                      <a16:creationId xmlns:a16="http://schemas.microsoft.com/office/drawing/2014/main" id="{C3390E75-6FE8-4D02-99DD-D064BD3B4051}"/>
                    </a:ext>
                  </a:extLst>
                </p:cNvPr>
                <p:cNvSpPr>
                  <a:spLocks noChangeAspect="1" noChangeArrowheads="1"/>
                </p:cNvSpPr>
                <p:nvPr/>
              </p:nvSpPr>
              <p:spPr bwMode="auto">
                <a:xfrm flipV="1">
                  <a:off x="3576"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3" name="Rectangle 633">
                  <a:extLst>
                    <a:ext uri="{FF2B5EF4-FFF2-40B4-BE49-F238E27FC236}">
                      <a16:creationId xmlns:a16="http://schemas.microsoft.com/office/drawing/2014/main" id="{60D4B149-9262-4918-8905-4FB5D9C4A98F}"/>
                    </a:ext>
                  </a:extLst>
                </p:cNvPr>
                <p:cNvSpPr>
                  <a:spLocks noChangeAspect="1" noChangeArrowheads="1"/>
                </p:cNvSpPr>
                <p:nvPr/>
              </p:nvSpPr>
              <p:spPr bwMode="auto">
                <a:xfrm flipV="1">
                  <a:off x="3576"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4" name="Rectangle 634">
                  <a:extLst>
                    <a:ext uri="{FF2B5EF4-FFF2-40B4-BE49-F238E27FC236}">
                      <a16:creationId xmlns:a16="http://schemas.microsoft.com/office/drawing/2014/main" id="{E0922861-7CE9-4EF3-9F26-5E021BE6551E}"/>
                    </a:ext>
                  </a:extLst>
                </p:cNvPr>
                <p:cNvSpPr>
                  <a:spLocks noChangeAspect="1" noChangeArrowheads="1"/>
                </p:cNvSpPr>
                <p:nvPr/>
              </p:nvSpPr>
              <p:spPr bwMode="auto">
                <a:xfrm flipV="1">
                  <a:off x="364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5" name="Rectangle 635">
                  <a:extLst>
                    <a:ext uri="{FF2B5EF4-FFF2-40B4-BE49-F238E27FC236}">
                      <a16:creationId xmlns:a16="http://schemas.microsoft.com/office/drawing/2014/main" id="{7F328D86-76A0-4B83-A4E7-158AC59E69B9}"/>
                    </a:ext>
                  </a:extLst>
                </p:cNvPr>
                <p:cNvSpPr>
                  <a:spLocks noChangeAspect="1" noChangeArrowheads="1"/>
                </p:cNvSpPr>
                <p:nvPr/>
              </p:nvSpPr>
              <p:spPr bwMode="auto">
                <a:xfrm flipV="1">
                  <a:off x="364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6" name="Rectangle 636">
                  <a:extLst>
                    <a:ext uri="{FF2B5EF4-FFF2-40B4-BE49-F238E27FC236}">
                      <a16:creationId xmlns:a16="http://schemas.microsoft.com/office/drawing/2014/main" id="{E7459F1E-E2DF-4ACE-88E5-72AA16F450EF}"/>
                    </a:ext>
                  </a:extLst>
                </p:cNvPr>
                <p:cNvSpPr>
                  <a:spLocks noChangeAspect="1" noChangeArrowheads="1"/>
                </p:cNvSpPr>
                <p:nvPr/>
              </p:nvSpPr>
              <p:spPr bwMode="auto">
                <a:xfrm flipV="1">
                  <a:off x="3648"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7" name="Rectangle 637">
                  <a:extLst>
                    <a:ext uri="{FF2B5EF4-FFF2-40B4-BE49-F238E27FC236}">
                      <a16:creationId xmlns:a16="http://schemas.microsoft.com/office/drawing/2014/main" id="{3F85C768-5D48-440A-A82B-BF4AA651091E}"/>
                    </a:ext>
                  </a:extLst>
                </p:cNvPr>
                <p:cNvSpPr>
                  <a:spLocks noChangeAspect="1" noChangeArrowheads="1"/>
                </p:cNvSpPr>
                <p:nvPr/>
              </p:nvSpPr>
              <p:spPr bwMode="auto">
                <a:xfrm flipV="1">
                  <a:off x="3504"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8" name="Rectangle 638">
                  <a:extLst>
                    <a:ext uri="{FF2B5EF4-FFF2-40B4-BE49-F238E27FC236}">
                      <a16:creationId xmlns:a16="http://schemas.microsoft.com/office/drawing/2014/main" id="{FD7BCE22-B05E-4F56-80E4-309D22888EC3}"/>
                    </a:ext>
                  </a:extLst>
                </p:cNvPr>
                <p:cNvSpPr>
                  <a:spLocks noChangeAspect="1" noChangeArrowheads="1"/>
                </p:cNvSpPr>
                <p:nvPr/>
              </p:nvSpPr>
              <p:spPr bwMode="auto">
                <a:xfrm flipV="1">
                  <a:off x="3576"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149" name="Group 639">
                  <a:extLst>
                    <a:ext uri="{FF2B5EF4-FFF2-40B4-BE49-F238E27FC236}">
                      <a16:creationId xmlns:a16="http://schemas.microsoft.com/office/drawing/2014/main" id="{B7CED0FE-3C7E-4A8F-925A-CAA01D505213}"/>
                    </a:ext>
                  </a:extLst>
                </p:cNvPr>
                <p:cNvGrpSpPr>
                  <a:grpSpLocks noChangeAspect="1"/>
                </p:cNvGrpSpPr>
                <p:nvPr/>
              </p:nvGrpSpPr>
              <p:grpSpPr bwMode="auto">
                <a:xfrm>
                  <a:off x="3720" y="1512"/>
                  <a:ext cx="216" cy="216"/>
                  <a:chOff x="2928" y="2448"/>
                  <a:chExt cx="144" cy="144"/>
                </a:xfrm>
              </p:grpSpPr>
              <p:sp>
                <p:nvSpPr>
                  <p:cNvPr id="128244" name="Rectangle 640">
                    <a:extLst>
                      <a:ext uri="{FF2B5EF4-FFF2-40B4-BE49-F238E27FC236}">
                        <a16:creationId xmlns:a16="http://schemas.microsoft.com/office/drawing/2014/main" id="{353FA9DB-9B54-4FE4-96B6-D2135234AC20}"/>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5" name="Rectangle 641">
                    <a:extLst>
                      <a:ext uri="{FF2B5EF4-FFF2-40B4-BE49-F238E27FC236}">
                        <a16:creationId xmlns:a16="http://schemas.microsoft.com/office/drawing/2014/main" id="{69ED4A82-641D-4A10-9BC0-03E935420C72}"/>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6" name="Rectangle 642">
                    <a:extLst>
                      <a:ext uri="{FF2B5EF4-FFF2-40B4-BE49-F238E27FC236}">
                        <a16:creationId xmlns:a16="http://schemas.microsoft.com/office/drawing/2014/main" id="{D2062FC7-9E99-4DC3-BACB-6130A8FBAE83}"/>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7" name="Rectangle 643">
                    <a:extLst>
                      <a:ext uri="{FF2B5EF4-FFF2-40B4-BE49-F238E27FC236}">
                        <a16:creationId xmlns:a16="http://schemas.microsoft.com/office/drawing/2014/main" id="{A2ACE50C-4547-45CC-B09E-AF1784DD7301}"/>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8" name="Rectangle 644">
                    <a:extLst>
                      <a:ext uri="{FF2B5EF4-FFF2-40B4-BE49-F238E27FC236}">
                        <a16:creationId xmlns:a16="http://schemas.microsoft.com/office/drawing/2014/main" id="{E0F7E1C4-2EE1-4710-A6DC-243E77BCB41A}"/>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9" name="Rectangle 645">
                    <a:extLst>
                      <a:ext uri="{FF2B5EF4-FFF2-40B4-BE49-F238E27FC236}">
                        <a16:creationId xmlns:a16="http://schemas.microsoft.com/office/drawing/2014/main" id="{1993FF9E-206A-4128-B553-903F4E127AA5}"/>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0" name="Rectangle 646">
                    <a:extLst>
                      <a:ext uri="{FF2B5EF4-FFF2-40B4-BE49-F238E27FC236}">
                        <a16:creationId xmlns:a16="http://schemas.microsoft.com/office/drawing/2014/main" id="{0639F6DB-DB4B-4A3C-9462-C01EC5596BCD}"/>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1" name="Rectangle 647">
                    <a:extLst>
                      <a:ext uri="{FF2B5EF4-FFF2-40B4-BE49-F238E27FC236}">
                        <a16:creationId xmlns:a16="http://schemas.microsoft.com/office/drawing/2014/main" id="{E8836110-D9BC-40BB-A632-DD6898CB1A79}"/>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2" name="Rectangle 648">
                    <a:extLst>
                      <a:ext uri="{FF2B5EF4-FFF2-40B4-BE49-F238E27FC236}">
                        <a16:creationId xmlns:a16="http://schemas.microsoft.com/office/drawing/2014/main" id="{C1FB7476-1A7F-4523-B0FD-51EEAFE28E40}"/>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50" name="Group 649">
                  <a:extLst>
                    <a:ext uri="{FF2B5EF4-FFF2-40B4-BE49-F238E27FC236}">
                      <a16:creationId xmlns:a16="http://schemas.microsoft.com/office/drawing/2014/main" id="{6CBB3038-BC88-41C9-A7F9-CDE206D02BCB}"/>
                    </a:ext>
                  </a:extLst>
                </p:cNvPr>
                <p:cNvGrpSpPr>
                  <a:grpSpLocks noChangeAspect="1"/>
                </p:cNvGrpSpPr>
                <p:nvPr/>
              </p:nvGrpSpPr>
              <p:grpSpPr bwMode="auto">
                <a:xfrm>
                  <a:off x="3936" y="1512"/>
                  <a:ext cx="216" cy="216"/>
                  <a:chOff x="2928" y="2448"/>
                  <a:chExt cx="144" cy="144"/>
                </a:xfrm>
              </p:grpSpPr>
              <p:sp>
                <p:nvSpPr>
                  <p:cNvPr id="128235" name="Rectangle 650">
                    <a:extLst>
                      <a:ext uri="{FF2B5EF4-FFF2-40B4-BE49-F238E27FC236}">
                        <a16:creationId xmlns:a16="http://schemas.microsoft.com/office/drawing/2014/main" id="{2B324227-A1C7-4CF9-95C8-1F93D1DDB1E9}"/>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6" name="Rectangle 651">
                    <a:extLst>
                      <a:ext uri="{FF2B5EF4-FFF2-40B4-BE49-F238E27FC236}">
                        <a16:creationId xmlns:a16="http://schemas.microsoft.com/office/drawing/2014/main" id="{F80E9EE4-85FC-4220-95F6-F281BF1536B7}"/>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7" name="Rectangle 652">
                    <a:extLst>
                      <a:ext uri="{FF2B5EF4-FFF2-40B4-BE49-F238E27FC236}">
                        <a16:creationId xmlns:a16="http://schemas.microsoft.com/office/drawing/2014/main" id="{2AC6010D-0FFA-4541-9A88-B1633EAC5058}"/>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8" name="Rectangle 653">
                    <a:extLst>
                      <a:ext uri="{FF2B5EF4-FFF2-40B4-BE49-F238E27FC236}">
                        <a16:creationId xmlns:a16="http://schemas.microsoft.com/office/drawing/2014/main" id="{7D5F3A51-EF09-4DF7-9CB6-7772E941E48E}"/>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9" name="Rectangle 654">
                    <a:extLst>
                      <a:ext uri="{FF2B5EF4-FFF2-40B4-BE49-F238E27FC236}">
                        <a16:creationId xmlns:a16="http://schemas.microsoft.com/office/drawing/2014/main" id="{3810BE87-A864-4C97-8DAF-E195FAF677E3}"/>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0" name="Rectangle 655">
                    <a:extLst>
                      <a:ext uri="{FF2B5EF4-FFF2-40B4-BE49-F238E27FC236}">
                        <a16:creationId xmlns:a16="http://schemas.microsoft.com/office/drawing/2014/main" id="{8BFCAE64-7A31-41BC-9BA6-57D642974299}"/>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1" name="Rectangle 656">
                    <a:extLst>
                      <a:ext uri="{FF2B5EF4-FFF2-40B4-BE49-F238E27FC236}">
                        <a16:creationId xmlns:a16="http://schemas.microsoft.com/office/drawing/2014/main" id="{ECABF09A-A2A9-4982-B7BF-093DEC9D7727}"/>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2" name="Rectangle 657">
                    <a:extLst>
                      <a:ext uri="{FF2B5EF4-FFF2-40B4-BE49-F238E27FC236}">
                        <a16:creationId xmlns:a16="http://schemas.microsoft.com/office/drawing/2014/main" id="{0574A97F-1A50-4128-AEEA-7C8A47B38306}"/>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3" name="Rectangle 658">
                    <a:extLst>
                      <a:ext uri="{FF2B5EF4-FFF2-40B4-BE49-F238E27FC236}">
                        <a16:creationId xmlns:a16="http://schemas.microsoft.com/office/drawing/2014/main" id="{E012EEB5-DCFD-4422-9DDC-9FD716767425}"/>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151" name="Rectangle 659">
                  <a:extLst>
                    <a:ext uri="{FF2B5EF4-FFF2-40B4-BE49-F238E27FC236}">
                      <a16:creationId xmlns:a16="http://schemas.microsoft.com/office/drawing/2014/main" id="{EF9185D9-A126-467E-8DD8-2E32F74F5624}"/>
                    </a:ext>
                  </a:extLst>
                </p:cNvPr>
                <p:cNvSpPr>
                  <a:spLocks noChangeAspect="1" noChangeArrowheads="1"/>
                </p:cNvSpPr>
                <p:nvPr/>
              </p:nvSpPr>
              <p:spPr bwMode="auto">
                <a:xfrm flipV="1">
                  <a:off x="3936"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2" name="Rectangle 660">
                  <a:extLst>
                    <a:ext uri="{FF2B5EF4-FFF2-40B4-BE49-F238E27FC236}">
                      <a16:creationId xmlns:a16="http://schemas.microsoft.com/office/drawing/2014/main" id="{A2A17DEF-F659-4FB0-A47E-996AEDE0E81E}"/>
                    </a:ext>
                  </a:extLst>
                </p:cNvPr>
                <p:cNvSpPr>
                  <a:spLocks noChangeAspect="1" noChangeArrowheads="1"/>
                </p:cNvSpPr>
                <p:nvPr/>
              </p:nvSpPr>
              <p:spPr bwMode="auto">
                <a:xfrm flipV="1">
                  <a:off x="4008"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3" name="Rectangle 661">
                  <a:extLst>
                    <a:ext uri="{FF2B5EF4-FFF2-40B4-BE49-F238E27FC236}">
                      <a16:creationId xmlns:a16="http://schemas.microsoft.com/office/drawing/2014/main" id="{FFFB8888-B5C9-41A9-ACDC-B5292F68A806}"/>
                    </a:ext>
                  </a:extLst>
                </p:cNvPr>
                <p:cNvSpPr>
                  <a:spLocks noChangeAspect="1" noChangeArrowheads="1"/>
                </p:cNvSpPr>
                <p:nvPr/>
              </p:nvSpPr>
              <p:spPr bwMode="auto">
                <a:xfrm flipV="1">
                  <a:off x="4008"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4" name="Rectangle 662">
                  <a:extLst>
                    <a:ext uri="{FF2B5EF4-FFF2-40B4-BE49-F238E27FC236}">
                      <a16:creationId xmlns:a16="http://schemas.microsoft.com/office/drawing/2014/main" id="{1CD34218-6884-46FD-9773-EC1E5D06EC42}"/>
                    </a:ext>
                  </a:extLst>
                </p:cNvPr>
                <p:cNvSpPr>
                  <a:spLocks noChangeAspect="1" noChangeArrowheads="1"/>
                </p:cNvSpPr>
                <p:nvPr/>
              </p:nvSpPr>
              <p:spPr bwMode="auto">
                <a:xfrm flipV="1">
                  <a:off x="4080"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5" name="Rectangle 663">
                  <a:extLst>
                    <a:ext uri="{FF2B5EF4-FFF2-40B4-BE49-F238E27FC236}">
                      <a16:creationId xmlns:a16="http://schemas.microsoft.com/office/drawing/2014/main" id="{C94907C5-07BC-4999-8393-9055F53046C0}"/>
                    </a:ext>
                  </a:extLst>
                </p:cNvPr>
                <p:cNvSpPr>
                  <a:spLocks noChangeAspect="1" noChangeArrowheads="1"/>
                </p:cNvSpPr>
                <p:nvPr/>
              </p:nvSpPr>
              <p:spPr bwMode="auto">
                <a:xfrm flipV="1">
                  <a:off x="408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6" name="Rectangle 664">
                  <a:extLst>
                    <a:ext uri="{FF2B5EF4-FFF2-40B4-BE49-F238E27FC236}">
                      <a16:creationId xmlns:a16="http://schemas.microsoft.com/office/drawing/2014/main" id="{437EB856-345B-4CB8-B4F1-DC205F2CBE28}"/>
                    </a:ext>
                  </a:extLst>
                </p:cNvPr>
                <p:cNvSpPr>
                  <a:spLocks noChangeAspect="1" noChangeArrowheads="1"/>
                </p:cNvSpPr>
                <p:nvPr/>
              </p:nvSpPr>
              <p:spPr bwMode="auto">
                <a:xfrm flipV="1">
                  <a:off x="4080"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7" name="Rectangle 665">
                  <a:extLst>
                    <a:ext uri="{FF2B5EF4-FFF2-40B4-BE49-F238E27FC236}">
                      <a16:creationId xmlns:a16="http://schemas.microsoft.com/office/drawing/2014/main" id="{CCAF4DAB-B027-47A8-992A-7F9298F83504}"/>
                    </a:ext>
                  </a:extLst>
                </p:cNvPr>
                <p:cNvSpPr>
                  <a:spLocks noChangeAspect="1" noChangeArrowheads="1"/>
                </p:cNvSpPr>
                <p:nvPr/>
              </p:nvSpPr>
              <p:spPr bwMode="auto">
                <a:xfrm flipV="1">
                  <a:off x="3936"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8" name="Rectangle 666">
                  <a:extLst>
                    <a:ext uri="{FF2B5EF4-FFF2-40B4-BE49-F238E27FC236}">
                      <a16:creationId xmlns:a16="http://schemas.microsoft.com/office/drawing/2014/main" id="{3452FF22-0D88-4438-9AC9-F9BF032BF054}"/>
                    </a:ext>
                  </a:extLst>
                </p:cNvPr>
                <p:cNvSpPr>
                  <a:spLocks noChangeAspect="1" noChangeArrowheads="1"/>
                </p:cNvSpPr>
                <p:nvPr/>
              </p:nvSpPr>
              <p:spPr bwMode="auto">
                <a:xfrm flipV="1">
                  <a:off x="4008"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9" name="Rectangle 667">
                  <a:extLst>
                    <a:ext uri="{FF2B5EF4-FFF2-40B4-BE49-F238E27FC236}">
                      <a16:creationId xmlns:a16="http://schemas.microsoft.com/office/drawing/2014/main" id="{C77B9F0B-B31E-4EAD-8318-BEC22FCE35AF}"/>
                    </a:ext>
                  </a:extLst>
                </p:cNvPr>
                <p:cNvSpPr>
                  <a:spLocks noChangeAspect="1" noChangeArrowheads="1"/>
                </p:cNvSpPr>
                <p:nvPr/>
              </p:nvSpPr>
              <p:spPr bwMode="auto">
                <a:xfrm flipV="1">
                  <a:off x="3792"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60" name="Rectangle 668">
                  <a:extLst>
                    <a:ext uri="{FF2B5EF4-FFF2-40B4-BE49-F238E27FC236}">
                      <a16:creationId xmlns:a16="http://schemas.microsoft.com/office/drawing/2014/main" id="{2E8A9788-A468-4534-8E6B-42C65096F506}"/>
                    </a:ext>
                  </a:extLst>
                </p:cNvPr>
                <p:cNvSpPr>
                  <a:spLocks noChangeAspect="1" noChangeArrowheads="1"/>
                </p:cNvSpPr>
                <p:nvPr/>
              </p:nvSpPr>
              <p:spPr bwMode="auto">
                <a:xfrm flipV="1">
                  <a:off x="3864"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61" name="Rectangle 669">
                  <a:extLst>
                    <a:ext uri="{FF2B5EF4-FFF2-40B4-BE49-F238E27FC236}">
                      <a16:creationId xmlns:a16="http://schemas.microsoft.com/office/drawing/2014/main" id="{34A9B1FE-F39E-49BF-80F2-4A8D5A8A645E}"/>
                    </a:ext>
                  </a:extLst>
                </p:cNvPr>
                <p:cNvSpPr>
                  <a:spLocks noChangeAspect="1" noChangeArrowheads="1"/>
                </p:cNvSpPr>
                <p:nvPr/>
              </p:nvSpPr>
              <p:spPr bwMode="auto">
                <a:xfrm flipV="1">
                  <a:off x="3864"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62" name="Rectangle 670">
                  <a:extLst>
                    <a:ext uri="{FF2B5EF4-FFF2-40B4-BE49-F238E27FC236}">
                      <a16:creationId xmlns:a16="http://schemas.microsoft.com/office/drawing/2014/main" id="{AC719746-069D-4E07-A4B0-2AB660F7D1E0}"/>
                    </a:ext>
                  </a:extLst>
                </p:cNvPr>
                <p:cNvSpPr>
                  <a:spLocks noChangeAspect="1" noChangeArrowheads="1"/>
                </p:cNvSpPr>
                <p:nvPr/>
              </p:nvSpPr>
              <p:spPr bwMode="auto">
                <a:xfrm flipV="1">
                  <a:off x="372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63" name="Rectangle 671">
                  <a:extLst>
                    <a:ext uri="{FF2B5EF4-FFF2-40B4-BE49-F238E27FC236}">
                      <a16:creationId xmlns:a16="http://schemas.microsoft.com/office/drawing/2014/main" id="{8777E07C-05EA-4E78-AB8B-AB6FA86E084A}"/>
                    </a:ext>
                  </a:extLst>
                </p:cNvPr>
                <p:cNvSpPr>
                  <a:spLocks noChangeAspect="1" noChangeArrowheads="1"/>
                </p:cNvSpPr>
                <p:nvPr/>
              </p:nvSpPr>
              <p:spPr bwMode="auto">
                <a:xfrm flipV="1">
                  <a:off x="3792"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164" name="Group 672">
                  <a:extLst>
                    <a:ext uri="{FF2B5EF4-FFF2-40B4-BE49-F238E27FC236}">
                      <a16:creationId xmlns:a16="http://schemas.microsoft.com/office/drawing/2014/main" id="{A93E0840-20B8-47DC-AD5E-04C65E065995}"/>
                    </a:ext>
                  </a:extLst>
                </p:cNvPr>
                <p:cNvGrpSpPr>
                  <a:grpSpLocks noChangeAspect="1"/>
                </p:cNvGrpSpPr>
                <p:nvPr/>
              </p:nvGrpSpPr>
              <p:grpSpPr bwMode="auto">
                <a:xfrm>
                  <a:off x="3288" y="1296"/>
                  <a:ext cx="216" cy="216"/>
                  <a:chOff x="2928" y="2448"/>
                  <a:chExt cx="144" cy="144"/>
                </a:xfrm>
              </p:grpSpPr>
              <p:sp>
                <p:nvSpPr>
                  <p:cNvPr id="128226" name="Rectangle 673">
                    <a:extLst>
                      <a:ext uri="{FF2B5EF4-FFF2-40B4-BE49-F238E27FC236}">
                        <a16:creationId xmlns:a16="http://schemas.microsoft.com/office/drawing/2014/main" id="{F12999B9-67D8-44D7-BEBD-5712E696CF6A}"/>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7" name="Rectangle 674">
                    <a:extLst>
                      <a:ext uri="{FF2B5EF4-FFF2-40B4-BE49-F238E27FC236}">
                        <a16:creationId xmlns:a16="http://schemas.microsoft.com/office/drawing/2014/main" id="{9F780F51-DEC0-4C9B-AD97-A936152999DE}"/>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8" name="Rectangle 675">
                    <a:extLst>
                      <a:ext uri="{FF2B5EF4-FFF2-40B4-BE49-F238E27FC236}">
                        <a16:creationId xmlns:a16="http://schemas.microsoft.com/office/drawing/2014/main" id="{552552E9-AD94-4252-BD21-A656208838FA}"/>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9" name="Rectangle 676">
                    <a:extLst>
                      <a:ext uri="{FF2B5EF4-FFF2-40B4-BE49-F238E27FC236}">
                        <a16:creationId xmlns:a16="http://schemas.microsoft.com/office/drawing/2014/main" id="{8CCCD9C6-D0A3-4857-AEC9-5EE1215578B3}"/>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0" name="Rectangle 677">
                    <a:extLst>
                      <a:ext uri="{FF2B5EF4-FFF2-40B4-BE49-F238E27FC236}">
                        <a16:creationId xmlns:a16="http://schemas.microsoft.com/office/drawing/2014/main" id="{F63699E7-FB1E-4E56-9EAF-FA1BD782A8EB}"/>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1" name="Rectangle 678">
                    <a:extLst>
                      <a:ext uri="{FF2B5EF4-FFF2-40B4-BE49-F238E27FC236}">
                        <a16:creationId xmlns:a16="http://schemas.microsoft.com/office/drawing/2014/main" id="{38ADC791-50A5-4E48-8798-4B074180423B}"/>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2" name="Rectangle 679">
                    <a:extLst>
                      <a:ext uri="{FF2B5EF4-FFF2-40B4-BE49-F238E27FC236}">
                        <a16:creationId xmlns:a16="http://schemas.microsoft.com/office/drawing/2014/main" id="{FA48C127-5750-4E00-9CA8-8DBB8F32D183}"/>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3" name="Rectangle 680">
                    <a:extLst>
                      <a:ext uri="{FF2B5EF4-FFF2-40B4-BE49-F238E27FC236}">
                        <a16:creationId xmlns:a16="http://schemas.microsoft.com/office/drawing/2014/main" id="{C00F052B-24F5-4F30-A5E2-E110145A558A}"/>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4" name="Rectangle 681">
                    <a:extLst>
                      <a:ext uri="{FF2B5EF4-FFF2-40B4-BE49-F238E27FC236}">
                        <a16:creationId xmlns:a16="http://schemas.microsoft.com/office/drawing/2014/main" id="{8FB0438D-FCFB-4E89-9886-986D813FA445}"/>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65" name="Group 682">
                  <a:extLst>
                    <a:ext uri="{FF2B5EF4-FFF2-40B4-BE49-F238E27FC236}">
                      <a16:creationId xmlns:a16="http://schemas.microsoft.com/office/drawing/2014/main" id="{11799B96-EA60-4747-B9F0-7FCE3361563B}"/>
                    </a:ext>
                  </a:extLst>
                </p:cNvPr>
                <p:cNvGrpSpPr>
                  <a:grpSpLocks noChangeAspect="1"/>
                </p:cNvGrpSpPr>
                <p:nvPr/>
              </p:nvGrpSpPr>
              <p:grpSpPr bwMode="auto">
                <a:xfrm>
                  <a:off x="3504" y="1296"/>
                  <a:ext cx="216" cy="216"/>
                  <a:chOff x="2928" y="2448"/>
                  <a:chExt cx="144" cy="144"/>
                </a:xfrm>
              </p:grpSpPr>
              <p:sp>
                <p:nvSpPr>
                  <p:cNvPr id="128217" name="Rectangle 683">
                    <a:extLst>
                      <a:ext uri="{FF2B5EF4-FFF2-40B4-BE49-F238E27FC236}">
                        <a16:creationId xmlns:a16="http://schemas.microsoft.com/office/drawing/2014/main" id="{DE0648B2-9974-4A92-8DD4-30E4142D8B60}"/>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8" name="Rectangle 684">
                    <a:extLst>
                      <a:ext uri="{FF2B5EF4-FFF2-40B4-BE49-F238E27FC236}">
                        <a16:creationId xmlns:a16="http://schemas.microsoft.com/office/drawing/2014/main" id="{C44D0344-6C95-446C-BB53-C21AF83F3D8B}"/>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9" name="Rectangle 685">
                    <a:extLst>
                      <a:ext uri="{FF2B5EF4-FFF2-40B4-BE49-F238E27FC236}">
                        <a16:creationId xmlns:a16="http://schemas.microsoft.com/office/drawing/2014/main" id="{283C0425-0122-4A65-BF83-EDB8A6351FDD}"/>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0" name="Rectangle 686">
                    <a:extLst>
                      <a:ext uri="{FF2B5EF4-FFF2-40B4-BE49-F238E27FC236}">
                        <a16:creationId xmlns:a16="http://schemas.microsoft.com/office/drawing/2014/main" id="{8117A692-5705-40C5-9640-BD89C85EB313}"/>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1" name="Rectangle 687">
                    <a:extLst>
                      <a:ext uri="{FF2B5EF4-FFF2-40B4-BE49-F238E27FC236}">
                        <a16:creationId xmlns:a16="http://schemas.microsoft.com/office/drawing/2014/main" id="{FF1CB756-2BE1-4A8F-A451-DA492ECA5583}"/>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2" name="Rectangle 688">
                    <a:extLst>
                      <a:ext uri="{FF2B5EF4-FFF2-40B4-BE49-F238E27FC236}">
                        <a16:creationId xmlns:a16="http://schemas.microsoft.com/office/drawing/2014/main" id="{2A82B4DE-E83E-4FB0-8E6D-9D35CEAE8312}"/>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3" name="Rectangle 689">
                    <a:extLst>
                      <a:ext uri="{FF2B5EF4-FFF2-40B4-BE49-F238E27FC236}">
                        <a16:creationId xmlns:a16="http://schemas.microsoft.com/office/drawing/2014/main" id="{30CE26F4-640B-4795-8F20-A55306C37565}"/>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4" name="Rectangle 690">
                    <a:extLst>
                      <a:ext uri="{FF2B5EF4-FFF2-40B4-BE49-F238E27FC236}">
                        <a16:creationId xmlns:a16="http://schemas.microsoft.com/office/drawing/2014/main" id="{E101BD0A-103F-4BDD-AA2E-46D7FE2DAD92}"/>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5" name="Rectangle 691">
                    <a:extLst>
                      <a:ext uri="{FF2B5EF4-FFF2-40B4-BE49-F238E27FC236}">
                        <a16:creationId xmlns:a16="http://schemas.microsoft.com/office/drawing/2014/main" id="{2BBE68B4-AB6A-42C1-8455-DDB7D79B3D08}"/>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66" name="Group 692">
                  <a:extLst>
                    <a:ext uri="{FF2B5EF4-FFF2-40B4-BE49-F238E27FC236}">
                      <a16:creationId xmlns:a16="http://schemas.microsoft.com/office/drawing/2014/main" id="{9F76BB4F-3232-4416-848B-6D8C3B6131FD}"/>
                    </a:ext>
                  </a:extLst>
                </p:cNvPr>
                <p:cNvGrpSpPr>
                  <a:grpSpLocks noChangeAspect="1"/>
                </p:cNvGrpSpPr>
                <p:nvPr/>
              </p:nvGrpSpPr>
              <p:grpSpPr bwMode="auto">
                <a:xfrm>
                  <a:off x="3720" y="1296"/>
                  <a:ext cx="216" cy="216"/>
                  <a:chOff x="2928" y="2448"/>
                  <a:chExt cx="144" cy="144"/>
                </a:xfrm>
              </p:grpSpPr>
              <p:sp>
                <p:nvSpPr>
                  <p:cNvPr id="128208" name="Rectangle 693">
                    <a:extLst>
                      <a:ext uri="{FF2B5EF4-FFF2-40B4-BE49-F238E27FC236}">
                        <a16:creationId xmlns:a16="http://schemas.microsoft.com/office/drawing/2014/main" id="{872A0187-B8BE-4611-A6B9-66FE3DEA3A18}"/>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9" name="Rectangle 694">
                    <a:extLst>
                      <a:ext uri="{FF2B5EF4-FFF2-40B4-BE49-F238E27FC236}">
                        <a16:creationId xmlns:a16="http://schemas.microsoft.com/office/drawing/2014/main" id="{85EDCEDF-4623-4609-B891-8D05A1AF9520}"/>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0" name="Rectangle 695">
                    <a:extLst>
                      <a:ext uri="{FF2B5EF4-FFF2-40B4-BE49-F238E27FC236}">
                        <a16:creationId xmlns:a16="http://schemas.microsoft.com/office/drawing/2014/main" id="{A64178D9-EEA9-4471-BA7B-FC4DEE134161}"/>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1" name="Rectangle 696">
                    <a:extLst>
                      <a:ext uri="{FF2B5EF4-FFF2-40B4-BE49-F238E27FC236}">
                        <a16:creationId xmlns:a16="http://schemas.microsoft.com/office/drawing/2014/main" id="{4A01C6AF-B6B0-4A57-AECB-3B04BED66EE0}"/>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2" name="Rectangle 697">
                    <a:extLst>
                      <a:ext uri="{FF2B5EF4-FFF2-40B4-BE49-F238E27FC236}">
                        <a16:creationId xmlns:a16="http://schemas.microsoft.com/office/drawing/2014/main" id="{DCFF04AB-A0DD-429E-B416-B9AC17F5CF46}"/>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3" name="Rectangle 698">
                    <a:extLst>
                      <a:ext uri="{FF2B5EF4-FFF2-40B4-BE49-F238E27FC236}">
                        <a16:creationId xmlns:a16="http://schemas.microsoft.com/office/drawing/2014/main" id="{EE736EBC-63E9-4B68-8765-EAF2AB868BCD}"/>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4" name="Rectangle 699">
                    <a:extLst>
                      <a:ext uri="{FF2B5EF4-FFF2-40B4-BE49-F238E27FC236}">
                        <a16:creationId xmlns:a16="http://schemas.microsoft.com/office/drawing/2014/main" id="{BA340C6A-3EA1-4CB1-8495-6EB994C384A3}"/>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5" name="Rectangle 700">
                    <a:extLst>
                      <a:ext uri="{FF2B5EF4-FFF2-40B4-BE49-F238E27FC236}">
                        <a16:creationId xmlns:a16="http://schemas.microsoft.com/office/drawing/2014/main" id="{0C1CBFB3-D773-40D0-B1C1-A85A0329E0B0}"/>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6" name="Rectangle 701">
                    <a:extLst>
                      <a:ext uri="{FF2B5EF4-FFF2-40B4-BE49-F238E27FC236}">
                        <a16:creationId xmlns:a16="http://schemas.microsoft.com/office/drawing/2014/main" id="{29D161D2-F318-439F-ABFA-186084D139AA}"/>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67" name="Group 702">
                  <a:extLst>
                    <a:ext uri="{FF2B5EF4-FFF2-40B4-BE49-F238E27FC236}">
                      <a16:creationId xmlns:a16="http://schemas.microsoft.com/office/drawing/2014/main" id="{817F674E-3802-48B1-ACF8-A62B9BA2360C}"/>
                    </a:ext>
                  </a:extLst>
                </p:cNvPr>
                <p:cNvGrpSpPr>
                  <a:grpSpLocks noChangeAspect="1"/>
                </p:cNvGrpSpPr>
                <p:nvPr/>
              </p:nvGrpSpPr>
              <p:grpSpPr bwMode="auto">
                <a:xfrm>
                  <a:off x="3936" y="1296"/>
                  <a:ext cx="216" cy="216"/>
                  <a:chOff x="2928" y="2448"/>
                  <a:chExt cx="144" cy="144"/>
                </a:xfrm>
              </p:grpSpPr>
              <p:sp>
                <p:nvSpPr>
                  <p:cNvPr id="128199" name="Rectangle 703">
                    <a:extLst>
                      <a:ext uri="{FF2B5EF4-FFF2-40B4-BE49-F238E27FC236}">
                        <a16:creationId xmlns:a16="http://schemas.microsoft.com/office/drawing/2014/main" id="{8F641F81-4417-48C3-B6D4-97AFE0CB6BE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0" name="Rectangle 704">
                    <a:extLst>
                      <a:ext uri="{FF2B5EF4-FFF2-40B4-BE49-F238E27FC236}">
                        <a16:creationId xmlns:a16="http://schemas.microsoft.com/office/drawing/2014/main" id="{6369F172-754B-4810-B0AA-1BFC63992494}"/>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1" name="Rectangle 705">
                    <a:extLst>
                      <a:ext uri="{FF2B5EF4-FFF2-40B4-BE49-F238E27FC236}">
                        <a16:creationId xmlns:a16="http://schemas.microsoft.com/office/drawing/2014/main" id="{ABD3F3DC-FF0F-4F3C-B81F-718BA56DB7B7}"/>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2" name="Rectangle 706">
                    <a:extLst>
                      <a:ext uri="{FF2B5EF4-FFF2-40B4-BE49-F238E27FC236}">
                        <a16:creationId xmlns:a16="http://schemas.microsoft.com/office/drawing/2014/main" id="{482D4A57-CB36-4183-B03F-697424848F3F}"/>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3" name="Rectangle 707">
                    <a:extLst>
                      <a:ext uri="{FF2B5EF4-FFF2-40B4-BE49-F238E27FC236}">
                        <a16:creationId xmlns:a16="http://schemas.microsoft.com/office/drawing/2014/main" id="{FFE8CE64-DDBD-4255-A938-389AD06F1957}"/>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4" name="Rectangle 708">
                    <a:extLst>
                      <a:ext uri="{FF2B5EF4-FFF2-40B4-BE49-F238E27FC236}">
                        <a16:creationId xmlns:a16="http://schemas.microsoft.com/office/drawing/2014/main" id="{6910411E-2EEB-4765-B284-077A3CD5FACF}"/>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5" name="Rectangle 709">
                    <a:extLst>
                      <a:ext uri="{FF2B5EF4-FFF2-40B4-BE49-F238E27FC236}">
                        <a16:creationId xmlns:a16="http://schemas.microsoft.com/office/drawing/2014/main" id="{6DA4BC64-057A-4054-8958-7B8AEAB9626E}"/>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6" name="Rectangle 710">
                    <a:extLst>
                      <a:ext uri="{FF2B5EF4-FFF2-40B4-BE49-F238E27FC236}">
                        <a16:creationId xmlns:a16="http://schemas.microsoft.com/office/drawing/2014/main" id="{1674A70D-260F-45DC-B06D-2A185F9E3236}"/>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7" name="Rectangle 711">
                    <a:extLst>
                      <a:ext uri="{FF2B5EF4-FFF2-40B4-BE49-F238E27FC236}">
                        <a16:creationId xmlns:a16="http://schemas.microsoft.com/office/drawing/2014/main" id="{B9DA7848-1909-4B72-91DB-292F21F7FBD9}"/>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68" name="Group 712">
                  <a:extLst>
                    <a:ext uri="{FF2B5EF4-FFF2-40B4-BE49-F238E27FC236}">
                      <a16:creationId xmlns:a16="http://schemas.microsoft.com/office/drawing/2014/main" id="{473E8930-2D48-4C01-B135-6DDF5E492A4A}"/>
                    </a:ext>
                  </a:extLst>
                </p:cNvPr>
                <p:cNvGrpSpPr>
                  <a:grpSpLocks noChangeAspect="1"/>
                </p:cNvGrpSpPr>
                <p:nvPr/>
              </p:nvGrpSpPr>
              <p:grpSpPr bwMode="auto">
                <a:xfrm>
                  <a:off x="4152" y="1296"/>
                  <a:ext cx="216" cy="216"/>
                  <a:chOff x="2928" y="2448"/>
                  <a:chExt cx="144" cy="144"/>
                </a:xfrm>
              </p:grpSpPr>
              <p:sp>
                <p:nvSpPr>
                  <p:cNvPr id="128190" name="Rectangle 713">
                    <a:extLst>
                      <a:ext uri="{FF2B5EF4-FFF2-40B4-BE49-F238E27FC236}">
                        <a16:creationId xmlns:a16="http://schemas.microsoft.com/office/drawing/2014/main" id="{9C8A8A74-2821-4109-A36F-530108DB7A17}"/>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1" name="Rectangle 714">
                    <a:extLst>
                      <a:ext uri="{FF2B5EF4-FFF2-40B4-BE49-F238E27FC236}">
                        <a16:creationId xmlns:a16="http://schemas.microsoft.com/office/drawing/2014/main" id="{609D2942-A848-4710-96D8-971CE27080C7}"/>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2" name="Rectangle 715">
                    <a:extLst>
                      <a:ext uri="{FF2B5EF4-FFF2-40B4-BE49-F238E27FC236}">
                        <a16:creationId xmlns:a16="http://schemas.microsoft.com/office/drawing/2014/main" id="{B55D12C2-C547-4619-A0DA-517A723BB772}"/>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3" name="Rectangle 716">
                    <a:extLst>
                      <a:ext uri="{FF2B5EF4-FFF2-40B4-BE49-F238E27FC236}">
                        <a16:creationId xmlns:a16="http://schemas.microsoft.com/office/drawing/2014/main" id="{C3C73AAB-7413-49F3-9423-7B70E784F1B8}"/>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4" name="Rectangle 717">
                    <a:extLst>
                      <a:ext uri="{FF2B5EF4-FFF2-40B4-BE49-F238E27FC236}">
                        <a16:creationId xmlns:a16="http://schemas.microsoft.com/office/drawing/2014/main" id="{148CAFA9-32C6-4F47-906B-6D12A7DA44B2}"/>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5" name="Rectangle 718">
                    <a:extLst>
                      <a:ext uri="{FF2B5EF4-FFF2-40B4-BE49-F238E27FC236}">
                        <a16:creationId xmlns:a16="http://schemas.microsoft.com/office/drawing/2014/main" id="{FBBF9603-00B5-4461-8AAA-F7DCA5DD81C2}"/>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6" name="Rectangle 719">
                    <a:extLst>
                      <a:ext uri="{FF2B5EF4-FFF2-40B4-BE49-F238E27FC236}">
                        <a16:creationId xmlns:a16="http://schemas.microsoft.com/office/drawing/2014/main" id="{549376C6-D9C1-44D7-9EBD-FA9FD0DF95C9}"/>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7" name="Rectangle 720">
                    <a:extLst>
                      <a:ext uri="{FF2B5EF4-FFF2-40B4-BE49-F238E27FC236}">
                        <a16:creationId xmlns:a16="http://schemas.microsoft.com/office/drawing/2014/main" id="{518DAB10-54A6-4970-AC28-27210D423239}"/>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8" name="Rectangle 721">
                    <a:extLst>
                      <a:ext uri="{FF2B5EF4-FFF2-40B4-BE49-F238E27FC236}">
                        <a16:creationId xmlns:a16="http://schemas.microsoft.com/office/drawing/2014/main" id="{BB7735F4-544E-4099-9F29-D904D736100D}"/>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69" name="Group 722">
                  <a:extLst>
                    <a:ext uri="{FF2B5EF4-FFF2-40B4-BE49-F238E27FC236}">
                      <a16:creationId xmlns:a16="http://schemas.microsoft.com/office/drawing/2014/main" id="{A2FAA727-C6FE-4E0D-86A4-57C7E0236E9E}"/>
                    </a:ext>
                  </a:extLst>
                </p:cNvPr>
                <p:cNvGrpSpPr>
                  <a:grpSpLocks noChangeAspect="1"/>
                </p:cNvGrpSpPr>
                <p:nvPr/>
              </p:nvGrpSpPr>
              <p:grpSpPr bwMode="auto">
                <a:xfrm>
                  <a:off x="4152" y="1512"/>
                  <a:ext cx="216" cy="216"/>
                  <a:chOff x="2928" y="2448"/>
                  <a:chExt cx="144" cy="144"/>
                </a:xfrm>
              </p:grpSpPr>
              <p:sp>
                <p:nvSpPr>
                  <p:cNvPr id="128181" name="Rectangle 723">
                    <a:extLst>
                      <a:ext uri="{FF2B5EF4-FFF2-40B4-BE49-F238E27FC236}">
                        <a16:creationId xmlns:a16="http://schemas.microsoft.com/office/drawing/2014/main" id="{162F02D8-0DBA-49AA-A196-ECA398899E84}"/>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2" name="Rectangle 724">
                    <a:extLst>
                      <a:ext uri="{FF2B5EF4-FFF2-40B4-BE49-F238E27FC236}">
                        <a16:creationId xmlns:a16="http://schemas.microsoft.com/office/drawing/2014/main" id="{707822A6-5EE8-476B-A467-58718610FECB}"/>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3" name="Rectangle 725">
                    <a:extLst>
                      <a:ext uri="{FF2B5EF4-FFF2-40B4-BE49-F238E27FC236}">
                        <a16:creationId xmlns:a16="http://schemas.microsoft.com/office/drawing/2014/main" id="{6D12BFC8-C2A5-4098-9B68-BC295B441635}"/>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4" name="Rectangle 726">
                    <a:extLst>
                      <a:ext uri="{FF2B5EF4-FFF2-40B4-BE49-F238E27FC236}">
                        <a16:creationId xmlns:a16="http://schemas.microsoft.com/office/drawing/2014/main" id="{56E25D2F-A1D0-472D-A6A1-86EEC2A38F0C}"/>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5" name="Rectangle 727">
                    <a:extLst>
                      <a:ext uri="{FF2B5EF4-FFF2-40B4-BE49-F238E27FC236}">
                        <a16:creationId xmlns:a16="http://schemas.microsoft.com/office/drawing/2014/main" id="{04B11D94-9A4A-4392-A323-E8F286D7182A}"/>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6" name="Rectangle 728">
                    <a:extLst>
                      <a:ext uri="{FF2B5EF4-FFF2-40B4-BE49-F238E27FC236}">
                        <a16:creationId xmlns:a16="http://schemas.microsoft.com/office/drawing/2014/main" id="{CD8C3955-8048-4B8C-8573-06FDE6AF6865}"/>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7" name="Rectangle 729">
                    <a:extLst>
                      <a:ext uri="{FF2B5EF4-FFF2-40B4-BE49-F238E27FC236}">
                        <a16:creationId xmlns:a16="http://schemas.microsoft.com/office/drawing/2014/main" id="{0A23B27B-16AF-4392-8761-E8029FDE4F07}"/>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8" name="Rectangle 730">
                    <a:extLst>
                      <a:ext uri="{FF2B5EF4-FFF2-40B4-BE49-F238E27FC236}">
                        <a16:creationId xmlns:a16="http://schemas.microsoft.com/office/drawing/2014/main" id="{E5C8834E-2764-4939-91AD-9D4517358376}"/>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9" name="Rectangle 731">
                    <a:extLst>
                      <a:ext uri="{FF2B5EF4-FFF2-40B4-BE49-F238E27FC236}">
                        <a16:creationId xmlns:a16="http://schemas.microsoft.com/office/drawing/2014/main" id="{FFA2863A-96DF-40DE-9CA3-97F1D4EA615E}"/>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70" name="Group 732">
                  <a:extLst>
                    <a:ext uri="{FF2B5EF4-FFF2-40B4-BE49-F238E27FC236}">
                      <a16:creationId xmlns:a16="http://schemas.microsoft.com/office/drawing/2014/main" id="{5A44681B-B465-4D4B-B85D-0E1244A6FCA7}"/>
                    </a:ext>
                  </a:extLst>
                </p:cNvPr>
                <p:cNvGrpSpPr>
                  <a:grpSpLocks noChangeAspect="1"/>
                </p:cNvGrpSpPr>
                <p:nvPr/>
              </p:nvGrpSpPr>
              <p:grpSpPr bwMode="auto">
                <a:xfrm>
                  <a:off x="4152" y="1728"/>
                  <a:ext cx="216" cy="216"/>
                  <a:chOff x="2928" y="2448"/>
                  <a:chExt cx="144" cy="144"/>
                </a:xfrm>
              </p:grpSpPr>
              <p:sp>
                <p:nvSpPr>
                  <p:cNvPr id="128172" name="Rectangle 733">
                    <a:extLst>
                      <a:ext uri="{FF2B5EF4-FFF2-40B4-BE49-F238E27FC236}">
                        <a16:creationId xmlns:a16="http://schemas.microsoft.com/office/drawing/2014/main" id="{ED5DE224-0C82-42F7-99BB-977A8DE7E4DE}"/>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3" name="Rectangle 734">
                    <a:extLst>
                      <a:ext uri="{FF2B5EF4-FFF2-40B4-BE49-F238E27FC236}">
                        <a16:creationId xmlns:a16="http://schemas.microsoft.com/office/drawing/2014/main" id="{3BB55EFA-17B4-4CC4-B4BA-1358A737D454}"/>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4" name="Rectangle 735">
                    <a:extLst>
                      <a:ext uri="{FF2B5EF4-FFF2-40B4-BE49-F238E27FC236}">
                        <a16:creationId xmlns:a16="http://schemas.microsoft.com/office/drawing/2014/main" id="{E442FADA-57BF-4DBF-9825-3292ED7F4DFE}"/>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5" name="Rectangle 736">
                    <a:extLst>
                      <a:ext uri="{FF2B5EF4-FFF2-40B4-BE49-F238E27FC236}">
                        <a16:creationId xmlns:a16="http://schemas.microsoft.com/office/drawing/2014/main" id="{43FF7972-2EE7-44DC-93B5-0F7C2D7E1E8F}"/>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6" name="Rectangle 737">
                    <a:extLst>
                      <a:ext uri="{FF2B5EF4-FFF2-40B4-BE49-F238E27FC236}">
                        <a16:creationId xmlns:a16="http://schemas.microsoft.com/office/drawing/2014/main" id="{6DA89A23-B777-40D0-9C58-7D1DEA580F4E}"/>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7" name="Rectangle 738">
                    <a:extLst>
                      <a:ext uri="{FF2B5EF4-FFF2-40B4-BE49-F238E27FC236}">
                        <a16:creationId xmlns:a16="http://schemas.microsoft.com/office/drawing/2014/main" id="{E4F4DD58-CE0C-4BB7-B7E5-F24791E97013}"/>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8" name="Rectangle 739">
                    <a:extLst>
                      <a:ext uri="{FF2B5EF4-FFF2-40B4-BE49-F238E27FC236}">
                        <a16:creationId xmlns:a16="http://schemas.microsoft.com/office/drawing/2014/main" id="{B7334B3F-A103-4B1F-87C2-A4EF53235BFF}"/>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9" name="Rectangle 740">
                    <a:extLst>
                      <a:ext uri="{FF2B5EF4-FFF2-40B4-BE49-F238E27FC236}">
                        <a16:creationId xmlns:a16="http://schemas.microsoft.com/office/drawing/2014/main" id="{DBBD7AC3-824D-424A-81C1-945DE5EE881B}"/>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0" name="Rectangle 741">
                    <a:extLst>
                      <a:ext uri="{FF2B5EF4-FFF2-40B4-BE49-F238E27FC236}">
                        <a16:creationId xmlns:a16="http://schemas.microsoft.com/office/drawing/2014/main" id="{9D1462B7-B60B-4574-8383-7368A5F74D87}"/>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171" name="Rectangle 742">
                  <a:extLst>
                    <a:ext uri="{FF2B5EF4-FFF2-40B4-BE49-F238E27FC236}">
                      <a16:creationId xmlns:a16="http://schemas.microsoft.com/office/drawing/2014/main" id="{F7A39E12-9486-4514-8851-547B4F08C051}"/>
                    </a:ext>
                  </a:extLst>
                </p:cNvPr>
                <p:cNvSpPr>
                  <a:spLocks noChangeAspect="1" noChangeArrowheads="1"/>
                </p:cNvSpPr>
                <p:nvPr/>
              </p:nvSpPr>
              <p:spPr bwMode="auto">
                <a:xfrm flipV="1">
                  <a:off x="3792" y="1800"/>
                  <a:ext cx="72" cy="72"/>
                </a:xfrm>
                <a:prstGeom prst="rect">
                  <a:avLst/>
                </a:prstGeom>
                <a:solidFill>
                  <a:srgbClr val="11B119"/>
                </a:solidFill>
                <a:ln w="3175">
                  <a:solidFill>
                    <a:srgbClr val="11B119"/>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16" name="Group 743">
                <a:extLst>
                  <a:ext uri="{FF2B5EF4-FFF2-40B4-BE49-F238E27FC236}">
                    <a16:creationId xmlns:a16="http://schemas.microsoft.com/office/drawing/2014/main" id="{42A09754-2E05-4404-9DFF-03E3873DFF31}"/>
                  </a:ext>
                </a:extLst>
              </p:cNvPr>
              <p:cNvGrpSpPr>
                <a:grpSpLocks noChangeAspect="1"/>
              </p:cNvGrpSpPr>
              <p:nvPr/>
            </p:nvGrpSpPr>
            <p:grpSpPr bwMode="auto">
              <a:xfrm>
                <a:off x="412" y="1067"/>
                <a:ext cx="432" cy="262"/>
                <a:chOff x="3288" y="1296"/>
                <a:chExt cx="1080" cy="648"/>
              </a:xfrm>
            </p:grpSpPr>
            <p:sp>
              <p:nvSpPr>
                <p:cNvPr id="128017" name="Rectangle 744">
                  <a:extLst>
                    <a:ext uri="{FF2B5EF4-FFF2-40B4-BE49-F238E27FC236}">
                      <a16:creationId xmlns:a16="http://schemas.microsoft.com/office/drawing/2014/main" id="{10E2F4B1-AB24-4851-A12E-8F8FB69D0465}"/>
                    </a:ext>
                  </a:extLst>
                </p:cNvPr>
                <p:cNvSpPr>
                  <a:spLocks noChangeAspect="1" noChangeArrowheads="1"/>
                </p:cNvSpPr>
                <p:nvPr/>
              </p:nvSpPr>
              <p:spPr bwMode="auto">
                <a:xfrm flipV="1">
                  <a:off x="328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18" name="Rectangle 745">
                  <a:extLst>
                    <a:ext uri="{FF2B5EF4-FFF2-40B4-BE49-F238E27FC236}">
                      <a16:creationId xmlns:a16="http://schemas.microsoft.com/office/drawing/2014/main" id="{C09BFDCB-2B21-48B4-9973-5890E59A5BB6}"/>
                    </a:ext>
                  </a:extLst>
                </p:cNvPr>
                <p:cNvSpPr>
                  <a:spLocks noChangeAspect="1" noChangeArrowheads="1"/>
                </p:cNvSpPr>
                <p:nvPr/>
              </p:nvSpPr>
              <p:spPr bwMode="auto">
                <a:xfrm flipV="1">
                  <a:off x="3360"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19" name="Rectangle 746">
                  <a:extLst>
                    <a:ext uri="{FF2B5EF4-FFF2-40B4-BE49-F238E27FC236}">
                      <a16:creationId xmlns:a16="http://schemas.microsoft.com/office/drawing/2014/main" id="{A6DDBF9F-6CAC-4B83-B45C-DE3A0BE097FF}"/>
                    </a:ext>
                  </a:extLst>
                </p:cNvPr>
                <p:cNvSpPr>
                  <a:spLocks noChangeAspect="1" noChangeArrowheads="1"/>
                </p:cNvSpPr>
                <p:nvPr/>
              </p:nvSpPr>
              <p:spPr bwMode="auto">
                <a:xfrm flipV="1">
                  <a:off x="3432"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0" name="Rectangle 747">
                  <a:extLst>
                    <a:ext uri="{FF2B5EF4-FFF2-40B4-BE49-F238E27FC236}">
                      <a16:creationId xmlns:a16="http://schemas.microsoft.com/office/drawing/2014/main" id="{3F7BCC7A-59EB-494B-BEFE-C6C2DBCDD003}"/>
                    </a:ext>
                  </a:extLst>
                </p:cNvPr>
                <p:cNvSpPr>
                  <a:spLocks noChangeAspect="1" noChangeArrowheads="1"/>
                </p:cNvSpPr>
                <p:nvPr/>
              </p:nvSpPr>
              <p:spPr bwMode="auto">
                <a:xfrm flipV="1">
                  <a:off x="3432"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1" name="Rectangle 748">
                  <a:extLst>
                    <a:ext uri="{FF2B5EF4-FFF2-40B4-BE49-F238E27FC236}">
                      <a16:creationId xmlns:a16="http://schemas.microsoft.com/office/drawing/2014/main" id="{46F36738-419A-4D8F-A865-F76616DE58D0}"/>
                    </a:ext>
                  </a:extLst>
                </p:cNvPr>
                <p:cNvSpPr>
                  <a:spLocks noChangeAspect="1" noChangeArrowheads="1"/>
                </p:cNvSpPr>
                <p:nvPr/>
              </p:nvSpPr>
              <p:spPr bwMode="auto">
                <a:xfrm flipV="1">
                  <a:off x="328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2" name="Rectangle 749">
                  <a:extLst>
                    <a:ext uri="{FF2B5EF4-FFF2-40B4-BE49-F238E27FC236}">
                      <a16:creationId xmlns:a16="http://schemas.microsoft.com/office/drawing/2014/main" id="{442DE9D1-859B-4FC2-A5F4-012A2948DAA8}"/>
                    </a:ext>
                  </a:extLst>
                </p:cNvPr>
                <p:cNvSpPr>
                  <a:spLocks noChangeAspect="1" noChangeArrowheads="1"/>
                </p:cNvSpPr>
                <p:nvPr/>
              </p:nvSpPr>
              <p:spPr bwMode="auto">
                <a:xfrm flipV="1">
                  <a:off x="3360"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3" name="Rectangle 750">
                  <a:extLst>
                    <a:ext uri="{FF2B5EF4-FFF2-40B4-BE49-F238E27FC236}">
                      <a16:creationId xmlns:a16="http://schemas.microsoft.com/office/drawing/2014/main" id="{10B8A4FB-A237-4B36-ACB2-2614A5E315D5}"/>
                    </a:ext>
                  </a:extLst>
                </p:cNvPr>
                <p:cNvSpPr>
                  <a:spLocks noChangeAspect="1" noChangeArrowheads="1"/>
                </p:cNvSpPr>
                <p:nvPr/>
              </p:nvSpPr>
              <p:spPr bwMode="auto">
                <a:xfrm flipV="1">
                  <a:off x="3504"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4" name="Rectangle 751">
                  <a:extLst>
                    <a:ext uri="{FF2B5EF4-FFF2-40B4-BE49-F238E27FC236}">
                      <a16:creationId xmlns:a16="http://schemas.microsoft.com/office/drawing/2014/main" id="{11C5DA41-93FE-4B46-9044-EB54E56C438B}"/>
                    </a:ext>
                  </a:extLst>
                </p:cNvPr>
                <p:cNvSpPr>
                  <a:spLocks noChangeAspect="1" noChangeArrowheads="1"/>
                </p:cNvSpPr>
                <p:nvPr/>
              </p:nvSpPr>
              <p:spPr bwMode="auto">
                <a:xfrm flipV="1">
                  <a:off x="3576"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5" name="Rectangle 752">
                  <a:extLst>
                    <a:ext uri="{FF2B5EF4-FFF2-40B4-BE49-F238E27FC236}">
                      <a16:creationId xmlns:a16="http://schemas.microsoft.com/office/drawing/2014/main" id="{F347DB61-CDDD-4C66-AEF1-ABF69D7F734F}"/>
                    </a:ext>
                  </a:extLst>
                </p:cNvPr>
                <p:cNvSpPr>
                  <a:spLocks noChangeAspect="1" noChangeArrowheads="1"/>
                </p:cNvSpPr>
                <p:nvPr/>
              </p:nvSpPr>
              <p:spPr bwMode="auto">
                <a:xfrm flipV="1">
                  <a:off x="3576"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6" name="Rectangle 753">
                  <a:extLst>
                    <a:ext uri="{FF2B5EF4-FFF2-40B4-BE49-F238E27FC236}">
                      <a16:creationId xmlns:a16="http://schemas.microsoft.com/office/drawing/2014/main" id="{7E0AC9F5-834B-430D-B4AB-94EB1BAED7AA}"/>
                    </a:ext>
                  </a:extLst>
                </p:cNvPr>
                <p:cNvSpPr>
                  <a:spLocks noChangeAspect="1" noChangeArrowheads="1"/>
                </p:cNvSpPr>
                <p:nvPr/>
              </p:nvSpPr>
              <p:spPr bwMode="auto">
                <a:xfrm flipV="1">
                  <a:off x="364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7" name="Rectangle 754">
                  <a:extLst>
                    <a:ext uri="{FF2B5EF4-FFF2-40B4-BE49-F238E27FC236}">
                      <a16:creationId xmlns:a16="http://schemas.microsoft.com/office/drawing/2014/main" id="{384DB9F7-DB8B-41E5-A266-1451D3097736}"/>
                    </a:ext>
                  </a:extLst>
                </p:cNvPr>
                <p:cNvSpPr>
                  <a:spLocks noChangeAspect="1" noChangeArrowheads="1"/>
                </p:cNvSpPr>
                <p:nvPr/>
              </p:nvSpPr>
              <p:spPr bwMode="auto">
                <a:xfrm flipV="1">
                  <a:off x="364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8" name="Rectangle 755">
                  <a:extLst>
                    <a:ext uri="{FF2B5EF4-FFF2-40B4-BE49-F238E27FC236}">
                      <a16:creationId xmlns:a16="http://schemas.microsoft.com/office/drawing/2014/main" id="{CD649F77-5F9C-4099-B994-5A36563F61DA}"/>
                    </a:ext>
                  </a:extLst>
                </p:cNvPr>
                <p:cNvSpPr>
                  <a:spLocks noChangeAspect="1" noChangeArrowheads="1"/>
                </p:cNvSpPr>
                <p:nvPr/>
              </p:nvSpPr>
              <p:spPr bwMode="auto">
                <a:xfrm flipV="1">
                  <a:off x="3648"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9" name="Rectangle 756">
                  <a:extLst>
                    <a:ext uri="{FF2B5EF4-FFF2-40B4-BE49-F238E27FC236}">
                      <a16:creationId xmlns:a16="http://schemas.microsoft.com/office/drawing/2014/main" id="{B45F2BEC-068D-4C7F-BBCD-B72560E7B6F2}"/>
                    </a:ext>
                  </a:extLst>
                </p:cNvPr>
                <p:cNvSpPr>
                  <a:spLocks noChangeAspect="1" noChangeArrowheads="1"/>
                </p:cNvSpPr>
                <p:nvPr/>
              </p:nvSpPr>
              <p:spPr bwMode="auto">
                <a:xfrm flipV="1">
                  <a:off x="3504"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0" name="Rectangle 757">
                  <a:extLst>
                    <a:ext uri="{FF2B5EF4-FFF2-40B4-BE49-F238E27FC236}">
                      <a16:creationId xmlns:a16="http://schemas.microsoft.com/office/drawing/2014/main" id="{50DAEBDB-8773-4B27-9215-66182406BFA6}"/>
                    </a:ext>
                  </a:extLst>
                </p:cNvPr>
                <p:cNvSpPr>
                  <a:spLocks noChangeAspect="1" noChangeArrowheads="1"/>
                </p:cNvSpPr>
                <p:nvPr/>
              </p:nvSpPr>
              <p:spPr bwMode="auto">
                <a:xfrm flipV="1">
                  <a:off x="3576"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031" name="Group 758">
                  <a:extLst>
                    <a:ext uri="{FF2B5EF4-FFF2-40B4-BE49-F238E27FC236}">
                      <a16:creationId xmlns:a16="http://schemas.microsoft.com/office/drawing/2014/main" id="{FB810411-0ACD-4BDC-9502-D345481599F8}"/>
                    </a:ext>
                  </a:extLst>
                </p:cNvPr>
                <p:cNvGrpSpPr>
                  <a:grpSpLocks noChangeAspect="1"/>
                </p:cNvGrpSpPr>
                <p:nvPr/>
              </p:nvGrpSpPr>
              <p:grpSpPr bwMode="auto">
                <a:xfrm>
                  <a:off x="3720" y="1512"/>
                  <a:ext cx="216" cy="216"/>
                  <a:chOff x="2928" y="2448"/>
                  <a:chExt cx="144" cy="144"/>
                </a:xfrm>
              </p:grpSpPr>
              <p:sp>
                <p:nvSpPr>
                  <p:cNvPr id="128126" name="Rectangle 759">
                    <a:extLst>
                      <a:ext uri="{FF2B5EF4-FFF2-40B4-BE49-F238E27FC236}">
                        <a16:creationId xmlns:a16="http://schemas.microsoft.com/office/drawing/2014/main" id="{4945767B-3C5B-4300-80D4-734C2F5A78F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7" name="Rectangle 760">
                    <a:extLst>
                      <a:ext uri="{FF2B5EF4-FFF2-40B4-BE49-F238E27FC236}">
                        <a16:creationId xmlns:a16="http://schemas.microsoft.com/office/drawing/2014/main" id="{F12E10EF-054C-48EF-A06B-638AC0C4A39D}"/>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8" name="Rectangle 761">
                    <a:extLst>
                      <a:ext uri="{FF2B5EF4-FFF2-40B4-BE49-F238E27FC236}">
                        <a16:creationId xmlns:a16="http://schemas.microsoft.com/office/drawing/2014/main" id="{8CB34DC9-BC22-4262-AFD8-5A8D58353643}"/>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9" name="Rectangle 762">
                    <a:extLst>
                      <a:ext uri="{FF2B5EF4-FFF2-40B4-BE49-F238E27FC236}">
                        <a16:creationId xmlns:a16="http://schemas.microsoft.com/office/drawing/2014/main" id="{5B53A566-34A6-49BB-9B13-EDC073DE6E5A}"/>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0" name="Rectangle 763">
                    <a:extLst>
                      <a:ext uri="{FF2B5EF4-FFF2-40B4-BE49-F238E27FC236}">
                        <a16:creationId xmlns:a16="http://schemas.microsoft.com/office/drawing/2014/main" id="{24865BF8-54B4-434A-B0EF-9821C40186CD}"/>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1" name="Rectangle 764">
                    <a:extLst>
                      <a:ext uri="{FF2B5EF4-FFF2-40B4-BE49-F238E27FC236}">
                        <a16:creationId xmlns:a16="http://schemas.microsoft.com/office/drawing/2014/main" id="{F703B215-7D1A-4987-BF00-B041A8AC6E2C}"/>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2" name="Rectangle 765">
                    <a:extLst>
                      <a:ext uri="{FF2B5EF4-FFF2-40B4-BE49-F238E27FC236}">
                        <a16:creationId xmlns:a16="http://schemas.microsoft.com/office/drawing/2014/main" id="{5B952141-E10E-45DC-B7CB-1902DB7C4E32}"/>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3" name="Rectangle 766">
                    <a:extLst>
                      <a:ext uri="{FF2B5EF4-FFF2-40B4-BE49-F238E27FC236}">
                        <a16:creationId xmlns:a16="http://schemas.microsoft.com/office/drawing/2014/main" id="{94FBA075-14A2-45BD-8631-40E00AA81F46}"/>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4" name="Rectangle 767">
                    <a:extLst>
                      <a:ext uri="{FF2B5EF4-FFF2-40B4-BE49-F238E27FC236}">
                        <a16:creationId xmlns:a16="http://schemas.microsoft.com/office/drawing/2014/main" id="{7314CE1B-BBB3-42BF-801A-B25F7E682AC2}"/>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32" name="Group 768">
                  <a:extLst>
                    <a:ext uri="{FF2B5EF4-FFF2-40B4-BE49-F238E27FC236}">
                      <a16:creationId xmlns:a16="http://schemas.microsoft.com/office/drawing/2014/main" id="{366F8B07-F20A-4DEB-A26E-C81C21CFF706}"/>
                    </a:ext>
                  </a:extLst>
                </p:cNvPr>
                <p:cNvGrpSpPr>
                  <a:grpSpLocks noChangeAspect="1"/>
                </p:cNvGrpSpPr>
                <p:nvPr/>
              </p:nvGrpSpPr>
              <p:grpSpPr bwMode="auto">
                <a:xfrm>
                  <a:off x="3936" y="1512"/>
                  <a:ext cx="216" cy="216"/>
                  <a:chOff x="2928" y="2448"/>
                  <a:chExt cx="144" cy="144"/>
                </a:xfrm>
              </p:grpSpPr>
              <p:sp>
                <p:nvSpPr>
                  <p:cNvPr id="128117" name="Rectangle 769">
                    <a:extLst>
                      <a:ext uri="{FF2B5EF4-FFF2-40B4-BE49-F238E27FC236}">
                        <a16:creationId xmlns:a16="http://schemas.microsoft.com/office/drawing/2014/main" id="{7830D987-82E9-40BA-9F16-1CC2BAE2FAF2}"/>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8" name="Rectangle 770">
                    <a:extLst>
                      <a:ext uri="{FF2B5EF4-FFF2-40B4-BE49-F238E27FC236}">
                        <a16:creationId xmlns:a16="http://schemas.microsoft.com/office/drawing/2014/main" id="{353350CD-885B-4C04-B71B-C485B52FEE4D}"/>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9" name="Rectangle 771">
                    <a:extLst>
                      <a:ext uri="{FF2B5EF4-FFF2-40B4-BE49-F238E27FC236}">
                        <a16:creationId xmlns:a16="http://schemas.microsoft.com/office/drawing/2014/main" id="{E8629A24-DA8C-4740-AA65-862EA5C26C57}"/>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0" name="Rectangle 772">
                    <a:extLst>
                      <a:ext uri="{FF2B5EF4-FFF2-40B4-BE49-F238E27FC236}">
                        <a16:creationId xmlns:a16="http://schemas.microsoft.com/office/drawing/2014/main" id="{A3950D05-FC7F-47A3-A7BE-FB6DCAC67F08}"/>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1" name="Rectangle 773">
                    <a:extLst>
                      <a:ext uri="{FF2B5EF4-FFF2-40B4-BE49-F238E27FC236}">
                        <a16:creationId xmlns:a16="http://schemas.microsoft.com/office/drawing/2014/main" id="{7330A352-E4E3-4FF8-9202-40669BBF8F53}"/>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2" name="Rectangle 774">
                    <a:extLst>
                      <a:ext uri="{FF2B5EF4-FFF2-40B4-BE49-F238E27FC236}">
                        <a16:creationId xmlns:a16="http://schemas.microsoft.com/office/drawing/2014/main" id="{A0CB37BD-8E5C-4A52-8D6E-7855CC297836}"/>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3" name="Rectangle 775">
                    <a:extLst>
                      <a:ext uri="{FF2B5EF4-FFF2-40B4-BE49-F238E27FC236}">
                        <a16:creationId xmlns:a16="http://schemas.microsoft.com/office/drawing/2014/main" id="{FF54D47B-0124-4314-A4D7-E055A8AB546A}"/>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4" name="Rectangle 776">
                    <a:extLst>
                      <a:ext uri="{FF2B5EF4-FFF2-40B4-BE49-F238E27FC236}">
                        <a16:creationId xmlns:a16="http://schemas.microsoft.com/office/drawing/2014/main" id="{6FA8598F-92CF-41DF-9D69-792FA48C0312}"/>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5" name="Rectangle 777">
                    <a:extLst>
                      <a:ext uri="{FF2B5EF4-FFF2-40B4-BE49-F238E27FC236}">
                        <a16:creationId xmlns:a16="http://schemas.microsoft.com/office/drawing/2014/main" id="{48C49F93-1F29-4841-9E64-E740FA74D71B}"/>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033" name="Rectangle 778">
                  <a:extLst>
                    <a:ext uri="{FF2B5EF4-FFF2-40B4-BE49-F238E27FC236}">
                      <a16:creationId xmlns:a16="http://schemas.microsoft.com/office/drawing/2014/main" id="{96D55223-BEF5-4DB8-9AC6-6BC888CE9D5D}"/>
                    </a:ext>
                  </a:extLst>
                </p:cNvPr>
                <p:cNvSpPr>
                  <a:spLocks noChangeAspect="1" noChangeArrowheads="1"/>
                </p:cNvSpPr>
                <p:nvPr/>
              </p:nvSpPr>
              <p:spPr bwMode="auto">
                <a:xfrm flipV="1">
                  <a:off x="3936"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4" name="Rectangle 779">
                  <a:extLst>
                    <a:ext uri="{FF2B5EF4-FFF2-40B4-BE49-F238E27FC236}">
                      <a16:creationId xmlns:a16="http://schemas.microsoft.com/office/drawing/2014/main" id="{67891F41-A0F6-48B8-99F0-22C7D138FB80}"/>
                    </a:ext>
                  </a:extLst>
                </p:cNvPr>
                <p:cNvSpPr>
                  <a:spLocks noChangeAspect="1" noChangeArrowheads="1"/>
                </p:cNvSpPr>
                <p:nvPr/>
              </p:nvSpPr>
              <p:spPr bwMode="auto">
                <a:xfrm flipV="1">
                  <a:off x="4008"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5" name="Rectangle 780">
                  <a:extLst>
                    <a:ext uri="{FF2B5EF4-FFF2-40B4-BE49-F238E27FC236}">
                      <a16:creationId xmlns:a16="http://schemas.microsoft.com/office/drawing/2014/main" id="{8C74EFF0-3997-46F1-B513-FA4DBC567FCA}"/>
                    </a:ext>
                  </a:extLst>
                </p:cNvPr>
                <p:cNvSpPr>
                  <a:spLocks noChangeAspect="1" noChangeArrowheads="1"/>
                </p:cNvSpPr>
                <p:nvPr/>
              </p:nvSpPr>
              <p:spPr bwMode="auto">
                <a:xfrm flipV="1">
                  <a:off x="4008"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6" name="Rectangle 781">
                  <a:extLst>
                    <a:ext uri="{FF2B5EF4-FFF2-40B4-BE49-F238E27FC236}">
                      <a16:creationId xmlns:a16="http://schemas.microsoft.com/office/drawing/2014/main" id="{596769CB-7D3D-4E09-8CE4-3B3AC136BBC9}"/>
                    </a:ext>
                  </a:extLst>
                </p:cNvPr>
                <p:cNvSpPr>
                  <a:spLocks noChangeAspect="1" noChangeArrowheads="1"/>
                </p:cNvSpPr>
                <p:nvPr/>
              </p:nvSpPr>
              <p:spPr bwMode="auto">
                <a:xfrm flipV="1">
                  <a:off x="4080"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7" name="Rectangle 782">
                  <a:extLst>
                    <a:ext uri="{FF2B5EF4-FFF2-40B4-BE49-F238E27FC236}">
                      <a16:creationId xmlns:a16="http://schemas.microsoft.com/office/drawing/2014/main" id="{1F9DBEBB-C146-4F9A-BE5D-908D9D29503A}"/>
                    </a:ext>
                  </a:extLst>
                </p:cNvPr>
                <p:cNvSpPr>
                  <a:spLocks noChangeAspect="1" noChangeArrowheads="1"/>
                </p:cNvSpPr>
                <p:nvPr/>
              </p:nvSpPr>
              <p:spPr bwMode="auto">
                <a:xfrm flipV="1">
                  <a:off x="408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8" name="Rectangle 783">
                  <a:extLst>
                    <a:ext uri="{FF2B5EF4-FFF2-40B4-BE49-F238E27FC236}">
                      <a16:creationId xmlns:a16="http://schemas.microsoft.com/office/drawing/2014/main" id="{0F0B1BA9-9577-4C03-A9D9-A48884F980D8}"/>
                    </a:ext>
                  </a:extLst>
                </p:cNvPr>
                <p:cNvSpPr>
                  <a:spLocks noChangeAspect="1" noChangeArrowheads="1"/>
                </p:cNvSpPr>
                <p:nvPr/>
              </p:nvSpPr>
              <p:spPr bwMode="auto">
                <a:xfrm flipV="1">
                  <a:off x="4080"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9" name="Rectangle 784">
                  <a:extLst>
                    <a:ext uri="{FF2B5EF4-FFF2-40B4-BE49-F238E27FC236}">
                      <a16:creationId xmlns:a16="http://schemas.microsoft.com/office/drawing/2014/main" id="{971E386F-1612-4EC4-A038-5B6F28CAAC59}"/>
                    </a:ext>
                  </a:extLst>
                </p:cNvPr>
                <p:cNvSpPr>
                  <a:spLocks noChangeAspect="1" noChangeArrowheads="1"/>
                </p:cNvSpPr>
                <p:nvPr/>
              </p:nvSpPr>
              <p:spPr bwMode="auto">
                <a:xfrm flipV="1">
                  <a:off x="3936"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0" name="Rectangle 785">
                  <a:extLst>
                    <a:ext uri="{FF2B5EF4-FFF2-40B4-BE49-F238E27FC236}">
                      <a16:creationId xmlns:a16="http://schemas.microsoft.com/office/drawing/2014/main" id="{F3916743-37F0-4013-BD2D-D02257EDF90F}"/>
                    </a:ext>
                  </a:extLst>
                </p:cNvPr>
                <p:cNvSpPr>
                  <a:spLocks noChangeAspect="1" noChangeArrowheads="1"/>
                </p:cNvSpPr>
                <p:nvPr/>
              </p:nvSpPr>
              <p:spPr bwMode="auto">
                <a:xfrm flipV="1">
                  <a:off x="4008"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1" name="Rectangle 786">
                  <a:extLst>
                    <a:ext uri="{FF2B5EF4-FFF2-40B4-BE49-F238E27FC236}">
                      <a16:creationId xmlns:a16="http://schemas.microsoft.com/office/drawing/2014/main" id="{CF826C26-7B98-45C0-A33B-B24967903D0C}"/>
                    </a:ext>
                  </a:extLst>
                </p:cNvPr>
                <p:cNvSpPr>
                  <a:spLocks noChangeAspect="1" noChangeArrowheads="1"/>
                </p:cNvSpPr>
                <p:nvPr/>
              </p:nvSpPr>
              <p:spPr bwMode="auto">
                <a:xfrm flipV="1">
                  <a:off x="3792"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2" name="Rectangle 787">
                  <a:extLst>
                    <a:ext uri="{FF2B5EF4-FFF2-40B4-BE49-F238E27FC236}">
                      <a16:creationId xmlns:a16="http://schemas.microsoft.com/office/drawing/2014/main" id="{FBB0A140-882B-4F71-A9A4-60983F48F524}"/>
                    </a:ext>
                  </a:extLst>
                </p:cNvPr>
                <p:cNvSpPr>
                  <a:spLocks noChangeAspect="1" noChangeArrowheads="1"/>
                </p:cNvSpPr>
                <p:nvPr/>
              </p:nvSpPr>
              <p:spPr bwMode="auto">
                <a:xfrm flipV="1">
                  <a:off x="3864"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3" name="Rectangle 788">
                  <a:extLst>
                    <a:ext uri="{FF2B5EF4-FFF2-40B4-BE49-F238E27FC236}">
                      <a16:creationId xmlns:a16="http://schemas.microsoft.com/office/drawing/2014/main" id="{DD4CA6D1-A9A0-4B6D-8790-2A2881CB94DC}"/>
                    </a:ext>
                  </a:extLst>
                </p:cNvPr>
                <p:cNvSpPr>
                  <a:spLocks noChangeAspect="1" noChangeArrowheads="1"/>
                </p:cNvSpPr>
                <p:nvPr/>
              </p:nvSpPr>
              <p:spPr bwMode="auto">
                <a:xfrm flipV="1">
                  <a:off x="3864"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4" name="Rectangle 789">
                  <a:extLst>
                    <a:ext uri="{FF2B5EF4-FFF2-40B4-BE49-F238E27FC236}">
                      <a16:creationId xmlns:a16="http://schemas.microsoft.com/office/drawing/2014/main" id="{8ADC62D9-8E34-4A9D-A5DE-FB2F83CAD51D}"/>
                    </a:ext>
                  </a:extLst>
                </p:cNvPr>
                <p:cNvSpPr>
                  <a:spLocks noChangeAspect="1" noChangeArrowheads="1"/>
                </p:cNvSpPr>
                <p:nvPr/>
              </p:nvSpPr>
              <p:spPr bwMode="auto">
                <a:xfrm flipV="1">
                  <a:off x="372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5" name="Rectangle 790">
                  <a:extLst>
                    <a:ext uri="{FF2B5EF4-FFF2-40B4-BE49-F238E27FC236}">
                      <a16:creationId xmlns:a16="http://schemas.microsoft.com/office/drawing/2014/main" id="{F75E18C9-5E00-4063-A1D9-89E40B36BA1E}"/>
                    </a:ext>
                  </a:extLst>
                </p:cNvPr>
                <p:cNvSpPr>
                  <a:spLocks noChangeAspect="1" noChangeArrowheads="1"/>
                </p:cNvSpPr>
                <p:nvPr/>
              </p:nvSpPr>
              <p:spPr bwMode="auto">
                <a:xfrm flipV="1">
                  <a:off x="3792"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046" name="Group 791">
                  <a:extLst>
                    <a:ext uri="{FF2B5EF4-FFF2-40B4-BE49-F238E27FC236}">
                      <a16:creationId xmlns:a16="http://schemas.microsoft.com/office/drawing/2014/main" id="{4E82A6BE-507D-4A85-B09E-A7703B03312C}"/>
                    </a:ext>
                  </a:extLst>
                </p:cNvPr>
                <p:cNvGrpSpPr>
                  <a:grpSpLocks noChangeAspect="1"/>
                </p:cNvGrpSpPr>
                <p:nvPr/>
              </p:nvGrpSpPr>
              <p:grpSpPr bwMode="auto">
                <a:xfrm>
                  <a:off x="3288" y="1296"/>
                  <a:ext cx="216" cy="216"/>
                  <a:chOff x="2928" y="2448"/>
                  <a:chExt cx="144" cy="144"/>
                </a:xfrm>
              </p:grpSpPr>
              <p:sp>
                <p:nvSpPr>
                  <p:cNvPr id="128108" name="Rectangle 792">
                    <a:extLst>
                      <a:ext uri="{FF2B5EF4-FFF2-40B4-BE49-F238E27FC236}">
                        <a16:creationId xmlns:a16="http://schemas.microsoft.com/office/drawing/2014/main" id="{C1371E18-4404-418B-A9C1-029331CDE404}"/>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9" name="Rectangle 793">
                    <a:extLst>
                      <a:ext uri="{FF2B5EF4-FFF2-40B4-BE49-F238E27FC236}">
                        <a16:creationId xmlns:a16="http://schemas.microsoft.com/office/drawing/2014/main" id="{D32551EC-D61E-411C-8A8D-6C3BC5383031}"/>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0" name="Rectangle 794">
                    <a:extLst>
                      <a:ext uri="{FF2B5EF4-FFF2-40B4-BE49-F238E27FC236}">
                        <a16:creationId xmlns:a16="http://schemas.microsoft.com/office/drawing/2014/main" id="{1C215C21-AE9E-49B5-A705-0AFC678948E7}"/>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1" name="Rectangle 795">
                    <a:extLst>
                      <a:ext uri="{FF2B5EF4-FFF2-40B4-BE49-F238E27FC236}">
                        <a16:creationId xmlns:a16="http://schemas.microsoft.com/office/drawing/2014/main" id="{8F27384D-7CEA-4A15-8861-D77F2D2AEA3A}"/>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2" name="Rectangle 796">
                    <a:extLst>
                      <a:ext uri="{FF2B5EF4-FFF2-40B4-BE49-F238E27FC236}">
                        <a16:creationId xmlns:a16="http://schemas.microsoft.com/office/drawing/2014/main" id="{42DBD69C-88CD-43EF-8A02-61BF8B75C1F7}"/>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3" name="Rectangle 797">
                    <a:extLst>
                      <a:ext uri="{FF2B5EF4-FFF2-40B4-BE49-F238E27FC236}">
                        <a16:creationId xmlns:a16="http://schemas.microsoft.com/office/drawing/2014/main" id="{29FE650C-9A93-41A6-8D38-D292454BEA07}"/>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4" name="Rectangle 798">
                    <a:extLst>
                      <a:ext uri="{FF2B5EF4-FFF2-40B4-BE49-F238E27FC236}">
                        <a16:creationId xmlns:a16="http://schemas.microsoft.com/office/drawing/2014/main" id="{7722D027-0FD7-41F7-BB2F-E6E4CF4C6D2D}"/>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5" name="Rectangle 799">
                    <a:extLst>
                      <a:ext uri="{FF2B5EF4-FFF2-40B4-BE49-F238E27FC236}">
                        <a16:creationId xmlns:a16="http://schemas.microsoft.com/office/drawing/2014/main" id="{4F070AB6-B870-47AA-AE2F-CA150A0000F0}"/>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6" name="Rectangle 800">
                    <a:extLst>
                      <a:ext uri="{FF2B5EF4-FFF2-40B4-BE49-F238E27FC236}">
                        <a16:creationId xmlns:a16="http://schemas.microsoft.com/office/drawing/2014/main" id="{C1167F40-71B8-4EE2-A9BA-1455FD9B75C7}"/>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47" name="Group 801">
                  <a:extLst>
                    <a:ext uri="{FF2B5EF4-FFF2-40B4-BE49-F238E27FC236}">
                      <a16:creationId xmlns:a16="http://schemas.microsoft.com/office/drawing/2014/main" id="{7433DE82-1457-4500-A4A3-3F3ABC302634}"/>
                    </a:ext>
                  </a:extLst>
                </p:cNvPr>
                <p:cNvGrpSpPr>
                  <a:grpSpLocks noChangeAspect="1"/>
                </p:cNvGrpSpPr>
                <p:nvPr/>
              </p:nvGrpSpPr>
              <p:grpSpPr bwMode="auto">
                <a:xfrm>
                  <a:off x="3504" y="1296"/>
                  <a:ext cx="216" cy="216"/>
                  <a:chOff x="2928" y="2448"/>
                  <a:chExt cx="144" cy="144"/>
                </a:xfrm>
              </p:grpSpPr>
              <p:sp>
                <p:nvSpPr>
                  <p:cNvPr id="128099" name="Rectangle 802">
                    <a:extLst>
                      <a:ext uri="{FF2B5EF4-FFF2-40B4-BE49-F238E27FC236}">
                        <a16:creationId xmlns:a16="http://schemas.microsoft.com/office/drawing/2014/main" id="{86437B7D-F1F7-42E5-B47E-5A7C70708A42}"/>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0" name="Rectangle 803">
                    <a:extLst>
                      <a:ext uri="{FF2B5EF4-FFF2-40B4-BE49-F238E27FC236}">
                        <a16:creationId xmlns:a16="http://schemas.microsoft.com/office/drawing/2014/main" id="{9DFBFA6A-E340-48A3-8692-0BBC0AF5C6E4}"/>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1" name="Rectangle 804">
                    <a:extLst>
                      <a:ext uri="{FF2B5EF4-FFF2-40B4-BE49-F238E27FC236}">
                        <a16:creationId xmlns:a16="http://schemas.microsoft.com/office/drawing/2014/main" id="{9175886D-C859-44F3-9159-1BCCA3B59620}"/>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2" name="Rectangle 805">
                    <a:extLst>
                      <a:ext uri="{FF2B5EF4-FFF2-40B4-BE49-F238E27FC236}">
                        <a16:creationId xmlns:a16="http://schemas.microsoft.com/office/drawing/2014/main" id="{F49565AF-E468-4CC5-93B1-16460B4912A0}"/>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3" name="Rectangle 806">
                    <a:extLst>
                      <a:ext uri="{FF2B5EF4-FFF2-40B4-BE49-F238E27FC236}">
                        <a16:creationId xmlns:a16="http://schemas.microsoft.com/office/drawing/2014/main" id="{8E673094-59EC-4475-BFEA-1CADFC6C369D}"/>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4" name="Rectangle 807">
                    <a:extLst>
                      <a:ext uri="{FF2B5EF4-FFF2-40B4-BE49-F238E27FC236}">
                        <a16:creationId xmlns:a16="http://schemas.microsoft.com/office/drawing/2014/main" id="{3D32FFEB-551F-4872-8E9B-BBA31C45DCB3}"/>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5" name="Rectangle 808">
                    <a:extLst>
                      <a:ext uri="{FF2B5EF4-FFF2-40B4-BE49-F238E27FC236}">
                        <a16:creationId xmlns:a16="http://schemas.microsoft.com/office/drawing/2014/main" id="{E73E7F40-061A-476D-9651-2732375CD529}"/>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6" name="Rectangle 809">
                    <a:extLst>
                      <a:ext uri="{FF2B5EF4-FFF2-40B4-BE49-F238E27FC236}">
                        <a16:creationId xmlns:a16="http://schemas.microsoft.com/office/drawing/2014/main" id="{03968946-727A-4948-B532-57C507871D04}"/>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7" name="Rectangle 810">
                    <a:extLst>
                      <a:ext uri="{FF2B5EF4-FFF2-40B4-BE49-F238E27FC236}">
                        <a16:creationId xmlns:a16="http://schemas.microsoft.com/office/drawing/2014/main" id="{4321A250-58B8-4BEF-8CF2-D3C6BC2B21A8}"/>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48" name="Group 811">
                  <a:extLst>
                    <a:ext uri="{FF2B5EF4-FFF2-40B4-BE49-F238E27FC236}">
                      <a16:creationId xmlns:a16="http://schemas.microsoft.com/office/drawing/2014/main" id="{7FC4A456-3652-4C85-B2AE-B828A5AE5D4B}"/>
                    </a:ext>
                  </a:extLst>
                </p:cNvPr>
                <p:cNvGrpSpPr>
                  <a:grpSpLocks noChangeAspect="1"/>
                </p:cNvGrpSpPr>
                <p:nvPr/>
              </p:nvGrpSpPr>
              <p:grpSpPr bwMode="auto">
                <a:xfrm>
                  <a:off x="3720" y="1296"/>
                  <a:ext cx="216" cy="216"/>
                  <a:chOff x="2928" y="2448"/>
                  <a:chExt cx="144" cy="144"/>
                </a:xfrm>
              </p:grpSpPr>
              <p:sp>
                <p:nvSpPr>
                  <p:cNvPr id="128090" name="Rectangle 812">
                    <a:extLst>
                      <a:ext uri="{FF2B5EF4-FFF2-40B4-BE49-F238E27FC236}">
                        <a16:creationId xmlns:a16="http://schemas.microsoft.com/office/drawing/2014/main" id="{81491148-BB10-453A-8946-D2F034F26597}"/>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1" name="Rectangle 813">
                    <a:extLst>
                      <a:ext uri="{FF2B5EF4-FFF2-40B4-BE49-F238E27FC236}">
                        <a16:creationId xmlns:a16="http://schemas.microsoft.com/office/drawing/2014/main" id="{D08A5FDB-0E5C-41FA-B034-9C8301A0CE1F}"/>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2" name="Rectangle 814">
                    <a:extLst>
                      <a:ext uri="{FF2B5EF4-FFF2-40B4-BE49-F238E27FC236}">
                        <a16:creationId xmlns:a16="http://schemas.microsoft.com/office/drawing/2014/main" id="{B9014271-06E5-4332-9B3B-9787B848F510}"/>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3" name="Rectangle 815">
                    <a:extLst>
                      <a:ext uri="{FF2B5EF4-FFF2-40B4-BE49-F238E27FC236}">
                        <a16:creationId xmlns:a16="http://schemas.microsoft.com/office/drawing/2014/main" id="{11FF7F86-A4E7-4849-8A8E-EA37D5ACC99C}"/>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4" name="Rectangle 816">
                    <a:extLst>
                      <a:ext uri="{FF2B5EF4-FFF2-40B4-BE49-F238E27FC236}">
                        <a16:creationId xmlns:a16="http://schemas.microsoft.com/office/drawing/2014/main" id="{A2674C57-4266-437E-A9AD-EF1561A4ABFE}"/>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5" name="Rectangle 817">
                    <a:extLst>
                      <a:ext uri="{FF2B5EF4-FFF2-40B4-BE49-F238E27FC236}">
                        <a16:creationId xmlns:a16="http://schemas.microsoft.com/office/drawing/2014/main" id="{E321C6D6-0857-43A9-A62E-AAFB0A98320E}"/>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6" name="Rectangle 818">
                    <a:extLst>
                      <a:ext uri="{FF2B5EF4-FFF2-40B4-BE49-F238E27FC236}">
                        <a16:creationId xmlns:a16="http://schemas.microsoft.com/office/drawing/2014/main" id="{23B9489E-B85B-4931-9F45-0B29E87744D2}"/>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7" name="Rectangle 819">
                    <a:extLst>
                      <a:ext uri="{FF2B5EF4-FFF2-40B4-BE49-F238E27FC236}">
                        <a16:creationId xmlns:a16="http://schemas.microsoft.com/office/drawing/2014/main" id="{22A56334-B4B2-473B-9A09-029D182E9876}"/>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8" name="Rectangle 820">
                    <a:extLst>
                      <a:ext uri="{FF2B5EF4-FFF2-40B4-BE49-F238E27FC236}">
                        <a16:creationId xmlns:a16="http://schemas.microsoft.com/office/drawing/2014/main" id="{AFEC901F-D59F-4813-92BF-08BCD26C8F37}"/>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49" name="Group 821">
                  <a:extLst>
                    <a:ext uri="{FF2B5EF4-FFF2-40B4-BE49-F238E27FC236}">
                      <a16:creationId xmlns:a16="http://schemas.microsoft.com/office/drawing/2014/main" id="{7988D975-9316-4F16-A26C-2EF6344EB9A5}"/>
                    </a:ext>
                  </a:extLst>
                </p:cNvPr>
                <p:cNvGrpSpPr>
                  <a:grpSpLocks noChangeAspect="1"/>
                </p:cNvGrpSpPr>
                <p:nvPr/>
              </p:nvGrpSpPr>
              <p:grpSpPr bwMode="auto">
                <a:xfrm>
                  <a:off x="3936" y="1296"/>
                  <a:ext cx="216" cy="216"/>
                  <a:chOff x="2928" y="2448"/>
                  <a:chExt cx="144" cy="144"/>
                </a:xfrm>
              </p:grpSpPr>
              <p:sp>
                <p:nvSpPr>
                  <p:cNvPr id="128081" name="Rectangle 822">
                    <a:extLst>
                      <a:ext uri="{FF2B5EF4-FFF2-40B4-BE49-F238E27FC236}">
                        <a16:creationId xmlns:a16="http://schemas.microsoft.com/office/drawing/2014/main" id="{3B14BE54-3466-4247-B7CC-85AEC0F1881A}"/>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2" name="Rectangle 823">
                    <a:extLst>
                      <a:ext uri="{FF2B5EF4-FFF2-40B4-BE49-F238E27FC236}">
                        <a16:creationId xmlns:a16="http://schemas.microsoft.com/office/drawing/2014/main" id="{6B2B9CA4-2E08-402D-8313-BB09A3932DE3}"/>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3" name="Rectangle 824">
                    <a:extLst>
                      <a:ext uri="{FF2B5EF4-FFF2-40B4-BE49-F238E27FC236}">
                        <a16:creationId xmlns:a16="http://schemas.microsoft.com/office/drawing/2014/main" id="{1DEF374E-117B-4CB5-BFC5-AA1ACAC6A561}"/>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4" name="Rectangle 825">
                    <a:extLst>
                      <a:ext uri="{FF2B5EF4-FFF2-40B4-BE49-F238E27FC236}">
                        <a16:creationId xmlns:a16="http://schemas.microsoft.com/office/drawing/2014/main" id="{CBDE4CA0-DF3E-4DE6-AAB2-CCE0C9EB2EA8}"/>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5" name="Rectangle 826">
                    <a:extLst>
                      <a:ext uri="{FF2B5EF4-FFF2-40B4-BE49-F238E27FC236}">
                        <a16:creationId xmlns:a16="http://schemas.microsoft.com/office/drawing/2014/main" id="{1E530617-9074-4F10-B739-F62EBC279192}"/>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6" name="Rectangle 827">
                    <a:extLst>
                      <a:ext uri="{FF2B5EF4-FFF2-40B4-BE49-F238E27FC236}">
                        <a16:creationId xmlns:a16="http://schemas.microsoft.com/office/drawing/2014/main" id="{54CE50C0-6DF4-4C5F-9611-F0A2B6CC74E5}"/>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7" name="Rectangle 828">
                    <a:extLst>
                      <a:ext uri="{FF2B5EF4-FFF2-40B4-BE49-F238E27FC236}">
                        <a16:creationId xmlns:a16="http://schemas.microsoft.com/office/drawing/2014/main" id="{00460AC0-544A-4AC4-BBE1-CB9F0F174EBF}"/>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8" name="Rectangle 829">
                    <a:extLst>
                      <a:ext uri="{FF2B5EF4-FFF2-40B4-BE49-F238E27FC236}">
                        <a16:creationId xmlns:a16="http://schemas.microsoft.com/office/drawing/2014/main" id="{5A2B6802-9778-4255-B0E2-7B591EF8C1CB}"/>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9" name="Rectangle 830">
                    <a:extLst>
                      <a:ext uri="{FF2B5EF4-FFF2-40B4-BE49-F238E27FC236}">
                        <a16:creationId xmlns:a16="http://schemas.microsoft.com/office/drawing/2014/main" id="{6610C70E-F410-4C1A-8339-1E160C239602}"/>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50" name="Group 831">
                  <a:extLst>
                    <a:ext uri="{FF2B5EF4-FFF2-40B4-BE49-F238E27FC236}">
                      <a16:creationId xmlns:a16="http://schemas.microsoft.com/office/drawing/2014/main" id="{2AE8068A-F0B5-48A7-BA60-ADB2823A3114}"/>
                    </a:ext>
                  </a:extLst>
                </p:cNvPr>
                <p:cNvGrpSpPr>
                  <a:grpSpLocks noChangeAspect="1"/>
                </p:cNvGrpSpPr>
                <p:nvPr/>
              </p:nvGrpSpPr>
              <p:grpSpPr bwMode="auto">
                <a:xfrm>
                  <a:off x="4152" y="1296"/>
                  <a:ext cx="216" cy="216"/>
                  <a:chOff x="2928" y="2448"/>
                  <a:chExt cx="144" cy="144"/>
                </a:xfrm>
              </p:grpSpPr>
              <p:sp>
                <p:nvSpPr>
                  <p:cNvPr id="128072" name="Rectangle 832">
                    <a:extLst>
                      <a:ext uri="{FF2B5EF4-FFF2-40B4-BE49-F238E27FC236}">
                        <a16:creationId xmlns:a16="http://schemas.microsoft.com/office/drawing/2014/main" id="{132A4D93-A5B1-47AC-8497-FABDC09B69F9}"/>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3" name="Rectangle 833">
                    <a:extLst>
                      <a:ext uri="{FF2B5EF4-FFF2-40B4-BE49-F238E27FC236}">
                        <a16:creationId xmlns:a16="http://schemas.microsoft.com/office/drawing/2014/main" id="{C9B9DDA4-7546-4729-9237-5C54C76291F4}"/>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4" name="Rectangle 834">
                    <a:extLst>
                      <a:ext uri="{FF2B5EF4-FFF2-40B4-BE49-F238E27FC236}">
                        <a16:creationId xmlns:a16="http://schemas.microsoft.com/office/drawing/2014/main" id="{8BA08B40-695D-4E99-BF12-B0BCD7C74F9B}"/>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5" name="Rectangle 835">
                    <a:extLst>
                      <a:ext uri="{FF2B5EF4-FFF2-40B4-BE49-F238E27FC236}">
                        <a16:creationId xmlns:a16="http://schemas.microsoft.com/office/drawing/2014/main" id="{004C3319-E82B-4539-A8FB-1B61F3F2A6F4}"/>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6" name="Rectangle 836">
                    <a:extLst>
                      <a:ext uri="{FF2B5EF4-FFF2-40B4-BE49-F238E27FC236}">
                        <a16:creationId xmlns:a16="http://schemas.microsoft.com/office/drawing/2014/main" id="{F922C45A-AC39-4BCC-9DA6-1491098DEBD8}"/>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7" name="Rectangle 837">
                    <a:extLst>
                      <a:ext uri="{FF2B5EF4-FFF2-40B4-BE49-F238E27FC236}">
                        <a16:creationId xmlns:a16="http://schemas.microsoft.com/office/drawing/2014/main" id="{5154AA4C-EB4C-4578-A76B-74AFA1AF66C9}"/>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8" name="Rectangle 838">
                    <a:extLst>
                      <a:ext uri="{FF2B5EF4-FFF2-40B4-BE49-F238E27FC236}">
                        <a16:creationId xmlns:a16="http://schemas.microsoft.com/office/drawing/2014/main" id="{82508A69-9516-4F3A-B070-2C7B43E4FF5D}"/>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9" name="Rectangle 839">
                    <a:extLst>
                      <a:ext uri="{FF2B5EF4-FFF2-40B4-BE49-F238E27FC236}">
                        <a16:creationId xmlns:a16="http://schemas.microsoft.com/office/drawing/2014/main" id="{535ED69B-DFDB-4DD1-B918-F7A4419C9457}"/>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0" name="Rectangle 840">
                    <a:extLst>
                      <a:ext uri="{FF2B5EF4-FFF2-40B4-BE49-F238E27FC236}">
                        <a16:creationId xmlns:a16="http://schemas.microsoft.com/office/drawing/2014/main" id="{630E8E07-98DD-42A2-8232-03BBD1E442E7}"/>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51" name="Group 841">
                  <a:extLst>
                    <a:ext uri="{FF2B5EF4-FFF2-40B4-BE49-F238E27FC236}">
                      <a16:creationId xmlns:a16="http://schemas.microsoft.com/office/drawing/2014/main" id="{A4392A4D-7539-4E9C-A0F0-F79BB3A6D346}"/>
                    </a:ext>
                  </a:extLst>
                </p:cNvPr>
                <p:cNvGrpSpPr>
                  <a:grpSpLocks noChangeAspect="1"/>
                </p:cNvGrpSpPr>
                <p:nvPr/>
              </p:nvGrpSpPr>
              <p:grpSpPr bwMode="auto">
                <a:xfrm>
                  <a:off x="4152" y="1512"/>
                  <a:ext cx="216" cy="216"/>
                  <a:chOff x="2928" y="2448"/>
                  <a:chExt cx="144" cy="144"/>
                </a:xfrm>
              </p:grpSpPr>
              <p:sp>
                <p:nvSpPr>
                  <p:cNvPr id="128063" name="Rectangle 842">
                    <a:extLst>
                      <a:ext uri="{FF2B5EF4-FFF2-40B4-BE49-F238E27FC236}">
                        <a16:creationId xmlns:a16="http://schemas.microsoft.com/office/drawing/2014/main" id="{1C601B05-3AA4-4307-9C56-C1E22EB5034D}"/>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4" name="Rectangle 843">
                    <a:extLst>
                      <a:ext uri="{FF2B5EF4-FFF2-40B4-BE49-F238E27FC236}">
                        <a16:creationId xmlns:a16="http://schemas.microsoft.com/office/drawing/2014/main" id="{2B04CAFA-64CA-414E-AFB8-ED0F24860009}"/>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5" name="Rectangle 844">
                    <a:extLst>
                      <a:ext uri="{FF2B5EF4-FFF2-40B4-BE49-F238E27FC236}">
                        <a16:creationId xmlns:a16="http://schemas.microsoft.com/office/drawing/2014/main" id="{3513BA1E-F7BB-4DAC-AE2E-1777AC5EA9D7}"/>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6" name="Rectangle 845">
                    <a:extLst>
                      <a:ext uri="{FF2B5EF4-FFF2-40B4-BE49-F238E27FC236}">
                        <a16:creationId xmlns:a16="http://schemas.microsoft.com/office/drawing/2014/main" id="{5B67C43B-09EF-4515-9265-39C3BF9DCE7E}"/>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7" name="Rectangle 846">
                    <a:extLst>
                      <a:ext uri="{FF2B5EF4-FFF2-40B4-BE49-F238E27FC236}">
                        <a16:creationId xmlns:a16="http://schemas.microsoft.com/office/drawing/2014/main" id="{6BE752CF-D191-42DF-AD18-406F63A37652}"/>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8" name="Rectangle 847">
                    <a:extLst>
                      <a:ext uri="{FF2B5EF4-FFF2-40B4-BE49-F238E27FC236}">
                        <a16:creationId xmlns:a16="http://schemas.microsoft.com/office/drawing/2014/main" id="{5381D72B-D52E-43A6-AE9C-FE6E43830AA9}"/>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9" name="Rectangle 848">
                    <a:extLst>
                      <a:ext uri="{FF2B5EF4-FFF2-40B4-BE49-F238E27FC236}">
                        <a16:creationId xmlns:a16="http://schemas.microsoft.com/office/drawing/2014/main" id="{3A24C9A7-AAB5-4AF6-875D-83C3204BEB18}"/>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0" name="Rectangle 849">
                    <a:extLst>
                      <a:ext uri="{FF2B5EF4-FFF2-40B4-BE49-F238E27FC236}">
                        <a16:creationId xmlns:a16="http://schemas.microsoft.com/office/drawing/2014/main" id="{DF71749B-4B2F-47B7-ADC0-36657259FB2E}"/>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1" name="Rectangle 850">
                    <a:extLst>
                      <a:ext uri="{FF2B5EF4-FFF2-40B4-BE49-F238E27FC236}">
                        <a16:creationId xmlns:a16="http://schemas.microsoft.com/office/drawing/2014/main" id="{2F289230-A579-472E-A4E8-632C4AF58A62}"/>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52" name="Group 851">
                  <a:extLst>
                    <a:ext uri="{FF2B5EF4-FFF2-40B4-BE49-F238E27FC236}">
                      <a16:creationId xmlns:a16="http://schemas.microsoft.com/office/drawing/2014/main" id="{4CBC2B8C-5269-4704-8604-4575F917A84C}"/>
                    </a:ext>
                  </a:extLst>
                </p:cNvPr>
                <p:cNvGrpSpPr>
                  <a:grpSpLocks noChangeAspect="1"/>
                </p:cNvGrpSpPr>
                <p:nvPr/>
              </p:nvGrpSpPr>
              <p:grpSpPr bwMode="auto">
                <a:xfrm>
                  <a:off x="4152" y="1728"/>
                  <a:ext cx="216" cy="216"/>
                  <a:chOff x="2928" y="2448"/>
                  <a:chExt cx="144" cy="144"/>
                </a:xfrm>
              </p:grpSpPr>
              <p:sp>
                <p:nvSpPr>
                  <p:cNvPr id="128054" name="Rectangle 852">
                    <a:extLst>
                      <a:ext uri="{FF2B5EF4-FFF2-40B4-BE49-F238E27FC236}">
                        <a16:creationId xmlns:a16="http://schemas.microsoft.com/office/drawing/2014/main" id="{77E51967-E2AA-4C88-9A80-CCA6F9B78AB3}"/>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55" name="Rectangle 853">
                    <a:extLst>
                      <a:ext uri="{FF2B5EF4-FFF2-40B4-BE49-F238E27FC236}">
                        <a16:creationId xmlns:a16="http://schemas.microsoft.com/office/drawing/2014/main" id="{189FE498-E64D-43D6-9E9A-7D45DE6F1AF6}"/>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56" name="Rectangle 854">
                    <a:extLst>
                      <a:ext uri="{FF2B5EF4-FFF2-40B4-BE49-F238E27FC236}">
                        <a16:creationId xmlns:a16="http://schemas.microsoft.com/office/drawing/2014/main" id="{3DD61264-98CB-4743-8AF9-259BA77D4768}"/>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57" name="Rectangle 855">
                    <a:extLst>
                      <a:ext uri="{FF2B5EF4-FFF2-40B4-BE49-F238E27FC236}">
                        <a16:creationId xmlns:a16="http://schemas.microsoft.com/office/drawing/2014/main" id="{60EE9474-AA9F-4E26-9EDF-2B0D5356B957}"/>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58" name="Rectangle 856">
                    <a:extLst>
                      <a:ext uri="{FF2B5EF4-FFF2-40B4-BE49-F238E27FC236}">
                        <a16:creationId xmlns:a16="http://schemas.microsoft.com/office/drawing/2014/main" id="{A8EF15B0-F0FC-4F22-B189-2B386C83C651}"/>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59" name="Rectangle 857">
                    <a:extLst>
                      <a:ext uri="{FF2B5EF4-FFF2-40B4-BE49-F238E27FC236}">
                        <a16:creationId xmlns:a16="http://schemas.microsoft.com/office/drawing/2014/main" id="{56B38C4C-EAC0-4B7F-A0D8-F2CF7DB8586D}"/>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0" name="Rectangle 858">
                    <a:extLst>
                      <a:ext uri="{FF2B5EF4-FFF2-40B4-BE49-F238E27FC236}">
                        <a16:creationId xmlns:a16="http://schemas.microsoft.com/office/drawing/2014/main" id="{74217784-FE0D-49B5-888C-37F87C1F32AB}"/>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1" name="Rectangle 859">
                    <a:extLst>
                      <a:ext uri="{FF2B5EF4-FFF2-40B4-BE49-F238E27FC236}">
                        <a16:creationId xmlns:a16="http://schemas.microsoft.com/office/drawing/2014/main" id="{C4AA488A-7A1F-4648-93B7-EB3D47409625}"/>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2" name="Rectangle 860">
                    <a:extLst>
                      <a:ext uri="{FF2B5EF4-FFF2-40B4-BE49-F238E27FC236}">
                        <a16:creationId xmlns:a16="http://schemas.microsoft.com/office/drawing/2014/main" id="{4A52E346-5374-4BAF-9A7C-0DB25684ADCC}"/>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053" name="Rectangle 861">
                  <a:extLst>
                    <a:ext uri="{FF2B5EF4-FFF2-40B4-BE49-F238E27FC236}">
                      <a16:creationId xmlns:a16="http://schemas.microsoft.com/office/drawing/2014/main" id="{DCD0670C-C450-4685-8207-F999E8C612DF}"/>
                    </a:ext>
                  </a:extLst>
                </p:cNvPr>
                <p:cNvSpPr>
                  <a:spLocks noChangeAspect="1" noChangeArrowheads="1"/>
                </p:cNvSpPr>
                <p:nvPr/>
              </p:nvSpPr>
              <p:spPr bwMode="auto">
                <a:xfrm flipV="1">
                  <a:off x="3792" y="1800"/>
                  <a:ext cx="72" cy="72"/>
                </a:xfrm>
                <a:prstGeom prst="rect">
                  <a:avLst/>
                </a:prstGeom>
                <a:solidFill>
                  <a:srgbClr val="11B119"/>
                </a:solidFill>
                <a:ln w="3175">
                  <a:solidFill>
                    <a:srgbClr val="11B119"/>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sp>
          <p:nvSpPr>
            <p:cNvPr id="128008" name="AutoShape 862">
              <a:extLst>
                <a:ext uri="{FF2B5EF4-FFF2-40B4-BE49-F238E27FC236}">
                  <a16:creationId xmlns:a16="http://schemas.microsoft.com/office/drawing/2014/main" id="{34A681EA-D53D-4F77-B487-8B5117A75976}"/>
                </a:ext>
              </a:extLst>
            </p:cNvPr>
            <p:cNvSpPr>
              <a:spLocks noChangeArrowheads="1"/>
            </p:cNvSpPr>
            <p:nvPr/>
          </p:nvSpPr>
          <p:spPr bwMode="auto">
            <a:xfrm flipH="1">
              <a:off x="2544" y="1392"/>
              <a:ext cx="990" cy="240"/>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82 w 21600"/>
                <a:gd name="T13" fmla="*/ 5400 h 21600"/>
                <a:gd name="T14" fmla="*/ 18895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11B119"/>
            </a:solidFill>
            <a:ln w="9525">
              <a:solidFill>
                <a:srgbClr val="11B119"/>
              </a:solidFill>
              <a:miter lim="800000"/>
              <a:headEnd/>
              <a:tailEnd/>
            </a:ln>
          </p:spPr>
          <p:txBody>
            <a:bodyPr wrap="none"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128009" name="Text Box 863">
              <a:extLst>
                <a:ext uri="{FF2B5EF4-FFF2-40B4-BE49-F238E27FC236}">
                  <a16:creationId xmlns:a16="http://schemas.microsoft.com/office/drawing/2014/main" id="{F9D6E32A-74A4-4698-9FEC-C906D88A7387}"/>
                </a:ext>
              </a:extLst>
            </p:cNvPr>
            <p:cNvSpPr txBox="1">
              <a:spLocks noChangeArrowheads="1"/>
            </p:cNvSpPr>
            <p:nvPr/>
          </p:nvSpPr>
          <p:spPr bwMode="auto">
            <a:xfrm>
              <a:off x="2629" y="1074"/>
              <a:ext cx="991" cy="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kern="1200">
                  <a:solidFill>
                    <a:srgbClr val="FFFFFF"/>
                  </a:solidFill>
                  <a:latin typeface="Trebuchet MS" panose="020B0603020202020204" pitchFamily="34" charset="0"/>
                  <a:ea typeface="+mn-ea"/>
                </a:rPr>
                <a:t>non-parametric</a:t>
              </a:r>
            </a:p>
            <a:p>
              <a:pPr defTabSz="1828823" eaLnBrk="0" fontAlgn="base">
                <a:spcBef>
                  <a:spcPct val="0"/>
                </a:spcBef>
                <a:spcAft>
                  <a:spcPct val="0"/>
                </a:spcAft>
                <a:buNone/>
              </a:pPr>
              <a:r>
                <a:rPr lang="en-US" altLang="en-US" kern="1200">
                  <a:solidFill>
                    <a:srgbClr val="FFFFFF"/>
                  </a:solidFill>
                  <a:latin typeface="Trebuchet MS" panose="020B0603020202020204" pitchFamily="34" charset="0"/>
                  <a:ea typeface="+mn-ea"/>
                </a:rPr>
                <a:t>sampling</a:t>
              </a:r>
            </a:p>
          </p:txBody>
        </p:sp>
        <p:sp>
          <p:nvSpPr>
            <p:cNvPr id="128010" name="Text Box 864">
              <a:extLst>
                <a:ext uri="{FF2B5EF4-FFF2-40B4-BE49-F238E27FC236}">
                  <a16:creationId xmlns:a16="http://schemas.microsoft.com/office/drawing/2014/main" id="{0745822B-68B0-48E1-B760-9438C077503D}"/>
                </a:ext>
              </a:extLst>
            </p:cNvPr>
            <p:cNvSpPr txBox="1">
              <a:spLocks noChangeArrowheads="1"/>
            </p:cNvSpPr>
            <p:nvPr/>
          </p:nvSpPr>
          <p:spPr bwMode="auto">
            <a:xfrm>
              <a:off x="4080" y="2073"/>
              <a:ext cx="898" cy="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3600" kern="1200">
                  <a:solidFill>
                    <a:srgbClr val="FFFFFF"/>
                  </a:solidFill>
                  <a:latin typeface="Trebuchet MS" panose="020B0603020202020204" pitchFamily="34" charset="0"/>
                  <a:ea typeface="+mn-ea"/>
                </a:rPr>
                <a:t>Input image</a:t>
              </a:r>
              <a:r>
                <a:rPr lang="en-US" altLang="en-US" b="0" kern="1200">
                  <a:solidFill>
                    <a:srgbClr val="FFFFFF"/>
                  </a:solidFill>
                  <a:latin typeface="Trebuchet MS" panose="020B0603020202020204" pitchFamily="34" charset="0"/>
                  <a:ea typeface="+mn-ea"/>
                </a:rPr>
                <a:t> </a:t>
              </a:r>
            </a:p>
          </p:txBody>
        </p:sp>
        <p:sp>
          <p:nvSpPr>
            <p:cNvPr id="128011" name="Rectangle 865">
              <a:extLst>
                <a:ext uri="{FF2B5EF4-FFF2-40B4-BE49-F238E27FC236}">
                  <a16:creationId xmlns:a16="http://schemas.microsoft.com/office/drawing/2014/main" id="{BDB88284-3291-4448-BEF8-150B3908203A}"/>
                </a:ext>
              </a:extLst>
            </p:cNvPr>
            <p:cNvSpPr>
              <a:spLocks noChangeArrowheads="1"/>
            </p:cNvSpPr>
            <p:nvPr/>
          </p:nvSpPr>
          <p:spPr bwMode="auto">
            <a:xfrm>
              <a:off x="192" y="3216"/>
              <a:ext cx="5472"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marL="1485920" lvl="1" indent="-571508" algn="l" defTabSz="1828823" fontAlgn="base" hangingPunct="1">
                <a:lnSpc>
                  <a:spcPct val="90000"/>
                </a:lnSpc>
                <a:spcBef>
                  <a:spcPts val="1400"/>
                </a:spcBef>
                <a:spcAft>
                  <a:spcPct val="0"/>
                </a:spcAft>
              </a:pPr>
              <a:r>
                <a:rPr lang="en-GB" altLang="en-US" sz="5600" b="0" kern="1200">
                  <a:solidFill>
                    <a:srgbClr val="FFFFFF"/>
                  </a:solidFill>
                  <a:ea typeface="+mn-ea"/>
                </a:rPr>
                <a:t>Instead, we </a:t>
              </a:r>
              <a:r>
                <a:rPr lang="en-GB" altLang="en-US" sz="5600" b="0" i="1" kern="1200">
                  <a:solidFill>
                    <a:srgbClr val="FFFFFF"/>
                  </a:solidFill>
                  <a:ea typeface="+mn-ea"/>
                </a:rPr>
                <a:t>search the input image</a:t>
              </a:r>
              <a:r>
                <a:rPr lang="en-GB" altLang="en-US" sz="5600" b="0" kern="1200">
                  <a:solidFill>
                    <a:srgbClr val="FFFFFF"/>
                  </a:solidFill>
                  <a:ea typeface="+mn-ea"/>
                </a:rPr>
                <a:t> for all similar neighborhoods — that’s our pdf for </a:t>
              </a:r>
              <a:r>
                <a:rPr lang="en-GB" altLang="en-US" sz="5600" kern="1200">
                  <a:solidFill>
                    <a:srgbClr val="FFFFFF"/>
                  </a:solidFill>
                  <a:ea typeface="+mn-ea"/>
                </a:rPr>
                <a:t>p</a:t>
              </a:r>
            </a:p>
            <a:p>
              <a:pPr marL="1485920" lvl="1" indent="-571508" algn="l" defTabSz="1828823" fontAlgn="base" hangingPunct="1">
                <a:lnSpc>
                  <a:spcPct val="90000"/>
                </a:lnSpc>
                <a:spcBef>
                  <a:spcPts val="1400"/>
                </a:spcBef>
                <a:spcAft>
                  <a:spcPct val="0"/>
                </a:spcAft>
              </a:pPr>
              <a:r>
                <a:rPr lang="en-GB" altLang="en-US" sz="5800" b="0" kern="1200">
                  <a:solidFill>
                    <a:srgbClr val="FFFFFF"/>
                  </a:solidFill>
                  <a:ea typeface="+mn-ea"/>
                </a:rPr>
                <a:t>To sample from this pdf, just pick one match at random</a:t>
              </a:r>
              <a:endParaRPr lang="en-US" altLang="en-US" sz="5800" b="0" i="1" kern="1200">
                <a:solidFill>
                  <a:srgbClr val="FFFFFF"/>
                </a:solidFill>
                <a:ea typeface="+mn-ea"/>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568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0050" name="Rectangle 2">
            <a:extLst>
              <a:ext uri="{FF2B5EF4-FFF2-40B4-BE49-F238E27FC236}">
                <a16:creationId xmlns:a16="http://schemas.microsoft.com/office/drawing/2014/main" id="{87E12419-F132-41E6-AC46-67D5DB22CF8A}"/>
              </a:ext>
            </a:extLst>
          </p:cNvPr>
          <p:cNvSpPr>
            <a:spLocks noGrp="1" noChangeArrowheads="1"/>
          </p:cNvSpPr>
          <p:nvPr>
            <p:ph type="title"/>
          </p:nvPr>
        </p:nvSpPr>
        <p:spPr/>
        <p:txBody>
          <a:bodyPr/>
          <a:lstStyle/>
          <a:p>
            <a:pPr eaLnBrk="1" hangingPunct="1"/>
            <a:r>
              <a:rPr lang="en-US" altLang="en-US"/>
              <a:t>Some Details</a:t>
            </a:r>
          </a:p>
        </p:txBody>
      </p:sp>
      <p:sp>
        <p:nvSpPr>
          <p:cNvPr id="130051" name="Rectangle 3">
            <a:extLst>
              <a:ext uri="{FF2B5EF4-FFF2-40B4-BE49-F238E27FC236}">
                <a16:creationId xmlns:a16="http://schemas.microsoft.com/office/drawing/2014/main" id="{D4B0F8EF-4999-48AF-94C4-A88E5B1351D3}"/>
              </a:ext>
            </a:extLst>
          </p:cNvPr>
          <p:cNvSpPr>
            <a:spLocks noGrp="1" noChangeArrowheads="1"/>
          </p:cNvSpPr>
          <p:nvPr>
            <p:ph type="body" idx="1"/>
          </p:nvPr>
        </p:nvSpPr>
        <p:spPr>
          <a:xfrm>
            <a:off x="3505200" y="2438400"/>
            <a:ext cx="17373600" cy="9753600"/>
          </a:xfrm>
        </p:spPr>
        <p:txBody>
          <a:bodyPr/>
          <a:lstStyle/>
          <a:p>
            <a:pPr eaLnBrk="1" hangingPunct="1"/>
            <a:r>
              <a:rPr lang="en-US" altLang="en-US"/>
              <a:t>Growing is in “onion skin” order</a:t>
            </a:r>
          </a:p>
          <a:p>
            <a:pPr lvl="1" eaLnBrk="1" hangingPunct="1"/>
            <a:r>
              <a:rPr lang="en-US" altLang="en-US"/>
              <a:t>Within each “layer”, pixels with most neighbors are synthesized first</a:t>
            </a:r>
          </a:p>
          <a:p>
            <a:pPr lvl="1" eaLnBrk="1" hangingPunct="1"/>
            <a:r>
              <a:rPr lang="en-US" altLang="en-US"/>
              <a:t>If no close match can be found, the pixel is not synthesized until the end</a:t>
            </a:r>
          </a:p>
          <a:p>
            <a:pPr eaLnBrk="1" hangingPunct="1"/>
            <a:r>
              <a:rPr lang="en-US" altLang="en-US"/>
              <a:t>Using </a:t>
            </a:r>
            <a:r>
              <a:rPr lang="en-US" altLang="en-US" i="1"/>
              <a:t>Gaussian-weighted </a:t>
            </a:r>
            <a:r>
              <a:rPr lang="en-US" altLang="en-US"/>
              <a:t>SSD is very important</a:t>
            </a:r>
          </a:p>
          <a:p>
            <a:pPr lvl="1" eaLnBrk="1" hangingPunct="1"/>
            <a:r>
              <a:rPr lang="en-US" altLang="en-US"/>
              <a:t> to make sure the new pixel agrees with its closest neighbors</a:t>
            </a:r>
          </a:p>
          <a:p>
            <a:pPr lvl="1" eaLnBrk="1" hangingPunct="1"/>
            <a:r>
              <a:rPr lang="en-US" altLang="en-US"/>
              <a:t>Approximates reduction to a smaller neighborhood window if data is too sparse</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a:extLst>
              <a:ext uri="{FF2B5EF4-FFF2-40B4-BE49-F238E27FC236}">
                <a16:creationId xmlns:a16="http://schemas.microsoft.com/office/drawing/2014/main" id="{A0681BAC-9444-478E-9421-EF37152A7138}"/>
              </a:ext>
            </a:extLst>
          </p:cNvPr>
          <p:cNvSpPr>
            <a:spLocks noGrp="1" noChangeArrowheads="1"/>
          </p:cNvSpPr>
          <p:nvPr>
            <p:ph type="title"/>
          </p:nvPr>
        </p:nvSpPr>
        <p:spPr/>
        <p:txBody>
          <a:bodyPr/>
          <a:lstStyle/>
          <a:p>
            <a:pPr eaLnBrk="1" hangingPunct="1"/>
            <a:r>
              <a:rPr lang="en-US" altLang="en-US"/>
              <a:t>Neighborhood Window</a:t>
            </a:r>
          </a:p>
        </p:txBody>
      </p:sp>
      <p:pic>
        <p:nvPicPr>
          <p:cNvPr id="132099" name="Picture 3">
            <a:extLst>
              <a:ext uri="{FF2B5EF4-FFF2-40B4-BE49-F238E27FC236}">
                <a16:creationId xmlns:a16="http://schemas.microsoft.com/office/drawing/2014/main" id="{F9CEA2BD-C6A9-4C57-8180-E9EE704408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5591" t="19356" r="16129" b="18817"/>
          <a:stretch>
            <a:fillRect/>
          </a:stretch>
        </p:blipFill>
        <p:spPr bwMode="auto">
          <a:xfrm>
            <a:off x="9423401" y="4114801"/>
            <a:ext cx="3225800" cy="2921000"/>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pic>
        <p:nvPicPr>
          <p:cNvPr id="132100" name="Picture 4">
            <a:extLst>
              <a:ext uri="{FF2B5EF4-FFF2-40B4-BE49-F238E27FC236}">
                <a16:creationId xmlns:a16="http://schemas.microsoft.com/office/drawing/2014/main" id="{DD5FB715-AB40-4C70-8239-7AC29A7F86E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250" t="7864" r="6667" b="8388"/>
          <a:stretch>
            <a:fillRect/>
          </a:stretch>
        </p:blipFill>
        <p:spPr bwMode="auto">
          <a:xfrm>
            <a:off x="3581401" y="8947153"/>
            <a:ext cx="5308600" cy="4057651"/>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pic>
        <p:nvPicPr>
          <p:cNvPr id="132101" name="Picture 5">
            <a:extLst>
              <a:ext uri="{FF2B5EF4-FFF2-40B4-BE49-F238E27FC236}">
                <a16:creationId xmlns:a16="http://schemas.microsoft.com/office/drawing/2014/main" id="{DA634CF4-2A6B-4516-8D72-E5011450C8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666" t="20268" r="19048" b="18927"/>
          <a:stretch>
            <a:fillRect/>
          </a:stretch>
        </p:blipFill>
        <p:spPr bwMode="auto">
          <a:xfrm>
            <a:off x="5384800" y="5003801"/>
            <a:ext cx="1371600" cy="1295400"/>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sp>
        <p:nvSpPr>
          <p:cNvPr id="132102" name="Rectangle 6">
            <a:extLst>
              <a:ext uri="{FF2B5EF4-FFF2-40B4-BE49-F238E27FC236}">
                <a16:creationId xmlns:a16="http://schemas.microsoft.com/office/drawing/2014/main" id="{41653561-544C-4E1A-BBDE-3F774D00FDA5}"/>
              </a:ext>
            </a:extLst>
          </p:cNvPr>
          <p:cNvSpPr>
            <a:spLocks noChangeArrowheads="1"/>
          </p:cNvSpPr>
          <p:nvPr/>
        </p:nvSpPr>
        <p:spPr bwMode="auto">
          <a:xfrm>
            <a:off x="10668000" y="5181600"/>
            <a:ext cx="609600" cy="609600"/>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lIns="182869" tIns="91437" rIns="182869" bIns="91437"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32103" name="Line 7">
            <a:extLst>
              <a:ext uri="{FF2B5EF4-FFF2-40B4-BE49-F238E27FC236}">
                <a16:creationId xmlns:a16="http://schemas.microsoft.com/office/drawing/2014/main" id="{03F16A90-C6A6-4820-AA4C-6AB695958DA8}"/>
              </a:ext>
            </a:extLst>
          </p:cNvPr>
          <p:cNvSpPr>
            <a:spLocks noChangeShapeType="1"/>
          </p:cNvSpPr>
          <p:nvPr/>
        </p:nvSpPr>
        <p:spPr bwMode="auto">
          <a:xfrm flipH="1">
            <a:off x="5791200" y="5791200"/>
            <a:ext cx="5181600" cy="3048000"/>
          </a:xfrm>
          <a:prstGeom prst="line">
            <a:avLst/>
          </a:prstGeom>
          <a:noFill/>
          <a:ln w="38100">
            <a:solidFill>
              <a:srgbClr val="0000FF"/>
            </a:solidFill>
            <a:prstDash val="sysDot"/>
            <a:round/>
            <a:headEnd/>
            <a:tailEnd/>
          </a:ln>
          <a:extLst>
            <a:ext uri="{909E8E84-426E-40DD-AFC4-6F175D3DCCD1}">
              <a14:hiddenFill xmlns:a14="http://schemas.microsoft.com/office/drawing/2010/main">
                <a:noFill/>
              </a14:hiddenFill>
            </a:ext>
          </a:extLst>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grpSp>
        <p:nvGrpSpPr>
          <p:cNvPr id="2" name="Group 8">
            <a:extLst>
              <a:ext uri="{FF2B5EF4-FFF2-40B4-BE49-F238E27FC236}">
                <a16:creationId xmlns:a16="http://schemas.microsoft.com/office/drawing/2014/main" id="{6D1EDA98-5F1A-4583-BB11-3DE41E79B24A}"/>
              </a:ext>
            </a:extLst>
          </p:cNvPr>
          <p:cNvGrpSpPr>
            <a:grpSpLocks/>
          </p:cNvGrpSpPr>
          <p:nvPr/>
        </p:nvGrpSpPr>
        <p:grpSpPr bwMode="auto">
          <a:xfrm>
            <a:off x="9372600" y="5181600"/>
            <a:ext cx="5334000" cy="7823200"/>
            <a:chOff x="1992" y="1632"/>
            <a:chExt cx="1680" cy="2464"/>
          </a:xfrm>
        </p:grpSpPr>
        <p:pic>
          <p:nvPicPr>
            <p:cNvPr id="132114" name="Picture 9">
              <a:extLst>
                <a:ext uri="{FF2B5EF4-FFF2-40B4-BE49-F238E27FC236}">
                  <a16:creationId xmlns:a16="http://schemas.microsoft.com/office/drawing/2014/main" id="{74C8289D-42AF-4397-A162-1005E9EE21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6250" t="7864" r="6250" b="8388"/>
            <a:stretch>
              <a:fillRect/>
            </a:stretch>
          </p:blipFill>
          <p:spPr bwMode="auto">
            <a:xfrm>
              <a:off x="1992" y="2818"/>
              <a:ext cx="1680" cy="1278"/>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sp>
          <p:nvSpPr>
            <p:cNvPr id="132115" name="Rectangle 10">
              <a:extLst>
                <a:ext uri="{FF2B5EF4-FFF2-40B4-BE49-F238E27FC236}">
                  <a16:creationId xmlns:a16="http://schemas.microsoft.com/office/drawing/2014/main" id="{7D8372EE-0D46-4B5A-80FA-EBB1BA70DE1A}"/>
                </a:ext>
              </a:extLst>
            </p:cNvPr>
            <p:cNvSpPr>
              <a:spLocks noChangeArrowheads="1"/>
            </p:cNvSpPr>
            <p:nvPr/>
          </p:nvSpPr>
          <p:spPr bwMode="auto">
            <a:xfrm>
              <a:off x="2400" y="1632"/>
              <a:ext cx="288" cy="288"/>
            </a:xfrm>
            <a:prstGeom prst="rect">
              <a:avLst/>
            </a:prstGeom>
            <a:noFill/>
            <a:ln w="381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32116" name="Line 11">
              <a:extLst>
                <a:ext uri="{FF2B5EF4-FFF2-40B4-BE49-F238E27FC236}">
                  <a16:creationId xmlns:a16="http://schemas.microsoft.com/office/drawing/2014/main" id="{67A5F045-1082-4229-868C-213417EA8274}"/>
                </a:ext>
              </a:extLst>
            </p:cNvPr>
            <p:cNvSpPr>
              <a:spLocks noChangeShapeType="1"/>
            </p:cNvSpPr>
            <p:nvPr/>
          </p:nvSpPr>
          <p:spPr bwMode="auto">
            <a:xfrm>
              <a:off x="2544" y="1920"/>
              <a:ext cx="0" cy="864"/>
            </a:xfrm>
            <a:prstGeom prst="line">
              <a:avLst/>
            </a:prstGeom>
            <a:noFill/>
            <a:ln w="38100">
              <a:solidFill>
                <a:srgbClr val="00FF00"/>
              </a:solidFill>
              <a:prstDash val="sysDot"/>
              <a:round/>
              <a:headEnd/>
              <a:tailEnd/>
            </a:ln>
            <a:extLst>
              <a:ext uri="{909E8E84-426E-40DD-AFC4-6F175D3DCCD1}">
                <a14:hiddenFill xmlns:a14="http://schemas.microsoft.com/office/drawing/2010/main">
                  <a:noFill/>
                </a14:hiddenFill>
              </a:ext>
            </a:extLst>
          </p:spPr>
          <p:txBody>
            <a:bodyPr wrap="none"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grpSp>
      <p:grpSp>
        <p:nvGrpSpPr>
          <p:cNvPr id="3" name="Group 12">
            <a:extLst>
              <a:ext uri="{FF2B5EF4-FFF2-40B4-BE49-F238E27FC236}">
                <a16:creationId xmlns:a16="http://schemas.microsoft.com/office/drawing/2014/main" id="{E92F6859-819C-4B9C-8AD2-DCE6F56331D8}"/>
              </a:ext>
            </a:extLst>
          </p:cNvPr>
          <p:cNvGrpSpPr>
            <a:grpSpLocks/>
          </p:cNvGrpSpPr>
          <p:nvPr/>
        </p:nvGrpSpPr>
        <p:grpSpPr bwMode="auto">
          <a:xfrm>
            <a:off x="10668000" y="5181600"/>
            <a:ext cx="9804400" cy="7823200"/>
            <a:chOff x="2400" y="1632"/>
            <a:chExt cx="3088" cy="2464"/>
          </a:xfrm>
        </p:grpSpPr>
        <p:pic>
          <p:nvPicPr>
            <p:cNvPr id="132111" name="Picture 13">
              <a:extLst>
                <a:ext uri="{FF2B5EF4-FFF2-40B4-BE49-F238E27FC236}">
                  <a16:creationId xmlns:a16="http://schemas.microsoft.com/office/drawing/2014/main" id="{1FA20E5A-6790-4A38-B2E9-A107E093057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250" t="7869" r="6667" b="8394"/>
            <a:stretch>
              <a:fillRect/>
            </a:stretch>
          </p:blipFill>
          <p:spPr bwMode="auto">
            <a:xfrm>
              <a:off x="3816" y="2819"/>
              <a:ext cx="1672" cy="1277"/>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sp>
          <p:nvSpPr>
            <p:cNvPr id="132112" name="Rectangle 14">
              <a:extLst>
                <a:ext uri="{FF2B5EF4-FFF2-40B4-BE49-F238E27FC236}">
                  <a16:creationId xmlns:a16="http://schemas.microsoft.com/office/drawing/2014/main" id="{E199729C-053E-47C2-9E15-DC0890294547}"/>
                </a:ext>
              </a:extLst>
            </p:cNvPr>
            <p:cNvSpPr>
              <a:spLocks noChangeArrowheads="1"/>
            </p:cNvSpPr>
            <p:nvPr/>
          </p:nvSpPr>
          <p:spPr bwMode="auto">
            <a:xfrm>
              <a:off x="2400" y="1632"/>
              <a:ext cx="384" cy="384"/>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32113" name="Line 15">
              <a:extLst>
                <a:ext uri="{FF2B5EF4-FFF2-40B4-BE49-F238E27FC236}">
                  <a16:creationId xmlns:a16="http://schemas.microsoft.com/office/drawing/2014/main" id="{D9AD1874-F651-466F-B60C-1F957EEC0C1F}"/>
                </a:ext>
              </a:extLst>
            </p:cNvPr>
            <p:cNvSpPr>
              <a:spLocks noChangeShapeType="1"/>
            </p:cNvSpPr>
            <p:nvPr/>
          </p:nvSpPr>
          <p:spPr bwMode="auto">
            <a:xfrm>
              <a:off x="2688" y="2016"/>
              <a:ext cx="1152" cy="768"/>
            </a:xfrm>
            <a:prstGeom prst="line">
              <a:avLst/>
            </a:prstGeom>
            <a:noFill/>
            <a:ln w="38100">
              <a:solidFill>
                <a:srgbClr val="FF0000"/>
              </a:solidFill>
              <a:prstDash val="sysDot"/>
              <a:round/>
              <a:headEnd/>
              <a:tailEnd/>
            </a:ln>
            <a:extLst>
              <a:ext uri="{909E8E84-426E-40DD-AFC4-6F175D3DCCD1}">
                <a14:hiddenFill xmlns:a14="http://schemas.microsoft.com/office/drawing/2010/main">
                  <a:noFill/>
                </a14:hiddenFill>
              </a:ext>
            </a:extLst>
          </p:spPr>
          <p:txBody>
            <a:bodyPr wrap="none"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grpSp>
      <p:grpSp>
        <p:nvGrpSpPr>
          <p:cNvPr id="4" name="Group 16">
            <a:extLst>
              <a:ext uri="{FF2B5EF4-FFF2-40B4-BE49-F238E27FC236}">
                <a16:creationId xmlns:a16="http://schemas.microsoft.com/office/drawing/2014/main" id="{CFB28976-A009-4518-85D5-BFBF55F4BA8C}"/>
              </a:ext>
            </a:extLst>
          </p:cNvPr>
          <p:cNvGrpSpPr>
            <a:grpSpLocks/>
          </p:cNvGrpSpPr>
          <p:nvPr/>
        </p:nvGrpSpPr>
        <p:grpSpPr bwMode="auto">
          <a:xfrm>
            <a:off x="10668000" y="4371977"/>
            <a:ext cx="9804400" cy="4060824"/>
            <a:chOff x="2400" y="1377"/>
            <a:chExt cx="3088" cy="1279"/>
          </a:xfrm>
        </p:grpSpPr>
        <p:pic>
          <p:nvPicPr>
            <p:cNvPr id="132108" name="Picture 17">
              <a:extLst>
                <a:ext uri="{FF2B5EF4-FFF2-40B4-BE49-F238E27FC236}">
                  <a16:creationId xmlns:a16="http://schemas.microsoft.com/office/drawing/2014/main" id="{4E69A3CD-9342-4E99-96D9-DC0396EC009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6250" t="7858" r="6667" b="8383"/>
            <a:stretch>
              <a:fillRect/>
            </a:stretch>
          </p:blipFill>
          <p:spPr bwMode="auto">
            <a:xfrm>
              <a:off x="3816" y="1377"/>
              <a:ext cx="1672" cy="1279"/>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sp>
          <p:nvSpPr>
            <p:cNvPr id="132109" name="Rectangle 18">
              <a:extLst>
                <a:ext uri="{FF2B5EF4-FFF2-40B4-BE49-F238E27FC236}">
                  <a16:creationId xmlns:a16="http://schemas.microsoft.com/office/drawing/2014/main" id="{01A868BD-ADC4-41AA-BFCF-094584CA320D}"/>
                </a:ext>
              </a:extLst>
            </p:cNvPr>
            <p:cNvSpPr>
              <a:spLocks noChangeArrowheads="1"/>
            </p:cNvSpPr>
            <p:nvPr/>
          </p:nvSpPr>
          <p:spPr bwMode="auto">
            <a:xfrm>
              <a:off x="2400" y="1632"/>
              <a:ext cx="528" cy="480"/>
            </a:xfrm>
            <a:prstGeom prst="rect">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32110" name="Line 19">
              <a:extLst>
                <a:ext uri="{FF2B5EF4-FFF2-40B4-BE49-F238E27FC236}">
                  <a16:creationId xmlns:a16="http://schemas.microsoft.com/office/drawing/2014/main" id="{D38C8017-46E4-44F0-A339-5AC90A9AAD4A}"/>
                </a:ext>
              </a:extLst>
            </p:cNvPr>
            <p:cNvSpPr>
              <a:spLocks noChangeShapeType="1"/>
            </p:cNvSpPr>
            <p:nvPr/>
          </p:nvSpPr>
          <p:spPr bwMode="auto">
            <a:xfrm>
              <a:off x="2928" y="1872"/>
              <a:ext cx="864" cy="96"/>
            </a:xfrm>
            <a:prstGeom prst="line">
              <a:avLst/>
            </a:prstGeom>
            <a:noFill/>
            <a:ln w="38100">
              <a:solidFill>
                <a:srgbClr val="FF00FF"/>
              </a:solidFill>
              <a:prstDash val="sysDot"/>
              <a:round/>
              <a:headEnd/>
              <a:tailEnd/>
            </a:ln>
            <a:extLst>
              <a:ext uri="{909E8E84-426E-40DD-AFC4-6F175D3DCCD1}">
                <a14:hiddenFill xmlns:a14="http://schemas.microsoft.com/office/drawing/2010/main">
                  <a:noFill/>
                </a14:hiddenFill>
              </a:ext>
            </a:extLst>
          </p:spPr>
          <p:txBody>
            <a:bodyPr wrap="none"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grpSp>
      <p:sp>
        <p:nvSpPr>
          <p:cNvPr id="132107" name="Text Box 20">
            <a:extLst>
              <a:ext uri="{FF2B5EF4-FFF2-40B4-BE49-F238E27FC236}">
                <a16:creationId xmlns:a16="http://schemas.microsoft.com/office/drawing/2014/main" id="{4F3504B8-AE91-42BD-8273-D41168F3B395}"/>
              </a:ext>
            </a:extLst>
          </p:cNvPr>
          <p:cNvSpPr txBox="1">
            <a:spLocks noChangeArrowheads="1"/>
          </p:cNvSpPr>
          <p:nvPr/>
        </p:nvSpPr>
        <p:spPr bwMode="auto">
          <a:xfrm>
            <a:off x="5481309" y="4267200"/>
            <a:ext cx="1318287" cy="738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fontAlgn="base" hangingPunct="1">
              <a:spcBef>
                <a:spcPct val="0"/>
              </a:spcBef>
              <a:spcAft>
                <a:spcPct val="0"/>
              </a:spcAft>
              <a:buNone/>
            </a:pPr>
            <a:r>
              <a:rPr lang="en-US" altLang="en-US" sz="3600" b="0" kern="1200">
                <a:solidFill>
                  <a:srgbClr val="FFFFFF"/>
                </a:solidFill>
                <a:ea typeface="+mn-ea"/>
              </a:rPr>
              <a:t>input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a:extLst>
              <a:ext uri="{FF2B5EF4-FFF2-40B4-BE49-F238E27FC236}">
                <a16:creationId xmlns:a16="http://schemas.microsoft.com/office/drawing/2014/main" id="{2CE09692-EB3C-49DB-A47B-498F50DE0D13}"/>
              </a:ext>
            </a:extLst>
          </p:cNvPr>
          <p:cNvSpPr>
            <a:spLocks noGrp="1" noChangeArrowheads="1"/>
          </p:cNvSpPr>
          <p:nvPr>
            <p:ph type="title"/>
          </p:nvPr>
        </p:nvSpPr>
        <p:spPr>
          <a:xfrm>
            <a:off x="4876800" y="0"/>
            <a:ext cx="15544800" cy="2286000"/>
          </a:xfrm>
        </p:spPr>
        <p:txBody>
          <a:bodyPr vert="horz" wrap="square" lIns="0" tIns="0" rIns="0" bIns="0" numCol="1" anchor="ctr" anchorCtr="0" compatLnSpc="1">
            <a:prstTxWarp prst="textNoShape">
              <a:avLst/>
            </a:prstTxWarp>
          </a:bodyPr>
          <a:lstStyle/>
          <a:p>
            <a:pPr eaLnBrk="1" hangingPunct="1"/>
            <a:r>
              <a:rPr lang="en-GB" altLang="en-US"/>
              <a:t>Varying Window Size</a:t>
            </a:r>
          </a:p>
        </p:txBody>
      </p:sp>
      <p:pic>
        <p:nvPicPr>
          <p:cNvPr id="134147" name="Picture 3">
            <a:extLst>
              <a:ext uri="{FF2B5EF4-FFF2-40B4-BE49-F238E27FC236}">
                <a16:creationId xmlns:a16="http://schemas.microsoft.com/office/drawing/2014/main" id="{B4229A69-71AE-4C86-8D63-7E2DA5592F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54400" y="1314451"/>
            <a:ext cx="1270000" cy="1298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48" name="Picture 4">
            <a:extLst>
              <a:ext uri="{FF2B5EF4-FFF2-40B4-BE49-F238E27FC236}">
                <a16:creationId xmlns:a16="http://schemas.microsoft.com/office/drawing/2014/main" id="{DC3902C3-98D3-4154-B85C-9CB9EE7C499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250" t="6020" r="6250" b="5869"/>
          <a:stretch>
            <a:fillRect/>
          </a:stretch>
        </p:blipFill>
        <p:spPr bwMode="auto">
          <a:xfrm>
            <a:off x="4076703" y="2990851"/>
            <a:ext cx="3733800" cy="371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49" name="Picture 5">
            <a:extLst>
              <a:ext uri="{FF2B5EF4-FFF2-40B4-BE49-F238E27FC236}">
                <a16:creationId xmlns:a16="http://schemas.microsoft.com/office/drawing/2014/main" id="{5885BBA4-F062-4AC2-B7AC-354E4D8BFC6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5807" t="5910" r="6702" b="5910"/>
          <a:stretch>
            <a:fillRect/>
          </a:stretch>
        </p:blipFill>
        <p:spPr bwMode="auto">
          <a:xfrm>
            <a:off x="8172452" y="2984499"/>
            <a:ext cx="3730627" cy="3695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0" name="Picture 6">
            <a:extLst>
              <a:ext uri="{FF2B5EF4-FFF2-40B4-BE49-F238E27FC236}">
                <a16:creationId xmlns:a16="http://schemas.microsoft.com/office/drawing/2014/main" id="{ECA901CB-6519-457B-B017-D068D202591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5807" t="5910" r="7149" b="5910"/>
          <a:stretch>
            <a:fillRect/>
          </a:stretch>
        </p:blipFill>
        <p:spPr bwMode="auto">
          <a:xfrm>
            <a:off x="12290427" y="2984499"/>
            <a:ext cx="3711573" cy="3695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1" name="Picture 7">
            <a:extLst>
              <a:ext uri="{FF2B5EF4-FFF2-40B4-BE49-F238E27FC236}">
                <a16:creationId xmlns:a16="http://schemas.microsoft.com/office/drawing/2014/main" id="{57DB8F02-BC98-435C-8FF2-9293DB3F88D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5803" t="5905" r="7143" b="5905"/>
          <a:stretch>
            <a:fillRect/>
          </a:stretch>
        </p:blipFill>
        <p:spPr bwMode="auto">
          <a:xfrm>
            <a:off x="16402052" y="2984500"/>
            <a:ext cx="3714749" cy="3698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2" name="Picture 8">
            <a:extLst>
              <a:ext uri="{FF2B5EF4-FFF2-40B4-BE49-F238E27FC236}">
                <a16:creationId xmlns:a16="http://schemas.microsoft.com/office/drawing/2014/main" id="{F3CD6575-DAD0-4812-B95D-599AA3FFD8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05200" y="7156451"/>
            <a:ext cx="1676400" cy="120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3" name="Picture 9">
            <a:extLst>
              <a:ext uri="{FF2B5EF4-FFF2-40B4-BE49-F238E27FC236}">
                <a16:creationId xmlns:a16="http://schemas.microsoft.com/office/drawing/2014/main" id="{F0B16F11-F3DB-47AB-A8EF-56C03163833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t="543" r="781" b="1628"/>
          <a:stretch>
            <a:fillRect/>
          </a:stretch>
        </p:blipFill>
        <p:spPr bwMode="auto">
          <a:xfrm>
            <a:off x="4876802" y="8547102"/>
            <a:ext cx="4838701" cy="3435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4" name="Picture 10">
            <a:extLst>
              <a:ext uri="{FF2B5EF4-FFF2-40B4-BE49-F238E27FC236}">
                <a16:creationId xmlns:a16="http://schemas.microsoft.com/office/drawing/2014/main" id="{3482E532-781D-4A92-8DE7-691CFDE3AA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058400" y="8528052"/>
            <a:ext cx="4876800" cy="3508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5" name="Picture 11">
            <a:extLst>
              <a:ext uri="{FF2B5EF4-FFF2-40B4-BE49-F238E27FC236}">
                <a16:creationId xmlns:a16="http://schemas.microsoft.com/office/drawing/2014/main" id="{AEA4716E-0295-4326-9FD2-5B561670297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5240000" y="8528051"/>
            <a:ext cx="4740277"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56" name="Text Box 12">
            <a:extLst>
              <a:ext uri="{FF2B5EF4-FFF2-40B4-BE49-F238E27FC236}">
                <a16:creationId xmlns:a16="http://schemas.microsoft.com/office/drawing/2014/main" id="{B1606170-3724-4F4E-B2A5-B116686457F1}"/>
              </a:ext>
            </a:extLst>
          </p:cNvPr>
          <p:cNvSpPr txBox="1">
            <a:spLocks noChangeArrowheads="1"/>
          </p:cNvSpPr>
          <p:nvPr/>
        </p:nvSpPr>
        <p:spPr bwMode="auto">
          <a:xfrm>
            <a:off x="4845052" y="12274551"/>
            <a:ext cx="6176990"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Increasing window size</a:t>
            </a:r>
          </a:p>
        </p:txBody>
      </p:sp>
      <p:sp>
        <p:nvSpPr>
          <p:cNvPr id="134157" name="Line 13">
            <a:extLst>
              <a:ext uri="{FF2B5EF4-FFF2-40B4-BE49-F238E27FC236}">
                <a16:creationId xmlns:a16="http://schemas.microsoft.com/office/drawing/2014/main" id="{7E977D44-23C2-4BFC-8E31-E7ADC2FC4EFF}"/>
              </a:ext>
            </a:extLst>
          </p:cNvPr>
          <p:cNvSpPr>
            <a:spLocks noChangeShapeType="1"/>
          </p:cNvSpPr>
          <p:nvPr/>
        </p:nvSpPr>
        <p:spPr bwMode="auto">
          <a:xfrm>
            <a:off x="11125200" y="12801600"/>
            <a:ext cx="7924800" cy="0"/>
          </a:xfrm>
          <a:prstGeom prst="line">
            <a:avLst/>
          </a:prstGeom>
          <a:noFill/>
          <a:ln w="38100">
            <a:solidFill>
              <a:srgbClr val="11B119"/>
            </a:solidFill>
            <a:round/>
            <a:headEnd/>
            <a:tailEnd type="triangle" w="lg" len="lg"/>
          </a:ln>
          <a:extLst>
            <a:ext uri="{909E8E84-426E-40DD-AFC4-6F175D3DCCD1}">
              <a14:hiddenFill xmlns:a14="http://schemas.microsoft.com/office/drawing/2010/main">
                <a:noFill/>
              </a14:hiddenFill>
            </a:ext>
          </a:extLst>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Freeform 2">
            <a:extLst>
              <a:ext uri="{FF2B5EF4-FFF2-40B4-BE49-F238E27FC236}">
                <a16:creationId xmlns:a16="http://schemas.microsoft.com/office/drawing/2014/main" id="{9DF56761-0517-400D-B070-0E6C695BE1AF}"/>
              </a:ext>
            </a:extLst>
          </p:cNvPr>
          <p:cNvSpPr>
            <a:spLocks noChangeArrowheads="1"/>
          </p:cNvSpPr>
          <p:nvPr/>
        </p:nvSpPr>
        <p:spPr bwMode="auto">
          <a:xfrm>
            <a:off x="7924802" y="5565776"/>
            <a:ext cx="752477" cy="854075"/>
          </a:xfrm>
          <a:custGeom>
            <a:avLst/>
            <a:gdLst>
              <a:gd name="T0" fmla="*/ 2147483646 w 1051"/>
              <a:gd name="T1" fmla="*/ 0 h 1192"/>
              <a:gd name="T2" fmla="*/ 2147483646 w 1051"/>
              <a:gd name="T3" fmla="*/ 0 h 1192"/>
              <a:gd name="T4" fmla="*/ 2147483646 w 1051"/>
              <a:gd name="T5" fmla="*/ 2147483646 h 1192"/>
              <a:gd name="T6" fmla="*/ 0 w 1051"/>
              <a:gd name="T7" fmla="*/ 2147483646 h 1192"/>
              <a:gd name="T8" fmla="*/ 2147483646 w 1051"/>
              <a:gd name="T9" fmla="*/ 2147483646 h 1192"/>
              <a:gd name="T10" fmla="*/ 2147483646 w 1051"/>
              <a:gd name="T11" fmla="*/ 2147483646 h 1192"/>
              <a:gd name="T12" fmla="*/ 2147483646 w 1051"/>
              <a:gd name="T13" fmla="*/ 2147483646 h 1192"/>
              <a:gd name="T14" fmla="*/ 2147483646 w 1051"/>
              <a:gd name="T15" fmla="*/ 0 h 1192"/>
              <a:gd name="T16" fmla="*/ 0 60000 65536"/>
              <a:gd name="T17" fmla="*/ 0 60000 65536"/>
              <a:gd name="T18" fmla="*/ 0 60000 65536"/>
              <a:gd name="T19" fmla="*/ 0 60000 65536"/>
              <a:gd name="T20" fmla="*/ 0 60000 65536"/>
              <a:gd name="T21" fmla="*/ 0 60000 65536"/>
              <a:gd name="T22" fmla="*/ 0 60000 65536"/>
              <a:gd name="T23" fmla="*/ 0 60000 65536"/>
              <a:gd name="T24" fmla="*/ 0 w 1051"/>
              <a:gd name="T25" fmla="*/ 0 h 1192"/>
              <a:gd name="T26" fmla="*/ 1051 w 1051"/>
              <a:gd name="T27" fmla="*/ 1192 h 1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1" h="1192">
                <a:moveTo>
                  <a:pt x="787" y="0"/>
                </a:moveTo>
                <a:lnTo>
                  <a:pt x="263" y="0"/>
                </a:lnTo>
                <a:lnTo>
                  <a:pt x="263" y="893"/>
                </a:lnTo>
                <a:lnTo>
                  <a:pt x="0" y="893"/>
                </a:lnTo>
                <a:lnTo>
                  <a:pt x="525" y="1191"/>
                </a:lnTo>
                <a:lnTo>
                  <a:pt x="1050" y="893"/>
                </a:lnTo>
                <a:lnTo>
                  <a:pt x="787" y="893"/>
                </a:lnTo>
                <a:lnTo>
                  <a:pt x="787" y="0"/>
                </a:lnTo>
              </a:path>
            </a:pathLst>
          </a:custGeom>
          <a:solidFill>
            <a:srgbClr val="11B119"/>
          </a:solidFill>
          <a:ln w="1440">
            <a:solidFill>
              <a:srgbClr val="000000"/>
            </a:solidFill>
            <a:round/>
            <a:headEnd/>
            <a:tailEnd/>
          </a:ln>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136195" name="Freeform 3">
            <a:extLst>
              <a:ext uri="{FF2B5EF4-FFF2-40B4-BE49-F238E27FC236}">
                <a16:creationId xmlns:a16="http://schemas.microsoft.com/office/drawing/2014/main" id="{51B84B36-26D7-49D2-B32C-BEA464A81165}"/>
              </a:ext>
            </a:extLst>
          </p:cNvPr>
          <p:cNvSpPr>
            <a:spLocks noChangeArrowheads="1"/>
          </p:cNvSpPr>
          <p:nvPr/>
        </p:nvSpPr>
        <p:spPr bwMode="auto">
          <a:xfrm>
            <a:off x="16002002" y="5537203"/>
            <a:ext cx="752477" cy="793749"/>
          </a:xfrm>
          <a:custGeom>
            <a:avLst/>
            <a:gdLst>
              <a:gd name="T0" fmla="*/ 2147483646 w 1050"/>
              <a:gd name="T1" fmla="*/ 0 h 1107"/>
              <a:gd name="T2" fmla="*/ 2147483646 w 1050"/>
              <a:gd name="T3" fmla="*/ 0 h 1107"/>
              <a:gd name="T4" fmla="*/ 2147483646 w 1050"/>
              <a:gd name="T5" fmla="*/ 2147483646 h 1107"/>
              <a:gd name="T6" fmla="*/ 0 w 1050"/>
              <a:gd name="T7" fmla="*/ 2147483646 h 1107"/>
              <a:gd name="T8" fmla="*/ 2147483646 w 1050"/>
              <a:gd name="T9" fmla="*/ 2147483646 h 1107"/>
              <a:gd name="T10" fmla="*/ 2147483646 w 1050"/>
              <a:gd name="T11" fmla="*/ 2147483646 h 1107"/>
              <a:gd name="T12" fmla="*/ 2147483646 w 1050"/>
              <a:gd name="T13" fmla="*/ 2147483646 h 1107"/>
              <a:gd name="T14" fmla="*/ 2147483646 w 1050"/>
              <a:gd name="T15" fmla="*/ 0 h 1107"/>
              <a:gd name="T16" fmla="*/ 0 60000 65536"/>
              <a:gd name="T17" fmla="*/ 0 60000 65536"/>
              <a:gd name="T18" fmla="*/ 0 60000 65536"/>
              <a:gd name="T19" fmla="*/ 0 60000 65536"/>
              <a:gd name="T20" fmla="*/ 0 60000 65536"/>
              <a:gd name="T21" fmla="*/ 0 60000 65536"/>
              <a:gd name="T22" fmla="*/ 0 60000 65536"/>
              <a:gd name="T23" fmla="*/ 0 60000 65536"/>
              <a:gd name="T24" fmla="*/ 0 w 1050"/>
              <a:gd name="T25" fmla="*/ 0 h 1107"/>
              <a:gd name="T26" fmla="*/ 1050 w 1050"/>
              <a:gd name="T27" fmla="*/ 1107 h 1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0" h="1107">
                <a:moveTo>
                  <a:pt x="787" y="0"/>
                </a:moveTo>
                <a:lnTo>
                  <a:pt x="262" y="0"/>
                </a:lnTo>
                <a:lnTo>
                  <a:pt x="262" y="829"/>
                </a:lnTo>
                <a:lnTo>
                  <a:pt x="0" y="829"/>
                </a:lnTo>
                <a:lnTo>
                  <a:pt x="524" y="1106"/>
                </a:lnTo>
                <a:lnTo>
                  <a:pt x="1049" y="829"/>
                </a:lnTo>
                <a:lnTo>
                  <a:pt x="787" y="829"/>
                </a:lnTo>
                <a:lnTo>
                  <a:pt x="787" y="0"/>
                </a:lnTo>
              </a:path>
            </a:pathLst>
          </a:custGeom>
          <a:solidFill>
            <a:srgbClr val="11B119"/>
          </a:solidFill>
          <a:ln w="1440">
            <a:solidFill>
              <a:srgbClr val="000000"/>
            </a:solidFill>
            <a:round/>
            <a:headEnd/>
            <a:tailEnd/>
          </a:ln>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pic>
        <p:nvPicPr>
          <p:cNvPr id="136196" name="Picture 4">
            <a:extLst>
              <a:ext uri="{FF2B5EF4-FFF2-40B4-BE49-F238E27FC236}">
                <a16:creationId xmlns:a16="http://schemas.microsoft.com/office/drawing/2014/main" id="{B64E695B-C333-452B-9C9E-0C9D3111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89251" y="3267077"/>
            <a:ext cx="1774827"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197" name="Picture 5">
            <a:extLst>
              <a:ext uri="{FF2B5EF4-FFF2-40B4-BE49-F238E27FC236}">
                <a16:creationId xmlns:a16="http://schemas.microsoft.com/office/drawing/2014/main" id="{DA6E82D9-282E-4797-8397-FC927FE1FB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11202" y="6477000"/>
            <a:ext cx="5956301" cy="661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198" name="Picture 6">
            <a:extLst>
              <a:ext uri="{FF2B5EF4-FFF2-40B4-BE49-F238E27FC236}">
                <a16:creationId xmlns:a16="http://schemas.microsoft.com/office/drawing/2014/main" id="{03E8BBCC-317D-4873-91A4-842034C278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6553201"/>
            <a:ext cx="6032501" cy="6524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199" name="Picture 7">
            <a:extLst>
              <a:ext uri="{FF2B5EF4-FFF2-40B4-BE49-F238E27FC236}">
                <a16:creationId xmlns:a16="http://schemas.microsoft.com/office/drawing/2014/main" id="{82144D74-918E-4B86-8C5B-22907C9B96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75529" y="3279776"/>
            <a:ext cx="1822451"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00" name="Rectangle 8">
            <a:extLst>
              <a:ext uri="{FF2B5EF4-FFF2-40B4-BE49-F238E27FC236}">
                <a16:creationId xmlns:a16="http://schemas.microsoft.com/office/drawing/2014/main" id="{7482CC27-4356-496A-B053-CB4C72288D9C}"/>
              </a:ext>
            </a:extLst>
          </p:cNvPr>
          <p:cNvSpPr>
            <a:spLocks noGrp="1" noChangeArrowheads="1"/>
          </p:cNvSpPr>
          <p:nvPr>
            <p:ph type="title"/>
          </p:nvPr>
        </p:nvSpPr>
        <p:spPr>
          <a:xfrm>
            <a:off x="4267202" y="0"/>
            <a:ext cx="15992477" cy="1981200"/>
          </a:xfrm>
        </p:spPr>
        <p:txBody>
          <a:bodyPr vert="horz" wrap="square" lIns="0" tIns="0" rIns="0" bIns="0" numCol="1" anchor="ctr" anchorCtr="0" compatLnSpc="1">
            <a:prstTxWarp prst="textNoShape">
              <a:avLst/>
            </a:prstTxWarp>
          </a:bodyPr>
          <a:lstStyle/>
          <a:p>
            <a:pPr eaLnBrk="1" hangingPunct="1">
              <a:lnSpc>
                <a:spcPct val="61000"/>
              </a:lnSpc>
              <a:spcBef>
                <a:spcPts val="1925"/>
              </a:spcBef>
            </a:pPr>
            <a:r>
              <a:rPr lang="en-GB" altLang="en-US"/>
              <a:t>Synthesis Results</a:t>
            </a:r>
          </a:p>
        </p:txBody>
      </p:sp>
      <p:sp>
        <p:nvSpPr>
          <p:cNvPr id="136201" name="Text Box 9">
            <a:extLst>
              <a:ext uri="{FF2B5EF4-FFF2-40B4-BE49-F238E27FC236}">
                <a16:creationId xmlns:a16="http://schemas.microsoft.com/office/drawing/2014/main" id="{FEE11676-2BCE-4454-942D-40E2392F922E}"/>
              </a:ext>
            </a:extLst>
          </p:cNvPr>
          <p:cNvSpPr txBox="1">
            <a:spLocks noChangeArrowheads="1"/>
          </p:cNvSpPr>
          <p:nvPr/>
        </p:nvSpPr>
        <p:spPr bwMode="auto">
          <a:xfrm>
            <a:off x="6553201" y="2133602"/>
            <a:ext cx="3766073"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french canvas</a:t>
            </a:r>
          </a:p>
        </p:txBody>
      </p:sp>
      <p:sp>
        <p:nvSpPr>
          <p:cNvPr id="136202" name="Text Box 10">
            <a:extLst>
              <a:ext uri="{FF2B5EF4-FFF2-40B4-BE49-F238E27FC236}">
                <a16:creationId xmlns:a16="http://schemas.microsoft.com/office/drawing/2014/main" id="{6E8D6CD8-944A-4996-8854-ECA9CD528B24}"/>
              </a:ext>
            </a:extLst>
          </p:cNvPr>
          <p:cNvSpPr txBox="1">
            <a:spLocks noChangeArrowheads="1"/>
          </p:cNvSpPr>
          <p:nvPr/>
        </p:nvSpPr>
        <p:spPr bwMode="auto">
          <a:xfrm>
            <a:off x="14935201" y="2133602"/>
            <a:ext cx="3219449"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rafia weave</a:t>
            </a: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43BD8A-2992-A82E-4536-64A2A7848F14}"/>
              </a:ext>
            </a:extLst>
          </p:cNvPr>
          <p:cNvSpPr>
            <a:spLocks noGrp="1"/>
          </p:cNvSpPr>
          <p:nvPr>
            <p:ph type="title"/>
          </p:nvPr>
        </p:nvSpPr>
        <p:spPr/>
        <p:txBody>
          <a:bodyPr/>
          <a:lstStyle/>
          <a:p>
            <a:r>
              <a:rPr lang="en-US" dirty="0"/>
              <a:t>Ideas going back over a hundred years…</a:t>
            </a:r>
          </a:p>
        </p:txBody>
      </p:sp>
      <p:pic>
        <p:nvPicPr>
          <p:cNvPr id="3" name="Picture 2" descr="https://upload.wikimedia.org/wikipedia/commons/c/c2/B%C3%A9la_Julez.jpg">
            <a:extLst>
              <a:ext uri="{FF2B5EF4-FFF2-40B4-BE49-F238E27FC236}">
                <a16:creationId xmlns:a16="http://schemas.microsoft.com/office/drawing/2014/main" id="{C926A949-EA6F-CE89-FBEF-E5E34AC09D3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270705" y="2369490"/>
            <a:ext cx="6284495" cy="897702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86D226C9-03C3-D470-4695-7728A96B077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8800" y="2369490"/>
            <a:ext cx="6284496" cy="8998255"/>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14B3CF35-FB1F-EEC9-BE4F-28AFA2F6FEA5}"/>
              </a:ext>
            </a:extLst>
          </p:cNvPr>
          <p:cNvSpPr txBox="1"/>
          <p:nvPr/>
        </p:nvSpPr>
        <p:spPr>
          <a:xfrm>
            <a:off x="2184868" y="11439934"/>
            <a:ext cx="5572359" cy="1938992"/>
          </a:xfrm>
          <a:prstGeom prst="rect">
            <a:avLst/>
          </a:prstGeom>
          <a:noFill/>
        </p:spPr>
        <p:txBody>
          <a:bodyPr wrap="none" rtlCol="0">
            <a:spAutoFit/>
          </a:bodyPr>
          <a:lstStyle/>
          <a:p>
            <a:r>
              <a:rPr lang="en-US" b="0" dirty="0"/>
              <a:t>Andrey Markov </a:t>
            </a:r>
          </a:p>
          <a:p>
            <a:r>
              <a:rPr lang="en-US" b="0" dirty="0"/>
              <a:t>(1856-1922)</a:t>
            </a:r>
          </a:p>
        </p:txBody>
      </p:sp>
      <p:sp>
        <p:nvSpPr>
          <p:cNvPr id="5" name="TextBox 4">
            <a:extLst>
              <a:ext uri="{FF2B5EF4-FFF2-40B4-BE49-F238E27FC236}">
                <a16:creationId xmlns:a16="http://schemas.microsoft.com/office/drawing/2014/main" id="{2A402F25-3211-E75A-1839-C1EA5A2308BA}"/>
              </a:ext>
            </a:extLst>
          </p:cNvPr>
          <p:cNvSpPr txBox="1"/>
          <p:nvPr/>
        </p:nvSpPr>
        <p:spPr>
          <a:xfrm>
            <a:off x="17223891" y="11439934"/>
            <a:ext cx="4378122" cy="1938992"/>
          </a:xfrm>
          <a:prstGeom prst="rect">
            <a:avLst/>
          </a:prstGeom>
          <a:noFill/>
        </p:spPr>
        <p:txBody>
          <a:bodyPr wrap="none" rtlCol="0">
            <a:spAutoFit/>
          </a:bodyPr>
          <a:lstStyle/>
          <a:p>
            <a:r>
              <a:rPr lang="en-US" b="0" dirty="0"/>
              <a:t>Bela </a:t>
            </a:r>
            <a:r>
              <a:rPr lang="en-US" b="0" dirty="0" err="1"/>
              <a:t>Julesz</a:t>
            </a:r>
            <a:endParaRPr lang="en-US" b="0" dirty="0"/>
          </a:p>
          <a:p>
            <a:r>
              <a:rPr lang="en-US" b="0" dirty="0"/>
              <a:t>(1928-2003)</a:t>
            </a:r>
          </a:p>
        </p:txBody>
      </p:sp>
      <p:pic>
        <p:nvPicPr>
          <p:cNvPr id="1028" name="Picture 4">
            <a:extLst>
              <a:ext uri="{FF2B5EF4-FFF2-40B4-BE49-F238E27FC236}">
                <a16:creationId xmlns:a16="http://schemas.microsoft.com/office/drawing/2014/main" id="{9DA5695C-07D1-6E91-E92E-4F0549FB7C4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06606" y="2369490"/>
            <a:ext cx="6370788" cy="897702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686C3639-46C8-D34D-7DE7-E5EEC2657E1F}"/>
              </a:ext>
            </a:extLst>
          </p:cNvPr>
          <p:cNvSpPr txBox="1"/>
          <p:nvPr/>
        </p:nvSpPr>
        <p:spPr>
          <a:xfrm>
            <a:off x="9286844" y="11423893"/>
            <a:ext cx="5918608" cy="1938992"/>
          </a:xfrm>
          <a:prstGeom prst="rect">
            <a:avLst/>
          </a:prstGeom>
          <a:noFill/>
        </p:spPr>
        <p:txBody>
          <a:bodyPr wrap="none" rtlCol="0">
            <a:spAutoFit/>
          </a:bodyPr>
          <a:lstStyle/>
          <a:p>
            <a:r>
              <a:rPr lang="en-US" b="0" dirty="0"/>
              <a:t>Claude Shannon</a:t>
            </a:r>
          </a:p>
          <a:p>
            <a:r>
              <a:rPr lang="en-US" b="0" dirty="0"/>
              <a:t>(1916-2001)</a:t>
            </a:r>
          </a:p>
        </p:txBody>
      </p:sp>
    </p:spTree>
    <p:extLst>
      <p:ext uri="{BB962C8B-B14F-4D97-AF65-F5344CB8AC3E}">
        <p14:creationId xmlns:p14="http://schemas.microsoft.com/office/powerpoint/2010/main" val="150377094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a:extLst>
              <a:ext uri="{FF2B5EF4-FFF2-40B4-BE49-F238E27FC236}">
                <a16:creationId xmlns:a16="http://schemas.microsoft.com/office/drawing/2014/main" id="{1836339B-78B8-46BE-853A-F18AA30736C2}"/>
              </a:ext>
            </a:extLst>
          </p:cNvPr>
          <p:cNvSpPr>
            <a:spLocks noGrp="1" noChangeArrowheads="1"/>
          </p:cNvSpPr>
          <p:nvPr>
            <p:ph type="title"/>
          </p:nvPr>
        </p:nvSpPr>
        <p:spPr>
          <a:xfrm>
            <a:off x="4337052" y="-92076"/>
            <a:ext cx="15535277" cy="1628776"/>
          </a:xfrm>
        </p:spPr>
        <p:txBody>
          <a:bodyPr vert="horz" wrap="square" lIns="35997" tIns="93597" rIns="35997" bIns="93597" numCol="1" anchor="ctr" anchorCtr="0" compatLnSpc="1">
            <a:prstTxWarp prst="textNoShape">
              <a:avLst/>
            </a:prstTxWarp>
          </a:bodyPr>
          <a:lstStyle/>
          <a:p>
            <a:pPr eaLnBrk="1" hangingPunct="1">
              <a:spcBef>
                <a:spcPts val="1925"/>
              </a:spcBef>
            </a:pPr>
            <a:r>
              <a:rPr lang="en-GB" altLang="en-US"/>
              <a:t>More Results</a:t>
            </a:r>
          </a:p>
        </p:txBody>
      </p:sp>
      <p:pic>
        <p:nvPicPr>
          <p:cNvPr id="138243" name="Picture 3">
            <a:extLst>
              <a:ext uri="{FF2B5EF4-FFF2-40B4-BE49-F238E27FC236}">
                <a16:creationId xmlns:a16="http://schemas.microsoft.com/office/drawing/2014/main" id="{97DFCE17-1B11-4872-9879-9EE0AEBAD6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9602" y="6496052"/>
            <a:ext cx="6543677" cy="6543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44" name="Picture 4">
            <a:extLst>
              <a:ext uri="{FF2B5EF4-FFF2-40B4-BE49-F238E27FC236}">
                <a16:creationId xmlns:a16="http://schemas.microsoft.com/office/drawing/2014/main" id="{C3F14B2C-074E-4A09-8F6F-36F7247F9D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5877" y="2619376"/>
            <a:ext cx="3038475"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45" name="Picture 5">
            <a:extLst>
              <a:ext uri="{FF2B5EF4-FFF2-40B4-BE49-F238E27FC236}">
                <a16:creationId xmlns:a16="http://schemas.microsoft.com/office/drawing/2014/main" id="{DC5AA751-A7B4-4E09-A245-D08EE923E75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649202" y="6496052"/>
            <a:ext cx="6543677" cy="6543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46" name="Picture 6">
            <a:extLst>
              <a:ext uri="{FF2B5EF4-FFF2-40B4-BE49-F238E27FC236}">
                <a16:creationId xmlns:a16="http://schemas.microsoft.com/office/drawing/2014/main" id="{8D058353-A71D-425B-9074-939BE210C5F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538328" y="2616204"/>
            <a:ext cx="2936875" cy="285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7" name="Freeform 7">
            <a:extLst>
              <a:ext uri="{FF2B5EF4-FFF2-40B4-BE49-F238E27FC236}">
                <a16:creationId xmlns:a16="http://schemas.microsoft.com/office/drawing/2014/main" id="{15822BCC-B472-4EAF-9AF0-B0BD62B28B00}"/>
              </a:ext>
            </a:extLst>
          </p:cNvPr>
          <p:cNvSpPr>
            <a:spLocks noChangeArrowheads="1"/>
          </p:cNvSpPr>
          <p:nvPr/>
        </p:nvSpPr>
        <p:spPr bwMode="auto">
          <a:xfrm>
            <a:off x="7467602" y="5565776"/>
            <a:ext cx="752477" cy="752475"/>
          </a:xfrm>
          <a:custGeom>
            <a:avLst/>
            <a:gdLst>
              <a:gd name="T0" fmla="*/ 2147483646 w 1051"/>
              <a:gd name="T1" fmla="*/ 0 h 1051"/>
              <a:gd name="T2" fmla="*/ 2147483646 w 1051"/>
              <a:gd name="T3" fmla="*/ 0 h 1051"/>
              <a:gd name="T4" fmla="*/ 2147483646 w 1051"/>
              <a:gd name="T5" fmla="*/ 2147483646 h 1051"/>
              <a:gd name="T6" fmla="*/ 0 w 1051"/>
              <a:gd name="T7" fmla="*/ 2147483646 h 1051"/>
              <a:gd name="T8" fmla="*/ 2147483646 w 1051"/>
              <a:gd name="T9" fmla="*/ 2147483646 h 1051"/>
              <a:gd name="T10" fmla="*/ 2147483646 w 1051"/>
              <a:gd name="T11" fmla="*/ 2147483646 h 1051"/>
              <a:gd name="T12" fmla="*/ 2147483646 w 1051"/>
              <a:gd name="T13" fmla="*/ 2147483646 h 1051"/>
              <a:gd name="T14" fmla="*/ 2147483646 w 1051"/>
              <a:gd name="T15" fmla="*/ 0 h 1051"/>
              <a:gd name="T16" fmla="*/ 0 60000 65536"/>
              <a:gd name="T17" fmla="*/ 0 60000 65536"/>
              <a:gd name="T18" fmla="*/ 0 60000 65536"/>
              <a:gd name="T19" fmla="*/ 0 60000 65536"/>
              <a:gd name="T20" fmla="*/ 0 60000 65536"/>
              <a:gd name="T21" fmla="*/ 0 60000 65536"/>
              <a:gd name="T22" fmla="*/ 0 60000 65536"/>
              <a:gd name="T23" fmla="*/ 0 60000 65536"/>
              <a:gd name="T24" fmla="*/ 0 w 1051"/>
              <a:gd name="T25" fmla="*/ 0 h 1051"/>
              <a:gd name="T26" fmla="*/ 1051 w 1051"/>
              <a:gd name="T27" fmla="*/ 1051 h 10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1" h="1051">
                <a:moveTo>
                  <a:pt x="787" y="0"/>
                </a:moveTo>
                <a:lnTo>
                  <a:pt x="263" y="0"/>
                </a:lnTo>
                <a:lnTo>
                  <a:pt x="263" y="787"/>
                </a:lnTo>
                <a:lnTo>
                  <a:pt x="0" y="787"/>
                </a:lnTo>
                <a:lnTo>
                  <a:pt x="525" y="1050"/>
                </a:lnTo>
                <a:lnTo>
                  <a:pt x="1050" y="787"/>
                </a:lnTo>
                <a:lnTo>
                  <a:pt x="787" y="787"/>
                </a:lnTo>
                <a:lnTo>
                  <a:pt x="787" y="0"/>
                </a:lnTo>
              </a:path>
            </a:pathLst>
          </a:custGeom>
          <a:solidFill>
            <a:srgbClr val="11B119"/>
          </a:solidFill>
          <a:ln w="1440">
            <a:solidFill>
              <a:srgbClr val="000000"/>
            </a:solidFill>
            <a:round/>
            <a:headEnd/>
            <a:tailEnd/>
          </a:ln>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138248" name="Freeform 8">
            <a:extLst>
              <a:ext uri="{FF2B5EF4-FFF2-40B4-BE49-F238E27FC236}">
                <a16:creationId xmlns:a16="http://schemas.microsoft.com/office/drawing/2014/main" id="{927A209E-E145-462D-AA78-4653F8D4FFC0}"/>
              </a:ext>
            </a:extLst>
          </p:cNvPr>
          <p:cNvSpPr>
            <a:spLocks noChangeArrowheads="1"/>
          </p:cNvSpPr>
          <p:nvPr/>
        </p:nvSpPr>
        <p:spPr bwMode="auto">
          <a:xfrm>
            <a:off x="15697202" y="5638803"/>
            <a:ext cx="752477" cy="720725"/>
          </a:xfrm>
          <a:custGeom>
            <a:avLst/>
            <a:gdLst>
              <a:gd name="T0" fmla="*/ 2147483646 w 1051"/>
              <a:gd name="T1" fmla="*/ 0 h 1006"/>
              <a:gd name="T2" fmla="*/ 2147483646 w 1051"/>
              <a:gd name="T3" fmla="*/ 0 h 1006"/>
              <a:gd name="T4" fmla="*/ 2147483646 w 1051"/>
              <a:gd name="T5" fmla="*/ 2147483646 h 1006"/>
              <a:gd name="T6" fmla="*/ 0 w 1051"/>
              <a:gd name="T7" fmla="*/ 2147483646 h 1006"/>
              <a:gd name="T8" fmla="*/ 2147483646 w 1051"/>
              <a:gd name="T9" fmla="*/ 2147483646 h 1006"/>
              <a:gd name="T10" fmla="*/ 2147483646 w 1051"/>
              <a:gd name="T11" fmla="*/ 2147483646 h 1006"/>
              <a:gd name="T12" fmla="*/ 2147483646 w 1051"/>
              <a:gd name="T13" fmla="*/ 2147483646 h 1006"/>
              <a:gd name="T14" fmla="*/ 2147483646 w 1051"/>
              <a:gd name="T15" fmla="*/ 0 h 1006"/>
              <a:gd name="T16" fmla="*/ 0 60000 65536"/>
              <a:gd name="T17" fmla="*/ 0 60000 65536"/>
              <a:gd name="T18" fmla="*/ 0 60000 65536"/>
              <a:gd name="T19" fmla="*/ 0 60000 65536"/>
              <a:gd name="T20" fmla="*/ 0 60000 65536"/>
              <a:gd name="T21" fmla="*/ 0 60000 65536"/>
              <a:gd name="T22" fmla="*/ 0 60000 65536"/>
              <a:gd name="T23" fmla="*/ 0 60000 65536"/>
              <a:gd name="T24" fmla="*/ 0 w 1051"/>
              <a:gd name="T25" fmla="*/ 0 h 1006"/>
              <a:gd name="T26" fmla="*/ 1051 w 1051"/>
              <a:gd name="T27" fmla="*/ 1006 h 10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1" h="1006">
                <a:moveTo>
                  <a:pt x="787" y="0"/>
                </a:moveTo>
                <a:lnTo>
                  <a:pt x="263" y="0"/>
                </a:lnTo>
                <a:lnTo>
                  <a:pt x="263" y="754"/>
                </a:lnTo>
                <a:lnTo>
                  <a:pt x="0" y="754"/>
                </a:lnTo>
                <a:lnTo>
                  <a:pt x="525" y="1005"/>
                </a:lnTo>
                <a:lnTo>
                  <a:pt x="1050" y="754"/>
                </a:lnTo>
                <a:lnTo>
                  <a:pt x="787" y="754"/>
                </a:lnTo>
                <a:lnTo>
                  <a:pt x="787" y="0"/>
                </a:lnTo>
              </a:path>
            </a:pathLst>
          </a:custGeom>
          <a:solidFill>
            <a:srgbClr val="11B119"/>
          </a:solidFill>
          <a:ln w="1440">
            <a:solidFill>
              <a:srgbClr val="000000"/>
            </a:solidFill>
            <a:round/>
            <a:headEnd/>
            <a:tailEnd/>
          </a:ln>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138249" name="Text Box 9">
            <a:extLst>
              <a:ext uri="{FF2B5EF4-FFF2-40B4-BE49-F238E27FC236}">
                <a16:creationId xmlns:a16="http://schemas.microsoft.com/office/drawing/2014/main" id="{AA3F59B9-B362-4F79-86FA-C9BB368DA7D1}"/>
              </a:ext>
            </a:extLst>
          </p:cNvPr>
          <p:cNvSpPr txBox="1">
            <a:spLocks noChangeArrowheads="1"/>
          </p:cNvSpPr>
          <p:nvPr/>
        </p:nvSpPr>
        <p:spPr bwMode="auto">
          <a:xfrm>
            <a:off x="6096000" y="1524002"/>
            <a:ext cx="3256318"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white bread</a:t>
            </a:r>
          </a:p>
        </p:txBody>
      </p:sp>
      <p:sp>
        <p:nvSpPr>
          <p:cNvPr id="138250" name="Text Box 10">
            <a:extLst>
              <a:ext uri="{FF2B5EF4-FFF2-40B4-BE49-F238E27FC236}">
                <a16:creationId xmlns:a16="http://schemas.microsoft.com/office/drawing/2014/main" id="{9D1AEF49-7410-426E-8256-E849F01B1C52}"/>
              </a:ext>
            </a:extLst>
          </p:cNvPr>
          <p:cNvSpPr txBox="1">
            <a:spLocks noChangeArrowheads="1"/>
          </p:cNvSpPr>
          <p:nvPr/>
        </p:nvSpPr>
        <p:spPr bwMode="auto">
          <a:xfrm>
            <a:off x="14630400" y="1524002"/>
            <a:ext cx="2847552"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brick wall</a:t>
            </a: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a:extLst>
              <a:ext uri="{FF2B5EF4-FFF2-40B4-BE49-F238E27FC236}">
                <a16:creationId xmlns:a16="http://schemas.microsoft.com/office/drawing/2014/main" id="{72FEFC4B-7AD9-419B-9C08-E844CFA2D25A}"/>
              </a:ext>
            </a:extLst>
          </p:cNvPr>
          <p:cNvSpPr>
            <a:spLocks noGrp="1" noChangeArrowheads="1"/>
          </p:cNvSpPr>
          <p:nvPr>
            <p:ph type="title"/>
          </p:nvPr>
        </p:nvSpPr>
        <p:spPr>
          <a:xfrm>
            <a:off x="4613277" y="2"/>
            <a:ext cx="15535275" cy="2276477"/>
          </a:xfrm>
        </p:spPr>
        <p:txBody>
          <a:bodyPr vert="horz" wrap="square" lIns="0" tIns="0" rIns="0" bIns="0" numCol="1" anchor="ctr" anchorCtr="0" compatLnSpc="1">
            <a:prstTxWarp prst="textNoShape">
              <a:avLst/>
            </a:prstTxWarp>
          </a:bodyPr>
          <a:lstStyle/>
          <a:p>
            <a:pPr eaLnBrk="1" hangingPunct="1"/>
            <a:r>
              <a:rPr lang="en-GB" altLang="en-US"/>
              <a:t>Homage to Shannon</a:t>
            </a:r>
          </a:p>
        </p:txBody>
      </p:sp>
      <p:pic>
        <p:nvPicPr>
          <p:cNvPr id="140291" name="Picture 3">
            <a:extLst>
              <a:ext uri="{FF2B5EF4-FFF2-40B4-BE49-F238E27FC236}">
                <a16:creationId xmlns:a16="http://schemas.microsoft.com/office/drawing/2014/main" id="{AD29C545-C69A-487F-82F5-FD7788FBA5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53728" y="1987552"/>
            <a:ext cx="3444875" cy="361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292" name="Picture 4">
            <a:extLst>
              <a:ext uri="{FF2B5EF4-FFF2-40B4-BE49-F238E27FC236}">
                <a16:creationId xmlns:a16="http://schemas.microsoft.com/office/drawing/2014/main" id="{26CE095B-0601-4CDF-8289-37AB74C9FA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563600" y="6007101"/>
            <a:ext cx="6905627" cy="7362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293" name="Picture 5">
            <a:extLst>
              <a:ext uri="{FF2B5EF4-FFF2-40B4-BE49-F238E27FC236}">
                <a16:creationId xmlns:a16="http://schemas.microsoft.com/office/drawing/2014/main" id="{341519F7-0F34-4F01-9840-F510C0525D7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08400" y="6007101"/>
            <a:ext cx="6905627" cy="7362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a:extLst>
              <a:ext uri="{FF2B5EF4-FFF2-40B4-BE49-F238E27FC236}">
                <a16:creationId xmlns:a16="http://schemas.microsoft.com/office/drawing/2014/main" id="{DC25BA9D-33FB-464D-92CE-91A6A29175DC}"/>
              </a:ext>
            </a:extLst>
          </p:cNvPr>
          <p:cNvSpPr>
            <a:spLocks noGrp="1" noChangeArrowheads="1"/>
          </p:cNvSpPr>
          <p:nvPr>
            <p:ph type="title"/>
          </p:nvPr>
        </p:nvSpPr>
        <p:spPr/>
        <p:txBody>
          <a:bodyPr/>
          <a:lstStyle/>
          <a:p>
            <a:pPr eaLnBrk="1" hangingPunct="1"/>
            <a:r>
              <a:rPr lang="en-US" altLang="en-US"/>
              <a:t>Hole Filling</a:t>
            </a:r>
          </a:p>
        </p:txBody>
      </p:sp>
      <p:pic>
        <p:nvPicPr>
          <p:cNvPr id="142339" name="Picture 3" descr="greg_wall">
            <a:extLst>
              <a:ext uri="{FF2B5EF4-FFF2-40B4-BE49-F238E27FC236}">
                <a16:creationId xmlns:a16="http://schemas.microsoft.com/office/drawing/2014/main" id="{52C56F93-17E0-4078-8A3E-A3D017E076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1" y="30480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0" name="Picture 4" descr="greg_wall-filled">
            <a:extLst>
              <a:ext uri="{FF2B5EF4-FFF2-40B4-BE49-F238E27FC236}">
                <a16:creationId xmlns:a16="http://schemas.microsoft.com/office/drawing/2014/main" id="{9FE0CFFD-5661-46F1-BE33-1FAA8A5EEBD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35201" y="85344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1" name="Picture 5" descr="1">
            <a:extLst>
              <a:ext uri="{FF2B5EF4-FFF2-40B4-BE49-F238E27FC236}">
                <a16:creationId xmlns:a16="http://schemas.microsoft.com/office/drawing/2014/main" id="{708C83FA-616D-4825-BECE-B9D904D2A2D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1" y="30480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2" name="Picture 6" descr="3">
            <a:extLst>
              <a:ext uri="{FF2B5EF4-FFF2-40B4-BE49-F238E27FC236}">
                <a16:creationId xmlns:a16="http://schemas.microsoft.com/office/drawing/2014/main" id="{C8AA3A42-A7C0-4B5F-9457-1736645585D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935201" y="30480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3" name="Picture 7" descr="6">
            <a:extLst>
              <a:ext uri="{FF2B5EF4-FFF2-40B4-BE49-F238E27FC236}">
                <a16:creationId xmlns:a16="http://schemas.microsoft.com/office/drawing/2014/main" id="{6AA3329F-E8FA-4A68-B2B6-740B8017BFE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6801" y="85344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4" name="Picture 8" descr="9">
            <a:extLst>
              <a:ext uri="{FF2B5EF4-FFF2-40B4-BE49-F238E27FC236}">
                <a16:creationId xmlns:a16="http://schemas.microsoft.com/office/drawing/2014/main" id="{A1A42733-3033-42B5-BF3D-58628AF16E8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906001" y="85344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2">
            <a:extLst>
              <a:ext uri="{FF2B5EF4-FFF2-40B4-BE49-F238E27FC236}">
                <a16:creationId xmlns:a16="http://schemas.microsoft.com/office/drawing/2014/main" id="{059B6759-8D2B-4AB8-8C0E-05E56FAC5E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11203" y="8229600"/>
            <a:ext cx="7194549" cy="5095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387" name="Picture 3">
            <a:extLst>
              <a:ext uri="{FF2B5EF4-FFF2-40B4-BE49-F238E27FC236}">
                <a16:creationId xmlns:a16="http://schemas.microsoft.com/office/drawing/2014/main" id="{54BA5792-0C29-4FED-A857-C9E7A0C8F4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11201" y="2438401"/>
            <a:ext cx="5203827" cy="5203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88" name="Rectangle 4">
            <a:extLst>
              <a:ext uri="{FF2B5EF4-FFF2-40B4-BE49-F238E27FC236}">
                <a16:creationId xmlns:a16="http://schemas.microsoft.com/office/drawing/2014/main" id="{92E49D09-522A-47D7-90B9-DBB7D73714E3}"/>
              </a:ext>
            </a:extLst>
          </p:cNvPr>
          <p:cNvSpPr>
            <a:spLocks noGrp="1" noChangeArrowheads="1"/>
          </p:cNvSpPr>
          <p:nvPr>
            <p:ph type="title"/>
          </p:nvPr>
        </p:nvSpPr>
        <p:spPr>
          <a:xfrm>
            <a:off x="4419600" y="0"/>
            <a:ext cx="15544800" cy="2743200"/>
          </a:xfrm>
        </p:spPr>
        <p:txBody>
          <a:bodyPr vert="horz" wrap="square" lIns="0" tIns="0" rIns="0" bIns="0" numCol="1" anchor="ctr" anchorCtr="0" compatLnSpc="1">
            <a:prstTxWarp prst="textNoShape">
              <a:avLst/>
            </a:prstTxWarp>
          </a:bodyPr>
          <a:lstStyle/>
          <a:p>
            <a:pPr eaLnBrk="1" hangingPunct="1"/>
            <a:r>
              <a:rPr lang="en-GB" altLang="en-US"/>
              <a:t>Extrapolation</a:t>
            </a:r>
          </a:p>
        </p:txBody>
      </p:sp>
      <p:pic>
        <p:nvPicPr>
          <p:cNvPr id="144389" name="Picture 5">
            <a:extLst>
              <a:ext uri="{FF2B5EF4-FFF2-40B4-BE49-F238E27FC236}">
                <a16:creationId xmlns:a16="http://schemas.microsoft.com/office/drawing/2014/main" id="{B95C5357-7EA4-4A29-9843-6715F23A8A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1376" y="2438401"/>
            <a:ext cx="5203824" cy="5203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90" name="AutoShape 6">
            <a:extLst>
              <a:ext uri="{FF2B5EF4-FFF2-40B4-BE49-F238E27FC236}">
                <a16:creationId xmlns:a16="http://schemas.microsoft.com/office/drawing/2014/main" id="{F9EA12F5-AA56-4513-A78A-026970687C7A}"/>
              </a:ext>
            </a:extLst>
          </p:cNvPr>
          <p:cNvSpPr>
            <a:spLocks noChangeArrowheads="1"/>
          </p:cNvSpPr>
          <p:nvPr/>
        </p:nvSpPr>
        <p:spPr bwMode="auto">
          <a:xfrm>
            <a:off x="10972800" y="4724400"/>
            <a:ext cx="1981200" cy="762000"/>
          </a:xfrm>
          <a:prstGeom prst="rightArrow">
            <a:avLst>
              <a:gd name="adj1" fmla="val 50000"/>
              <a:gd name="adj2" fmla="val 65000"/>
            </a:avLst>
          </a:prstGeom>
          <a:solidFill>
            <a:srgbClr val="11B119"/>
          </a:solidFill>
          <a:ln w="9525">
            <a:solidFill>
              <a:srgbClr val="11B119"/>
            </a:solidFill>
            <a:miter lim="800000"/>
            <a:headEnd/>
            <a:tailEnd/>
          </a:ln>
        </p:spPr>
        <p:txBody>
          <a:bodyPr wrap="none" lIns="182869" tIns="91437" rIns="182869" bIns="91437"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44391" name="AutoShape 7">
            <a:extLst>
              <a:ext uri="{FF2B5EF4-FFF2-40B4-BE49-F238E27FC236}">
                <a16:creationId xmlns:a16="http://schemas.microsoft.com/office/drawing/2014/main" id="{C6A5FB08-7882-466D-B2FD-F61DF7F4719B}"/>
              </a:ext>
            </a:extLst>
          </p:cNvPr>
          <p:cNvSpPr>
            <a:spLocks noChangeArrowheads="1"/>
          </p:cNvSpPr>
          <p:nvPr/>
        </p:nvSpPr>
        <p:spPr bwMode="auto">
          <a:xfrm>
            <a:off x="10972800" y="10515600"/>
            <a:ext cx="1981200" cy="762000"/>
          </a:xfrm>
          <a:prstGeom prst="rightArrow">
            <a:avLst>
              <a:gd name="adj1" fmla="val 50000"/>
              <a:gd name="adj2" fmla="val 65000"/>
            </a:avLst>
          </a:prstGeom>
          <a:solidFill>
            <a:srgbClr val="11B119"/>
          </a:solidFill>
          <a:ln w="9525">
            <a:solidFill>
              <a:srgbClr val="11B119"/>
            </a:solidFill>
            <a:miter lim="800000"/>
            <a:headEnd/>
            <a:tailEnd/>
          </a:ln>
        </p:spPr>
        <p:txBody>
          <a:bodyPr wrap="none" lIns="182869" tIns="91437" rIns="182869" bIns="91437"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2" name="Group 8">
            <a:extLst>
              <a:ext uri="{FF2B5EF4-FFF2-40B4-BE49-F238E27FC236}">
                <a16:creationId xmlns:a16="http://schemas.microsoft.com/office/drawing/2014/main" id="{8F82270C-A7EB-4E1D-B08B-89DFFA66AAA8}"/>
              </a:ext>
            </a:extLst>
          </p:cNvPr>
          <p:cNvGrpSpPr>
            <a:grpSpLocks/>
          </p:cNvGrpSpPr>
          <p:nvPr/>
        </p:nvGrpSpPr>
        <p:grpSpPr bwMode="auto">
          <a:xfrm>
            <a:off x="13411200" y="2438401"/>
            <a:ext cx="7162800" cy="10864851"/>
            <a:chOff x="3264" y="768"/>
            <a:chExt cx="2256" cy="3422"/>
          </a:xfrm>
        </p:grpSpPr>
        <p:pic>
          <p:nvPicPr>
            <p:cNvPr id="144394" name="Picture 9">
              <a:extLst>
                <a:ext uri="{FF2B5EF4-FFF2-40B4-BE49-F238E27FC236}">
                  <a16:creationId xmlns:a16="http://schemas.microsoft.com/office/drawing/2014/main" id="{31889612-D9CE-446C-9749-D33CE72F189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64" y="768"/>
              <a:ext cx="1639" cy="1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395" name="Picture 10">
              <a:extLst>
                <a:ext uri="{FF2B5EF4-FFF2-40B4-BE49-F238E27FC236}">
                  <a16:creationId xmlns:a16="http://schemas.microsoft.com/office/drawing/2014/main" id="{E57632B4-E3E8-4A9B-BE9D-2178F080CD1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64" y="2592"/>
              <a:ext cx="2256" cy="1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44393" name="Picture 11">
            <a:extLst>
              <a:ext uri="{FF2B5EF4-FFF2-40B4-BE49-F238E27FC236}">
                <a16:creationId xmlns:a16="http://schemas.microsoft.com/office/drawing/2014/main" id="{79488C1A-3DAE-4A3A-947D-3068C18E2A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2803" y="8229600"/>
            <a:ext cx="7194549" cy="5095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a:extLst>
              <a:ext uri="{FF2B5EF4-FFF2-40B4-BE49-F238E27FC236}">
                <a16:creationId xmlns:a16="http://schemas.microsoft.com/office/drawing/2014/main" id="{36E86F32-3183-480D-B069-BBBB50AF31F6}"/>
              </a:ext>
            </a:extLst>
          </p:cNvPr>
          <p:cNvSpPr>
            <a:spLocks noGrp="1" noChangeArrowheads="1"/>
          </p:cNvSpPr>
          <p:nvPr>
            <p:ph type="ctrTitle"/>
          </p:nvPr>
        </p:nvSpPr>
        <p:spPr>
          <a:xfrm>
            <a:off x="4381501" y="3298827"/>
            <a:ext cx="15544800" cy="2286000"/>
          </a:xfrm>
        </p:spPr>
        <p:txBody>
          <a:bodyPr/>
          <a:lstStyle/>
          <a:p>
            <a:pPr eaLnBrk="1" hangingPunct="1"/>
            <a:r>
              <a:rPr lang="en-US" altLang="en-US"/>
              <a:t>Image Analogies</a:t>
            </a:r>
          </a:p>
        </p:txBody>
      </p:sp>
      <p:sp>
        <p:nvSpPr>
          <p:cNvPr id="181251" name="Rectangle 3">
            <a:extLst>
              <a:ext uri="{FF2B5EF4-FFF2-40B4-BE49-F238E27FC236}">
                <a16:creationId xmlns:a16="http://schemas.microsoft.com/office/drawing/2014/main" id="{D4717FD2-5F53-45BF-8CF2-E4C0A11A6037}"/>
              </a:ext>
            </a:extLst>
          </p:cNvPr>
          <p:cNvSpPr>
            <a:spLocks noGrp="1" noChangeArrowheads="1"/>
          </p:cNvSpPr>
          <p:nvPr>
            <p:ph type="subTitle" idx="1"/>
          </p:nvPr>
        </p:nvSpPr>
        <p:spPr>
          <a:xfrm>
            <a:off x="4568827" y="6864351"/>
            <a:ext cx="8080373" cy="5692776"/>
          </a:xfrm>
        </p:spPr>
        <p:txBody>
          <a:bodyPr/>
          <a:lstStyle/>
          <a:p>
            <a:pPr algn="l" eaLnBrk="1" hangingPunct="1">
              <a:lnSpc>
                <a:spcPct val="80000"/>
              </a:lnSpc>
              <a:spcAft>
                <a:spcPct val="40000"/>
              </a:spcAft>
            </a:pPr>
            <a:r>
              <a:rPr lang="en-US" altLang="en-US" sz="5200"/>
              <a:t>Aaron Hertzmann</a:t>
            </a:r>
            <a:r>
              <a:rPr lang="en-US" altLang="en-US" sz="4600" baseline="30000"/>
              <a:t>1,2</a:t>
            </a:r>
          </a:p>
          <a:p>
            <a:pPr algn="l" eaLnBrk="1" hangingPunct="1">
              <a:lnSpc>
                <a:spcPct val="80000"/>
              </a:lnSpc>
              <a:spcAft>
                <a:spcPct val="40000"/>
              </a:spcAft>
            </a:pPr>
            <a:r>
              <a:rPr lang="en-US" altLang="en-US" sz="5200"/>
              <a:t>Chuck Jacobs</a:t>
            </a:r>
            <a:r>
              <a:rPr lang="en-US" altLang="en-US" sz="4600" baseline="30000"/>
              <a:t>2</a:t>
            </a:r>
          </a:p>
          <a:p>
            <a:pPr algn="l" eaLnBrk="1" hangingPunct="1">
              <a:lnSpc>
                <a:spcPct val="80000"/>
              </a:lnSpc>
              <a:spcAft>
                <a:spcPct val="40000"/>
              </a:spcAft>
            </a:pPr>
            <a:r>
              <a:rPr lang="en-US" altLang="en-US" sz="5200"/>
              <a:t>Nuria Oliver</a:t>
            </a:r>
            <a:r>
              <a:rPr lang="en-US" altLang="en-US" sz="4600" baseline="30000"/>
              <a:t>2</a:t>
            </a:r>
          </a:p>
          <a:p>
            <a:pPr algn="l" eaLnBrk="1" hangingPunct="1">
              <a:lnSpc>
                <a:spcPct val="80000"/>
              </a:lnSpc>
              <a:spcAft>
                <a:spcPct val="40000"/>
              </a:spcAft>
            </a:pPr>
            <a:r>
              <a:rPr lang="en-US" altLang="en-US" sz="5200"/>
              <a:t>Brian Curless</a:t>
            </a:r>
            <a:r>
              <a:rPr lang="en-US" altLang="en-US" sz="4600" baseline="30000"/>
              <a:t>3</a:t>
            </a:r>
          </a:p>
          <a:p>
            <a:pPr algn="l" eaLnBrk="1" hangingPunct="1">
              <a:lnSpc>
                <a:spcPct val="80000"/>
              </a:lnSpc>
              <a:spcAft>
                <a:spcPct val="40000"/>
              </a:spcAft>
            </a:pPr>
            <a:r>
              <a:rPr lang="en-US" altLang="en-US" sz="5200"/>
              <a:t>David Salesin</a:t>
            </a:r>
            <a:r>
              <a:rPr lang="en-US" altLang="en-US" sz="4600" baseline="30000"/>
              <a:t>2,3</a:t>
            </a:r>
            <a:endParaRPr lang="en-US" altLang="en-US" sz="3800" baseline="30000"/>
          </a:p>
        </p:txBody>
      </p:sp>
      <p:sp>
        <p:nvSpPr>
          <p:cNvPr id="181252" name="Text Box 4">
            <a:extLst>
              <a:ext uri="{FF2B5EF4-FFF2-40B4-BE49-F238E27FC236}">
                <a16:creationId xmlns:a16="http://schemas.microsoft.com/office/drawing/2014/main" id="{C5FA0E40-925B-485E-A87E-D799787173F5}"/>
              </a:ext>
            </a:extLst>
          </p:cNvPr>
          <p:cNvSpPr txBox="1">
            <a:spLocks noChangeArrowheads="1"/>
          </p:cNvSpPr>
          <p:nvPr/>
        </p:nvSpPr>
        <p:spPr bwMode="auto">
          <a:xfrm>
            <a:off x="12763503" y="10055227"/>
            <a:ext cx="5958981" cy="2523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40000"/>
              </a:spcAft>
              <a:buNone/>
            </a:pPr>
            <a:r>
              <a:rPr lang="en-US" altLang="en-US" sz="4000" kern="1200" baseline="30000">
                <a:solidFill>
                  <a:srgbClr val="FFFFFF"/>
                </a:solidFill>
                <a:latin typeface="Frutiger 55 Roman"/>
                <a:ea typeface="+mn-ea"/>
              </a:rPr>
              <a:t>1</a:t>
            </a:r>
            <a:r>
              <a:rPr lang="en-US" altLang="en-US" sz="4000" kern="1200">
                <a:solidFill>
                  <a:srgbClr val="FFFFFF"/>
                </a:solidFill>
                <a:latin typeface="Frutiger 55 Roman"/>
                <a:ea typeface="+mn-ea"/>
              </a:rPr>
              <a:t>New York University</a:t>
            </a:r>
          </a:p>
          <a:p>
            <a:pPr algn="l" defTabSz="1828823" eaLnBrk="0" fontAlgn="base">
              <a:spcBef>
                <a:spcPct val="0"/>
              </a:spcBef>
              <a:spcAft>
                <a:spcPct val="40000"/>
              </a:spcAft>
              <a:buNone/>
            </a:pPr>
            <a:r>
              <a:rPr lang="en-US" altLang="en-US" sz="4000" kern="1200" baseline="30000">
                <a:solidFill>
                  <a:srgbClr val="FFFFFF"/>
                </a:solidFill>
                <a:latin typeface="Frutiger 55 Roman"/>
                <a:ea typeface="+mn-ea"/>
              </a:rPr>
              <a:t>2</a:t>
            </a:r>
            <a:r>
              <a:rPr lang="en-US" altLang="en-US" sz="4000" kern="1200">
                <a:solidFill>
                  <a:srgbClr val="FFFFFF"/>
                </a:solidFill>
                <a:latin typeface="Frutiger 55 Roman"/>
                <a:ea typeface="+mn-ea"/>
              </a:rPr>
              <a:t>Microsoft Research</a:t>
            </a:r>
          </a:p>
          <a:p>
            <a:pPr algn="l" defTabSz="1828823" eaLnBrk="0" fontAlgn="base">
              <a:spcBef>
                <a:spcPct val="0"/>
              </a:spcBef>
              <a:spcAft>
                <a:spcPct val="40000"/>
              </a:spcAft>
              <a:buNone/>
            </a:pPr>
            <a:r>
              <a:rPr lang="en-US" altLang="en-US" sz="4000" kern="1200" baseline="30000">
                <a:solidFill>
                  <a:srgbClr val="FFFFFF"/>
                </a:solidFill>
                <a:latin typeface="Frutiger 55 Roman"/>
                <a:ea typeface="+mn-ea"/>
              </a:rPr>
              <a:t>3</a:t>
            </a:r>
            <a:r>
              <a:rPr lang="en-US" altLang="en-US" sz="4000" kern="1200">
                <a:solidFill>
                  <a:srgbClr val="FFFFFF"/>
                </a:solidFill>
                <a:latin typeface="Frutiger 55 Roman"/>
                <a:ea typeface="+mn-ea"/>
              </a:rPr>
              <a:t>University of Washington</a:t>
            </a:r>
          </a:p>
        </p:txBody>
      </p:sp>
      <p:sp>
        <p:nvSpPr>
          <p:cNvPr id="2" name="TextBox 1">
            <a:extLst>
              <a:ext uri="{FF2B5EF4-FFF2-40B4-BE49-F238E27FC236}">
                <a16:creationId xmlns:a16="http://schemas.microsoft.com/office/drawing/2014/main" id="{E5D10D57-7D1B-24DC-426A-32FF306A2E7A}"/>
              </a:ext>
            </a:extLst>
          </p:cNvPr>
          <p:cNvSpPr txBox="1"/>
          <p:nvPr/>
        </p:nvSpPr>
        <p:spPr>
          <a:xfrm>
            <a:off x="17957240" y="12700337"/>
            <a:ext cx="6426760" cy="1015663"/>
          </a:xfrm>
          <a:prstGeom prst="rect">
            <a:avLst/>
          </a:prstGeom>
          <a:noFill/>
        </p:spPr>
        <p:txBody>
          <a:bodyPr wrap="none" rtlCol="0">
            <a:spAutoFit/>
          </a:bodyPr>
          <a:lstStyle/>
          <a:p>
            <a:r>
              <a:rPr lang="en-US" dirty="0">
                <a:solidFill>
                  <a:schemeClr val="tx1"/>
                </a:solidFill>
              </a:rPr>
              <a:t>SIGGRAPH 2001 </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2">
            <a:extLst>
              <a:ext uri="{FF2B5EF4-FFF2-40B4-BE49-F238E27FC236}">
                <a16:creationId xmlns:a16="http://schemas.microsoft.com/office/drawing/2014/main" id="{5B224853-6F4A-4838-BC4E-879E2A930239}"/>
              </a:ext>
            </a:extLst>
          </p:cNvPr>
          <p:cNvSpPr>
            <a:spLocks noGrp="1" noChangeArrowheads="1"/>
          </p:cNvSpPr>
          <p:nvPr>
            <p:ph type="title"/>
          </p:nvPr>
        </p:nvSpPr>
        <p:spPr/>
        <p:txBody>
          <a:bodyPr/>
          <a:lstStyle/>
          <a:p>
            <a:pPr eaLnBrk="1" hangingPunct="1"/>
            <a:r>
              <a:rPr lang="en-US" altLang="en-US"/>
              <a:t>Image Analogies</a:t>
            </a:r>
          </a:p>
        </p:txBody>
      </p:sp>
      <p:pic>
        <p:nvPicPr>
          <p:cNvPr id="183299" name="Picture 3" descr="watercolor-src">
            <a:extLst>
              <a:ext uri="{FF2B5EF4-FFF2-40B4-BE49-F238E27FC236}">
                <a16:creationId xmlns:a16="http://schemas.microsoft.com/office/drawing/2014/main" id="{827CDBD7-D8CD-4B05-8675-D4793FBBEB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62403" y="2133600"/>
            <a:ext cx="5851525" cy="4387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00" name="Picture 4" descr="watercolor">
            <a:extLst>
              <a:ext uri="{FF2B5EF4-FFF2-40B4-BE49-F238E27FC236}">
                <a16:creationId xmlns:a16="http://schemas.microsoft.com/office/drawing/2014/main" id="{0034D3DD-BD8C-4FA0-857B-E3823676F7E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039603" y="2133600"/>
            <a:ext cx="5851525" cy="4387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01" name="Text Box 5">
            <a:extLst>
              <a:ext uri="{FF2B5EF4-FFF2-40B4-BE49-F238E27FC236}">
                <a16:creationId xmlns:a16="http://schemas.microsoft.com/office/drawing/2014/main" id="{8510F9C7-37F3-48A5-8FF4-46B354E9DEF0}"/>
              </a:ext>
            </a:extLst>
          </p:cNvPr>
          <p:cNvSpPr txBox="1">
            <a:spLocks noChangeArrowheads="1"/>
          </p:cNvSpPr>
          <p:nvPr/>
        </p:nvSpPr>
        <p:spPr bwMode="auto">
          <a:xfrm>
            <a:off x="5995719" y="6553202"/>
            <a:ext cx="813341"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83302" name="Text Box 6">
            <a:extLst>
              <a:ext uri="{FF2B5EF4-FFF2-40B4-BE49-F238E27FC236}">
                <a16:creationId xmlns:a16="http://schemas.microsoft.com/office/drawing/2014/main" id="{4857C7B1-3E52-4C71-81CE-05EFCEE8D4D9}"/>
              </a:ext>
            </a:extLst>
          </p:cNvPr>
          <p:cNvSpPr txBox="1">
            <a:spLocks noChangeArrowheads="1"/>
          </p:cNvSpPr>
          <p:nvPr/>
        </p:nvSpPr>
        <p:spPr bwMode="auto">
          <a:xfrm>
            <a:off x="14433876" y="6553202"/>
            <a:ext cx="1018525"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83303" name="Text Box 7">
            <a:extLst>
              <a:ext uri="{FF2B5EF4-FFF2-40B4-BE49-F238E27FC236}">
                <a16:creationId xmlns:a16="http://schemas.microsoft.com/office/drawing/2014/main" id="{C84F685E-F923-4DED-9224-5AF16A84A791}"/>
              </a:ext>
            </a:extLst>
          </p:cNvPr>
          <p:cNvSpPr txBox="1">
            <a:spLocks noChangeArrowheads="1"/>
          </p:cNvSpPr>
          <p:nvPr/>
        </p:nvSpPr>
        <p:spPr bwMode="auto">
          <a:xfrm>
            <a:off x="6093513" y="12344402"/>
            <a:ext cx="779678"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sp>
        <p:nvSpPr>
          <p:cNvPr id="183304" name="Text Box 8">
            <a:extLst>
              <a:ext uri="{FF2B5EF4-FFF2-40B4-BE49-F238E27FC236}">
                <a16:creationId xmlns:a16="http://schemas.microsoft.com/office/drawing/2014/main" id="{F9745ADF-E58F-4F52-8915-EBC6FAEAFA7C}"/>
              </a:ext>
            </a:extLst>
          </p:cNvPr>
          <p:cNvSpPr txBox="1">
            <a:spLocks noChangeArrowheads="1"/>
          </p:cNvSpPr>
          <p:nvPr/>
        </p:nvSpPr>
        <p:spPr bwMode="auto">
          <a:xfrm>
            <a:off x="14474521" y="12344402"/>
            <a:ext cx="984863"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pic>
        <p:nvPicPr>
          <p:cNvPr id="183305" name="Picture 9" descr="boats">
            <a:extLst>
              <a:ext uri="{FF2B5EF4-FFF2-40B4-BE49-F238E27FC236}">
                <a16:creationId xmlns:a16="http://schemas.microsoft.com/office/drawing/2014/main" id="{086F2153-C75D-4791-9B01-9C9A0F6F94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62402" y="7772404"/>
            <a:ext cx="6543677" cy="430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6650" name="Picture 10" descr="watercolor-boats">
            <a:extLst>
              <a:ext uri="{FF2B5EF4-FFF2-40B4-BE49-F238E27FC236}">
                <a16:creationId xmlns:a16="http://schemas.microsoft.com/office/drawing/2014/main" id="{EF28592E-44A4-40A7-99AC-96B9776C028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039600" y="7708900"/>
            <a:ext cx="6581776" cy="4330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776650"/>
                                        </p:tgtEl>
                                        <p:attrNameLst>
                                          <p:attrName>style.visibility</p:attrName>
                                        </p:attrNameLst>
                                      </p:cBhvr>
                                      <p:to>
                                        <p:strVal val="visible"/>
                                      </p:to>
                                    </p:set>
                                    <p:animEffect transition="in" filter="fade">
                                      <p:cBhvr>
                                        <p:cTn id="7" dur="500"/>
                                        <p:tgtEl>
                                          <p:spTgt spid="17766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6" name="Picture 2" descr="watercolor-boats">
            <a:extLst>
              <a:ext uri="{FF2B5EF4-FFF2-40B4-BE49-F238E27FC236}">
                <a16:creationId xmlns:a16="http://schemas.microsoft.com/office/drawing/2014/main" id="{FB3937E0-301E-4B67-AF2D-22A67D04BC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21103" y="1003303"/>
            <a:ext cx="16951325" cy="1115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1" name="Image Analogies">
            <a:extLst>
              <a:ext uri="{FF2B5EF4-FFF2-40B4-BE49-F238E27FC236}">
                <a16:creationId xmlns:a16="http://schemas.microsoft.com/office/drawing/2014/main" id="{B195FE31-D441-4F7C-B1EB-55BDB9D7253D}"/>
              </a:ext>
            </a:extLst>
          </p:cNvPr>
          <p:cNvSpPr>
            <a:spLocks noGrp="1"/>
          </p:cNvSpPr>
          <p:nvPr>
            <p:ph type="title"/>
          </p:nvPr>
        </p:nvSpPr>
        <p:spPr>
          <a:xfrm>
            <a:off x="3441701" y="358776"/>
            <a:ext cx="17627600" cy="1981200"/>
          </a:xfrm>
        </p:spPr>
        <p:txBody>
          <a:bodyPr>
            <a:normAutofit/>
          </a:bodyPr>
          <a:lstStyle>
            <a:lvl1pPr>
              <a:defRPr sz="6800"/>
            </a:lvl1pPr>
          </a:lstStyle>
          <a:p>
            <a:pPr eaLnBrk="1" fontAlgn="auto" hangingPunct="1">
              <a:spcBef>
                <a:spcPts val="0"/>
              </a:spcBef>
              <a:spcAft>
                <a:spcPts val="0"/>
              </a:spcAft>
              <a:defRPr/>
            </a:pPr>
            <a:r>
              <a:t>Image Analogies</a:t>
            </a:r>
          </a:p>
        </p:txBody>
      </p:sp>
      <p:sp>
        <p:nvSpPr>
          <p:cNvPr id="187395" name="Goal: Process an image by example">
            <a:extLst>
              <a:ext uri="{FF2B5EF4-FFF2-40B4-BE49-F238E27FC236}">
                <a16:creationId xmlns:a16="http://schemas.microsoft.com/office/drawing/2014/main" id="{5FE8AAD3-6083-40DA-BC4E-91456B51FFCC}"/>
              </a:ext>
            </a:extLst>
          </p:cNvPr>
          <p:cNvSpPr>
            <a:spLocks noGrp="1" noChangeArrowheads="1"/>
          </p:cNvSpPr>
          <p:nvPr>
            <p:ph type="body" idx="1"/>
          </p:nvPr>
        </p:nvSpPr>
        <p:spPr>
          <a:xfrm>
            <a:off x="4895852" y="-749298"/>
            <a:ext cx="14716125" cy="9391651"/>
          </a:xfrm>
        </p:spPr>
        <p:txBody>
          <a:bodyPr/>
          <a:lstStyle/>
          <a:p>
            <a:pPr marL="1089040" indent="-974738" defTabSz="819160" eaLnBrk="1" hangingPunct="1">
              <a:spcBef>
                <a:spcPts val="1827"/>
              </a:spcBef>
            </a:pPr>
            <a:r>
              <a:rPr lang="en-US" altLang="en-US"/>
              <a:t>Goal: Process an image by example</a:t>
            </a:r>
          </a:p>
        </p:txBody>
      </p:sp>
      <p:sp>
        <p:nvSpPr>
          <p:cNvPr id="343" name="?">
            <a:extLst>
              <a:ext uri="{FF2B5EF4-FFF2-40B4-BE49-F238E27FC236}">
                <a16:creationId xmlns:a16="http://schemas.microsoft.com/office/drawing/2014/main" id="{A456CAD5-D9C0-4C6A-AEE5-0357571DA462}"/>
              </a:ext>
            </a:extLst>
          </p:cNvPr>
          <p:cNvSpPr/>
          <p:nvPr/>
        </p:nvSpPr>
        <p:spPr>
          <a:xfrm>
            <a:off x="17706773" y="5445479"/>
            <a:ext cx="2178459" cy="5314253"/>
          </a:xfrm>
          <a:prstGeom prst="rect">
            <a:avLst/>
          </a:prstGeom>
          <a:ln w="38100" cap="rnd">
            <a:miter lim="400000"/>
          </a:ln>
        </p:spPr>
        <p:txBody>
          <a:bodyPr wrap="none" lIns="101589" tIns="101589" rIns="101589" bIns="101589" anchor="ctr">
            <a:spAutoFit/>
          </a:bodyPr>
          <a:lstStyle>
            <a:lvl1pPr>
              <a:buClr>
                <a:srgbClr val="000000"/>
              </a:buClr>
              <a:buFont typeface="Helvetica"/>
              <a:defRPr sz="16600">
                <a:effectLst>
                  <a:outerShdw blurRad="12700" dist="76200" dir="2700000" rotWithShape="0">
                    <a:srgbClr val="CBCBCB"/>
                  </a:outerShdw>
                </a:effectLst>
                <a:latin typeface="Avenir Heavy"/>
                <a:ea typeface="Avenir Heavy"/>
                <a:cs typeface="Avenir Heavy"/>
                <a:sym typeface="Avenir Heavy"/>
              </a:defRPr>
            </a:lvl1pPr>
          </a:lstStyle>
          <a:p>
            <a:pPr defTabSz="812738">
              <a:defRPr/>
            </a:pPr>
            <a:r>
              <a:rPr sz="33200" b="0"/>
              <a:t>?</a:t>
            </a:r>
          </a:p>
        </p:txBody>
      </p:sp>
      <p:pic>
        <p:nvPicPr>
          <p:cNvPr id="187397" name="image.png" descr="image.png">
            <a:extLst>
              <a:ext uri="{FF2B5EF4-FFF2-40B4-BE49-F238E27FC236}">
                <a16:creationId xmlns:a16="http://schemas.microsoft.com/office/drawing/2014/main" id="{1AEDE70F-D695-4C70-8852-82C8BE952AEA}"/>
              </a:ext>
            </a:extLst>
          </p:cNvPr>
          <p:cNvPicPr>
            <a:picLocks/>
          </p:cNvPicPr>
          <p:nvPr/>
        </p:nvPicPr>
        <p:blipFill>
          <a:blip r:embed="rId2">
            <a:extLst>
              <a:ext uri="{28A0092B-C50C-407E-A947-70E740481C1C}">
                <a14:useLocalDpi xmlns:a14="http://schemas.microsoft.com/office/drawing/2010/main" val="0"/>
              </a:ext>
            </a:extLst>
          </a:blip>
          <a:srcRect/>
          <a:stretch>
            <a:fillRect/>
          </a:stretch>
        </p:blipFill>
        <p:spPr bwMode="auto">
          <a:xfrm>
            <a:off x="12617451" y="5518149"/>
            <a:ext cx="3584576" cy="515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pic>
        <p:nvPicPr>
          <p:cNvPr id="187398" name="image.png" descr="image.png">
            <a:extLst>
              <a:ext uri="{FF2B5EF4-FFF2-40B4-BE49-F238E27FC236}">
                <a16:creationId xmlns:a16="http://schemas.microsoft.com/office/drawing/2014/main" id="{F2347B8C-9D8F-4F94-B474-80CE703AF3B2}"/>
              </a:ext>
            </a:extLst>
          </p:cNvPr>
          <p:cNvPicPr>
            <a:picLocks/>
          </p:cNvPicPr>
          <p:nvPr/>
        </p:nvPicPr>
        <p:blipFill>
          <a:blip r:embed="rId3">
            <a:extLst>
              <a:ext uri="{28A0092B-C50C-407E-A947-70E740481C1C}">
                <a14:useLocalDpi xmlns:a14="http://schemas.microsoft.com/office/drawing/2010/main" val="0"/>
              </a:ext>
            </a:extLst>
          </a:blip>
          <a:srcRect/>
          <a:stretch>
            <a:fillRect/>
          </a:stretch>
        </p:blipFill>
        <p:spPr bwMode="auto">
          <a:xfrm>
            <a:off x="3581401" y="5924549"/>
            <a:ext cx="3508376" cy="4752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sp>
        <p:nvSpPr>
          <p:cNvPr id="346" name=":">
            <a:extLst>
              <a:ext uri="{FF2B5EF4-FFF2-40B4-BE49-F238E27FC236}">
                <a16:creationId xmlns:a16="http://schemas.microsoft.com/office/drawing/2014/main" id="{2F1407FD-2D35-42E0-929A-CA3628FD6243}"/>
              </a:ext>
            </a:extLst>
          </p:cNvPr>
          <p:cNvSpPr/>
          <p:nvPr/>
        </p:nvSpPr>
        <p:spPr>
          <a:xfrm>
            <a:off x="7129933" y="6814596"/>
            <a:ext cx="726138"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47" name=":">
            <a:extLst>
              <a:ext uri="{FF2B5EF4-FFF2-40B4-BE49-F238E27FC236}">
                <a16:creationId xmlns:a16="http://schemas.microsoft.com/office/drawing/2014/main" id="{9CF89D37-4C8E-4A8C-8E5E-DB34A9BFACE6}"/>
              </a:ext>
            </a:extLst>
          </p:cNvPr>
          <p:cNvSpPr/>
          <p:nvPr/>
        </p:nvSpPr>
        <p:spPr>
          <a:xfrm>
            <a:off x="16245357" y="6814596"/>
            <a:ext cx="726138"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48" name="::">
            <a:extLst>
              <a:ext uri="{FF2B5EF4-FFF2-40B4-BE49-F238E27FC236}">
                <a16:creationId xmlns:a16="http://schemas.microsoft.com/office/drawing/2014/main" id="{E166FB5D-D36F-4D89-82B7-EC7894197716}"/>
              </a:ext>
            </a:extLst>
          </p:cNvPr>
          <p:cNvSpPr/>
          <p:nvPr/>
        </p:nvSpPr>
        <p:spPr>
          <a:xfrm>
            <a:off x="11390645" y="6814596"/>
            <a:ext cx="1247114"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49" name="B">
            <a:extLst>
              <a:ext uri="{FF2B5EF4-FFF2-40B4-BE49-F238E27FC236}">
                <a16:creationId xmlns:a16="http://schemas.microsoft.com/office/drawing/2014/main" id="{39896806-FDC3-4AA3-B442-60D88C90FB99}"/>
              </a:ext>
            </a:extLst>
          </p:cNvPr>
          <p:cNvSpPr/>
          <p:nvPr/>
        </p:nvSpPr>
        <p:spPr>
          <a:xfrm>
            <a:off x="13909615" y="10328866"/>
            <a:ext cx="1000252"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vl1pPr>
          </a:lstStyle>
          <a:p>
            <a:pPr defTabSz="812738">
              <a:defRPr/>
            </a:pPr>
            <a:r>
              <a:rPr sz="12400" b="0">
                <a:latin typeface="Avenir Book"/>
                <a:ea typeface="+mn-ea"/>
                <a:cs typeface="Arial" panose="020B0604020202020204" pitchFamily="34" charset="0"/>
                <a:sym typeface="Avenir Book"/>
              </a:rPr>
              <a:t>B</a:t>
            </a:r>
          </a:p>
        </p:txBody>
      </p:sp>
      <p:sp>
        <p:nvSpPr>
          <p:cNvPr id="350" name="B’">
            <a:extLst>
              <a:ext uri="{FF2B5EF4-FFF2-40B4-BE49-F238E27FC236}">
                <a16:creationId xmlns:a16="http://schemas.microsoft.com/office/drawing/2014/main" id="{814B0D21-3BE9-4158-8DE7-155AC50D9C6A}"/>
              </a:ext>
            </a:extLst>
          </p:cNvPr>
          <p:cNvSpPr/>
          <p:nvPr/>
        </p:nvSpPr>
        <p:spPr>
          <a:xfrm>
            <a:off x="18121953" y="10328866"/>
            <a:ext cx="1348104"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vl1pPr>
          </a:lstStyle>
          <a:p>
            <a:pPr defTabSz="812738">
              <a:defRPr/>
            </a:pPr>
            <a:r>
              <a:rPr sz="12400" b="0">
                <a:latin typeface="Avenir Book"/>
                <a:ea typeface="+mn-ea"/>
                <a:cs typeface="Arial" panose="020B0604020202020204" pitchFamily="34" charset="0"/>
                <a:sym typeface="Avenir Book"/>
              </a:rPr>
              <a:t>B’</a:t>
            </a:r>
          </a:p>
        </p:txBody>
      </p:sp>
      <p:sp>
        <p:nvSpPr>
          <p:cNvPr id="351" name="A">
            <a:extLst>
              <a:ext uri="{FF2B5EF4-FFF2-40B4-BE49-F238E27FC236}">
                <a16:creationId xmlns:a16="http://schemas.microsoft.com/office/drawing/2014/main" id="{9FD08493-FBE6-4982-AEDE-310C9354F4D8}"/>
              </a:ext>
            </a:extLst>
          </p:cNvPr>
          <p:cNvSpPr/>
          <p:nvPr/>
        </p:nvSpPr>
        <p:spPr>
          <a:xfrm>
            <a:off x="4665597" y="10328866"/>
            <a:ext cx="1165360"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vl1pPr>
          </a:lstStyle>
          <a:p>
            <a:pPr defTabSz="812738">
              <a:defRPr/>
            </a:pPr>
            <a:r>
              <a:rPr sz="12400" b="0">
                <a:latin typeface="Avenir Book"/>
                <a:ea typeface="+mn-ea"/>
                <a:cs typeface="Arial" panose="020B0604020202020204" pitchFamily="34" charset="0"/>
                <a:sym typeface="Avenir Book"/>
              </a:rPr>
              <a:t>A</a:t>
            </a:r>
          </a:p>
        </p:txBody>
      </p:sp>
      <p:pic>
        <p:nvPicPr>
          <p:cNvPr id="187405" name="image.png" descr="image.png">
            <a:extLst>
              <a:ext uri="{FF2B5EF4-FFF2-40B4-BE49-F238E27FC236}">
                <a16:creationId xmlns:a16="http://schemas.microsoft.com/office/drawing/2014/main" id="{A82E9D3E-4B6F-4063-BE55-F01F68D0D1F1}"/>
              </a:ext>
            </a:extLst>
          </p:cNvPr>
          <p:cNvPicPr>
            <a:picLocks/>
          </p:cNvPicPr>
          <p:nvPr/>
        </p:nvPicPr>
        <p:blipFill>
          <a:blip r:embed="rId4">
            <a:extLst>
              <a:ext uri="{28A0092B-C50C-407E-A947-70E740481C1C}">
                <a14:useLocalDpi xmlns:a14="http://schemas.microsoft.com/office/drawing/2010/main" val="0"/>
              </a:ext>
            </a:extLst>
          </a:blip>
          <a:srcRect/>
          <a:stretch>
            <a:fillRect/>
          </a:stretch>
        </p:blipFill>
        <p:spPr bwMode="auto">
          <a:xfrm>
            <a:off x="7899400" y="5924551"/>
            <a:ext cx="3505200" cy="474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sp>
        <p:nvSpPr>
          <p:cNvPr id="353" name="A’">
            <a:extLst>
              <a:ext uri="{FF2B5EF4-FFF2-40B4-BE49-F238E27FC236}">
                <a16:creationId xmlns:a16="http://schemas.microsoft.com/office/drawing/2014/main" id="{0FC97549-2D11-4CA0-A90F-03340E363E8E}"/>
              </a:ext>
            </a:extLst>
          </p:cNvPr>
          <p:cNvSpPr/>
          <p:nvPr/>
        </p:nvSpPr>
        <p:spPr>
          <a:xfrm>
            <a:off x="8719186" y="10328866"/>
            <a:ext cx="1513213"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vl1pPr>
          </a:lstStyle>
          <a:p>
            <a:pPr defTabSz="812738">
              <a:defRPr/>
            </a:pPr>
            <a:r>
              <a:rPr sz="12400" b="0">
                <a:latin typeface="Avenir Book"/>
                <a:ea typeface="+mn-ea"/>
                <a:cs typeface="Arial" panose="020B0604020202020204" pitchFamily="34" charset="0"/>
                <a:sym typeface="Avenir Book"/>
              </a:rPr>
              <a:t>A’</a:t>
            </a:r>
          </a:p>
        </p:txBody>
      </p:sp>
      <p:sp>
        <p:nvSpPr>
          <p:cNvPr id="354" name="Rectangle">
            <a:extLst>
              <a:ext uri="{FF2B5EF4-FFF2-40B4-BE49-F238E27FC236}">
                <a16:creationId xmlns:a16="http://schemas.microsoft.com/office/drawing/2014/main" id="{9289C046-9A42-4D3A-9129-35B420F8B8EB}"/>
              </a:ext>
            </a:extLst>
          </p:cNvPr>
          <p:cNvSpPr/>
          <p:nvPr/>
        </p:nvSpPr>
        <p:spPr>
          <a:xfrm>
            <a:off x="17014828" y="5518150"/>
            <a:ext cx="3584573" cy="5118101"/>
          </a:xfrm>
          <a:prstGeom prst="rect">
            <a:avLst/>
          </a:prstGeom>
          <a:ln w="50800" cap="rnd">
            <a:solidFill>
              <a:srgbClr val="000000"/>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mn-lt"/>
                <a:ea typeface="+mn-ea"/>
                <a:cs typeface="+mn-cs"/>
                <a:sym typeface="Minion Pro"/>
              </a:defRPr>
            </a:pPr>
            <a:endParaRPr sz="5400" b="0">
              <a:solidFill>
                <a:srgbClr val="FFFFFF"/>
              </a:solidFill>
              <a:effectLst>
                <a:outerShdw blurRad="38100" dist="12700" dir="5400000" rotWithShape="0">
                  <a:srgbClr val="000000">
                    <a:alpha val="50000"/>
                  </a:srgbClr>
                </a:outerShdw>
              </a:effectLst>
              <a:latin typeface="Minion Pro"/>
              <a:ea typeface="+mn-ea"/>
              <a:sym typeface="Minion Pro"/>
            </a:endParaRPr>
          </a:p>
        </p:txBody>
      </p:sp>
      <p:sp>
        <p:nvSpPr>
          <p:cNvPr id="355" name="Hertzmann et al. SIGGRAPH 2001">
            <a:extLst>
              <a:ext uri="{FF2B5EF4-FFF2-40B4-BE49-F238E27FC236}">
                <a16:creationId xmlns:a16="http://schemas.microsoft.com/office/drawing/2014/main" id="{246750C1-D33B-4F31-92FE-EC129A274967}"/>
              </a:ext>
            </a:extLst>
          </p:cNvPr>
          <p:cNvSpPr/>
          <p:nvPr/>
        </p:nvSpPr>
        <p:spPr>
          <a:xfrm>
            <a:off x="12151587" y="12624967"/>
            <a:ext cx="8688254" cy="943826"/>
          </a:xfrm>
          <a:prstGeom prst="rect">
            <a:avLst/>
          </a:prstGeom>
          <a:ln w="12700">
            <a:miter lim="400000"/>
          </a:ln>
        </p:spPr>
        <p:txBody>
          <a:bodyPr wrap="none" lIns="101589" tIns="101589" rIns="101589" bIns="101589" anchor="ctr">
            <a:spAutoFit/>
          </a:bodyPr>
          <a:lstStyle>
            <a:lvl1pPr>
              <a:defRPr sz="2400"/>
            </a:lvl1pPr>
          </a:lstStyle>
          <a:p>
            <a:pPr defTabSz="812738">
              <a:defRPr/>
            </a:pPr>
            <a:r>
              <a:rPr sz="4800" b="0" dirty="0" err="1">
                <a:latin typeface="Avenir Book"/>
                <a:ea typeface="+mn-ea"/>
                <a:cs typeface="Arial" panose="020B0604020202020204" pitchFamily="34" charset="0"/>
                <a:sym typeface="Avenir Book"/>
              </a:rPr>
              <a:t>Hertzmann</a:t>
            </a:r>
            <a:r>
              <a:rPr sz="4800" b="0" dirty="0">
                <a:latin typeface="Avenir Book"/>
                <a:ea typeface="+mn-ea"/>
                <a:cs typeface="Arial" panose="020B0604020202020204" pitchFamily="34" charset="0"/>
                <a:sym typeface="Avenir Book"/>
              </a:rPr>
              <a:t> et al. SIGGRAPH 2001</a:t>
            </a:r>
          </a:p>
        </p:txBody>
      </p:sp>
    </p:spTree>
  </p:cSld>
  <p:clrMapOvr>
    <a:masterClrMapping/>
  </p:clrMapOvr>
  <p:transition spd="med"/>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8" name="image.png" descr="image.png">
            <a:extLst>
              <a:ext uri="{FF2B5EF4-FFF2-40B4-BE49-F238E27FC236}">
                <a16:creationId xmlns:a16="http://schemas.microsoft.com/office/drawing/2014/main" id="{2A87076E-687C-4211-BBE4-CB948C65ED7B}"/>
              </a:ext>
            </a:extLst>
          </p:cNvPr>
          <p:cNvPicPr>
            <a:picLocks/>
          </p:cNvPicPr>
          <p:nvPr/>
        </p:nvPicPr>
        <p:blipFill>
          <a:blip r:embed="rId2">
            <a:extLst>
              <a:ext uri="{28A0092B-C50C-407E-A947-70E740481C1C}">
                <a14:useLocalDpi xmlns:a14="http://schemas.microsoft.com/office/drawing/2010/main" val="0"/>
              </a:ext>
            </a:extLst>
          </a:blip>
          <a:srcRect/>
          <a:stretch>
            <a:fillRect/>
          </a:stretch>
        </p:blipFill>
        <p:spPr bwMode="auto">
          <a:xfrm>
            <a:off x="7899401" y="5924549"/>
            <a:ext cx="3508376" cy="4752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pic>
        <p:nvPicPr>
          <p:cNvPr id="188419" name="image.png" descr="image.png">
            <a:extLst>
              <a:ext uri="{FF2B5EF4-FFF2-40B4-BE49-F238E27FC236}">
                <a16:creationId xmlns:a16="http://schemas.microsoft.com/office/drawing/2014/main" id="{A8E6FEDD-CC7D-463B-B5D6-79C6927AD1DA}"/>
              </a:ext>
            </a:extLst>
          </p:cNvPr>
          <p:cNvPicPr>
            <a:picLocks/>
          </p:cNvPicPr>
          <p:nvPr/>
        </p:nvPicPr>
        <p:blipFill>
          <a:blip r:embed="rId3">
            <a:extLst>
              <a:ext uri="{28A0092B-C50C-407E-A947-70E740481C1C}">
                <a14:useLocalDpi xmlns:a14="http://schemas.microsoft.com/office/drawing/2010/main" val="0"/>
              </a:ext>
            </a:extLst>
          </a:blip>
          <a:srcRect/>
          <a:stretch>
            <a:fillRect/>
          </a:stretch>
        </p:blipFill>
        <p:spPr bwMode="auto">
          <a:xfrm>
            <a:off x="3581401" y="5924549"/>
            <a:ext cx="3508376" cy="4752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sp>
        <p:nvSpPr>
          <p:cNvPr id="359" name="Square">
            <a:extLst>
              <a:ext uri="{FF2B5EF4-FFF2-40B4-BE49-F238E27FC236}">
                <a16:creationId xmlns:a16="http://schemas.microsoft.com/office/drawing/2014/main" id="{0D13BB27-4F39-4416-9184-3AD3917E5D5A}"/>
              </a:ext>
            </a:extLst>
          </p:cNvPr>
          <p:cNvSpPr/>
          <p:nvPr/>
        </p:nvSpPr>
        <p:spPr>
          <a:xfrm>
            <a:off x="5191128" y="7286627"/>
            <a:ext cx="1085851" cy="1085851"/>
          </a:xfrm>
          <a:prstGeom prst="rect">
            <a:avLst/>
          </a:prstGeom>
          <a:ln w="50800" cap="rnd">
            <a:solidFill>
              <a:srgbClr val="4349AA"/>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60" name="Square">
            <a:extLst>
              <a:ext uri="{FF2B5EF4-FFF2-40B4-BE49-F238E27FC236}">
                <a16:creationId xmlns:a16="http://schemas.microsoft.com/office/drawing/2014/main" id="{1D6D14E0-355D-4E10-AEAC-EFAA472B3C74}"/>
              </a:ext>
            </a:extLst>
          </p:cNvPr>
          <p:cNvSpPr/>
          <p:nvPr/>
        </p:nvSpPr>
        <p:spPr>
          <a:xfrm>
            <a:off x="9404352" y="7286627"/>
            <a:ext cx="1085851" cy="1085851"/>
          </a:xfrm>
          <a:prstGeom prst="rect">
            <a:avLst/>
          </a:prstGeom>
          <a:ln w="50800" cap="rnd">
            <a:solidFill>
              <a:srgbClr val="4349AA"/>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61" name="Rectangle">
            <a:extLst>
              <a:ext uri="{FF2B5EF4-FFF2-40B4-BE49-F238E27FC236}">
                <a16:creationId xmlns:a16="http://schemas.microsoft.com/office/drawing/2014/main" id="{09EC952C-1CC1-460E-A2CF-B79088C8B673}"/>
              </a:ext>
            </a:extLst>
          </p:cNvPr>
          <p:cNvSpPr/>
          <p:nvPr/>
        </p:nvSpPr>
        <p:spPr>
          <a:xfrm>
            <a:off x="9832977" y="7689852"/>
            <a:ext cx="228600" cy="279400"/>
          </a:xfrm>
          <a:prstGeom prst="rect">
            <a:avLst/>
          </a:prstGeom>
          <a:solidFill>
            <a:srgbClr val="4349AA"/>
          </a:solidFill>
          <a:ln w="50800" cap="rnd">
            <a:miter lim="400000"/>
          </a:ln>
        </p:spPr>
        <p:txBody>
          <a:bodyPr lIns="101589" tIns="101589" rIns="101589" bIns="101589" anchor="ctr"/>
          <a:lstStyle/>
          <a:p>
            <a:pPr defTabSz="812738">
              <a:buClr>
                <a:srgbClr val="000000"/>
              </a:buClr>
              <a:defRPr sz="3400">
                <a:solidFill>
                  <a:srgbClr val="FFFFFF"/>
                </a:solidFill>
                <a:effectLst>
                  <a:outerShdw blurRad="38100" dist="12700" dir="5400000" rotWithShape="0">
                    <a:srgbClr val="000000">
                      <a:alpha val="50000"/>
                    </a:srgbClr>
                  </a:outerShdw>
                </a:effectLst>
                <a:latin typeface="Gill Sans Light"/>
                <a:ea typeface="Gill Sans Light"/>
                <a:cs typeface="Gill Sans Light"/>
                <a:sym typeface="Gill Sans Light"/>
              </a:defRPr>
            </a:pPr>
            <a:endParaRPr sz="6800" b="0">
              <a:solidFill>
                <a:srgbClr val="FFFFFF"/>
              </a:solidFill>
              <a:effectLst>
                <a:outerShdw blurRad="38100" dist="12700" dir="5400000" rotWithShape="0">
                  <a:srgbClr val="000000">
                    <a:alpha val="50000"/>
                  </a:srgbClr>
                </a:outerShdw>
              </a:effectLst>
              <a:latin typeface="Gill Sans Light"/>
              <a:ea typeface="Gill Sans Light"/>
              <a:cs typeface="Gill Sans Light"/>
              <a:sym typeface="Gill Sans Light"/>
            </a:endParaRPr>
          </a:p>
        </p:txBody>
      </p:sp>
      <p:sp>
        <p:nvSpPr>
          <p:cNvPr id="113671" name="Non-parametric sampling">
            <a:extLst>
              <a:ext uri="{FF2B5EF4-FFF2-40B4-BE49-F238E27FC236}">
                <a16:creationId xmlns:a16="http://schemas.microsoft.com/office/drawing/2014/main" id="{37C2B9B9-4FE0-413B-A464-11CA8DB4A24C}"/>
              </a:ext>
            </a:extLst>
          </p:cNvPr>
          <p:cNvSpPr>
            <a:spLocks noGrp="1"/>
          </p:cNvSpPr>
          <p:nvPr>
            <p:ph type="title"/>
          </p:nvPr>
        </p:nvSpPr>
        <p:spPr>
          <a:xfrm>
            <a:off x="3441701" y="358776"/>
            <a:ext cx="17627600" cy="1981200"/>
          </a:xfrm>
          <a:effectLst>
            <a:outerShdw blurRad="88900" dist="50800" dir="2700000" rotWithShape="0">
              <a:srgbClr val="863D00"/>
            </a:outerShdw>
          </a:effectLst>
        </p:spPr>
        <p:txBody>
          <a:bodyPr/>
          <a:lstStyle/>
          <a:p>
            <a:pPr defTabSz="819160" eaLnBrk="1" hangingPunct="1">
              <a:defRPr/>
            </a:pPr>
            <a:r>
              <a:rPr lang="en-US" altLang="en-US" sz="11200"/>
              <a:t>Non-parametric sampling</a:t>
            </a:r>
          </a:p>
        </p:txBody>
      </p:sp>
      <p:sp>
        <p:nvSpPr>
          <p:cNvPr id="363" name="?">
            <a:extLst>
              <a:ext uri="{FF2B5EF4-FFF2-40B4-BE49-F238E27FC236}">
                <a16:creationId xmlns:a16="http://schemas.microsoft.com/office/drawing/2014/main" id="{2A5761A0-B093-4584-86D1-E7F71B8C6AA4}"/>
              </a:ext>
            </a:extLst>
          </p:cNvPr>
          <p:cNvSpPr/>
          <p:nvPr/>
        </p:nvSpPr>
        <p:spPr>
          <a:xfrm>
            <a:off x="17706773" y="5445479"/>
            <a:ext cx="2178459" cy="5314253"/>
          </a:xfrm>
          <a:prstGeom prst="rect">
            <a:avLst/>
          </a:prstGeom>
          <a:ln w="38100" cap="rnd">
            <a:miter lim="400000"/>
          </a:ln>
        </p:spPr>
        <p:txBody>
          <a:bodyPr wrap="none" lIns="101589" tIns="101589" rIns="101589" bIns="101589" anchor="ctr">
            <a:spAutoFit/>
          </a:bodyPr>
          <a:lstStyle>
            <a:lvl1pPr>
              <a:buClr>
                <a:srgbClr val="000000"/>
              </a:buClr>
              <a:buFont typeface="Helvetica"/>
              <a:defRPr sz="16600">
                <a:effectLst>
                  <a:outerShdw blurRad="12700" dist="76200" dir="2700000" rotWithShape="0">
                    <a:srgbClr val="CBCBCB"/>
                  </a:outerShdw>
                </a:effectLst>
                <a:latin typeface="Avenir Heavy"/>
                <a:ea typeface="Avenir Heavy"/>
                <a:cs typeface="Avenir Heavy"/>
                <a:sym typeface="Avenir Heavy"/>
              </a:defRPr>
            </a:lvl1pPr>
          </a:lstStyle>
          <a:p>
            <a:pPr defTabSz="812738">
              <a:defRPr/>
            </a:pPr>
            <a:r>
              <a:rPr sz="33200" b="0"/>
              <a:t>?</a:t>
            </a:r>
          </a:p>
        </p:txBody>
      </p:sp>
      <p:pic>
        <p:nvPicPr>
          <p:cNvPr id="188425" name="image.png" descr="image.png">
            <a:extLst>
              <a:ext uri="{FF2B5EF4-FFF2-40B4-BE49-F238E27FC236}">
                <a16:creationId xmlns:a16="http://schemas.microsoft.com/office/drawing/2014/main" id="{7CB568AE-DFF3-4692-8A16-DFC9A83DD171}"/>
              </a:ext>
            </a:extLst>
          </p:cNvPr>
          <p:cNvPicPr>
            <a:picLocks/>
          </p:cNvPicPr>
          <p:nvPr/>
        </p:nvPicPr>
        <p:blipFill>
          <a:blip r:embed="rId4">
            <a:extLst>
              <a:ext uri="{28A0092B-C50C-407E-A947-70E740481C1C}">
                <a14:useLocalDpi xmlns:a14="http://schemas.microsoft.com/office/drawing/2010/main" val="0"/>
              </a:ext>
            </a:extLst>
          </a:blip>
          <a:srcRect/>
          <a:stretch>
            <a:fillRect/>
          </a:stretch>
        </p:blipFill>
        <p:spPr bwMode="auto">
          <a:xfrm>
            <a:off x="12617451" y="5518149"/>
            <a:ext cx="3584576" cy="515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sp>
        <p:nvSpPr>
          <p:cNvPr id="365" name="Rectangle">
            <a:extLst>
              <a:ext uri="{FF2B5EF4-FFF2-40B4-BE49-F238E27FC236}">
                <a16:creationId xmlns:a16="http://schemas.microsoft.com/office/drawing/2014/main" id="{2583A478-8100-4E14-8CD6-FEEB792B7493}"/>
              </a:ext>
            </a:extLst>
          </p:cNvPr>
          <p:cNvSpPr/>
          <p:nvPr/>
        </p:nvSpPr>
        <p:spPr>
          <a:xfrm>
            <a:off x="17014828" y="5518150"/>
            <a:ext cx="3584573" cy="5118101"/>
          </a:xfrm>
          <a:prstGeom prst="rect">
            <a:avLst/>
          </a:prstGeom>
          <a:ln w="50800" cap="rnd">
            <a:solidFill>
              <a:srgbClr val="000000"/>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66" name=":">
            <a:extLst>
              <a:ext uri="{FF2B5EF4-FFF2-40B4-BE49-F238E27FC236}">
                <a16:creationId xmlns:a16="http://schemas.microsoft.com/office/drawing/2014/main" id="{2D0F18B2-96F2-48B9-919A-D8E16ADE2A72}"/>
              </a:ext>
            </a:extLst>
          </p:cNvPr>
          <p:cNvSpPr/>
          <p:nvPr/>
        </p:nvSpPr>
        <p:spPr>
          <a:xfrm>
            <a:off x="7129933" y="6814596"/>
            <a:ext cx="726138"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67" name=":">
            <a:extLst>
              <a:ext uri="{FF2B5EF4-FFF2-40B4-BE49-F238E27FC236}">
                <a16:creationId xmlns:a16="http://schemas.microsoft.com/office/drawing/2014/main" id="{398ADD94-190C-462F-8235-BD4086EC6B99}"/>
              </a:ext>
            </a:extLst>
          </p:cNvPr>
          <p:cNvSpPr/>
          <p:nvPr/>
        </p:nvSpPr>
        <p:spPr>
          <a:xfrm>
            <a:off x="16245357" y="6814596"/>
            <a:ext cx="726138"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68" name="::">
            <a:extLst>
              <a:ext uri="{FF2B5EF4-FFF2-40B4-BE49-F238E27FC236}">
                <a16:creationId xmlns:a16="http://schemas.microsoft.com/office/drawing/2014/main" id="{1E98BBC7-454E-4671-A0B7-955641A5DDDF}"/>
              </a:ext>
            </a:extLst>
          </p:cNvPr>
          <p:cNvSpPr/>
          <p:nvPr/>
        </p:nvSpPr>
        <p:spPr>
          <a:xfrm>
            <a:off x="11390645" y="6814596"/>
            <a:ext cx="1247114"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69" name="B">
            <a:extLst>
              <a:ext uri="{FF2B5EF4-FFF2-40B4-BE49-F238E27FC236}">
                <a16:creationId xmlns:a16="http://schemas.microsoft.com/office/drawing/2014/main" id="{99DB7032-51E6-44A6-8D3E-0CDAA669105E}"/>
              </a:ext>
            </a:extLst>
          </p:cNvPr>
          <p:cNvSpPr/>
          <p:nvPr/>
        </p:nvSpPr>
        <p:spPr>
          <a:xfrm>
            <a:off x="13874349" y="10328866"/>
            <a:ext cx="1070784"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atin typeface="Avenir Heavy"/>
                <a:ea typeface="Avenir Heavy"/>
                <a:cs typeface="Avenir Heavy"/>
                <a:sym typeface="Avenir Heavy"/>
              </a:defRPr>
            </a:lvl1pPr>
          </a:lstStyle>
          <a:p>
            <a:pPr defTabSz="812738">
              <a:defRPr/>
            </a:pPr>
            <a:r>
              <a:rPr sz="12400" b="0"/>
              <a:t>B</a:t>
            </a:r>
          </a:p>
        </p:txBody>
      </p:sp>
      <p:sp>
        <p:nvSpPr>
          <p:cNvPr id="370" name="B’">
            <a:extLst>
              <a:ext uri="{FF2B5EF4-FFF2-40B4-BE49-F238E27FC236}">
                <a16:creationId xmlns:a16="http://schemas.microsoft.com/office/drawing/2014/main" id="{848C35DB-19F3-4CB3-B9D4-BE0F19F15134}"/>
              </a:ext>
            </a:extLst>
          </p:cNvPr>
          <p:cNvSpPr/>
          <p:nvPr/>
        </p:nvSpPr>
        <p:spPr>
          <a:xfrm>
            <a:off x="18061841" y="10328866"/>
            <a:ext cx="1468328"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atin typeface="Avenir Heavy"/>
                <a:ea typeface="Avenir Heavy"/>
                <a:cs typeface="Avenir Heavy"/>
                <a:sym typeface="Avenir Heavy"/>
              </a:defRPr>
            </a:lvl1pPr>
          </a:lstStyle>
          <a:p>
            <a:pPr defTabSz="812738">
              <a:defRPr/>
            </a:pPr>
            <a:r>
              <a:rPr sz="12400" b="0"/>
              <a:t>B’</a:t>
            </a:r>
          </a:p>
        </p:txBody>
      </p:sp>
      <p:sp>
        <p:nvSpPr>
          <p:cNvPr id="371" name="A">
            <a:extLst>
              <a:ext uri="{FF2B5EF4-FFF2-40B4-BE49-F238E27FC236}">
                <a16:creationId xmlns:a16="http://schemas.microsoft.com/office/drawing/2014/main" id="{7DBD644E-BD6C-4815-B384-025EFD48FD18}"/>
              </a:ext>
            </a:extLst>
          </p:cNvPr>
          <p:cNvSpPr/>
          <p:nvPr/>
        </p:nvSpPr>
        <p:spPr>
          <a:xfrm>
            <a:off x="4685634" y="10328866"/>
            <a:ext cx="1125286"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atin typeface="Avenir Heavy"/>
                <a:ea typeface="Avenir Heavy"/>
                <a:cs typeface="Avenir Heavy"/>
                <a:sym typeface="Avenir Heavy"/>
              </a:defRPr>
            </a:lvl1pPr>
          </a:lstStyle>
          <a:p>
            <a:pPr defTabSz="812738">
              <a:defRPr/>
            </a:pPr>
            <a:r>
              <a:rPr sz="12400" b="0"/>
              <a:t>A</a:t>
            </a:r>
          </a:p>
        </p:txBody>
      </p:sp>
      <p:sp>
        <p:nvSpPr>
          <p:cNvPr id="372" name="A’">
            <a:extLst>
              <a:ext uri="{FF2B5EF4-FFF2-40B4-BE49-F238E27FC236}">
                <a16:creationId xmlns:a16="http://schemas.microsoft.com/office/drawing/2014/main" id="{170045EE-D471-4A37-9B32-FA5712D332CC}"/>
              </a:ext>
            </a:extLst>
          </p:cNvPr>
          <p:cNvSpPr/>
          <p:nvPr/>
        </p:nvSpPr>
        <p:spPr>
          <a:xfrm>
            <a:off x="8714377" y="10328866"/>
            <a:ext cx="1522831"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atin typeface="Avenir Heavy"/>
                <a:ea typeface="Avenir Heavy"/>
                <a:cs typeface="Avenir Heavy"/>
                <a:sym typeface="Avenir Heavy"/>
              </a:defRPr>
            </a:lvl1pPr>
          </a:lstStyle>
          <a:p>
            <a:pPr defTabSz="812738">
              <a:defRPr/>
            </a:pPr>
            <a:r>
              <a:rPr sz="12400" b="0"/>
              <a:t>A’</a:t>
            </a:r>
          </a:p>
        </p:txBody>
      </p:sp>
    </p:spTree>
  </p:cSld>
  <p:clrMapOvr>
    <a:masterClrMapping/>
  </p:clrMapOvr>
  <p:transition spd="med"/>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9442" name="Group">
            <a:extLst>
              <a:ext uri="{FF2B5EF4-FFF2-40B4-BE49-F238E27FC236}">
                <a16:creationId xmlns:a16="http://schemas.microsoft.com/office/drawing/2014/main" id="{90D23533-3137-4954-A09A-93365E94E14C}"/>
              </a:ext>
            </a:extLst>
          </p:cNvPr>
          <p:cNvGrpSpPr>
            <a:grpSpLocks/>
          </p:cNvGrpSpPr>
          <p:nvPr/>
        </p:nvGrpSpPr>
        <p:grpSpPr bwMode="auto">
          <a:xfrm>
            <a:off x="5051428" y="7115177"/>
            <a:ext cx="6905624" cy="4311651"/>
            <a:chOff x="0" y="0"/>
            <a:chExt cx="4910666" cy="3064989"/>
          </a:xfrm>
        </p:grpSpPr>
        <p:sp>
          <p:nvSpPr>
            <p:cNvPr id="374" name="Shape">
              <a:extLst>
                <a:ext uri="{FF2B5EF4-FFF2-40B4-BE49-F238E27FC236}">
                  <a16:creationId xmlns:a16="http://schemas.microsoft.com/office/drawing/2014/main" id="{F52711EA-64DC-417F-9123-E1FE0F235B69}"/>
                </a:ext>
              </a:extLst>
            </p:cNvPr>
            <p:cNvSpPr/>
            <p:nvPr/>
          </p:nvSpPr>
          <p:spPr>
            <a:xfrm>
              <a:off x="0" y="0"/>
              <a:ext cx="4910666" cy="3051447"/>
            </a:xfrm>
            <a:custGeom>
              <a:avLst/>
              <a:gdLst/>
              <a:ahLst/>
              <a:cxnLst>
                <a:cxn ang="0">
                  <a:pos x="wd2" y="hd2"/>
                </a:cxn>
                <a:cxn ang="5400000">
                  <a:pos x="wd2" y="hd2"/>
                </a:cxn>
                <a:cxn ang="10800000">
                  <a:pos x="wd2" y="hd2"/>
                </a:cxn>
                <a:cxn ang="16200000">
                  <a:pos x="wd2" y="hd2"/>
                </a:cxn>
              </a:cxnLst>
              <a:rect l="0" t="0" r="r" b="b"/>
              <a:pathLst>
                <a:path w="21600" h="21513" extrusionOk="0">
                  <a:moveTo>
                    <a:pt x="4082" y="150"/>
                  </a:moveTo>
                  <a:cubicBezTo>
                    <a:pt x="3953" y="399"/>
                    <a:pt x="3814" y="560"/>
                    <a:pt x="3615" y="735"/>
                  </a:cubicBezTo>
                  <a:cubicBezTo>
                    <a:pt x="3476" y="1009"/>
                    <a:pt x="3257" y="1233"/>
                    <a:pt x="3148" y="1531"/>
                  </a:cubicBezTo>
                  <a:cubicBezTo>
                    <a:pt x="3009" y="1917"/>
                    <a:pt x="2820" y="2353"/>
                    <a:pt x="2622" y="2702"/>
                  </a:cubicBezTo>
                  <a:cubicBezTo>
                    <a:pt x="2473" y="3598"/>
                    <a:pt x="2562" y="3113"/>
                    <a:pt x="2393" y="3947"/>
                  </a:cubicBezTo>
                  <a:cubicBezTo>
                    <a:pt x="2354" y="4146"/>
                    <a:pt x="2274" y="4532"/>
                    <a:pt x="2274" y="4532"/>
                  </a:cubicBezTo>
                  <a:cubicBezTo>
                    <a:pt x="2115" y="6076"/>
                    <a:pt x="2115" y="8292"/>
                    <a:pt x="3555" y="8926"/>
                  </a:cubicBezTo>
                  <a:cubicBezTo>
                    <a:pt x="4042" y="8902"/>
                    <a:pt x="4628" y="9163"/>
                    <a:pt x="5015" y="8777"/>
                  </a:cubicBezTo>
                  <a:cubicBezTo>
                    <a:pt x="5134" y="8653"/>
                    <a:pt x="5194" y="8466"/>
                    <a:pt x="5313" y="8341"/>
                  </a:cubicBezTo>
                  <a:cubicBezTo>
                    <a:pt x="5869" y="7794"/>
                    <a:pt x="6485" y="7121"/>
                    <a:pt x="7180" y="6947"/>
                  </a:cubicBezTo>
                  <a:cubicBezTo>
                    <a:pt x="7468" y="6972"/>
                    <a:pt x="7766" y="6984"/>
                    <a:pt x="8054" y="7022"/>
                  </a:cubicBezTo>
                  <a:cubicBezTo>
                    <a:pt x="8263" y="7047"/>
                    <a:pt x="8223" y="7134"/>
                    <a:pt x="8402" y="7246"/>
                  </a:cubicBezTo>
                  <a:cubicBezTo>
                    <a:pt x="8590" y="7370"/>
                    <a:pt x="8839" y="7408"/>
                    <a:pt x="9047" y="7457"/>
                  </a:cubicBezTo>
                  <a:cubicBezTo>
                    <a:pt x="9782" y="8080"/>
                    <a:pt x="9256" y="7931"/>
                    <a:pt x="10507" y="8117"/>
                  </a:cubicBezTo>
                  <a:cubicBezTo>
                    <a:pt x="10994" y="8429"/>
                    <a:pt x="11560" y="8914"/>
                    <a:pt x="12086" y="9076"/>
                  </a:cubicBezTo>
                  <a:cubicBezTo>
                    <a:pt x="12245" y="9375"/>
                    <a:pt x="12513" y="9611"/>
                    <a:pt x="12781" y="9736"/>
                  </a:cubicBezTo>
                  <a:cubicBezTo>
                    <a:pt x="12910" y="9798"/>
                    <a:pt x="13049" y="9823"/>
                    <a:pt x="13188" y="9873"/>
                  </a:cubicBezTo>
                  <a:cubicBezTo>
                    <a:pt x="13268" y="9898"/>
                    <a:pt x="13427" y="9947"/>
                    <a:pt x="13427" y="9947"/>
                  </a:cubicBezTo>
                  <a:cubicBezTo>
                    <a:pt x="13625" y="10134"/>
                    <a:pt x="13794" y="10383"/>
                    <a:pt x="14013" y="10532"/>
                  </a:cubicBezTo>
                  <a:cubicBezTo>
                    <a:pt x="14132" y="10620"/>
                    <a:pt x="14291" y="10607"/>
                    <a:pt x="14420" y="10682"/>
                  </a:cubicBezTo>
                  <a:cubicBezTo>
                    <a:pt x="14887" y="10943"/>
                    <a:pt x="15314" y="10993"/>
                    <a:pt x="15820" y="11118"/>
                  </a:cubicBezTo>
                  <a:cubicBezTo>
                    <a:pt x="17022" y="11068"/>
                    <a:pt x="17985" y="11006"/>
                    <a:pt x="19147" y="10757"/>
                  </a:cubicBezTo>
                  <a:cubicBezTo>
                    <a:pt x="19624" y="10508"/>
                    <a:pt x="20001" y="10358"/>
                    <a:pt x="20369" y="9873"/>
                  </a:cubicBezTo>
                  <a:cubicBezTo>
                    <a:pt x="20547" y="9225"/>
                    <a:pt x="20478" y="9586"/>
                    <a:pt x="20547" y="8777"/>
                  </a:cubicBezTo>
                  <a:cubicBezTo>
                    <a:pt x="20508" y="7744"/>
                    <a:pt x="20498" y="6885"/>
                    <a:pt x="20249" y="5926"/>
                  </a:cubicBezTo>
                  <a:cubicBezTo>
                    <a:pt x="20210" y="5752"/>
                    <a:pt x="20210" y="5578"/>
                    <a:pt x="20140" y="5416"/>
                  </a:cubicBezTo>
                  <a:cubicBezTo>
                    <a:pt x="19951" y="5017"/>
                    <a:pt x="19802" y="4818"/>
                    <a:pt x="19495" y="4606"/>
                  </a:cubicBezTo>
                  <a:cubicBezTo>
                    <a:pt x="19375" y="4519"/>
                    <a:pt x="19147" y="4320"/>
                    <a:pt x="19147" y="4320"/>
                  </a:cubicBezTo>
                  <a:cubicBezTo>
                    <a:pt x="19038" y="4034"/>
                    <a:pt x="18879" y="3498"/>
                    <a:pt x="18680" y="3287"/>
                  </a:cubicBezTo>
                  <a:cubicBezTo>
                    <a:pt x="18392" y="2976"/>
                    <a:pt x="17965" y="2913"/>
                    <a:pt x="17687" y="2565"/>
                  </a:cubicBezTo>
                  <a:cubicBezTo>
                    <a:pt x="17588" y="2191"/>
                    <a:pt x="17399" y="1980"/>
                    <a:pt x="17220" y="1681"/>
                  </a:cubicBezTo>
                  <a:cubicBezTo>
                    <a:pt x="17032" y="1370"/>
                    <a:pt x="16922" y="1083"/>
                    <a:pt x="16694" y="809"/>
                  </a:cubicBezTo>
                  <a:cubicBezTo>
                    <a:pt x="16456" y="-87"/>
                    <a:pt x="17786" y="37"/>
                    <a:pt x="18094" y="0"/>
                  </a:cubicBezTo>
                  <a:cubicBezTo>
                    <a:pt x="18492" y="262"/>
                    <a:pt x="18750" y="-25"/>
                    <a:pt x="19207" y="75"/>
                  </a:cubicBezTo>
                  <a:cubicBezTo>
                    <a:pt x="19346" y="349"/>
                    <a:pt x="19246" y="286"/>
                    <a:pt x="19495" y="286"/>
                  </a:cubicBezTo>
                  <a:lnTo>
                    <a:pt x="21600" y="224"/>
                  </a:lnTo>
                  <a:lnTo>
                    <a:pt x="21540" y="21513"/>
                  </a:lnTo>
                  <a:lnTo>
                    <a:pt x="0" y="21513"/>
                  </a:lnTo>
                  <a:lnTo>
                    <a:pt x="60" y="150"/>
                  </a:lnTo>
                  <a:lnTo>
                    <a:pt x="4082" y="150"/>
                  </a:lnTo>
                  <a:close/>
                </a:path>
              </a:pathLst>
            </a:custGeom>
            <a:solidFill>
              <a:srgbClr val="F7D5E9"/>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75" name="Rectangle">
              <a:extLst>
                <a:ext uri="{FF2B5EF4-FFF2-40B4-BE49-F238E27FC236}">
                  <a16:creationId xmlns:a16="http://schemas.microsoft.com/office/drawing/2014/main" id="{B63E91F4-7FF3-480A-8D46-C33FF03B9871}"/>
                </a:ext>
              </a:extLst>
            </p:cNvPr>
            <p:cNvSpPr/>
            <p:nvPr/>
          </p:nvSpPr>
          <p:spPr>
            <a:xfrm>
              <a:off x="0" y="31598"/>
              <a:ext cx="4897119" cy="303339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89443" name="Group">
            <a:extLst>
              <a:ext uri="{FF2B5EF4-FFF2-40B4-BE49-F238E27FC236}">
                <a16:creationId xmlns:a16="http://schemas.microsoft.com/office/drawing/2014/main" id="{CD03E265-C95A-4CA8-9E65-E7F8A96D94D3}"/>
              </a:ext>
            </a:extLst>
          </p:cNvPr>
          <p:cNvGrpSpPr>
            <a:grpSpLocks/>
          </p:cNvGrpSpPr>
          <p:nvPr/>
        </p:nvGrpSpPr>
        <p:grpSpPr bwMode="auto">
          <a:xfrm>
            <a:off x="13090527" y="7134227"/>
            <a:ext cx="6905624" cy="4308475"/>
            <a:chOff x="0" y="0"/>
            <a:chExt cx="4910666" cy="3062729"/>
          </a:xfrm>
        </p:grpSpPr>
        <p:sp>
          <p:nvSpPr>
            <p:cNvPr id="377" name="Shape">
              <a:extLst>
                <a:ext uri="{FF2B5EF4-FFF2-40B4-BE49-F238E27FC236}">
                  <a16:creationId xmlns:a16="http://schemas.microsoft.com/office/drawing/2014/main" id="{21B33C6C-87B8-4C86-BDF6-2FB8CC4DF3C0}"/>
                </a:ext>
              </a:extLst>
            </p:cNvPr>
            <p:cNvSpPr/>
            <p:nvPr/>
          </p:nvSpPr>
          <p:spPr>
            <a:xfrm>
              <a:off x="0" y="0"/>
              <a:ext cx="4910666" cy="3051445"/>
            </a:xfrm>
            <a:custGeom>
              <a:avLst/>
              <a:gdLst/>
              <a:ahLst/>
              <a:cxnLst>
                <a:cxn ang="0">
                  <a:pos x="wd2" y="hd2"/>
                </a:cxn>
                <a:cxn ang="5400000">
                  <a:pos x="wd2" y="hd2"/>
                </a:cxn>
                <a:cxn ang="10800000">
                  <a:pos x="wd2" y="hd2"/>
                </a:cxn>
                <a:cxn ang="16200000">
                  <a:pos x="wd2" y="hd2"/>
                </a:cxn>
              </a:cxnLst>
              <a:rect l="0" t="0" r="r" b="b"/>
              <a:pathLst>
                <a:path w="21600" h="21513" extrusionOk="0">
                  <a:moveTo>
                    <a:pt x="4082" y="150"/>
                  </a:moveTo>
                  <a:cubicBezTo>
                    <a:pt x="3953" y="399"/>
                    <a:pt x="3814" y="560"/>
                    <a:pt x="3615" y="735"/>
                  </a:cubicBezTo>
                  <a:cubicBezTo>
                    <a:pt x="3476" y="1009"/>
                    <a:pt x="3257" y="1233"/>
                    <a:pt x="3148" y="1531"/>
                  </a:cubicBezTo>
                  <a:cubicBezTo>
                    <a:pt x="3009" y="1917"/>
                    <a:pt x="2820" y="2353"/>
                    <a:pt x="2622" y="2702"/>
                  </a:cubicBezTo>
                  <a:cubicBezTo>
                    <a:pt x="2473" y="3598"/>
                    <a:pt x="2562" y="3113"/>
                    <a:pt x="2393" y="3947"/>
                  </a:cubicBezTo>
                  <a:cubicBezTo>
                    <a:pt x="2354" y="4146"/>
                    <a:pt x="2274" y="4532"/>
                    <a:pt x="2274" y="4532"/>
                  </a:cubicBezTo>
                  <a:cubicBezTo>
                    <a:pt x="2115" y="6076"/>
                    <a:pt x="2115" y="8292"/>
                    <a:pt x="3555" y="8926"/>
                  </a:cubicBezTo>
                  <a:cubicBezTo>
                    <a:pt x="4042" y="8902"/>
                    <a:pt x="4628" y="9163"/>
                    <a:pt x="5015" y="8777"/>
                  </a:cubicBezTo>
                  <a:cubicBezTo>
                    <a:pt x="5134" y="8653"/>
                    <a:pt x="5194" y="8466"/>
                    <a:pt x="5313" y="8341"/>
                  </a:cubicBezTo>
                  <a:cubicBezTo>
                    <a:pt x="5869" y="7794"/>
                    <a:pt x="6485" y="7121"/>
                    <a:pt x="7180" y="6947"/>
                  </a:cubicBezTo>
                  <a:cubicBezTo>
                    <a:pt x="7468" y="6972"/>
                    <a:pt x="7766" y="6984"/>
                    <a:pt x="8054" y="7022"/>
                  </a:cubicBezTo>
                  <a:cubicBezTo>
                    <a:pt x="8263" y="7047"/>
                    <a:pt x="8223" y="7134"/>
                    <a:pt x="8402" y="7246"/>
                  </a:cubicBezTo>
                  <a:cubicBezTo>
                    <a:pt x="8590" y="7370"/>
                    <a:pt x="8839" y="7408"/>
                    <a:pt x="9047" y="7457"/>
                  </a:cubicBezTo>
                  <a:cubicBezTo>
                    <a:pt x="9782" y="8080"/>
                    <a:pt x="9256" y="7931"/>
                    <a:pt x="10507" y="8117"/>
                  </a:cubicBezTo>
                  <a:cubicBezTo>
                    <a:pt x="10994" y="8429"/>
                    <a:pt x="11560" y="8914"/>
                    <a:pt x="12086" y="9076"/>
                  </a:cubicBezTo>
                  <a:cubicBezTo>
                    <a:pt x="12245" y="9375"/>
                    <a:pt x="12513" y="9611"/>
                    <a:pt x="12781" y="9736"/>
                  </a:cubicBezTo>
                  <a:cubicBezTo>
                    <a:pt x="12910" y="9798"/>
                    <a:pt x="13049" y="9823"/>
                    <a:pt x="13188" y="9873"/>
                  </a:cubicBezTo>
                  <a:cubicBezTo>
                    <a:pt x="13268" y="9898"/>
                    <a:pt x="13427" y="9947"/>
                    <a:pt x="13427" y="9947"/>
                  </a:cubicBezTo>
                  <a:cubicBezTo>
                    <a:pt x="13625" y="10134"/>
                    <a:pt x="13794" y="10383"/>
                    <a:pt x="14013" y="10532"/>
                  </a:cubicBezTo>
                  <a:cubicBezTo>
                    <a:pt x="14132" y="10620"/>
                    <a:pt x="14291" y="10607"/>
                    <a:pt x="14420" y="10682"/>
                  </a:cubicBezTo>
                  <a:cubicBezTo>
                    <a:pt x="14887" y="10943"/>
                    <a:pt x="15314" y="10993"/>
                    <a:pt x="15820" y="11118"/>
                  </a:cubicBezTo>
                  <a:cubicBezTo>
                    <a:pt x="17022" y="11068"/>
                    <a:pt x="17985" y="11006"/>
                    <a:pt x="19147" y="10757"/>
                  </a:cubicBezTo>
                  <a:cubicBezTo>
                    <a:pt x="19624" y="10508"/>
                    <a:pt x="20001" y="10358"/>
                    <a:pt x="20369" y="9873"/>
                  </a:cubicBezTo>
                  <a:cubicBezTo>
                    <a:pt x="20547" y="9225"/>
                    <a:pt x="20478" y="9586"/>
                    <a:pt x="20547" y="8777"/>
                  </a:cubicBezTo>
                  <a:cubicBezTo>
                    <a:pt x="20508" y="7744"/>
                    <a:pt x="20498" y="6885"/>
                    <a:pt x="20249" y="5926"/>
                  </a:cubicBezTo>
                  <a:cubicBezTo>
                    <a:pt x="20210" y="5752"/>
                    <a:pt x="20210" y="5578"/>
                    <a:pt x="20140" y="5416"/>
                  </a:cubicBezTo>
                  <a:cubicBezTo>
                    <a:pt x="19951" y="5017"/>
                    <a:pt x="19802" y="4818"/>
                    <a:pt x="19495" y="4606"/>
                  </a:cubicBezTo>
                  <a:cubicBezTo>
                    <a:pt x="19375" y="4519"/>
                    <a:pt x="19147" y="4320"/>
                    <a:pt x="19147" y="4320"/>
                  </a:cubicBezTo>
                  <a:cubicBezTo>
                    <a:pt x="19038" y="4034"/>
                    <a:pt x="18879" y="3498"/>
                    <a:pt x="18680" y="3287"/>
                  </a:cubicBezTo>
                  <a:cubicBezTo>
                    <a:pt x="18392" y="2976"/>
                    <a:pt x="17965" y="2913"/>
                    <a:pt x="17687" y="2565"/>
                  </a:cubicBezTo>
                  <a:cubicBezTo>
                    <a:pt x="17588" y="2191"/>
                    <a:pt x="17399" y="1980"/>
                    <a:pt x="17220" y="1681"/>
                  </a:cubicBezTo>
                  <a:cubicBezTo>
                    <a:pt x="17032" y="1370"/>
                    <a:pt x="16922" y="1083"/>
                    <a:pt x="16694" y="809"/>
                  </a:cubicBezTo>
                  <a:cubicBezTo>
                    <a:pt x="16456" y="-87"/>
                    <a:pt x="17786" y="37"/>
                    <a:pt x="18094" y="0"/>
                  </a:cubicBezTo>
                  <a:cubicBezTo>
                    <a:pt x="18492" y="262"/>
                    <a:pt x="18750" y="-25"/>
                    <a:pt x="19207" y="75"/>
                  </a:cubicBezTo>
                  <a:cubicBezTo>
                    <a:pt x="19346" y="349"/>
                    <a:pt x="19246" y="286"/>
                    <a:pt x="19495" y="286"/>
                  </a:cubicBezTo>
                  <a:lnTo>
                    <a:pt x="21600" y="224"/>
                  </a:lnTo>
                  <a:lnTo>
                    <a:pt x="21540" y="21513"/>
                  </a:lnTo>
                  <a:lnTo>
                    <a:pt x="0" y="21513"/>
                  </a:lnTo>
                  <a:lnTo>
                    <a:pt x="60" y="150"/>
                  </a:lnTo>
                  <a:lnTo>
                    <a:pt x="4082" y="150"/>
                  </a:lnTo>
                  <a:close/>
                </a:path>
              </a:pathLst>
            </a:custGeom>
            <a:solidFill>
              <a:srgbClr val="CBF0B0"/>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78" name="Rectangle">
              <a:extLst>
                <a:ext uri="{FF2B5EF4-FFF2-40B4-BE49-F238E27FC236}">
                  <a16:creationId xmlns:a16="http://schemas.microsoft.com/office/drawing/2014/main" id="{4B09DD84-E94E-4831-8338-B7157E4B808D}"/>
                </a:ext>
              </a:extLst>
            </p:cNvPr>
            <p:cNvSpPr/>
            <p:nvPr/>
          </p:nvSpPr>
          <p:spPr>
            <a:xfrm>
              <a:off x="0" y="20312"/>
              <a:ext cx="4897119" cy="3042417"/>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380" name="Shape">
            <a:extLst>
              <a:ext uri="{FF2B5EF4-FFF2-40B4-BE49-F238E27FC236}">
                <a16:creationId xmlns:a16="http://schemas.microsoft.com/office/drawing/2014/main" id="{BDBC8BF9-91FC-415C-B131-03F5208ACF09}"/>
              </a:ext>
            </a:extLst>
          </p:cNvPr>
          <p:cNvSpPr/>
          <p:nvPr/>
        </p:nvSpPr>
        <p:spPr>
          <a:xfrm>
            <a:off x="6486528" y="1765300"/>
            <a:ext cx="5518149" cy="3721101"/>
          </a:xfrm>
          <a:custGeom>
            <a:avLst/>
            <a:gdLst/>
            <a:ahLst/>
            <a:cxnLst>
              <a:cxn ang="0">
                <a:pos x="wd2" y="hd2"/>
              </a:cxn>
              <a:cxn ang="5400000">
                <a:pos x="wd2" y="hd2"/>
              </a:cxn>
              <a:cxn ang="10800000">
                <a:pos x="wd2" y="hd2"/>
              </a:cxn>
              <a:cxn ang="16200000">
                <a:pos x="wd2" y="hd2"/>
              </a:cxn>
            </a:cxnLst>
            <a:rect l="0" t="0" r="r" b="b"/>
            <a:pathLst>
              <a:path w="21557" h="21600" extrusionOk="0">
                <a:moveTo>
                  <a:pt x="2041" y="21600"/>
                </a:moveTo>
                <a:cubicBezTo>
                  <a:pt x="1706" y="21075"/>
                  <a:pt x="1793" y="20447"/>
                  <a:pt x="1595" y="19858"/>
                </a:cubicBezTo>
                <a:cubicBezTo>
                  <a:pt x="1545" y="19704"/>
                  <a:pt x="1557" y="19512"/>
                  <a:pt x="1446" y="19396"/>
                </a:cubicBezTo>
                <a:cubicBezTo>
                  <a:pt x="1160" y="19102"/>
                  <a:pt x="888" y="18807"/>
                  <a:pt x="639" y="18487"/>
                </a:cubicBezTo>
                <a:cubicBezTo>
                  <a:pt x="528" y="18346"/>
                  <a:pt x="342" y="18026"/>
                  <a:pt x="342" y="18026"/>
                </a:cubicBezTo>
                <a:cubicBezTo>
                  <a:pt x="292" y="17846"/>
                  <a:pt x="230" y="17667"/>
                  <a:pt x="193" y="17488"/>
                </a:cubicBezTo>
                <a:cubicBezTo>
                  <a:pt x="131" y="17180"/>
                  <a:pt x="44" y="16578"/>
                  <a:pt x="44" y="16578"/>
                </a:cubicBezTo>
                <a:cubicBezTo>
                  <a:pt x="-31" y="15284"/>
                  <a:pt x="-43" y="14105"/>
                  <a:pt x="267" y="12850"/>
                </a:cubicBezTo>
                <a:cubicBezTo>
                  <a:pt x="292" y="12735"/>
                  <a:pt x="342" y="12389"/>
                  <a:pt x="416" y="12248"/>
                </a:cubicBezTo>
                <a:cubicBezTo>
                  <a:pt x="825" y="11492"/>
                  <a:pt x="1433" y="10890"/>
                  <a:pt x="2116" y="10416"/>
                </a:cubicBezTo>
                <a:cubicBezTo>
                  <a:pt x="2947" y="9839"/>
                  <a:pt x="1607" y="10544"/>
                  <a:pt x="2624" y="9967"/>
                </a:cubicBezTo>
                <a:cubicBezTo>
                  <a:pt x="3356" y="9544"/>
                  <a:pt x="4088" y="9288"/>
                  <a:pt x="4907" y="9045"/>
                </a:cubicBezTo>
                <a:cubicBezTo>
                  <a:pt x="5217" y="8955"/>
                  <a:pt x="5552" y="8930"/>
                  <a:pt x="5863" y="8827"/>
                </a:cubicBezTo>
                <a:cubicBezTo>
                  <a:pt x="6222" y="8699"/>
                  <a:pt x="6595" y="8532"/>
                  <a:pt x="6967" y="8443"/>
                </a:cubicBezTo>
                <a:cubicBezTo>
                  <a:pt x="7215" y="8391"/>
                  <a:pt x="7711" y="8289"/>
                  <a:pt x="7711" y="8289"/>
                </a:cubicBezTo>
                <a:cubicBezTo>
                  <a:pt x="8232" y="8020"/>
                  <a:pt x="8691" y="7764"/>
                  <a:pt x="9188" y="7456"/>
                </a:cubicBezTo>
                <a:cubicBezTo>
                  <a:pt x="9287" y="7302"/>
                  <a:pt x="9374" y="7149"/>
                  <a:pt x="9473" y="6995"/>
                </a:cubicBezTo>
                <a:cubicBezTo>
                  <a:pt x="9523" y="6918"/>
                  <a:pt x="9622" y="6764"/>
                  <a:pt x="9622" y="6764"/>
                </a:cubicBezTo>
                <a:cubicBezTo>
                  <a:pt x="9733" y="6162"/>
                  <a:pt x="9820" y="5944"/>
                  <a:pt x="9622" y="5163"/>
                </a:cubicBezTo>
                <a:cubicBezTo>
                  <a:pt x="9572" y="4958"/>
                  <a:pt x="9262" y="4638"/>
                  <a:pt x="9262" y="4638"/>
                </a:cubicBezTo>
                <a:cubicBezTo>
                  <a:pt x="9138" y="4253"/>
                  <a:pt x="9014" y="3882"/>
                  <a:pt x="8890" y="3498"/>
                </a:cubicBezTo>
                <a:cubicBezTo>
                  <a:pt x="8828" y="3318"/>
                  <a:pt x="8592" y="3036"/>
                  <a:pt x="8592" y="3036"/>
                </a:cubicBezTo>
                <a:cubicBezTo>
                  <a:pt x="8505" y="2690"/>
                  <a:pt x="8344" y="2344"/>
                  <a:pt x="8145" y="2050"/>
                </a:cubicBezTo>
                <a:cubicBezTo>
                  <a:pt x="7934" y="1268"/>
                  <a:pt x="8009" y="1294"/>
                  <a:pt x="8009" y="77"/>
                </a:cubicBezTo>
                <a:lnTo>
                  <a:pt x="21557" y="0"/>
                </a:lnTo>
                <a:lnTo>
                  <a:pt x="21557" y="21600"/>
                </a:lnTo>
                <a:lnTo>
                  <a:pt x="2041" y="21600"/>
                </a:lnTo>
                <a:close/>
              </a:path>
            </a:pathLst>
          </a:custGeom>
          <a:solidFill>
            <a:srgbClr val="F7D5E9"/>
          </a:solidFill>
          <a:ln w="50800" cap="rnd"/>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mn-lt"/>
                <a:ea typeface="+mn-ea"/>
                <a:cs typeface="+mn-cs"/>
                <a:sym typeface="Minion Pro"/>
              </a:defRPr>
            </a:pPr>
            <a:endParaRPr sz="5400" b="0">
              <a:solidFill>
                <a:srgbClr val="FFFFFF"/>
              </a:solidFill>
              <a:effectLst>
                <a:outerShdw blurRad="38100" dist="12700" dir="5400000" rotWithShape="0">
                  <a:srgbClr val="000000">
                    <a:alpha val="50000"/>
                  </a:srgbClr>
                </a:outerShdw>
              </a:effectLst>
              <a:latin typeface="Minion Pro"/>
              <a:cs typeface="+mn-cs"/>
              <a:sym typeface="Minion Pro"/>
            </a:endParaRPr>
          </a:p>
        </p:txBody>
      </p:sp>
      <p:sp>
        <p:nvSpPr>
          <p:cNvPr id="381" name="Rectangle">
            <a:extLst>
              <a:ext uri="{FF2B5EF4-FFF2-40B4-BE49-F238E27FC236}">
                <a16:creationId xmlns:a16="http://schemas.microsoft.com/office/drawing/2014/main" id="{25E7E323-D79E-44A1-AE54-B8B0E47B5C62}"/>
              </a:ext>
            </a:extLst>
          </p:cNvPr>
          <p:cNvSpPr/>
          <p:nvPr/>
        </p:nvSpPr>
        <p:spPr>
          <a:xfrm>
            <a:off x="4803780" y="1765302"/>
            <a:ext cx="7219949" cy="3740149"/>
          </a:xfrm>
          <a:prstGeom prst="rect">
            <a:avLst/>
          </a:prstGeom>
          <a:blipFill>
            <a:blip r:embed="rId2"/>
          </a:blipFill>
          <a:ln w="50800" cap="rnd">
            <a:solidFill>
              <a:srgbClr val="044993"/>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mn-lt"/>
                <a:ea typeface="+mn-ea"/>
                <a:cs typeface="+mn-cs"/>
                <a:sym typeface="Minion Pro"/>
              </a:defRPr>
            </a:pPr>
            <a:endParaRPr sz="5400" b="0">
              <a:solidFill>
                <a:srgbClr val="FFFFFF"/>
              </a:solidFill>
              <a:effectLst>
                <a:outerShdw blurRad="38100" dist="12700" dir="5400000" rotWithShape="0">
                  <a:srgbClr val="000000">
                    <a:alpha val="50000"/>
                  </a:srgbClr>
                </a:outerShdw>
              </a:effectLst>
              <a:latin typeface="Minion Pro"/>
              <a:cs typeface="+mn-cs"/>
              <a:sym typeface="Minion Pro"/>
            </a:endParaRPr>
          </a:p>
        </p:txBody>
      </p:sp>
      <p:grpSp>
        <p:nvGrpSpPr>
          <p:cNvPr id="189446" name="Group">
            <a:extLst>
              <a:ext uri="{FF2B5EF4-FFF2-40B4-BE49-F238E27FC236}">
                <a16:creationId xmlns:a16="http://schemas.microsoft.com/office/drawing/2014/main" id="{472628C1-F4F6-4EBA-B3BB-AB1D0FE0B9F7}"/>
              </a:ext>
            </a:extLst>
          </p:cNvPr>
          <p:cNvGrpSpPr>
            <a:grpSpLocks/>
          </p:cNvGrpSpPr>
          <p:nvPr/>
        </p:nvGrpSpPr>
        <p:grpSpPr bwMode="auto">
          <a:xfrm>
            <a:off x="12985754" y="1774828"/>
            <a:ext cx="7219949" cy="3721101"/>
            <a:chOff x="0" y="0"/>
            <a:chExt cx="5134186" cy="2646115"/>
          </a:xfrm>
        </p:grpSpPr>
        <p:sp>
          <p:nvSpPr>
            <p:cNvPr id="382" name="Shape">
              <a:extLst>
                <a:ext uri="{FF2B5EF4-FFF2-40B4-BE49-F238E27FC236}">
                  <a16:creationId xmlns:a16="http://schemas.microsoft.com/office/drawing/2014/main" id="{5576B5F6-6CE9-4C71-A1C0-3D5ABB61C372}"/>
                </a:ext>
              </a:extLst>
            </p:cNvPr>
            <p:cNvSpPr/>
            <p:nvPr/>
          </p:nvSpPr>
          <p:spPr>
            <a:xfrm>
              <a:off x="1196622" y="0"/>
              <a:ext cx="3924017" cy="2646115"/>
            </a:xfrm>
            <a:custGeom>
              <a:avLst/>
              <a:gdLst/>
              <a:ahLst/>
              <a:cxnLst>
                <a:cxn ang="0">
                  <a:pos x="wd2" y="hd2"/>
                </a:cxn>
                <a:cxn ang="5400000">
                  <a:pos x="wd2" y="hd2"/>
                </a:cxn>
                <a:cxn ang="10800000">
                  <a:pos x="wd2" y="hd2"/>
                </a:cxn>
                <a:cxn ang="16200000">
                  <a:pos x="wd2" y="hd2"/>
                </a:cxn>
              </a:cxnLst>
              <a:rect l="0" t="0" r="r" b="b"/>
              <a:pathLst>
                <a:path w="21557" h="21600" extrusionOk="0">
                  <a:moveTo>
                    <a:pt x="2041" y="21600"/>
                  </a:moveTo>
                  <a:cubicBezTo>
                    <a:pt x="1706" y="21075"/>
                    <a:pt x="1793" y="20447"/>
                    <a:pt x="1595" y="19858"/>
                  </a:cubicBezTo>
                  <a:cubicBezTo>
                    <a:pt x="1545" y="19704"/>
                    <a:pt x="1557" y="19512"/>
                    <a:pt x="1446" y="19396"/>
                  </a:cubicBezTo>
                  <a:cubicBezTo>
                    <a:pt x="1160" y="19102"/>
                    <a:pt x="888" y="18807"/>
                    <a:pt x="639" y="18487"/>
                  </a:cubicBezTo>
                  <a:cubicBezTo>
                    <a:pt x="528" y="18346"/>
                    <a:pt x="342" y="18026"/>
                    <a:pt x="342" y="18026"/>
                  </a:cubicBezTo>
                  <a:cubicBezTo>
                    <a:pt x="292" y="17846"/>
                    <a:pt x="230" y="17667"/>
                    <a:pt x="193" y="17488"/>
                  </a:cubicBezTo>
                  <a:cubicBezTo>
                    <a:pt x="131" y="17180"/>
                    <a:pt x="44" y="16578"/>
                    <a:pt x="44" y="16578"/>
                  </a:cubicBezTo>
                  <a:cubicBezTo>
                    <a:pt x="-31" y="15284"/>
                    <a:pt x="-43" y="14105"/>
                    <a:pt x="267" y="12850"/>
                  </a:cubicBezTo>
                  <a:cubicBezTo>
                    <a:pt x="292" y="12735"/>
                    <a:pt x="342" y="12389"/>
                    <a:pt x="416" y="12248"/>
                  </a:cubicBezTo>
                  <a:cubicBezTo>
                    <a:pt x="825" y="11492"/>
                    <a:pt x="1433" y="10890"/>
                    <a:pt x="2116" y="10416"/>
                  </a:cubicBezTo>
                  <a:cubicBezTo>
                    <a:pt x="2947" y="9839"/>
                    <a:pt x="1607" y="10544"/>
                    <a:pt x="2624" y="9967"/>
                  </a:cubicBezTo>
                  <a:cubicBezTo>
                    <a:pt x="3356" y="9544"/>
                    <a:pt x="4088" y="9288"/>
                    <a:pt x="4907" y="9045"/>
                  </a:cubicBezTo>
                  <a:cubicBezTo>
                    <a:pt x="5217" y="8955"/>
                    <a:pt x="5552" y="8930"/>
                    <a:pt x="5863" y="8827"/>
                  </a:cubicBezTo>
                  <a:cubicBezTo>
                    <a:pt x="6222" y="8699"/>
                    <a:pt x="6595" y="8532"/>
                    <a:pt x="6967" y="8443"/>
                  </a:cubicBezTo>
                  <a:cubicBezTo>
                    <a:pt x="7215" y="8391"/>
                    <a:pt x="7711" y="8289"/>
                    <a:pt x="7711" y="8289"/>
                  </a:cubicBezTo>
                  <a:cubicBezTo>
                    <a:pt x="8232" y="8020"/>
                    <a:pt x="8691" y="7764"/>
                    <a:pt x="9188" y="7456"/>
                  </a:cubicBezTo>
                  <a:cubicBezTo>
                    <a:pt x="9287" y="7302"/>
                    <a:pt x="9374" y="7149"/>
                    <a:pt x="9473" y="6995"/>
                  </a:cubicBezTo>
                  <a:cubicBezTo>
                    <a:pt x="9523" y="6918"/>
                    <a:pt x="9622" y="6764"/>
                    <a:pt x="9622" y="6764"/>
                  </a:cubicBezTo>
                  <a:cubicBezTo>
                    <a:pt x="9733" y="6162"/>
                    <a:pt x="9820" y="5944"/>
                    <a:pt x="9622" y="5163"/>
                  </a:cubicBezTo>
                  <a:cubicBezTo>
                    <a:pt x="9572" y="4958"/>
                    <a:pt x="9262" y="4638"/>
                    <a:pt x="9262" y="4638"/>
                  </a:cubicBezTo>
                  <a:cubicBezTo>
                    <a:pt x="9138" y="4253"/>
                    <a:pt x="9014" y="3882"/>
                    <a:pt x="8890" y="3498"/>
                  </a:cubicBezTo>
                  <a:cubicBezTo>
                    <a:pt x="8828" y="3318"/>
                    <a:pt x="8592" y="3036"/>
                    <a:pt x="8592" y="3036"/>
                  </a:cubicBezTo>
                  <a:cubicBezTo>
                    <a:pt x="8505" y="2690"/>
                    <a:pt x="8344" y="2344"/>
                    <a:pt x="8145" y="2050"/>
                  </a:cubicBezTo>
                  <a:cubicBezTo>
                    <a:pt x="7934" y="1268"/>
                    <a:pt x="8009" y="1294"/>
                    <a:pt x="8009" y="77"/>
                  </a:cubicBezTo>
                  <a:lnTo>
                    <a:pt x="21557" y="0"/>
                  </a:lnTo>
                  <a:lnTo>
                    <a:pt x="21557" y="21600"/>
                  </a:lnTo>
                  <a:lnTo>
                    <a:pt x="2041" y="21600"/>
                  </a:lnTo>
                  <a:close/>
                </a:path>
              </a:pathLst>
            </a:custGeom>
            <a:solidFill>
              <a:srgbClr val="CBF0B0"/>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83" name="Rectangle">
              <a:extLst>
                <a:ext uri="{FF2B5EF4-FFF2-40B4-BE49-F238E27FC236}">
                  <a16:creationId xmlns:a16="http://schemas.microsoft.com/office/drawing/2014/main" id="{0A6F5D0B-EFCE-4BB7-9BA6-D0169DEC1012}"/>
                </a:ext>
              </a:extLst>
            </p:cNvPr>
            <p:cNvSpPr/>
            <p:nvPr/>
          </p:nvSpPr>
          <p:spPr>
            <a:xfrm>
              <a:off x="0" y="0"/>
              <a:ext cx="5134186" cy="2646115"/>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385" name=":">
            <a:extLst>
              <a:ext uri="{FF2B5EF4-FFF2-40B4-BE49-F238E27FC236}">
                <a16:creationId xmlns:a16="http://schemas.microsoft.com/office/drawing/2014/main" id="{830129CF-CAE1-464E-A2E4-3629C2F6C2B3}"/>
              </a:ext>
            </a:extLst>
          </p:cNvPr>
          <p:cNvSpPr/>
          <p:nvPr/>
        </p:nvSpPr>
        <p:spPr>
          <a:xfrm>
            <a:off x="12133733" y="2720976"/>
            <a:ext cx="726138"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sp>
        <p:nvSpPr>
          <p:cNvPr id="386" name="A’">
            <a:extLst>
              <a:ext uri="{FF2B5EF4-FFF2-40B4-BE49-F238E27FC236}">
                <a16:creationId xmlns:a16="http://schemas.microsoft.com/office/drawing/2014/main" id="{585FDEAC-29D4-48B6-A40E-86C652AD9831}"/>
              </a:ext>
            </a:extLst>
          </p:cNvPr>
          <p:cNvSpPr/>
          <p:nvPr/>
        </p:nvSpPr>
        <p:spPr>
          <a:xfrm>
            <a:off x="16187176" y="5410204"/>
            <a:ext cx="1267953"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A’</a:t>
            </a:r>
          </a:p>
        </p:txBody>
      </p:sp>
      <p:grpSp>
        <p:nvGrpSpPr>
          <p:cNvPr id="437" name="Group">
            <a:extLst>
              <a:ext uri="{FF2B5EF4-FFF2-40B4-BE49-F238E27FC236}">
                <a16:creationId xmlns:a16="http://schemas.microsoft.com/office/drawing/2014/main" id="{65B9C591-4EDF-406A-B83A-DB737B656362}"/>
              </a:ext>
            </a:extLst>
          </p:cNvPr>
          <p:cNvGrpSpPr>
            <a:grpSpLocks/>
          </p:cNvGrpSpPr>
          <p:nvPr/>
        </p:nvGrpSpPr>
        <p:grpSpPr bwMode="auto">
          <a:xfrm>
            <a:off x="7820028" y="3244852"/>
            <a:ext cx="9629773" cy="1498600"/>
            <a:chOff x="0" y="0"/>
            <a:chExt cx="6847840" cy="1065671"/>
          </a:xfrm>
        </p:grpSpPr>
        <p:grpSp>
          <p:nvGrpSpPr>
            <p:cNvPr id="189506" name="Group">
              <a:extLst>
                <a:ext uri="{FF2B5EF4-FFF2-40B4-BE49-F238E27FC236}">
                  <a16:creationId xmlns:a16="http://schemas.microsoft.com/office/drawing/2014/main" id="{D65F97A4-7ED0-455A-A1AD-C4006A1CD484}"/>
                </a:ext>
              </a:extLst>
            </p:cNvPr>
            <p:cNvGrpSpPr>
              <a:grpSpLocks/>
            </p:cNvGrpSpPr>
            <p:nvPr/>
          </p:nvGrpSpPr>
          <p:grpSpPr bwMode="auto">
            <a:xfrm>
              <a:off x="0" y="0"/>
              <a:ext cx="1063414" cy="1065672"/>
              <a:chOff x="0" y="0"/>
              <a:chExt cx="1063413" cy="1065671"/>
            </a:xfrm>
          </p:grpSpPr>
          <p:sp>
            <p:nvSpPr>
              <p:cNvPr id="387" name="Square">
                <a:extLst>
                  <a:ext uri="{FF2B5EF4-FFF2-40B4-BE49-F238E27FC236}">
                    <a16:creationId xmlns:a16="http://schemas.microsoft.com/office/drawing/2014/main" id="{CB9FC046-5BDA-4A9E-865A-6C78582A9D1D}"/>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88" name="Square">
                <a:extLst>
                  <a:ext uri="{FF2B5EF4-FFF2-40B4-BE49-F238E27FC236}">
                    <a16:creationId xmlns:a16="http://schemas.microsoft.com/office/drawing/2014/main" id="{EB767A1A-74DE-4243-9333-A2101D3C2C77}"/>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89" name="Square">
                <a:extLst>
                  <a:ext uri="{FF2B5EF4-FFF2-40B4-BE49-F238E27FC236}">
                    <a16:creationId xmlns:a16="http://schemas.microsoft.com/office/drawing/2014/main" id="{9DA5EDC1-9162-447D-B4D5-E8060DABA794}"/>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0" name="Square">
                <a:extLst>
                  <a:ext uri="{FF2B5EF4-FFF2-40B4-BE49-F238E27FC236}">
                    <a16:creationId xmlns:a16="http://schemas.microsoft.com/office/drawing/2014/main" id="{ADFA2B70-4212-46AE-A43F-84D3DC8DC6C8}"/>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1" name="Square">
                <a:extLst>
                  <a:ext uri="{FF2B5EF4-FFF2-40B4-BE49-F238E27FC236}">
                    <a16:creationId xmlns:a16="http://schemas.microsoft.com/office/drawing/2014/main" id="{49535A27-5A2B-443A-89F4-B4F0AF3D20CB}"/>
                  </a:ext>
                </a:extLst>
              </p:cNvPr>
              <p:cNvSpPr/>
              <p:nvPr/>
            </p:nvSpPr>
            <p:spPr>
              <a:xfrm>
                <a:off x="21448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2" name="Square">
                <a:extLst>
                  <a:ext uri="{FF2B5EF4-FFF2-40B4-BE49-F238E27FC236}">
                    <a16:creationId xmlns:a16="http://schemas.microsoft.com/office/drawing/2014/main" id="{281796D2-D928-4456-A02E-432950920060}"/>
                  </a:ext>
                </a:extLst>
              </p:cNvPr>
              <p:cNvSpPr/>
              <p:nvPr/>
            </p:nvSpPr>
            <p:spPr>
              <a:xfrm>
                <a:off x="2257"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3" name="Square">
                <a:extLst>
                  <a:ext uri="{FF2B5EF4-FFF2-40B4-BE49-F238E27FC236}">
                    <a16:creationId xmlns:a16="http://schemas.microsoft.com/office/drawing/2014/main" id="{BD9EAD7F-ECA3-4208-A259-06FD521C43F7}"/>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4" name="Square">
                <a:extLst>
                  <a:ext uri="{FF2B5EF4-FFF2-40B4-BE49-F238E27FC236}">
                    <a16:creationId xmlns:a16="http://schemas.microsoft.com/office/drawing/2014/main" id="{6CABECEB-24AC-4DEE-9CCF-56E58A5F267B}"/>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5" name="Square">
                <a:extLst>
                  <a:ext uri="{FF2B5EF4-FFF2-40B4-BE49-F238E27FC236}">
                    <a16:creationId xmlns:a16="http://schemas.microsoft.com/office/drawing/2014/main" id="{AF950140-B714-41D4-A3AF-324250FE0FCA}"/>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6" name="Square">
                <a:extLst>
                  <a:ext uri="{FF2B5EF4-FFF2-40B4-BE49-F238E27FC236}">
                    <a16:creationId xmlns:a16="http://schemas.microsoft.com/office/drawing/2014/main" id="{CB80AE50-222E-410C-B31F-02CB801178FC}"/>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7" name="Square">
                <a:extLst>
                  <a:ext uri="{FF2B5EF4-FFF2-40B4-BE49-F238E27FC236}">
                    <a16:creationId xmlns:a16="http://schemas.microsoft.com/office/drawing/2014/main" id="{23471D97-31F2-42AD-B85C-13057C783B6C}"/>
                  </a:ext>
                </a:extLst>
              </p:cNvPr>
              <p:cNvSpPr/>
              <p:nvPr/>
            </p:nvSpPr>
            <p:spPr>
              <a:xfrm>
                <a:off x="426719"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8" name="Square">
                <a:extLst>
                  <a:ext uri="{FF2B5EF4-FFF2-40B4-BE49-F238E27FC236}">
                    <a16:creationId xmlns:a16="http://schemas.microsoft.com/office/drawing/2014/main" id="{64980590-BD09-442C-93D7-C29CA5175162}"/>
                  </a:ext>
                </a:extLst>
              </p:cNvPr>
              <p:cNvSpPr/>
              <p:nvPr/>
            </p:nvSpPr>
            <p:spPr>
              <a:xfrm>
                <a:off x="214488"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9" name="Square">
                <a:extLst>
                  <a:ext uri="{FF2B5EF4-FFF2-40B4-BE49-F238E27FC236}">
                    <a16:creationId xmlns:a16="http://schemas.microsoft.com/office/drawing/2014/main" id="{64D3F935-2D76-46EB-A310-0D4B36AF2506}"/>
                  </a:ext>
                </a:extLst>
              </p:cNvPr>
              <p:cNvSpPr/>
              <p:nvPr/>
            </p:nvSpPr>
            <p:spPr>
              <a:xfrm>
                <a:off x="2257"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0" name="Square">
                <a:extLst>
                  <a:ext uri="{FF2B5EF4-FFF2-40B4-BE49-F238E27FC236}">
                    <a16:creationId xmlns:a16="http://schemas.microsoft.com/office/drawing/2014/main" id="{EB551510-C2E8-4139-9846-A6689BF01D88}"/>
                  </a:ext>
                </a:extLst>
              </p:cNvPr>
              <p:cNvSpPr/>
              <p:nvPr/>
            </p:nvSpPr>
            <p:spPr>
              <a:xfrm>
                <a:off x="63895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1" name="Square">
                <a:extLst>
                  <a:ext uri="{FF2B5EF4-FFF2-40B4-BE49-F238E27FC236}">
                    <a16:creationId xmlns:a16="http://schemas.microsoft.com/office/drawing/2014/main" id="{89686C04-5347-4E25-B129-D9A4965DDA59}"/>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2" name="Square">
                <a:extLst>
                  <a:ext uri="{FF2B5EF4-FFF2-40B4-BE49-F238E27FC236}">
                    <a16:creationId xmlns:a16="http://schemas.microsoft.com/office/drawing/2014/main" id="{BC22E48A-02A0-479A-9CA5-880163BBD365}"/>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3" name="Square">
                <a:extLst>
                  <a:ext uri="{FF2B5EF4-FFF2-40B4-BE49-F238E27FC236}">
                    <a16:creationId xmlns:a16="http://schemas.microsoft.com/office/drawing/2014/main" id="{E55A1994-2BB1-4A34-99E7-62E46CF02EB1}"/>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4" name="Square">
                <a:extLst>
                  <a:ext uri="{FF2B5EF4-FFF2-40B4-BE49-F238E27FC236}">
                    <a16:creationId xmlns:a16="http://schemas.microsoft.com/office/drawing/2014/main" id="{89A15CF3-C049-433B-B1F1-AE9BAB65E2C7}"/>
                  </a:ext>
                </a:extLst>
              </p:cNvPr>
              <p:cNvSpPr/>
              <p:nvPr/>
            </p:nvSpPr>
            <p:spPr>
              <a:xfrm>
                <a:off x="851181"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5" name="Square">
                <a:extLst>
                  <a:ext uri="{FF2B5EF4-FFF2-40B4-BE49-F238E27FC236}">
                    <a16:creationId xmlns:a16="http://schemas.microsoft.com/office/drawing/2014/main" id="{C81C0A45-5A20-4068-A91A-6BCF9B8915A9}"/>
                  </a:ext>
                </a:extLst>
              </p:cNvPr>
              <p:cNvSpPr/>
              <p:nvPr/>
            </p:nvSpPr>
            <p:spPr>
              <a:xfrm>
                <a:off x="42671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6" name="Square">
                <a:extLst>
                  <a:ext uri="{FF2B5EF4-FFF2-40B4-BE49-F238E27FC236}">
                    <a16:creationId xmlns:a16="http://schemas.microsoft.com/office/drawing/2014/main" id="{1AC86F80-9F56-4A2D-B521-4D856F55C505}"/>
                  </a:ext>
                </a:extLst>
              </p:cNvPr>
              <p:cNvSpPr/>
              <p:nvPr/>
            </p:nvSpPr>
            <p:spPr>
              <a:xfrm>
                <a:off x="21448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7" name="Square">
                <a:extLst>
                  <a:ext uri="{FF2B5EF4-FFF2-40B4-BE49-F238E27FC236}">
                    <a16:creationId xmlns:a16="http://schemas.microsoft.com/office/drawing/2014/main" id="{6C6C6AF2-983B-49E0-B8D0-9268BF13EF1B}"/>
                  </a:ext>
                </a:extLst>
              </p:cNvPr>
              <p:cNvSpPr/>
              <p:nvPr/>
            </p:nvSpPr>
            <p:spPr>
              <a:xfrm>
                <a:off x="2257"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8" name="Square">
                <a:extLst>
                  <a:ext uri="{FF2B5EF4-FFF2-40B4-BE49-F238E27FC236}">
                    <a16:creationId xmlns:a16="http://schemas.microsoft.com/office/drawing/2014/main" id="{45954481-1496-43A1-AC36-0BBE9599D648}"/>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9" name="Square">
                <a:extLst>
                  <a:ext uri="{FF2B5EF4-FFF2-40B4-BE49-F238E27FC236}">
                    <a16:creationId xmlns:a16="http://schemas.microsoft.com/office/drawing/2014/main" id="{243BDCC2-3BB5-4B25-81D3-68307B1F79AB}"/>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0" name="Square">
                <a:extLst>
                  <a:ext uri="{FF2B5EF4-FFF2-40B4-BE49-F238E27FC236}">
                    <a16:creationId xmlns:a16="http://schemas.microsoft.com/office/drawing/2014/main" id="{50A60DED-3BC4-4D3E-87EB-A326A36A9585}"/>
                  </a:ext>
                </a:extLst>
              </p:cNvPr>
              <p:cNvSpPr/>
              <p:nvPr/>
            </p:nvSpPr>
            <p:spPr>
              <a:xfrm>
                <a:off x="426719"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89507" name="Group">
              <a:extLst>
                <a:ext uri="{FF2B5EF4-FFF2-40B4-BE49-F238E27FC236}">
                  <a16:creationId xmlns:a16="http://schemas.microsoft.com/office/drawing/2014/main" id="{AB22E7CF-F942-472E-8A1D-9120A1A27589}"/>
                </a:ext>
              </a:extLst>
            </p:cNvPr>
            <p:cNvGrpSpPr>
              <a:grpSpLocks/>
            </p:cNvGrpSpPr>
            <p:nvPr/>
          </p:nvGrpSpPr>
          <p:grpSpPr bwMode="auto">
            <a:xfrm>
              <a:off x="5784426" y="0"/>
              <a:ext cx="1063415" cy="1065672"/>
              <a:chOff x="0" y="0"/>
              <a:chExt cx="1063413" cy="1065671"/>
            </a:xfrm>
          </p:grpSpPr>
          <p:sp>
            <p:nvSpPr>
              <p:cNvPr id="412" name="Square">
                <a:extLst>
                  <a:ext uri="{FF2B5EF4-FFF2-40B4-BE49-F238E27FC236}">
                    <a16:creationId xmlns:a16="http://schemas.microsoft.com/office/drawing/2014/main" id="{F1536D9D-7933-41FA-A9BD-A4D75D6586A3}"/>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3" name="Square">
                <a:extLst>
                  <a:ext uri="{FF2B5EF4-FFF2-40B4-BE49-F238E27FC236}">
                    <a16:creationId xmlns:a16="http://schemas.microsoft.com/office/drawing/2014/main" id="{5F56D4B6-AEC8-498A-9AFF-E263039D2386}"/>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4" name="Square">
                <a:extLst>
                  <a:ext uri="{FF2B5EF4-FFF2-40B4-BE49-F238E27FC236}">
                    <a16:creationId xmlns:a16="http://schemas.microsoft.com/office/drawing/2014/main" id="{1F338B13-05C0-486D-B9A7-A71F4A6E5C62}"/>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5" name="Square">
                <a:extLst>
                  <a:ext uri="{FF2B5EF4-FFF2-40B4-BE49-F238E27FC236}">
                    <a16:creationId xmlns:a16="http://schemas.microsoft.com/office/drawing/2014/main" id="{0F3F7B98-AD90-4802-8F11-CBEF86A68C09}"/>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6" name="Square">
                <a:extLst>
                  <a:ext uri="{FF2B5EF4-FFF2-40B4-BE49-F238E27FC236}">
                    <a16:creationId xmlns:a16="http://schemas.microsoft.com/office/drawing/2014/main" id="{2A4DAD5A-4DE8-4DCB-93CA-DDBBD457326A}"/>
                  </a:ext>
                </a:extLst>
              </p:cNvPr>
              <p:cNvSpPr/>
              <p:nvPr/>
            </p:nvSpPr>
            <p:spPr>
              <a:xfrm>
                <a:off x="21448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7" name="Square">
                <a:extLst>
                  <a:ext uri="{FF2B5EF4-FFF2-40B4-BE49-F238E27FC236}">
                    <a16:creationId xmlns:a16="http://schemas.microsoft.com/office/drawing/2014/main" id="{15032715-9EF3-468E-A3A6-0554D6B42422}"/>
                  </a:ext>
                </a:extLst>
              </p:cNvPr>
              <p:cNvSpPr/>
              <p:nvPr/>
            </p:nvSpPr>
            <p:spPr>
              <a:xfrm>
                <a:off x="225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8" name="Square">
                <a:extLst>
                  <a:ext uri="{FF2B5EF4-FFF2-40B4-BE49-F238E27FC236}">
                    <a16:creationId xmlns:a16="http://schemas.microsoft.com/office/drawing/2014/main" id="{3A463414-39A7-42CC-9C5F-B8FAF48B58F5}"/>
                  </a:ext>
                </a:extLst>
              </p:cNvPr>
              <p:cNvSpPr/>
              <p:nvPr/>
            </p:nvSpPr>
            <p:spPr>
              <a:xfrm>
                <a:off x="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9" name="Square">
                <a:extLst>
                  <a:ext uri="{FF2B5EF4-FFF2-40B4-BE49-F238E27FC236}">
                    <a16:creationId xmlns:a16="http://schemas.microsoft.com/office/drawing/2014/main" id="{A7CA9E99-6352-44A8-A5A5-B23CE7F1A1A0}"/>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0" name="Square">
                <a:extLst>
                  <a:ext uri="{FF2B5EF4-FFF2-40B4-BE49-F238E27FC236}">
                    <a16:creationId xmlns:a16="http://schemas.microsoft.com/office/drawing/2014/main" id="{8F29E478-4A2C-4657-B993-2DF8F3E00D68}"/>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1" name="Square">
                <a:extLst>
                  <a:ext uri="{FF2B5EF4-FFF2-40B4-BE49-F238E27FC236}">
                    <a16:creationId xmlns:a16="http://schemas.microsoft.com/office/drawing/2014/main" id="{C9E709F6-4F9A-48E3-9B47-3F2E51B4D8C9}"/>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2" name="Square">
                <a:extLst>
                  <a:ext uri="{FF2B5EF4-FFF2-40B4-BE49-F238E27FC236}">
                    <a16:creationId xmlns:a16="http://schemas.microsoft.com/office/drawing/2014/main" id="{9D4689CB-9FF0-4892-9D7D-C8AE6765929B}"/>
                  </a:ext>
                </a:extLst>
              </p:cNvPr>
              <p:cNvSpPr/>
              <p:nvPr/>
            </p:nvSpPr>
            <p:spPr>
              <a:xfrm>
                <a:off x="42672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3" name="Square">
                <a:extLst>
                  <a:ext uri="{FF2B5EF4-FFF2-40B4-BE49-F238E27FC236}">
                    <a16:creationId xmlns:a16="http://schemas.microsoft.com/office/drawing/2014/main" id="{ECB2D7F5-9720-4ED9-8E55-F738C3971094}"/>
                  </a:ext>
                </a:extLst>
              </p:cNvPr>
              <p:cNvSpPr/>
              <p:nvPr/>
            </p:nvSpPr>
            <p:spPr>
              <a:xfrm>
                <a:off x="214489"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4" name="Square">
                <a:extLst>
                  <a:ext uri="{FF2B5EF4-FFF2-40B4-BE49-F238E27FC236}">
                    <a16:creationId xmlns:a16="http://schemas.microsoft.com/office/drawing/2014/main" id="{BE91B61F-8295-471E-95AB-41911F648F67}"/>
                  </a:ext>
                </a:extLst>
              </p:cNvPr>
              <p:cNvSpPr/>
              <p:nvPr/>
            </p:nvSpPr>
            <p:spPr>
              <a:xfrm>
                <a:off x="2258"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5" name="Square">
                <a:extLst>
                  <a:ext uri="{FF2B5EF4-FFF2-40B4-BE49-F238E27FC236}">
                    <a16:creationId xmlns:a16="http://schemas.microsoft.com/office/drawing/2014/main" id="{15CC4EB5-B6FD-4916-B49D-AD10BCA31260}"/>
                  </a:ext>
                </a:extLst>
              </p:cNvPr>
              <p:cNvSpPr/>
              <p:nvPr/>
            </p:nvSpPr>
            <p:spPr>
              <a:xfrm>
                <a:off x="63895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6" name="Square">
                <a:extLst>
                  <a:ext uri="{FF2B5EF4-FFF2-40B4-BE49-F238E27FC236}">
                    <a16:creationId xmlns:a16="http://schemas.microsoft.com/office/drawing/2014/main" id="{E253D94D-4460-4E73-A5BC-B9C591168F96}"/>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7" name="Square">
                <a:extLst>
                  <a:ext uri="{FF2B5EF4-FFF2-40B4-BE49-F238E27FC236}">
                    <a16:creationId xmlns:a16="http://schemas.microsoft.com/office/drawing/2014/main" id="{01F2AA25-EBE8-40E2-91F0-E76A9335CE86}"/>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8" name="Square">
                <a:extLst>
                  <a:ext uri="{FF2B5EF4-FFF2-40B4-BE49-F238E27FC236}">
                    <a16:creationId xmlns:a16="http://schemas.microsoft.com/office/drawing/2014/main" id="{AE3D0953-6205-426F-A7D9-4772EF3A7470}"/>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9" name="Square">
                <a:extLst>
                  <a:ext uri="{FF2B5EF4-FFF2-40B4-BE49-F238E27FC236}">
                    <a16:creationId xmlns:a16="http://schemas.microsoft.com/office/drawing/2014/main" id="{87D5F6B7-85FC-4DF5-83D0-B7DFB7D40D9D}"/>
                  </a:ext>
                </a:extLst>
              </p:cNvPr>
              <p:cNvSpPr/>
              <p:nvPr/>
            </p:nvSpPr>
            <p:spPr>
              <a:xfrm>
                <a:off x="851181"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0" name="Square">
                <a:extLst>
                  <a:ext uri="{FF2B5EF4-FFF2-40B4-BE49-F238E27FC236}">
                    <a16:creationId xmlns:a16="http://schemas.microsoft.com/office/drawing/2014/main" id="{3D13B215-4FFD-4C8C-A4E2-3128EBF6F010}"/>
                  </a:ext>
                </a:extLst>
              </p:cNvPr>
              <p:cNvSpPr/>
              <p:nvPr/>
            </p:nvSpPr>
            <p:spPr>
              <a:xfrm>
                <a:off x="42672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1" name="Square">
                <a:extLst>
                  <a:ext uri="{FF2B5EF4-FFF2-40B4-BE49-F238E27FC236}">
                    <a16:creationId xmlns:a16="http://schemas.microsoft.com/office/drawing/2014/main" id="{7C0F8A1A-C039-44DC-A093-6316648A7AB0}"/>
                  </a:ext>
                </a:extLst>
              </p:cNvPr>
              <p:cNvSpPr/>
              <p:nvPr/>
            </p:nvSpPr>
            <p:spPr>
              <a:xfrm>
                <a:off x="21448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2" name="Square">
                <a:extLst>
                  <a:ext uri="{FF2B5EF4-FFF2-40B4-BE49-F238E27FC236}">
                    <a16:creationId xmlns:a16="http://schemas.microsoft.com/office/drawing/2014/main" id="{08877880-AEBC-46EF-BFE6-BBD63AF54A17}"/>
                  </a:ext>
                </a:extLst>
              </p:cNvPr>
              <p:cNvSpPr/>
              <p:nvPr/>
            </p:nvSpPr>
            <p:spPr>
              <a:xfrm>
                <a:off x="225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3" name="Square">
                <a:extLst>
                  <a:ext uri="{FF2B5EF4-FFF2-40B4-BE49-F238E27FC236}">
                    <a16:creationId xmlns:a16="http://schemas.microsoft.com/office/drawing/2014/main" id="{AAD7A193-E885-4A41-A135-460935CF91FC}"/>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4" name="Square">
                <a:extLst>
                  <a:ext uri="{FF2B5EF4-FFF2-40B4-BE49-F238E27FC236}">
                    <a16:creationId xmlns:a16="http://schemas.microsoft.com/office/drawing/2014/main" id="{E5D75BFC-3A41-4280-ACA9-294C82CDE8A0}"/>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5" name="Square">
                <a:extLst>
                  <a:ext uri="{FF2B5EF4-FFF2-40B4-BE49-F238E27FC236}">
                    <a16:creationId xmlns:a16="http://schemas.microsoft.com/office/drawing/2014/main" id="{0E12DB22-08CE-4B1E-A592-07381801DAEA}"/>
                  </a:ext>
                </a:extLst>
              </p:cNvPr>
              <p:cNvSpPr/>
              <p:nvPr/>
            </p:nvSpPr>
            <p:spPr>
              <a:xfrm>
                <a:off x="426720"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488" name="Group">
            <a:extLst>
              <a:ext uri="{FF2B5EF4-FFF2-40B4-BE49-F238E27FC236}">
                <a16:creationId xmlns:a16="http://schemas.microsoft.com/office/drawing/2014/main" id="{FC7D6EEF-B2B0-4809-AA91-35C4EDA55A0E}"/>
              </a:ext>
            </a:extLst>
          </p:cNvPr>
          <p:cNvGrpSpPr>
            <a:grpSpLocks/>
          </p:cNvGrpSpPr>
          <p:nvPr/>
        </p:nvGrpSpPr>
        <p:grpSpPr bwMode="auto">
          <a:xfrm>
            <a:off x="8816980" y="8223252"/>
            <a:ext cx="9629773" cy="1498600"/>
            <a:chOff x="0" y="0"/>
            <a:chExt cx="6847840" cy="1065671"/>
          </a:xfrm>
        </p:grpSpPr>
        <p:grpSp>
          <p:nvGrpSpPr>
            <p:cNvPr id="189456" name="Group">
              <a:extLst>
                <a:ext uri="{FF2B5EF4-FFF2-40B4-BE49-F238E27FC236}">
                  <a16:creationId xmlns:a16="http://schemas.microsoft.com/office/drawing/2014/main" id="{1CF8CC8D-12A4-44B5-8810-6FF7996AB25B}"/>
                </a:ext>
              </a:extLst>
            </p:cNvPr>
            <p:cNvGrpSpPr>
              <a:grpSpLocks/>
            </p:cNvGrpSpPr>
            <p:nvPr/>
          </p:nvGrpSpPr>
          <p:grpSpPr bwMode="auto">
            <a:xfrm>
              <a:off x="0" y="0"/>
              <a:ext cx="1063414" cy="1065672"/>
              <a:chOff x="0" y="0"/>
              <a:chExt cx="1063413" cy="1065671"/>
            </a:xfrm>
          </p:grpSpPr>
          <p:sp>
            <p:nvSpPr>
              <p:cNvPr id="438" name="Square">
                <a:extLst>
                  <a:ext uri="{FF2B5EF4-FFF2-40B4-BE49-F238E27FC236}">
                    <a16:creationId xmlns:a16="http://schemas.microsoft.com/office/drawing/2014/main" id="{11D106F2-5957-476E-8DA2-BEE849BF434A}"/>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9" name="Square">
                <a:extLst>
                  <a:ext uri="{FF2B5EF4-FFF2-40B4-BE49-F238E27FC236}">
                    <a16:creationId xmlns:a16="http://schemas.microsoft.com/office/drawing/2014/main" id="{90D4EA74-AD32-4B67-9394-C7783F034567}"/>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0" name="Square">
                <a:extLst>
                  <a:ext uri="{FF2B5EF4-FFF2-40B4-BE49-F238E27FC236}">
                    <a16:creationId xmlns:a16="http://schemas.microsoft.com/office/drawing/2014/main" id="{52BA14EF-C778-47CA-8DAD-DD0D21C4F7C2}"/>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1" name="Square">
                <a:extLst>
                  <a:ext uri="{FF2B5EF4-FFF2-40B4-BE49-F238E27FC236}">
                    <a16:creationId xmlns:a16="http://schemas.microsoft.com/office/drawing/2014/main" id="{6C6ABB21-90DF-49B1-99DD-4D87492A5762}"/>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2" name="Square">
                <a:extLst>
                  <a:ext uri="{FF2B5EF4-FFF2-40B4-BE49-F238E27FC236}">
                    <a16:creationId xmlns:a16="http://schemas.microsoft.com/office/drawing/2014/main" id="{B7712897-69FF-4CA6-9263-B31D4AE2B830}"/>
                  </a:ext>
                </a:extLst>
              </p:cNvPr>
              <p:cNvSpPr/>
              <p:nvPr/>
            </p:nvSpPr>
            <p:spPr>
              <a:xfrm>
                <a:off x="21448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3" name="Square">
                <a:extLst>
                  <a:ext uri="{FF2B5EF4-FFF2-40B4-BE49-F238E27FC236}">
                    <a16:creationId xmlns:a16="http://schemas.microsoft.com/office/drawing/2014/main" id="{E512FD16-36A9-4ED4-8275-391269628F6F}"/>
                  </a:ext>
                </a:extLst>
              </p:cNvPr>
              <p:cNvSpPr/>
              <p:nvPr/>
            </p:nvSpPr>
            <p:spPr>
              <a:xfrm>
                <a:off x="2257"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4" name="Square">
                <a:extLst>
                  <a:ext uri="{FF2B5EF4-FFF2-40B4-BE49-F238E27FC236}">
                    <a16:creationId xmlns:a16="http://schemas.microsoft.com/office/drawing/2014/main" id="{03B7B8DB-C7C1-4BFF-82FF-567C2EA2FF1D}"/>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5" name="Square">
                <a:extLst>
                  <a:ext uri="{FF2B5EF4-FFF2-40B4-BE49-F238E27FC236}">
                    <a16:creationId xmlns:a16="http://schemas.microsoft.com/office/drawing/2014/main" id="{F8A02BEB-068B-46E6-BB2D-22B893668AE4}"/>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6" name="Square">
                <a:extLst>
                  <a:ext uri="{FF2B5EF4-FFF2-40B4-BE49-F238E27FC236}">
                    <a16:creationId xmlns:a16="http://schemas.microsoft.com/office/drawing/2014/main" id="{E6AD2B91-B7E1-46EB-80F4-6A2B1D0FBF61}"/>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7" name="Square">
                <a:extLst>
                  <a:ext uri="{FF2B5EF4-FFF2-40B4-BE49-F238E27FC236}">
                    <a16:creationId xmlns:a16="http://schemas.microsoft.com/office/drawing/2014/main" id="{E96E9D0D-F833-452E-9B88-D433FDAA9208}"/>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8" name="Square">
                <a:extLst>
                  <a:ext uri="{FF2B5EF4-FFF2-40B4-BE49-F238E27FC236}">
                    <a16:creationId xmlns:a16="http://schemas.microsoft.com/office/drawing/2014/main" id="{22B58FF1-514A-4ACB-83AE-A34D269C1167}"/>
                  </a:ext>
                </a:extLst>
              </p:cNvPr>
              <p:cNvSpPr/>
              <p:nvPr/>
            </p:nvSpPr>
            <p:spPr>
              <a:xfrm>
                <a:off x="426719"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9" name="Square">
                <a:extLst>
                  <a:ext uri="{FF2B5EF4-FFF2-40B4-BE49-F238E27FC236}">
                    <a16:creationId xmlns:a16="http://schemas.microsoft.com/office/drawing/2014/main" id="{7E7E8405-D12F-4B9C-B64A-3F88A79643E4}"/>
                  </a:ext>
                </a:extLst>
              </p:cNvPr>
              <p:cNvSpPr/>
              <p:nvPr/>
            </p:nvSpPr>
            <p:spPr>
              <a:xfrm>
                <a:off x="214488"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0" name="Square">
                <a:extLst>
                  <a:ext uri="{FF2B5EF4-FFF2-40B4-BE49-F238E27FC236}">
                    <a16:creationId xmlns:a16="http://schemas.microsoft.com/office/drawing/2014/main" id="{B58887FA-B2AC-4BC2-AF2E-143BAAE283E9}"/>
                  </a:ext>
                </a:extLst>
              </p:cNvPr>
              <p:cNvSpPr/>
              <p:nvPr/>
            </p:nvSpPr>
            <p:spPr>
              <a:xfrm>
                <a:off x="2257"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1" name="Square">
                <a:extLst>
                  <a:ext uri="{FF2B5EF4-FFF2-40B4-BE49-F238E27FC236}">
                    <a16:creationId xmlns:a16="http://schemas.microsoft.com/office/drawing/2014/main" id="{09C68460-EC20-4834-B810-F819F45B3FE0}"/>
                  </a:ext>
                </a:extLst>
              </p:cNvPr>
              <p:cNvSpPr/>
              <p:nvPr/>
            </p:nvSpPr>
            <p:spPr>
              <a:xfrm>
                <a:off x="63895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2" name="Square">
                <a:extLst>
                  <a:ext uri="{FF2B5EF4-FFF2-40B4-BE49-F238E27FC236}">
                    <a16:creationId xmlns:a16="http://schemas.microsoft.com/office/drawing/2014/main" id="{88826277-DB32-41FF-A9EB-FDDE41D93BC9}"/>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3" name="Square">
                <a:extLst>
                  <a:ext uri="{FF2B5EF4-FFF2-40B4-BE49-F238E27FC236}">
                    <a16:creationId xmlns:a16="http://schemas.microsoft.com/office/drawing/2014/main" id="{D011EDE3-90FA-457A-8B0D-3993ABA83B18}"/>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4" name="Square">
                <a:extLst>
                  <a:ext uri="{FF2B5EF4-FFF2-40B4-BE49-F238E27FC236}">
                    <a16:creationId xmlns:a16="http://schemas.microsoft.com/office/drawing/2014/main" id="{C93A1DC0-BAAE-4D0A-8F06-CE6C6E95C2BE}"/>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5" name="Square">
                <a:extLst>
                  <a:ext uri="{FF2B5EF4-FFF2-40B4-BE49-F238E27FC236}">
                    <a16:creationId xmlns:a16="http://schemas.microsoft.com/office/drawing/2014/main" id="{854C0DCD-E719-48B9-A880-C4C19E169BF8}"/>
                  </a:ext>
                </a:extLst>
              </p:cNvPr>
              <p:cNvSpPr/>
              <p:nvPr/>
            </p:nvSpPr>
            <p:spPr>
              <a:xfrm>
                <a:off x="851181"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6" name="Square">
                <a:extLst>
                  <a:ext uri="{FF2B5EF4-FFF2-40B4-BE49-F238E27FC236}">
                    <a16:creationId xmlns:a16="http://schemas.microsoft.com/office/drawing/2014/main" id="{9C0B7B9E-DCCA-42AC-B3CF-9B00534F600F}"/>
                  </a:ext>
                </a:extLst>
              </p:cNvPr>
              <p:cNvSpPr/>
              <p:nvPr/>
            </p:nvSpPr>
            <p:spPr>
              <a:xfrm>
                <a:off x="42671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7" name="Square">
                <a:extLst>
                  <a:ext uri="{FF2B5EF4-FFF2-40B4-BE49-F238E27FC236}">
                    <a16:creationId xmlns:a16="http://schemas.microsoft.com/office/drawing/2014/main" id="{5EC0297E-F1A9-461E-87EB-B411CBFDE0BB}"/>
                  </a:ext>
                </a:extLst>
              </p:cNvPr>
              <p:cNvSpPr/>
              <p:nvPr/>
            </p:nvSpPr>
            <p:spPr>
              <a:xfrm>
                <a:off x="21448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8" name="Square">
                <a:extLst>
                  <a:ext uri="{FF2B5EF4-FFF2-40B4-BE49-F238E27FC236}">
                    <a16:creationId xmlns:a16="http://schemas.microsoft.com/office/drawing/2014/main" id="{652F94FC-CE04-477F-A99D-151DB4572F9F}"/>
                  </a:ext>
                </a:extLst>
              </p:cNvPr>
              <p:cNvSpPr/>
              <p:nvPr/>
            </p:nvSpPr>
            <p:spPr>
              <a:xfrm>
                <a:off x="2257"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9" name="Square">
                <a:extLst>
                  <a:ext uri="{FF2B5EF4-FFF2-40B4-BE49-F238E27FC236}">
                    <a16:creationId xmlns:a16="http://schemas.microsoft.com/office/drawing/2014/main" id="{3687C6DB-0676-40A9-B7AB-E2CFEE6B02C0}"/>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0" name="Square">
                <a:extLst>
                  <a:ext uri="{FF2B5EF4-FFF2-40B4-BE49-F238E27FC236}">
                    <a16:creationId xmlns:a16="http://schemas.microsoft.com/office/drawing/2014/main" id="{05C357EC-C30E-4AAD-B318-8FDED77FA816}"/>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1" name="Square">
                <a:extLst>
                  <a:ext uri="{FF2B5EF4-FFF2-40B4-BE49-F238E27FC236}">
                    <a16:creationId xmlns:a16="http://schemas.microsoft.com/office/drawing/2014/main" id="{295407B2-93CC-4B10-B4E5-A041123C2885}"/>
                  </a:ext>
                </a:extLst>
              </p:cNvPr>
              <p:cNvSpPr/>
              <p:nvPr/>
            </p:nvSpPr>
            <p:spPr>
              <a:xfrm>
                <a:off x="426719"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89457" name="Group">
              <a:extLst>
                <a:ext uri="{FF2B5EF4-FFF2-40B4-BE49-F238E27FC236}">
                  <a16:creationId xmlns:a16="http://schemas.microsoft.com/office/drawing/2014/main" id="{858E0944-7E94-421C-947A-EC9C91BBCFB5}"/>
                </a:ext>
              </a:extLst>
            </p:cNvPr>
            <p:cNvGrpSpPr>
              <a:grpSpLocks/>
            </p:cNvGrpSpPr>
            <p:nvPr/>
          </p:nvGrpSpPr>
          <p:grpSpPr bwMode="auto">
            <a:xfrm>
              <a:off x="5784426" y="0"/>
              <a:ext cx="1063415" cy="1065672"/>
              <a:chOff x="0" y="0"/>
              <a:chExt cx="1063413" cy="1065671"/>
            </a:xfrm>
          </p:grpSpPr>
          <p:sp>
            <p:nvSpPr>
              <p:cNvPr id="463" name="Square">
                <a:extLst>
                  <a:ext uri="{FF2B5EF4-FFF2-40B4-BE49-F238E27FC236}">
                    <a16:creationId xmlns:a16="http://schemas.microsoft.com/office/drawing/2014/main" id="{8C8F3CA3-8F39-4CF6-BC56-F44EA3C75777}"/>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4" name="Square">
                <a:extLst>
                  <a:ext uri="{FF2B5EF4-FFF2-40B4-BE49-F238E27FC236}">
                    <a16:creationId xmlns:a16="http://schemas.microsoft.com/office/drawing/2014/main" id="{6A6B3784-2CBD-4165-AD04-CE80335C1104}"/>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5" name="Square">
                <a:extLst>
                  <a:ext uri="{FF2B5EF4-FFF2-40B4-BE49-F238E27FC236}">
                    <a16:creationId xmlns:a16="http://schemas.microsoft.com/office/drawing/2014/main" id="{83CD1B56-5EBE-4358-AEB9-9504AC11707F}"/>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6" name="Square">
                <a:extLst>
                  <a:ext uri="{FF2B5EF4-FFF2-40B4-BE49-F238E27FC236}">
                    <a16:creationId xmlns:a16="http://schemas.microsoft.com/office/drawing/2014/main" id="{ABA517CB-B0FA-4FD5-83D0-FD721A2E8378}"/>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7" name="Square">
                <a:extLst>
                  <a:ext uri="{FF2B5EF4-FFF2-40B4-BE49-F238E27FC236}">
                    <a16:creationId xmlns:a16="http://schemas.microsoft.com/office/drawing/2014/main" id="{C81CB3EC-8A78-4AAE-B18C-CDEBA062B44D}"/>
                  </a:ext>
                </a:extLst>
              </p:cNvPr>
              <p:cNvSpPr/>
              <p:nvPr/>
            </p:nvSpPr>
            <p:spPr>
              <a:xfrm>
                <a:off x="21448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8" name="Square">
                <a:extLst>
                  <a:ext uri="{FF2B5EF4-FFF2-40B4-BE49-F238E27FC236}">
                    <a16:creationId xmlns:a16="http://schemas.microsoft.com/office/drawing/2014/main" id="{972DAFA2-3D1C-40FC-B557-F07E0BD98407}"/>
                  </a:ext>
                </a:extLst>
              </p:cNvPr>
              <p:cNvSpPr/>
              <p:nvPr/>
            </p:nvSpPr>
            <p:spPr>
              <a:xfrm>
                <a:off x="225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9" name="Square">
                <a:extLst>
                  <a:ext uri="{FF2B5EF4-FFF2-40B4-BE49-F238E27FC236}">
                    <a16:creationId xmlns:a16="http://schemas.microsoft.com/office/drawing/2014/main" id="{AC08DF97-C379-4F84-8F90-1ABC8BFBD3A7}"/>
                  </a:ext>
                </a:extLst>
              </p:cNvPr>
              <p:cNvSpPr/>
              <p:nvPr/>
            </p:nvSpPr>
            <p:spPr>
              <a:xfrm>
                <a:off x="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0" name="Square">
                <a:extLst>
                  <a:ext uri="{FF2B5EF4-FFF2-40B4-BE49-F238E27FC236}">
                    <a16:creationId xmlns:a16="http://schemas.microsoft.com/office/drawing/2014/main" id="{F87E1293-2A1E-44F4-BF08-49465252B794}"/>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1" name="Square">
                <a:extLst>
                  <a:ext uri="{FF2B5EF4-FFF2-40B4-BE49-F238E27FC236}">
                    <a16:creationId xmlns:a16="http://schemas.microsoft.com/office/drawing/2014/main" id="{D119779A-487D-45CD-A500-16E403769604}"/>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2" name="Square">
                <a:extLst>
                  <a:ext uri="{FF2B5EF4-FFF2-40B4-BE49-F238E27FC236}">
                    <a16:creationId xmlns:a16="http://schemas.microsoft.com/office/drawing/2014/main" id="{5654061F-209D-43DD-8D70-52A2EE7F416B}"/>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3" name="Square">
                <a:extLst>
                  <a:ext uri="{FF2B5EF4-FFF2-40B4-BE49-F238E27FC236}">
                    <a16:creationId xmlns:a16="http://schemas.microsoft.com/office/drawing/2014/main" id="{8AEF9629-8C85-45F1-9152-4E3965FB48E6}"/>
                  </a:ext>
                </a:extLst>
              </p:cNvPr>
              <p:cNvSpPr/>
              <p:nvPr/>
            </p:nvSpPr>
            <p:spPr>
              <a:xfrm>
                <a:off x="42672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4" name="Square">
                <a:extLst>
                  <a:ext uri="{FF2B5EF4-FFF2-40B4-BE49-F238E27FC236}">
                    <a16:creationId xmlns:a16="http://schemas.microsoft.com/office/drawing/2014/main" id="{7D2C5657-48CA-4684-89F3-76B1E3B4D89E}"/>
                  </a:ext>
                </a:extLst>
              </p:cNvPr>
              <p:cNvSpPr/>
              <p:nvPr/>
            </p:nvSpPr>
            <p:spPr>
              <a:xfrm>
                <a:off x="214489"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5" name="Square">
                <a:extLst>
                  <a:ext uri="{FF2B5EF4-FFF2-40B4-BE49-F238E27FC236}">
                    <a16:creationId xmlns:a16="http://schemas.microsoft.com/office/drawing/2014/main" id="{B0B5BB14-916B-4342-AE11-4BA25F5F7C9C}"/>
                  </a:ext>
                </a:extLst>
              </p:cNvPr>
              <p:cNvSpPr/>
              <p:nvPr/>
            </p:nvSpPr>
            <p:spPr>
              <a:xfrm>
                <a:off x="2258"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6" name="Square">
                <a:extLst>
                  <a:ext uri="{FF2B5EF4-FFF2-40B4-BE49-F238E27FC236}">
                    <a16:creationId xmlns:a16="http://schemas.microsoft.com/office/drawing/2014/main" id="{107DA9CD-D193-4BAA-9AEA-859CE67E3DC7}"/>
                  </a:ext>
                </a:extLst>
              </p:cNvPr>
              <p:cNvSpPr/>
              <p:nvPr/>
            </p:nvSpPr>
            <p:spPr>
              <a:xfrm>
                <a:off x="63895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7" name="Square">
                <a:extLst>
                  <a:ext uri="{FF2B5EF4-FFF2-40B4-BE49-F238E27FC236}">
                    <a16:creationId xmlns:a16="http://schemas.microsoft.com/office/drawing/2014/main" id="{8F302A7B-F10C-4BA8-8E3E-456E6ECC4EC8}"/>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8" name="Square">
                <a:extLst>
                  <a:ext uri="{FF2B5EF4-FFF2-40B4-BE49-F238E27FC236}">
                    <a16:creationId xmlns:a16="http://schemas.microsoft.com/office/drawing/2014/main" id="{74EAC613-6A53-413A-B79A-37834AEE6E3C}"/>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9" name="Square">
                <a:extLst>
                  <a:ext uri="{FF2B5EF4-FFF2-40B4-BE49-F238E27FC236}">
                    <a16:creationId xmlns:a16="http://schemas.microsoft.com/office/drawing/2014/main" id="{06967D3C-E562-4AF5-A450-5B9D20876A88}"/>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0" name="Square">
                <a:extLst>
                  <a:ext uri="{FF2B5EF4-FFF2-40B4-BE49-F238E27FC236}">
                    <a16:creationId xmlns:a16="http://schemas.microsoft.com/office/drawing/2014/main" id="{911F6878-A8DA-41D7-BD4C-33E9D0C4151B}"/>
                  </a:ext>
                </a:extLst>
              </p:cNvPr>
              <p:cNvSpPr/>
              <p:nvPr/>
            </p:nvSpPr>
            <p:spPr>
              <a:xfrm>
                <a:off x="851181"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1" name="Square">
                <a:extLst>
                  <a:ext uri="{FF2B5EF4-FFF2-40B4-BE49-F238E27FC236}">
                    <a16:creationId xmlns:a16="http://schemas.microsoft.com/office/drawing/2014/main" id="{7FD449A9-C985-4AC0-87BD-AADB75961F0E}"/>
                  </a:ext>
                </a:extLst>
              </p:cNvPr>
              <p:cNvSpPr/>
              <p:nvPr/>
            </p:nvSpPr>
            <p:spPr>
              <a:xfrm>
                <a:off x="42672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2" name="Square">
                <a:extLst>
                  <a:ext uri="{FF2B5EF4-FFF2-40B4-BE49-F238E27FC236}">
                    <a16:creationId xmlns:a16="http://schemas.microsoft.com/office/drawing/2014/main" id="{2EA4CE49-6DB3-4BA1-BBE6-702ED03DC7A5}"/>
                  </a:ext>
                </a:extLst>
              </p:cNvPr>
              <p:cNvSpPr/>
              <p:nvPr/>
            </p:nvSpPr>
            <p:spPr>
              <a:xfrm>
                <a:off x="21448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3" name="Square">
                <a:extLst>
                  <a:ext uri="{FF2B5EF4-FFF2-40B4-BE49-F238E27FC236}">
                    <a16:creationId xmlns:a16="http://schemas.microsoft.com/office/drawing/2014/main" id="{F633A77E-C209-4BD6-AB7D-1A638A8AFDE2}"/>
                  </a:ext>
                </a:extLst>
              </p:cNvPr>
              <p:cNvSpPr/>
              <p:nvPr/>
            </p:nvSpPr>
            <p:spPr>
              <a:xfrm>
                <a:off x="225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4" name="Square">
                <a:extLst>
                  <a:ext uri="{FF2B5EF4-FFF2-40B4-BE49-F238E27FC236}">
                    <a16:creationId xmlns:a16="http://schemas.microsoft.com/office/drawing/2014/main" id="{CC1AD16B-55FB-4FBE-BCA2-31C78AF2D58E}"/>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5" name="Square">
                <a:extLst>
                  <a:ext uri="{FF2B5EF4-FFF2-40B4-BE49-F238E27FC236}">
                    <a16:creationId xmlns:a16="http://schemas.microsoft.com/office/drawing/2014/main" id="{01E99821-02D9-4906-9CE2-3A28F59B5527}"/>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6" name="Square">
                <a:extLst>
                  <a:ext uri="{FF2B5EF4-FFF2-40B4-BE49-F238E27FC236}">
                    <a16:creationId xmlns:a16="http://schemas.microsoft.com/office/drawing/2014/main" id="{FB6B56A5-B17B-4DE4-8F8F-ECB563E59A0E}"/>
                  </a:ext>
                </a:extLst>
              </p:cNvPr>
              <p:cNvSpPr/>
              <p:nvPr/>
            </p:nvSpPr>
            <p:spPr>
              <a:xfrm>
                <a:off x="426720"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489" name=":">
            <a:extLst>
              <a:ext uri="{FF2B5EF4-FFF2-40B4-BE49-F238E27FC236}">
                <a16:creationId xmlns:a16="http://schemas.microsoft.com/office/drawing/2014/main" id="{6BCFA385-BCFB-41DE-B192-88A6138BEA8D}"/>
              </a:ext>
            </a:extLst>
          </p:cNvPr>
          <p:cNvSpPr/>
          <p:nvPr/>
        </p:nvSpPr>
        <p:spPr>
          <a:xfrm>
            <a:off x="12133733" y="8331200"/>
            <a:ext cx="726138"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sp>
        <p:nvSpPr>
          <p:cNvPr id="490" name="::">
            <a:extLst>
              <a:ext uri="{FF2B5EF4-FFF2-40B4-BE49-F238E27FC236}">
                <a16:creationId xmlns:a16="http://schemas.microsoft.com/office/drawing/2014/main" id="{E9A1FB3D-1B15-4FC1-8D8D-F319BE410EF8}"/>
              </a:ext>
            </a:extLst>
          </p:cNvPr>
          <p:cNvSpPr/>
          <p:nvPr/>
        </p:nvSpPr>
        <p:spPr>
          <a:xfrm>
            <a:off x="20280645" y="2924176"/>
            <a:ext cx="1247114"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sp>
        <p:nvSpPr>
          <p:cNvPr id="491" name="A">
            <a:extLst>
              <a:ext uri="{FF2B5EF4-FFF2-40B4-BE49-F238E27FC236}">
                <a16:creationId xmlns:a16="http://schemas.microsoft.com/office/drawing/2014/main" id="{A72517A7-3919-4BDF-A678-608475047B76}"/>
              </a:ext>
            </a:extLst>
          </p:cNvPr>
          <p:cNvSpPr/>
          <p:nvPr/>
        </p:nvSpPr>
        <p:spPr>
          <a:xfrm>
            <a:off x="8098830" y="5410204"/>
            <a:ext cx="947353"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A</a:t>
            </a:r>
          </a:p>
        </p:txBody>
      </p:sp>
      <p:sp>
        <p:nvSpPr>
          <p:cNvPr id="492" name="B’">
            <a:extLst>
              <a:ext uri="{FF2B5EF4-FFF2-40B4-BE49-F238E27FC236}">
                <a16:creationId xmlns:a16="http://schemas.microsoft.com/office/drawing/2014/main" id="{27722560-0A4E-410F-A215-E05F5C575E24}"/>
              </a:ext>
            </a:extLst>
          </p:cNvPr>
          <p:cNvSpPr/>
          <p:nvPr/>
        </p:nvSpPr>
        <p:spPr>
          <a:xfrm>
            <a:off x="16389006" y="11763380"/>
            <a:ext cx="1223070"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B’</a:t>
            </a:r>
          </a:p>
        </p:txBody>
      </p:sp>
      <p:sp>
        <p:nvSpPr>
          <p:cNvPr id="493" name="B">
            <a:extLst>
              <a:ext uri="{FF2B5EF4-FFF2-40B4-BE49-F238E27FC236}">
                <a16:creationId xmlns:a16="http://schemas.microsoft.com/office/drawing/2014/main" id="{D1CE70B2-C3BF-435F-BB40-B85670457506}"/>
              </a:ext>
            </a:extLst>
          </p:cNvPr>
          <p:cNvSpPr/>
          <p:nvPr/>
        </p:nvSpPr>
        <p:spPr>
          <a:xfrm>
            <a:off x="8300656" y="11763380"/>
            <a:ext cx="902469"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B</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nodeType="clickPar">
                      <p:stCondLst>
                        <p:cond delay="indefinite"/>
                      </p:stCondLst>
                      <p:childTnLst>
                        <p:par>
                          <p:cTn id="4" fill="hold" nodeType="withGroup">
                            <p:stCondLst>
                              <p:cond delay="0"/>
                            </p:stCondLst>
                            <p:childTnLst>
                              <p:par>
                                <p:cTn id="5" presetID="9" presetClass="entr" fill="hold" grpId="0" nodeType="clickEffect">
                                  <p:stCondLst>
                                    <p:cond delay="0"/>
                                  </p:stCondLst>
                                  <p:iterate>
                                    <p:tmAbs val="0"/>
                                  </p:iterate>
                                  <p:childTnLst>
                                    <p:set>
                                      <p:cBhvr>
                                        <p:cTn id="6" fill="hold"/>
                                        <p:tgtEl>
                                          <p:spTgt spid="488"/>
                                        </p:tgtEl>
                                        <p:attrNameLst>
                                          <p:attrName>style.visibility</p:attrName>
                                        </p:attrNameLst>
                                      </p:cBhvr>
                                      <p:to>
                                        <p:strVal val="visible"/>
                                      </p:to>
                                    </p:set>
                                    <p:animEffect transition="in" filter="dissolve">
                                      <p:cBhvr>
                                        <p:cTn id="7" dur="500"/>
                                        <p:tgtEl>
                                          <p:spTgt spid="4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grpId="0" nodeType="clickEffect">
                                  <p:stCondLst>
                                    <p:cond delay="0"/>
                                  </p:stCondLst>
                                  <p:iterate>
                                    <p:tmAbs val="0"/>
                                  </p:iterate>
                                  <p:childTnLst>
                                    <p:set>
                                      <p:cBhvr>
                                        <p:cTn id="11" fill="hold"/>
                                        <p:tgtEl>
                                          <p:spTgt spid="437"/>
                                        </p:tgtEl>
                                        <p:attrNameLst>
                                          <p:attrName>style.visibility</p:attrName>
                                        </p:attrNameLst>
                                      </p:cBhvr>
                                      <p:to>
                                        <p:strVal val="visible"/>
                                      </p:to>
                                    </p:set>
                                    <p:animEffect transition="in" filter="dissolve">
                                      <p:cBhvr>
                                        <p:cTn id="12" dur="500"/>
                                        <p:tgtEl>
                                          <p:spTgt spid="4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 grpId="0" animBg="1" advAuto="0"/>
      <p:bldP spid="488" grpId="0"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5">
            <a:extLst>
              <a:ext uri="{FF2B5EF4-FFF2-40B4-BE49-F238E27FC236}">
                <a16:creationId xmlns:a16="http://schemas.microsoft.com/office/drawing/2014/main" id="{5A000902-EA94-4D9F-B0EC-E0D2F17CCF88}"/>
              </a:ext>
            </a:extLst>
          </p:cNvPr>
          <p:cNvSpPr>
            <a:spLocks noGrp="1" noChangeArrowheads="1"/>
          </p:cNvSpPr>
          <p:nvPr>
            <p:ph type="title"/>
          </p:nvPr>
        </p:nvSpPr>
        <p:spPr/>
        <p:txBody>
          <a:bodyPr/>
          <a:lstStyle/>
          <a:p>
            <a:r>
              <a:rPr lang="en-US" altLang="en-US"/>
              <a:t>Weather Forecasting for Dummies™ </a:t>
            </a:r>
          </a:p>
        </p:txBody>
      </p:sp>
      <p:sp>
        <p:nvSpPr>
          <p:cNvPr id="835591" name="Rectangle 7">
            <a:extLst>
              <a:ext uri="{FF2B5EF4-FFF2-40B4-BE49-F238E27FC236}">
                <a16:creationId xmlns:a16="http://schemas.microsoft.com/office/drawing/2014/main" id="{3AE95A8F-D42C-48C6-8B87-C07956F9AA79}"/>
              </a:ext>
            </a:extLst>
          </p:cNvPr>
          <p:cNvSpPr>
            <a:spLocks noGrp="1" noChangeArrowheads="1"/>
          </p:cNvSpPr>
          <p:nvPr>
            <p:ph type="body" idx="1"/>
          </p:nvPr>
        </p:nvSpPr>
        <p:spPr>
          <a:xfrm>
            <a:off x="1673157" y="1828800"/>
            <a:ext cx="21887233" cy="11734800"/>
          </a:xfrm>
        </p:spPr>
        <p:txBody>
          <a:bodyPr/>
          <a:lstStyle/>
          <a:p>
            <a:r>
              <a:rPr lang="en-US" altLang="en-US" sz="6600" dirty="0"/>
              <a:t>Let’s predict weather:</a:t>
            </a:r>
          </a:p>
          <a:p>
            <a:pPr lvl="1"/>
            <a:r>
              <a:rPr lang="en-US" altLang="en-US" sz="5400" dirty="0"/>
              <a:t>Given today’s weather only, we want to know tomorrow’s</a:t>
            </a:r>
          </a:p>
          <a:p>
            <a:pPr lvl="1"/>
            <a:r>
              <a:rPr lang="en-US" altLang="en-US" sz="5400" dirty="0"/>
              <a:t>Suppose weather can only be {Sunny, Cloudy, Raining}</a:t>
            </a:r>
          </a:p>
          <a:p>
            <a:pPr lvl="1"/>
            <a:endParaRPr lang="en-US" altLang="en-US" sz="5400" dirty="0"/>
          </a:p>
          <a:p>
            <a:r>
              <a:rPr lang="en-US" altLang="en-US" sz="6600" dirty="0"/>
              <a:t>The “Weather Channel” algorithm:</a:t>
            </a:r>
          </a:p>
          <a:p>
            <a:pPr lvl="1"/>
            <a:r>
              <a:rPr lang="en-US" altLang="en-US" sz="5400" dirty="0"/>
              <a:t>Over a long period of time, record:</a:t>
            </a:r>
          </a:p>
          <a:p>
            <a:pPr lvl="2"/>
            <a:r>
              <a:rPr lang="en-US" altLang="en-US" sz="2800" dirty="0"/>
              <a:t>How often S followed by R</a:t>
            </a:r>
          </a:p>
          <a:p>
            <a:pPr lvl="2"/>
            <a:r>
              <a:rPr lang="en-US" altLang="en-US" sz="2800" dirty="0"/>
              <a:t>How often S followed by S</a:t>
            </a:r>
          </a:p>
          <a:p>
            <a:pPr lvl="2"/>
            <a:r>
              <a:rPr lang="en-US" altLang="en-US" sz="2800" dirty="0"/>
              <a:t>Etc. </a:t>
            </a:r>
          </a:p>
          <a:p>
            <a:pPr lvl="1"/>
            <a:r>
              <a:rPr lang="en-US" altLang="en-US" sz="5400" dirty="0"/>
              <a:t>Compute percentages for each state: </a:t>
            </a:r>
          </a:p>
          <a:p>
            <a:pPr lvl="2"/>
            <a:r>
              <a:rPr lang="en-US" altLang="en-US" sz="2800" dirty="0"/>
              <a:t>P(R|S), P(S|S), etc.</a:t>
            </a:r>
          </a:p>
          <a:p>
            <a:pPr lvl="1"/>
            <a:r>
              <a:rPr lang="en-US" altLang="en-US" sz="5400" dirty="0"/>
              <a:t>Predict the state with highest probability!</a:t>
            </a:r>
          </a:p>
          <a:p>
            <a:pPr lvl="1"/>
            <a:r>
              <a:rPr lang="en-US" altLang="en-US" sz="5400" dirty="0"/>
              <a:t>It’s a Markov Chain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3559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35591">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35591">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35591">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35591">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35591">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835591">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35591">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35591">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35591">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835591">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835591">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5591"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 name=":">
            <a:extLst>
              <a:ext uri="{FF2B5EF4-FFF2-40B4-BE49-F238E27FC236}">
                <a16:creationId xmlns:a16="http://schemas.microsoft.com/office/drawing/2014/main" id="{785C1427-D156-496C-8D0D-57DE700FCE24}"/>
              </a:ext>
            </a:extLst>
          </p:cNvPr>
          <p:cNvSpPr/>
          <p:nvPr/>
        </p:nvSpPr>
        <p:spPr>
          <a:xfrm>
            <a:off x="11540008" y="8448677"/>
            <a:ext cx="726138"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sp>
        <p:nvSpPr>
          <p:cNvPr id="497" name=":">
            <a:extLst>
              <a:ext uri="{FF2B5EF4-FFF2-40B4-BE49-F238E27FC236}">
                <a16:creationId xmlns:a16="http://schemas.microsoft.com/office/drawing/2014/main" id="{C4A129EB-1E19-4BA2-8888-06B6EAA0D194}"/>
              </a:ext>
            </a:extLst>
          </p:cNvPr>
          <p:cNvSpPr/>
          <p:nvPr/>
        </p:nvSpPr>
        <p:spPr>
          <a:xfrm>
            <a:off x="11540008" y="3384552"/>
            <a:ext cx="726138"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grpSp>
        <p:nvGrpSpPr>
          <p:cNvPr id="190468" name="Group">
            <a:extLst>
              <a:ext uri="{FF2B5EF4-FFF2-40B4-BE49-F238E27FC236}">
                <a16:creationId xmlns:a16="http://schemas.microsoft.com/office/drawing/2014/main" id="{3B1FDA3F-C279-4076-A09E-645061413112}"/>
              </a:ext>
            </a:extLst>
          </p:cNvPr>
          <p:cNvGrpSpPr>
            <a:grpSpLocks/>
          </p:cNvGrpSpPr>
          <p:nvPr/>
        </p:nvGrpSpPr>
        <p:grpSpPr bwMode="auto">
          <a:xfrm>
            <a:off x="4457701" y="7235827"/>
            <a:ext cx="6905627" cy="4308475"/>
            <a:chOff x="0" y="0"/>
            <a:chExt cx="4910666" cy="3064989"/>
          </a:xfrm>
        </p:grpSpPr>
        <p:sp>
          <p:nvSpPr>
            <p:cNvPr id="498" name="Shape">
              <a:extLst>
                <a:ext uri="{FF2B5EF4-FFF2-40B4-BE49-F238E27FC236}">
                  <a16:creationId xmlns:a16="http://schemas.microsoft.com/office/drawing/2014/main" id="{5EC66F99-F100-4CBA-9E03-2903002BB855}"/>
                </a:ext>
              </a:extLst>
            </p:cNvPr>
            <p:cNvSpPr/>
            <p:nvPr/>
          </p:nvSpPr>
          <p:spPr>
            <a:xfrm>
              <a:off x="0" y="0"/>
              <a:ext cx="4910666" cy="3051437"/>
            </a:xfrm>
            <a:custGeom>
              <a:avLst/>
              <a:gdLst/>
              <a:ahLst/>
              <a:cxnLst>
                <a:cxn ang="0">
                  <a:pos x="wd2" y="hd2"/>
                </a:cxn>
                <a:cxn ang="5400000">
                  <a:pos x="wd2" y="hd2"/>
                </a:cxn>
                <a:cxn ang="10800000">
                  <a:pos x="wd2" y="hd2"/>
                </a:cxn>
                <a:cxn ang="16200000">
                  <a:pos x="wd2" y="hd2"/>
                </a:cxn>
              </a:cxnLst>
              <a:rect l="0" t="0" r="r" b="b"/>
              <a:pathLst>
                <a:path w="21600" h="21513" extrusionOk="0">
                  <a:moveTo>
                    <a:pt x="4082" y="150"/>
                  </a:moveTo>
                  <a:cubicBezTo>
                    <a:pt x="3953" y="399"/>
                    <a:pt x="3814" y="560"/>
                    <a:pt x="3615" y="735"/>
                  </a:cubicBezTo>
                  <a:cubicBezTo>
                    <a:pt x="3476" y="1009"/>
                    <a:pt x="3257" y="1233"/>
                    <a:pt x="3148" y="1531"/>
                  </a:cubicBezTo>
                  <a:cubicBezTo>
                    <a:pt x="3009" y="1917"/>
                    <a:pt x="2820" y="2353"/>
                    <a:pt x="2622" y="2702"/>
                  </a:cubicBezTo>
                  <a:cubicBezTo>
                    <a:pt x="2473" y="3598"/>
                    <a:pt x="2562" y="3113"/>
                    <a:pt x="2393" y="3947"/>
                  </a:cubicBezTo>
                  <a:cubicBezTo>
                    <a:pt x="2354" y="4146"/>
                    <a:pt x="2274" y="4532"/>
                    <a:pt x="2274" y="4532"/>
                  </a:cubicBezTo>
                  <a:cubicBezTo>
                    <a:pt x="2115" y="6076"/>
                    <a:pt x="2115" y="8292"/>
                    <a:pt x="3555" y="8926"/>
                  </a:cubicBezTo>
                  <a:cubicBezTo>
                    <a:pt x="4042" y="8902"/>
                    <a:pt x="4628" y="9163"/>
                    <a:pt x="5015" y="8777"/>
                  </a:cubicBezTo>
                  <a:cubicBezTo>
                    <a:pt x="5134" y="8653"/>
                    <a:pt x="5194" y="8466"/>
                    <a:pt x="5313" y="8341"/>
                  </a:cubicBezTo>
                  <a:cubicBezTo>
                    <a:pt x="5869" y="7794"/>
                    <a:pt x="6485" y="7121"/>
                    <a:pt x="7180" y="6947"/>
                  </a:cubicBezTo>
                  <a:cubicBezTo>
                    <a:pt x="7468" y="6972"/>
                    <a:pt x="7766" y="6984"/>
                    <a:pt x="8054" y="7022"/>
                  </a:cubicBezTo>
                  <a:cubicBezTo>
                    <a:pt x="8263" y="7047"/>
                    <a:pt x="8223" y="7134"/>
                    <a:pt x="8402" y="7246"/>
                  </a:cubicBezTo>
                  <a:cubicBezTo>
                    <a:pt x="8590" y="7370"/>
                    <a:pt x="8839" y="7408"/>
                    <a:pt x="9047" y="7457"/>
                  </a:cubicBezTo>
                  <a:cubicBezTo>
                    <a:pt x="9782" y="8080"/>
                    <a:pt x="9256" y="7931"/>
                    <a:pt x="10507" y="8117"/>
                  </a:cubicBezTo>
                  <a:cubicBezTo>
                    <a:pt x="10994" y="8429"/>
                    <a:pt x="11560" y="8914"/>
                    <a:pt x="12086" y="9076"/>
                  </a:cubicBezTo>
                  <a:cubicBezTo>
                    <a:pt x="12245" y="9375"/>
                    <a:pt x="12513" y="9611"/>
                    <a:pt x="12781" y="9736"/>
                  </a:cubicBezTo>
                  <a:cubicBezTo>
                    <a:pt x="12910" y="9798"/>
                    <a:pt x="13049" y="9823"/>
                    <a:pt x="13188" y="9873"/>
                  </a:cubicBezTo>
                  <a:cubicBezTo>
                    <a:pt x="13268" y="9898"/>
                    <a:pt x="13427" y="9947"/>
                    <a:pt x="13427" y="9947"/>
                  </a:cubicBezTo>
                  <a:cubicBezTo>
                    <a:pt x="13625" y="10134"/>
                    <a:pt x="13794" y="10383"/>
                    <a:pt x="14013" y="10532"/>
                  </a:cubicBezTo>
                  <a:cubicBezTo>
                    <a:pt x="14132" y="10620"/>
                    <a:pt x="14291" y="10607"/>
                    <a:pt x="14420" y="10682"/>
                  </a:cubicBezTo>
                  <a:cubicBezTo>
                    <a:pt x="14887" y="10943"/>
                    <a:pt x="15314" y="10993"/>
                    <a:pt x="15820" y="11118"/>
                  </a:cubicBezTo>
                  <a:cubicBezTo>
                    <a:pt x="17022" y="11068"/>
                    <a:pt x="17985" y="11006"/>
                    <a:pt x="19147" y="10757"/>
                  </a:cubicBezTo>
                  <a:cubicBezTo>
                    <a:pt x="19624" y="10508"/>
                    <a:pt x="20001" y="10358"/>
                    <a:pt x="20369" y="9873"/>
                  </a:cubicBezTo>
                  <a:cubicBezTo>
                    <a:pt x="20547" y="9225"/>
                    <a:pt x="20478" y="9586"/>
                    <a:pt x="20547" y="8777"/>
                  </a:cubicBezTo>
                  <a:cubicBezTo>
                    <a:pt x="20508" y="7744"/>
                    <a:pt x="20498" y="6885"/>
                    <a:pt x="20249" y="5926"/>
                  </a:cubicBezTo>
                  <a:cubicBezTo>
                    <a:pt x="20210" y="5752"/>
                    <a:pt x="20210" y="5578"/>
                    <a:pt x="20140" y="5416"/>
                  </a:cubicBezTo>
                  <a:cubicBezTo>
                    <a:pt x="19951" y="5017"/>
                    <a:pt x="19802" y="4818"/>
                    <a:pt x="19495" y="4606"/>
                  </a:cubicBezTo>
                  <a:cubicBezTo>
                    <a:pt x="19375" y="4519"/>
                    <a:pt x="19147" y="4320"/>
                    <a:pt x="19147" y="4320"/>
                  </a:cubicBezTo>
                  <a:cubicBezTo>
                    <a:pt x="19038" y="4034"/>
                    <a:pt x="18879" y="3498"/>
                    <a:pt x="18680" y="3287"/>
                  </a:cubicBezTo>
                  <a:cubicBezTo>
                    <a:pt x="18392" y="2976"/>
                    <a:pt x="17965" y="2913"/>
                    <a:pt x="17687" y="2565"/>
                  </a:cubicBezTo>
                  <a:cubicBezTo>
                    <a:pt x="17588" y="2191"/>
                    <a:pt x="17399" y="1980"/>
                    <a:pt x="17220" y="1681"/>
                  </a:cubicBezTo>
                  <a:cubicBezTo>
                    <a:pt x="17032" y="1370"/>
                    <a:pt x="16922" y="1083"/>
                    <a:pt x="16694" y="809"/>
                  </a:cubicBezTo>
                  <a:cubicBezTo>
                    <a:pt x="16456" y="-87"/>
                    <a:pt x="17786" y="37"/>
                    <a:pt x="18094" y="0"/>
                  </a:cubicBezTo>
                  <a:cubicBezTo>
                    <a:pt x="18492" y="262"/>
                    <a:pt x="18750" y="-25"/>
                    <a:pt x="19207" y="75"/>
                  </a:cubicBezTo>
                  <a:cubicBezTo>
                    <a:pt x="19346" y="349"/>
                    <a:pt x="19246" y="286"/>
                    <a:pt x="19495" y="286"/>
                  </a:cubicBezTo>
                  <a:lnTo>
                    <a:pt x="21600" y="224"/>
                  </a:lnTo>
                  <a:lnTo>
                    <a:pt x="21540" y="21513"/>
                  </a:lnTo>
                  <a:lnTo>
                    <a:pt x="0" y="21513"/>
                  </a:lnTo>
                  <a:lnTo>
                    <a:pt x="60" y="150"/>
                  </a:lnTo>
                  <a:lnTo>
                    <a:pt x="4082" y="150"/>
                  </a:lnTo>
                  <a:close/>
                </a:path>
              </a:pathLst>
            </a:custGeom>
            <a:solidFill>
              <a:srgbClr val="F7D5E9"/>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99" name="Rectangle">
              <a:extLst>
                <a:ext uri="{FF2B5EF4-FFF2-40B4-BE49-F238E27FC236}">
                  <a16:creationId xmlns:a16="http://schemas.microsoft.com/office/drawing/2014/main" id="{21F09117-2EC7-43F7-8EE6-FA823154FFA8}"/>
                </a:ext>
              </a:extLst>
            </p:cNvPr>
            <p:cNvSpPr/>
            <p:nvPr/>
          </p:nvSpPr>
          <p:spPr>
            <a:xfrm>
              <a:off x="0" y="31621"/>
              <a:ext cx="4897119" cy="3033368"/>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0469" name="Group">
            <a:extLst>
              <a:ext uri="{FF2B5EF4-FFF2-40B4-BE49-F238E27FC236}">
                <a16:creationId xmlns:a16="http://schemas.microsoft.com/office/drawing/2014/main" id="{D291458D-9403-4B59-9247-223A362258D4}"/>
              </a:ext>
            </a:extLst>
          </p:cNvPr>
          <p:cNvGrpSpPr>
            <a:grpSpLocks/>
          </p:cNvGrpSpPr>
          <p:nvPr/>
        </p:nvGrpSpPr>
        <p:grpSpPr bwMode="auto">
          <a:xfrm>
            <a:off x="12496800" y="7254875"/>
            <a:ext cx="6905627" cy="4305301"/>
            <a:chOff x="0" y="0"/>
            <a:chExt cx="4910666" cy="3062729"/>
          </a:xfrm>
        </p:grpSpPr>
        <p:sp>
          <p:nvSpPr>
            <p:cNvPr id="501" name="Shape">
              <a:extLst>
                <a:ext uri="{FF2B5EF4-FFF2-40B4-BE49-F238E27FC236}">
                  <a16:creationId xmlns:a16="http://schemas.microsoft.com/office/drawing/2014/main" id="{3C7AB5A5-3724-4259-BED9-D09E2E470541}"/>
                </a:ext>
              </a:extLst>
            </p:cNvPr>
            <p:cNvSpPr/>
            <p:nvPr/>
          </p:nvSpPr>
          <p:spPr>
            <a:xfrm>
              <a:off x="0" y="0"/>
              <a:ext cx="4910666" cy="3051435"/>
            </a:xfrm>
            <a:custGeom>
              <a:avLst/>
              <a:gdLst/>
              <a:ahLst/>
              <a:cxnLst>
                <a:cxn ang="0">
                  <a:pos x="wd2" y="hd2"/>
                </a:cxn>
                <a:cxn ang="5400000">
                  <a:pos x="wd2" y="hd2"/>
                </a:cxn>
                <a:cxn ang="10800000">
                  <a:pos x="wd2" y="hd2"/>
                </a:cxn>
                <a:cxn ang="16200000">
                  <a:pos x="wd2" y="hd2"/>
                </a:cxn>
              </a:cxnLst>
              <a:rect l="0" t="0" r="r" b="b"/>
              <a:pathLst>
                <a:path w="21600" h="21513" extrusionOk="0">
                  <a:moveTo>
                    <a:pt x="4082" y="150"/>
                  </a:moveTo>
                  <a:cubicBezTo>
                    <a:pt x="3953" y="399"/>
                    <a:pt x="3814" y="560"/>
                    <a:pt x="3615" y="735"/>
                  </a:cubicBezTo>
                  <a:cubicBezTo>
                    <a:pt x="3476" y="1009"/>
                    <a:pt x="3257" y="1233"/>
                    <a:pt x="3148" y="1531"/>
                  </a:cubicBezTo>
                  <a:cubicBezTo>
                    <a:pt x="3009" y="1917"/>
                    <a:pt x="2820" y="2353"/>
                    <a:pt x="2622" y="2702"/>
                  </a:cubicBezTo>
                  <a:cubicBezTo>
                    <a:pt x="2473" y="3598"/>
                    <a:pt x="2562" y="3113"/>
                    <a:pt x="2393" y="3947"/>
                  </a:cubicBezTo>
                  <a:cubicBezTo>
                    <a:pt x="2354" y="4146"/>
                    <a:pt x="2274" y="4532"/>
                    <a:pt x="2274" y="4532"/>
                  </a:cubicBezTo>
                  <a:cubicBezTo>
                    <a:pt x="2115" y="6076"/>
                    <a:pt x="2115" y="8292"/>
                    <a:pt x="3555" y="8926"/>
                  </a:cubicBezTo>
                  <a:cubicBezTo>
                    <a:pt x="4042" y="8902"/>
                    <a:pt x="4628" y="9163"/>
                    <a:pt x="5015" y="8777"/>
                  </a:cubicBezTo>
                  <a:cubicBezTo>
                    <a:pt x="5134" y="8653"/>
                    <a:pt x="5194" y="8466"/>
                    <a:pt x="5313" y="8341"/>
                  </a:cubicBezTo>
                  <a:cubicBezTo>
                    <a:pt x="5869" y="7794"/>
                    <a:pt x="6485" y="7121"/>
                    <a:pt x="7180" y="6947"/>
                  </a:cubicBezTo>
                  <a:cubicBezTo>
                    <a:pt x="7468" y="6972"/>
                    <a:pt x="7766" y="6984"/>
                    <a:pt x="8054" y="7022"/>
                  </a:cubicBezTo>
                  <a:cubicBezTo>
                    <a:pt x="8263" y="7047"/>
                    <a:pt x="8223" y="7134"/>
                    <a:pt x="8402" y="7246"/>
                  </a:cubicBezTo>
                  <a:cubicBezTo>
                    <a:pt x="8590" y="7370"/>
                    <a:pt x="8839" y="7408"/>
                    <a:pt x="9047" y="7457"/>
                  </a:cubicBezTo>
                  <a:cubicBezTo>
                    <a:pt x="9782" y="8080"/>
                    <a:pt x="9256" y="7931"/>
                    <a:pt x="10507" y="8117"/>
                  </a:cubicBezTo>
                  <a:cubicBezTo>
                    <a:pt x="10994" y="8429"/>
                    <a:pt x="11560" y="8914"/>
                    <a:pt x="12086" y="9076"/>
                  </a:cubicBezTo>
                  <a:cubicBezTo>
                    <a:pt x="12245" y="9375"/>
                    <a:pt x="12513" y="9611"/>
                    <a:pt x="12781" y="9736"/>
                  </a:cubicBezTo>
                  <a:cubicBezTo>
                    <a:pt x="12910" y="9798"/>
                    <a:pt x="13049" y="9823"/>
                    <a:pt x="13188" y="9873"/>
                  </a:cubicBezTo>
                  <a:cubicBezTo>
                    <a:pt x="13268" y="9898"/>
                    <a:pt x="13427" y="9947"/>
                    <a:pt x="13427" y="9947"/>
                  </a:cubicBezTo>
                  <a:cubicBezTo>
                    <a:pt x="13625" y="10134"/>
                    <a:pt x="13794" y="10383"/>
                    <a:pt x="14013" y="10532"/>
                  </a:cubicBezTo>
                  <a:cubicBezTo>
                    <a:pt x="14132" y="10620"/>
                    <a:pt x="14291" y="10607"/>
                    <a:pt x="14420" y="10682"/>
                  </a:cubicBezTo>
                  <a:cubicBezTo>
                    <a:pt x="14887" y="10943"/>
                    <a:pt x="15314" y="10993"/>
                    <a:pt x="15820" y="11118"/>
                  </a:cubicBezTo>
                  <a:cubicBezTo>
                    <a:pt x="17022" y="11068"/>
                    <a:pt x="17985" y="11006"/>
                    <a:pt x="19147" y="10757"/>
                  </a:cubicBezTo>
                  <a:cubicBezTo>
                    <a:pt x="19624" y="10508"/>
                    <a:pt x="20001" y="10358"/>
                    <a:pt x="20369" y="9873"/>
                  </a:cubicBezTo>
                  <a:cubicBezTo>
                    <a:pt x="20547" y="9225"/>
                    <a:pt x="20478" y="9586"/>
                    <a:pt x="20547" y="8777"/>
                  </a:cubicBezTo>
                  <a:cubicBezTo>
                    <a:pt x="20508" y="7744"/>
                    <a:pt x="20498" y="6885"/>
                    <a:pt x="20249" y="5926"/>
                  </a:cubicBezTo>
                  <a:cubicBezTo>
                    <a:pt x="20210" y="5752"/>
                    <a:pt x="20210" y="5578"/>
                    <a:pt x="20140" y="5416"/>
                  </a:cubicBezTo>
                  <a:cubicBezTo>
                    <a:pt x="19951" y="5017"/>
                    <a:pt x="19802" y="4818"/>
                    <a:pt x="19495" y="4606"/>
                  </a:cubicBezTo>
                  <a:cubicBezTo>
                    <a:pt x="19375" y="4519"/>
                    <a:pt x="19147" y="4320"/>
                    <a:pt x="19147" y="4320"/>
                  </a:cubicBezTo>
                  <a:cubicBezTo>
                    <a:pt x="19038" y="4034"/>
                    <a:pt x="18879" y="3498"/>
                    <a:pt x="18680" y="3287"/>
                  </a:cubicBezTo>
                  <a:cubicBezTo>
                    <a:pt x="18392" y="2976"/>
                    <a:pt x="17965" y="2913"/>
                    <a:pt x="17687" y="2565"/>
                  </a:cubicBezTo>
                  <a:cubicBezTo>
                    <a:pt x="17588" y="2191"/>
                    <a:pt x="17399" y="1980"/>
                    <a:pt x="17220" y="1681"/>
                  </a:cubicBezTo>
                  <a:cubicBezTo>
                    <a:pt x="17032" y="1370"/>
                    <a:pt x="16922" y="1083"/>
                    <a:pt x="16694" y="809"/>
                  </a:cubicBezTo>
                  <a:cubicBezTo>
                    <a:pt x="16456" y="-87"/>
                    <a:pt x="17786" y="37"/>
                    <a:pt x="18094" y="0"/>
                  </a:cubicBezTo>
                  <a:cubicBezTo>
                    <a:pt x="18492" y="262"/>
                    <a:pt x="18750" y="-25"/>
                    <a:pt x="19207" y="75"/>
                  </a:cubicBezTo>
                  <a:cubicBezTo>
                    <a:pt x="19346" y="349"/>
                    <a:pt x="19246" y="286"/>
                    <a:pt x="19495" y="286"/>
                  </a:cubicBezTo>
                  <a:lnTo>
                    <a:pt x="21600" y="224"/>
                  </a:lnTo>
                  <a:lnTo>
                    <a:pt x="21540" y="21513"/>
                  </a:lnTo>
                  <a:lnTo>
                    <a:pt x="0" y="21513"/>
                  </a:lnTo>
                  <a:lnTo>
                    <a:pt x="60" y="150"/>
                  </a:lnTo>
                  <a:lnTo>
                    <a:pt x="4082" y="150"/>
                  </a:lnTo>
                  <a:close/>
                </a:path>
              </a:pathLst>
            </a:custGeom>
            <a:solidFill>
              <a:srgbClr val="CBF0B0"/>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02" name="Rectangle">
              <a:extLst>
                <a:ext uri="{FF2B5EF4-FFF2-40B4-BE49-F238E27FC236}">
                  <a16:creationId xmlns:a16="http://schemas.microsoft.com/office/drawing/2014/main" id="{110AF021-2E9B-4B11-934A-5BFF42828341}"/>
                </a:ext>
              </a:extLst>
            </p:cNvPr>
            <p:cNvSpPr/>
            <p:nvPr/>
          </p:nvSpPr>
          <p:spPr>
            <a:xfrm>
              <a:off x="0" y="20327"/>
              <a:ext cx="4897119" cy="3042402"/>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504" name="Shape">
            <a:extLst>
              <a:ext uri="{FF2B5EF4-FFF2-40B4-BE49-F238E27FC236}">
                <a16:creationId xmlns:a16="http://schemas.microsoft.com/office/drawing/2014/main" id="{5D47145B-476E-4559-B585-EABD808EA93D}"/>
              </a:ext>
            </a:extLst>
          </p:cNvPr>
          <p:cNvSpPr/>
          <p:nvPr/>
        </p:nvSpPr>
        <p:spPr>
          <a:xfrm>
            <a:off x="5895980" y="2428876"/>
            <a:ext cx="5514973" cy="3721101"/>
          </a:xfrm>
          <a:custGeom>
            <a:avLst/>
            <a:gdLst/>
            <a:ahLst/>
            <a:cxnLst>
              <a:cxn ang="0">
                <a:pos x="wd2" y="hd2"/>
              </a:cxn>
              <a:cxn ang="5400000">
                <a:pos x="wd2" y="hd2"/>
              </a:cxn>
              <a:cxn ang="10800000">
                <a:pos x="wd2" y="hd2"/>
              </a:cxn>
              <a:cxn ang="16200000">
                <a:pos x="wd2" y="hd2"/>
              </a:cxn>
            </a:cxnLst>
            <a:rect l="0" t="0" r="r" b="b"/>
            <a:pathLst>
              <a:path w="21557" h="21600" extrusionOk="0">
                <a:moveTo>
                  <a:pt x="2041" y="21600"/>
                </a:moveTo>
                <a:cubicBezTo>
                  <a:pt x="1706" y="21075"/>
                  <a:pt x="1793" y="20447"/>
                  <a:pt x="1595" y="19858"/>
                </a:cubicBezTo>
                <a:cubicBezTo>
                  <a:pt x="1545" y="19704"/>
                  <a:pt x="1557" y="19512"/>
                  <a:pt x="1446" y="19396"/>
                </a:cubicBezTo>
                <a:cubicBezTo>
                  <a:pt x="1160" y="19102"/>
                  <a:pt x="888" y="18807"/>
                  <a:pt x="639" y="18487"/>
                </a:cubicBezTo>
                <a:cubicBezTo>
                  <a:pt x="528" y="18346"/>
                  <a:pt x="342" y="18026"/>
                  <a:pt x="342" y="18026"/>
                </a:cubicBezTo>
                <a:cubicBezTo>
                  <a:pt x="292" y="17846"/>
                  <a:pt x="230" y="17667"/>
                  <a:pt x="193" y="17488"/>
                </a:cubicBezTo>
                <a:cubicBezTo>
                  <a:pt x="131" y="17180"/>
                  <a:pt x="44" y="16578"/>
                  <a:pt x="44" y="16578"/>
                </a:cubicBezTo>
                <a:cubicBezTo>
                  <a:pt x="-31" y="15284"/>
                  <a:pt x="-43" y="14105"/>
                  <a:pt x="267" y="12850"/>
                </a:cubicBezTo>
                <a:cubicBezTo>
                  <a:pt x="292" y="12735"/>
                  <a:pt x="342" y="12389"/>
                  <a:pt x="416" y="12248"/>
                </a:cubicBezTo>
                <a:cubicBezTo>
                  <a:pt x="825" y="11492"/>
                  <a:pt x="1433" y="10890"/>
                  <a:pt x="2116" y="10416"/>
                </a:cubicBezTo>
                <a:cubicBezTo>
                  <a:pt x="2947" y="9839"/>
                  <a:pt x="1607" y="10544"/>
                  <a:pt x="2624" y="9967"/>
                </a:cubicBezTo>
                <a:cubicBezTo>
                  <a:pt x="3356" y="9544"/>
                  <a:pt x="4088" y="9288"/>
                  <a:pt x="4907" y="9045"/>
                </a:cubicBezTo>
                <a:cubicBezTo>
                  <a:pt x="5217" y="8955"/>
                  <a:pt x="5552" y="8930"/>
                  <a:pt x="5863" y="8827"/>
                </a:cubicBezTo>
                <a:cubicBezTo>
                  <a:pt x="6222" y="8699"/>
                  <a:pt x="6595" y="8532"/>
                  <a:pt x="6967" y="8443"/>
                </a:cubicBezTo>
                <a:cubicBezTo>
                  <a:pt x="7215" y="8391"/>
                  <a:pt x="7711" y="8289"/>
                  <a:pt x="7711" y="8289"/>
                </a:cubicBezTo>
                <a:cubicBezTo>
                  <a:pt x="8232" y="8020"/>
                  <a:pt x="8691" y="7764"/>
                  <a:pt x="9188" y="7456"/>
                </a:cubicBezTo>
                <a:cubicBezTo>
                  <a:pt x="9287" y="7302"/>
                  <a:pt x="9374" y="7149"/>
                  <a:pt x="9473" y="6995"/>
                </a:cubicBezTo>
                <a:cubicBezTo>
                  <a:pt x="9523" y="6918"/>
                  <a:pt x="9622" y="6764"/>
                  <a:pt x="9622" y="6764"/>
                </a:cubicBezTo>
                <a:cubicBezTo>
                  <a:pt x="9733" y="6162"/>
                  <a:pt x="9820" y="5944"/>
                  <a:pt x="9622" y="5163"/>
                </a:cubicBezTo>
                <a:cubicBezTo>
                  <a:pt x="9572" y="4958"/>
                  <a:pt x="9262" y="4638"/>
                  <a:pt x="9262" y="4638"/>
                </a:cubicBezTo>
                <a:cubicBezTo>
                  <a:pt x="9138" y="4253"/>
                  <a:pt x="9014" y="3882"/>
                  <a:pt x="8890" y="3498"/>
                </a:cubicBezTo>
                <a:cubicBezTo>
                  <a:pt x="8828" y="3318"/>
                  <a:pt x="8592" y="3036"/>
                  <a:pt x="8592" y="3036"/>
                </a:cubicBezTo>
                <a:cubicBezTo>
                  <a:pt x="8505" y="2690"/>
                  <a:pt x="8344" y="2344"/>
                  <a:pt x="8145" y="2050"/>
                </a:cubicBezTo>
                <a:cubicBezTo>
                  <a:pt x="7934" y="1268"/>
                  <a:pt x="8009" y="1294"/>
                  <a:pt x="8009" y="77"/>
                </a:cubicBezTo>
                <a:lnTo>
                  <a:pt x="21557" y="0"/>
                </a:lnTo>
                <a:lnTo>
                  <a:pt x="21557" y="21600"/>
                </a:lnTo>
                <a:lnTo>
                  <a:pt x="2041" y="21600"/>
                </a:lnTo>
                <a:close/>
              </a:path>
            </a:pathLst>
          </a:custGeom>
          <a:solidFill>
            <a:srgbClr val="F7D5E9"/>
          </a:solidFill>
          <a:ln w="50800" cap="rnd"/>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05" name="Rectangle">
            <a:extLst>
              <a:ext uri="{FF2B5EF4-FFF2-40B4-BE49-F238E27FC236}">
                <a16:creationId xmlns:a16="http://schemas.microsoft.com/office/drawing/2014/main" id="{098D3A24-144E-44E3-84A8-B71399974C04}"/>
              </a:ext>
            </a:extLst>
          </p:cNvPr>
          <p:cNvSpPr/>
          <p:nvPr/>
        </p:nvSpPr>
        <p:spPr>
          <a:xfrm>
            <a:off x="4210052" y="2428878"/>
            <a:ext cx="7219949" cy="3740149"/>
          </a:xfrm>
          <a:prstGeom prst="rect">
            <a:avLst/>
          </a:prstGeom>
          <a:blipFill>
            <a:blip r:embed="rId2"/>
          </a:blipFill>
          <a:ln w="50800" cap="rnd">
            <a:solidFill>
              <a:srgbClr val="044993"/>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nvGrpSpPr>
          <p:cNvPr id="190472" name="Group">
            <a:extLst>
              <a:ext uri="{FF2B5EF4-FFF2-40B4-BE49-F238E27FC236}">
                <a16:creationId xmlns:a16="http://schemas.microsoft.com/office/drawing/2014/main" id="{BED27592-ADD4-4F92-8143-02C29E190765}"/>
              </a:ext>
            </a:extLst>
          </p:cNvPr>
          <p:cNvGrpSpPr>
            <a:grpSpLocks/>
          </p:cNvGrpSpPr>
          <p:nvPr/>
        </p:nvGrpSpPr>
        <p:grpSpPr bwMode="auto">
          <a:xfrm>
            <a:off x="12392028" y="2438402"/>
            <a:ext cx="7219949" cy="3721101"/>
            <a:chOff x="0" y="0"/>
            <a:chExt cx="5134186" cy="2646115"/>
          </a:xfrm>
        </p:grpSpPr>
        <p:sp>
          <p:nvSpPr>
            <p:cNvPr id="506" name="Shape">
              <a:extLst>
                <a:ext uri="{FF2B5EF4-FFF2-40B4-BE49-F238E27FC236}">
                  <a16:creationId xmlns:a16="http://schemas.microsoft.com/office/drawing/2014/main" id="{3FD1A731-6F5F-4D4B-8631-AA1DC603EF09}"/>
                </a:ext>
              </a:extLst>
            </p:cNvPr>
            <p:cNvSpPr/>
            <p:nvPr/>
          </p:nvSpPr>
          <p:spPr>
            <a:xfrm>
              <a:off x="1196622" y="0"/>
              <a:ext cx="3924017" cy="2646115"/>
            </a:xfrm>
            <a:custGeom>
              <a:avLst/>
              <a:gdLst/>
              <a:ahLst/>
              <a:cxnLst>
                <a:cxn ang="0">
                  <a:pos x="wd2" y="hd2"/>
                </a:cxn>
                <a:cxn ang="5400000">
                  <a:pos x="wd2" y="hd2"/>
                </a:cxn>
                <a:cxn ang="10800000">
                  <a:pos x="wd2" y="hd2"/>
                </a:cxn>
                <a:cxn ang="16200000">
                  <a:pos x="wd2" y="hd2"/>
                </a:cxn>
              </a:cxnLst>
              <a:rect l="0" t="0" r="r" b="b"/>
              <a:pathLst>
                <a:path w="21557" h="21600" extrusionOk="0">
                  <a:moveTo>
                    <a:pt x="2041" y="21600"/>
                  </a:moveTo>
                  <a:cubicBezTo>
                    <a:pt x="1706" y="21075"/>
                    <a:pt x="1793" y="20447"/>
                    <a:pt x="1595" y="19858"/>
                  </a:cubicBezTo>
                  <a:cubicBezTo>
                    <a:pt x="1545" y="19704"/>
                    <a:pt x="1557" y="19512"/>
                    <a:pt x="1446" y="19396"/>
                  </a:cubicBezTo>
                  <a:cubicBezTo>
                    <a:pt x="1160" y="19102"/>
                    <a:pt x="888" y="18807"/>
                    <a:pt x="639" y="18487"/>
                  </a:cubicBezTo>
                  <a:cubicBezTo>
                    <a:pt x="528" y="18346"/>
                    <a:pt x="342" y="18026"/>
                    <a:pt x="342" y="18026"/>
                  </a:cubicBezTo>
                  <a:cubicBezTo>
                    <a:pt x="292" y="17846"/>
                    <a:pt x="230" y="17667"/>
                    <a:pt x="193" y="17488"/>
                  </a:cubicBezTo>
                  <a:cubicBezTo>
                    <a:pt x="131" y="17180"/>
                    <a:pt x="44" y="16578"/>
                    <a:pt x="44" y="16578"/>
                  </a:cubicBezTo>
                  <a:cubicBezTo>
                    <a:pt x="-31" y="15284"/>
                    <a:pt x="-43" y="14105"/>
                    <a:pt x="267" y="12850"/>
                  </a:cubicBezTo>
                  <a:cubicBezTo>
                    <a:pt x="292" y="12735"/>
                    <a:pt x="342" y="12389"/>
                    <a:pt x="416" y="12248"/>
                  </a:cubicBezTo>
                  <a:cubicBezTo>
                    <a:pt x="825" y="11492"/>
                    <a:pt x="1433" y="10890"/>
                    <a:pt x="2116" y="10416"/>
                  </a:cubicBezTo>
                  <a:cubicBezTo>
                    <a:pt x="2947" y="9839"/>
                    <a:pt x="1607" y="10544"/>
                    <a:pt x="2624" y="9967"/>
                  </a:cubicBezTo>
                  <a:cubicBezTo>
                    <a:pt x="3356" y="9544"/>
                    <a:pt x="4088" y="9288"/>
                    <a:pt x="4907" y="9045"/>
                  </a:cubicBezTo>
                  <a:cubicBezTo>
                    <a:pt x="5217" y="8955"/>
                    <a:pt x="5552" y="8930"/>
                    <a:pt x="5863" y="8827"/>
                  </a:cubicBezTo>
                  <a:cubicBezTo>
                    <a:pt x="6222" y="8699"/>
                    <a:pt x="6595" y="8532"/>
                    <a:pt x="6967" y="8443"/>
                  </a:cubicBezTo>
                  <a:cubicBezTo>
                    <a:pt x="7215" y="8391"/>
                    <a:pt x="7711" y="8289"/>
                    <a:pt x="7711" y="8289"/>
                  </a:cubicBezTo>
                  <a:cubicBezTo>
                    <a:pt x="8232" y="8020"/>
                    <a:pt x="8691" y="7764"/>
                    <a:pt x="9188" y="7456"/>
                  </a:cubicBezTo>
                  <a:cubicBezTo>
                    <a:pt x="9287" y="7302"/>
                    <a:pt x="9374" y="7149"/>
                    <a:pt x="9473" y="6995"/>
                  </a:cubicBezTo>
                  <a:cubicBezTo>
                    <a:pt x="9523" y="6918"/>
                    <a:pt x="9622" y="6764"/>
                    <a:pt x="9622" y="6764"/>
                  </a:cubicBezTo>
                  <a:cubicBezTo>
                    <a:pt x="9733" y="6162"/>
                    <a:pt x="9820" y="5944"/>
                    <a:pt x="9622" y="5163"/>
                  </a:cubicBezTo>
                  <a:cubicBezTo>
                    <a:pt x="9572" y="4958"/>
                    <a:pt x="9262" y="4638"/>
                    <a:pt x="9262" y="4638"/>
                  </a:cubicBezTo>
                  <a:cubicBezTo>
                    <a:pt x="9138" y="4253"/>
                    <a:pt x="9014" y="3882"/>
                    <a:pt x="8890" y="3498"/>
                  </a:cubicBezTo>
                  <a:cubicBezTo>
                    <a:pt x="8828" y="3318"/>
                    <a:pt x="8592" y="3036"/>
                    <a:pt x="8592" y="3036"/>
                  </a:cubicBezTo>
                  <a:cubicBezTo>
                    <a:pt x="8505" y="2690"/>
                    <a:pt x="8344" y="2344"/>
                    <a:pt x="8145" y="2050"/>
                  </a:cubicBezTo>
                  <a:cubicBezTo>
                    <a:pt x="7934" y="1268"/>
                    <a:pt x="8009" y="1294"/>
                    <a:pt x="8009" y="77"/>
                  </a:cubicBezTo>
                  <a:lnTo>
                    <a:pt x="21557" y="0"/>
                  </a:lnTo>
                  <a:lnTo>
                    <a:pt x="21557" y="21600"/>
                  </a:lnTo>
                  <a:lnTo>
                    <a:pt x="2041" y="21600"/>
                  </a:lnTo>
                  <a:close/>
                </a:path>
              </a:pathLst>
            </a:custGeom>
            <a:solidFill>
              <a:srgbClr val="CBF0B0"/>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07" name="Rectangle">
              <a:extLst>
                <a:ext uri="{FF2B5EF4-FFF2-40B4-BE49-F238E27FC236}">
                  <a16:creationId xmlns:a16="http://schemas.microsoft.com/office/drawing/2014/main" id="{A6AE6308-DBB4-4D56-85FE-63E727C352AB}"/>
                </a:ext>
              </a:extLst>
            </p:cNvPr>
            <p:cNvSpPr/>
            <p:nvPr/>
          </p:nvSpPr>
          <p:spPr>
            <a:xfrm>
              <a:off x="0" y="0"/>
              <a:ext cx="5134186" cy="2646115"/>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509" name="A’">
            <a:extLst>
              <a:ext uri="{FF2B5EF4-FFF2-40B4-BE49-F238E27FC236}">
                <a16:creationId xmlns:a16="http://schemas.microsoft.com/office/drawing/2014/main" id="{520C1630-66E4-466E-A292-39034D21BA45}"/>
              </a:ext>
            </a:extLst>
          </p:cNvPr>
          <p:cNvSpPr/>
          <p:nvPr/>
        </p:nvSpPr>
        <p:spPr>
          <a:xfrm>
            <a:off x="15593450" y="6073780"/>
            <a:ext cx="1267953"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A’</a:t>
            </a:r>
          </a:p>
        </p:txBody>
      </p:sp>
      <p:sp>
        <p:nvSpPr>
          <p:cNvPr id="510" name="A">
            <a:extLst>
              <a:ext uri="{FF2B5EF4-FFF2-40B4-BE49-F238E27FC236}">
                <a16:creationId xmlns:a16="http://schemas.microsoft.com/office/drawing/2014/main" id="{21E7295F-8A96-4ADE-9D80-DF39DDC02E92}"/>
              </a:ext>
            </a:extLst>
          </p:cNvPr>
          <p:cNvSpPr/>
          <p:nvPr/>
        </p:nvSpPr>
        <p:spPr>
          <a:xfrm>
            <a:off x="7505105" y="6073780"/>
            <a:ext cx="947353"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A</a:t>
            </a:r>
          </a:p>
        </p:txBody>
      </p:sp>
      <p:sp>
        <p:nvSpPr>
          <p:cNvPr id="511" name="B’">
            <a:extLst>
              <a:ext uri="{FF2B5EF4-FFF2-40B4-BE49-F238E27FC236}">
                <a16:creationId xmlns:a16="http://schemas.microsoft.com/office/drawing/2014/main" id="{096D141C-3AE9-4EB3-8C1B-9C5809791DAB}"/>
              </a:ext>
            </a:extLst>
          </p:cNvPr>
          <p:cNvSpPr/>
          <p:nvPr/>
        </p:nvSpPr>
        <p:spPr>
          <a:xfrm>
            <a:off x="15619070" y="11372852"/>
            <a:ext cx="1223070"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B’</a:t>
            </a:r>
          </a:p>
        </p:txBody>
      </p:sp>
      <p:sp>
        <p:nvSpPr>
          <p:cNvPr id="512" name="B">
            <a:extLst>
              <a:ext uri="{FF2B5EF4-FFF2-40B4-BE49-F238E27FC236}">
                <a16:creationId xmlns:a16="http://schemas.microsoft.com/office/drawing/2014/main" id="{2D4D37AF-1EA0-468F-A038-4C3C7FE52EC3}"/>
              </a:ext>
            </a:extLst>
          </p:cNvPr>
          <p:cNvSpPr/>
          <p:nvPr/>
        </p:nvSpPr>
        <p:spPr>
          <a:xfrm>
            <a:off x="7529130" y="11372852"/>
            <a:ext cx="902469"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B</a:t>
            </a:r>
          </a:p>
        </p:txBody>
      </p:sp>
      <p:grpSp>
        <p:nvGrpSpPr>
          <p:cNvPr id="551" name="Group">
            <a:extLst>
              <a:ext uri="{FF2B5EF4-FFF2-40B4-BE49-F238E27FC236}">
                <a16:creationId xmlns:a16="http://schemas.microsoft.com/office/drawing/2014/main" id="{845FC0A4-30B0-4FF9-B757-D97B15B942DC}"/>
              </a:ext>
            </a:extLst>
          </p:cNvPr>
          <p:cNvGrpSpPr>
            <a:grpSpLocks/>
          </p:cNvGrpSpPr>
          <p:nvPr/>
        </p:nvGrpSpPr>
        <p:grpSpPr bwMode="auto">
          <a:xfrm>
            <a:off x="5051428" y="4222751"/>
            <a:ext cx="9648824" cy="1527176"/>
            <a:chOff x="0" y="0"/>
            <a:chExt cx="6861387" cy="1085991"/>
          </a:xfrm>
        </p:grpSpPr>
        <p:grpSp>
          <p:nvGrpSpPr>
            <p:cNvPr id="190601" name="Group">
              <a:extLst>
                <a:ext uri="{FF2B5EF4-FFF2-40B4-BE49-F238E27FC236}">
                  <a16:creationId xmlns:a16="http://schemas.microsoft.com/office/drawing/2014/main" id="{66AE8D82-025C-455F-B90D-4210F106658E}"/>
                </a:ext>
              </a:extLst>
            </p:cNvPr>
            <p:cNvGrpSpPr>
              <a:grpSpLocks/>
            </p:cNvGrpSpPr>
            <p:nvPr/>
          </p:nvGrpSpPr>
          <p:grpSpPr bwMode="auto">
            <a:xfrm>
              <a:off x="5797973" y="0"/>
              <a:ext cx="1063414" cy="636694"/>
              <a:chOff x="0" y="0"/>
              <a:chExt cx="1063413" cy="636693"/>
            </a:xfrm>
          </p:grpSpPr>
          <p:sp>
            <p:nvSpPr>
              <p:cNvPr id="513" name="Square">
                <a:extLst>
                  <a:ext uri="{FF2B5EF4-FFF2-40B4-BE49-F238E27FC236}">
                    <a16:creationId xmlns:a16="http://schemas.microsoft.com/office/drawing/2014/main" id="{F8BFCAEC-DF2D-4337-8C52-8B846F4F25B9}"/>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4" name="Square">
                <a:extLst>
                  <a:ext uri="{FF2B5EF4-FFF2-40B4-BE49-F238E27FC236}">
                    <a16:creationId xmlns:a16="http://schemas.microsoft.com/office/drawing/2014/main" id="{72D463F7-3DFD-4852-A4B7-0A86157B817C}"/>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5" name="Square">
                <a:extLst>
                  <a:ext uri="{FF2B5EF4-FFF2-40B4-BE49-F238E27FC236}">
                    <a16:creationId xmlns:a16="http://schemas.microsoft.com/office/drawing/2014/main" id="{F8A24BF2-32B6-42A1-8912-E4C72916AC94}"/>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6" name="Square">
                <a:extLst>
                  <a:ext uri="{FF2B5EF4-FFF2-40B4-BE49-F238E27FC236}">
                    <a16:creationId xmlns:a16="http://schemas.microsoft.com/office/drawing/2014/main" id="{01B0E87A-7CB3-4371-A282-DECC118E25BC}"/>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7" name="Square">
                <a:extLst>
                  <a:ext uri="{FF2B5EF4-FFF2-40B4-BE49-F238E27FC236}">
                    <a16:creationId xmlns:a16="http://schemas.microsoft.com/office/drawing/2014/main" id="{633D95C2-3540-4917-849F-950B2563EC4F}"/>
                  </a:ext>
                </a:extLst>
              </p:cNvPr>
              <p:cNvSpPr/>
              <p:nvPr/>
            </p:nvSpPr>
            <p:spPr>
              <a:xfrm>
                <a:off x="214489" y="42446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8" name="Square">
                <a:extLst>
                  <a:ext uri="{FF2B5EF4-FFF2-40B4-BE49-F238E27FC236}">
                    <a16:creationId xmlns:a16="http://schemas.microsoft.com/office/drawing/2014/main" id="{9E5E461A-7060-4633-A5F4-0518B10BB17C}"/>
                  </a:ext>
                </a:extLst>
              </p:cNvPr>
              <p:cNvSpPr/>
              <p:nvPr/>
            </p:nvSpPr>
            <p:spPr>
              <a:xfrm>
                <a:off x="2258" y="42446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9" name="Square">
                <a:extLst>
                  <a:ext uri="{FF2B5EF4-FFF2-40B4-BE49-F238E27FC236}">
                    <a16:creationId xmlns:a16="http://schemas.microsoft.com/office/drawing/2014/main" id="{4E46324E-FD8C-44ED-8FC8-FD7C9E0CBCBF}"/>
                  </a:ext>
                </a:extLst>
              </p:cNvPr>
              <p:cNvSpPr/>
              <p:nvPr/>
            </p:nvSpPr>
            <p:spPr>
              <a:xfrm>
                <a:off x="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0" name="Square">
                <a:extLst>
                  <a:ext uri="{FF2B5EF4-FFF2-40B4-BE49-F238E27FC236}">
                    <a16:creationId xmlns:a16="http://schemas.microsoft.com/office/drawing/2014/main" id="{9069227F-8355-4F92-A4D4-4EC173C89870}"/>
                  </a:ext>
                </a:extLst>
              </p:cNvPr>
              <p:cNvSpPr/>
              <p:nvPr/>
            </p:nvSpPr>
            <p:spPr>
              <a:xfrm>
                <a:off x="63895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1" name="Square">
                <a:extLst>
                  <a:ext uri="{FF2B5EF4-FFF2-40B4-BE49-F238E27FC236}">
                    <a16:creationId xmlns:a16="http://schemas.microsoft.com/office/drawing/2014/main" id="{1C721A26-2125-403E-891F-F1386DFA9D2F}"/>
                  </a:ext>
                </a:extLst>
              </p:cNvPr>
              <p:cNvSpPr/>
              <p:nvPr/>
            </p:nvSpPr>
            <p:spPr>
              <a:xfrm>
                <a:off x="63895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2" name="Square">
                <a:extLst>
                  <a:ext uri="{FF2B5EF4-FFF2-40B4-BE49-F238E27FC236}">
                    <a16:creationId xmlns:a16="http://schemas.microsoft.com/office/drawing/2014/main" id="{8FF2AC97-9206-46AD-BA1C-2A00363AB254}"/>
                  </a:ext>
                </a:extLst>
              </p:cNvPr>
              <p:cNvSpPr/>
              <p:nvPr/>
            </p:nvSpPr>
            <p:spPr>
              <a:xfrm>
                <a:off x="851182"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3" name="Square">
                <a:extLst>
                  <a:ext uri="{FF2B5EF4-FFF2-40B4-BE49-F238E27FC236}">
                    <a16:creationId xmlns:a16="http://schemas.microsoft.com/office/drawing/2014/main" id="{0B655B41-E667-4BD2-8B94-4B3CE7C99AA8}"/>
                  </a:ext>
                </a:extLst>
              </p:cNvPr>
              <p:cNvSpPr/>
              <p:nvPr/>
            </p:nvSpPr>
            <p:spPr>
              <a:xfrm>
                <a:off x="851182"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4" name="Square">
                <a:extLst>
                  <a:ext uri="{FF2B5EF4-FFF2-40B4-BE49-F238E27FC236}">
                    <a16:creationId xmlns:a16="http://schemas.microsoft.com/office/drawing/2014/main" id="{769965C7-507F-4A9B-90FF-46DEC154D106}"/>
                  </a:ext>
                </a:extLst>
              </p:cNvPr>
              <p:cNvSpPr/>
              <p:nvPr/>
            </p:nvSpPr>
            <p:spPr>
              <a:xfrm>
                <a:off x="426720" y="42446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0602" name="Group">
              <a:extLst>
                <a:ext uri="{FF2B5EF4-FFF2-40B4-BE49-F238E27FC236}">
                  <a16:creationId xmlns:a16="http://schemas.microsoft.com/office/drawing/2014/main" id="{19331802-0C9B-4130-8FCE-BE9B73059051}"/>
                </a:ext>
              </a:extLst>
            </p:cNvPr>
            <p:cNvGrpSpPr>
              <a:grpSpLocks/>
            </p:cNvGrpSpPr>
            <p:nvPr/>
          </p:nvGrpSpPr>
          <p:grpSpPr bwMode="auto">
            <a:xfrm>
              <a:off x="0" y="20320"/>
              <a:ext cx="1063414" cy="1065672"/>
              <a:chOff x="0" y="0"/>
              <a:chExt cx="1063413" cy="1065671"/>
            </a:xfrm>
          </p:grpSpPr>
          <p:sp>
            <p:nvSpPr>
              <p:cNvPr id="526" name="Square">
                <a:extLst>
                  <a:ext uri="{FF2B5EF4-FFF2-40B4-BE49-F238E27FC236}">
                    <a16:creationId xmlns:a16="http://schemas.microsoft.com/office/drawing/2014/main" id="{559DE16B-50F8-4A4C-AD5A-3D29DEFDF360}"/>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7" name="Square">
                <a:extLst>
                  <a:ext uri="{FF2B5EF4-FFF2-40B4-BE49-F238E27FC236}">
                    <a16:creationId xmlns:a16="http://schemas.microsoft.com/office/drawing/2014/main" id="{607C59A8-BFC8-414A-8564-9585BB730CB7}"/>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8" name="Square">
                <a:extLst>
                  <a:ext uri="{FF2B5EF4-FFF2-40B4-BE49-F238E27FC236}">
                    <a16:creationId xmlns:a16="http://schemas.microsoft.com/office/drawing/2014/main" id="{D89C7E05-706C-45FC-82FE-D2297C8F8A29}"/>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9" name="Square">
                <a:extLst>
                  <a:ext uri="{FF2B5EF4-FFF2-40B4-BE49-F238E27FC236}">
                    <a16:creationId xmlns:a16="http://schemas.microsoft.com/office/drawing/2014/main" id="{6040CCA6-57C4-47D7-9886-DD67E97D7C13}"/>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0" name="Square">
                <a:extLst>
                  <a:ext uri="{FF2B5EF4-FFF2-40B4-BE49-F238E27FC236}">
                    <a16:creationId xmlns:a16="http://schemas.microsoft.com/office/drawing/2014/main" id="{89C38674-B992-44E7-8FF7-F57D05637A1F}"/>
                  </a:ext>
                </a:extLst>
              </p:cNvPr>
              <p:cNvSpPr/>
              <p:nvPr/>
            </p:nvSpPr>
            <p:spPr>
              <a:xfrm>
                <a:off x="21448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1" name="Square">
                <a:extLst>
                  <a:ext uri="{FF2B5EF4-FFF2-40B4-BE49-F238E27FC236}">
                    <a16:creationId xmlns:a16="http://schemas.microsoft.com/office/drawing/2014/main" id="{C8125CF1-F03E-4775-B7B5-59A0D6773957}"/>
                  </a:ext>
                </a:extLst>
              </p:cNvPr>
              <p:cNvSpPr/>
              <p:nvPr/>
            </p:nvSpPr>
            <p:spPr>
              <a:xfrm>
                <a:off x="2257"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2" name="Square">
                <a:extLst>
                  <a:ext uri="{FF2B5EF4-FFF2-40B4-BE49-F238E27FC236}">
                    <a16:creationId xmlns:a16="http://schemas.microsoft.com/office/drawing/2014/main" id="{6D5D4E53-B9C2-43D4-A67F-15167E7762C7}"/>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3" name="Square">
                <a:extLst>
                  <a:ext uri="{FF2B5EF4-FFF2-40B4-BE49-F238E27FC236}">
                    <a16:creationId xmlns:a16="http://schemas.microsoft.com/office/drawing/2014/main" id="{6094A0C1-5539-4CD3-B36F-EF8EB8D35021}"/>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4" name="Square">
                <a:extLst>
                  <a:ext uri="{FF2B5EF4-FFF2-40B4-BE49-F238E27FC236}">
                    <a16:creationId xmlns:a16="http://schemas.microsoft.com/office/drawing/2014/main" id="{6B8710A8-9834-4D09-931E-CBFCF437240C}"/>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5" name="Square">
                <a:extLst>
                  <a:ext uri="{FF2B5EF4-FFF2-40B4-BE49-F238E27FC236}">
                    <a16:creationId xmlns:a16="http://schemas.microsoft.com/office/drawing/2014/main" id="{A28EDACF-BC06-4592-823F-8BCB81086143}"/>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6" name="Square">
                <a:extLst>
                  <a:ext uri="{FF2B5EF4-FFF2-40B4-BE49-F238E27FC236}">
                    <a16:creationId xmlns:a16="http://schemas.microsoft.com/office/drawing/2014/main" id="{718CC526-CAFB-48CA-A5C2-20144A910294}"/>
                  </a:ext>
                </a:extLst>
              </p:cNvPr>
              <p:cNvSpPr/>
              <p:nvPr/>
            </p:nvSpPr>
            <p:spPr>
              <a:xfrm>
                <a:off x="426719"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7" name="Square">
                <a:extLst>
                  <a:ext uri="{FF2B5EF4-FFF2-40B4-BE49-F238E27FC236}">
                    <a16:creationId xmlns:a16="http://schemas.microsoft.com/office/drawing/2014/main" id="{4DB2873C-1F42-48DD-93AE-60590627B3B9}"/>
                  </a:ext>
                </a:extLst>
              </p:cNvPr>
              <p:cNvSpPr/>
              <p:nvPr/>
            </p:nvSpPr>
            <p:spPr>
              <a:xfrm>
                <a:off x="214488"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8" name="Square">
                <a:extLst>
                  <a:ext uri="{FF2B5EF4-FFF2-40B4-BE49-F238E27FC236}">
                    <a16:creationId xmlns:a16="http://schemas.microsoft.com/office/drawing/2014/main" id="{B376DEF3-18F4-4667-A404-D361795C5464}"/>
                  </a:ext>
                </a:extLst>
              </p:cNvPr>
              <p:cNvSpPr/>
              <p:nvPr/>
            </p:nvSpPr>
            <p:spPr>
              <a:xfrm>
                <a:off x="2257"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9" name="Square">
                <a:extLst>
                  <a:ext uri="{FF2B5EF4-FFF2-40B4-BE49-F238E27FC236}">
                    <a16:creationId xmlns:a16="http://schemas.microsoft.com/office/drawing/2014/main" id="{6330F8FC-9CAA-4C39-B61E-8A969C60AA1E}"/>
                  </a:ext>
                </a:extLst>
              </p:cNvPr>
              <p:cNvSpPr/>
              <p:nvPr/>
            </p:nvSpPr>
            <p:spPr>
              <a:xfrm>
                <a:off x="638950"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0" name="Square">
                <a:extLst>
                  <a:ext uri="{FF2B5EF4-FFF2-40B4-BE49-F238E27FC236}">
                    <a16:creationId xmlns:a16="http://schemas.microsoft.com/office/drawing/2014/main" id="{4A803370-C77E-4F64-AB6B-792A72081848}"/>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1" name="Square">
                <a:extLst>
                  <a:ext uri="{FF2B5EF4-FFF2-40B4-BE49-F238E27FC236}">
                    <a16:creationId xmlns:a16="http://schemas.microsoft.com/office/drawing/2014/main" id="{540E1FC3-DF50-40B1-B651-C2A21648AB56}"/>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2" name="Square">
                <a:extLst>
                  <a:ext uri="{FF2B5EF4-FFF2-40B4-BE49-F238E27FC236}">
                    <a16:creationId xmlns:a16="http://schemas.microsoft.com/office/drawing/2014/main" id="{C0D212A4-2094-4B4A-8B01-55417EA1EC86}"/>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3" name="Square">
                <a:extLst>
                  <a:ext uri="{FF2B5EF4-FFF2-40B4-BE49-F238E27FC236}">
                    <a16:creationId xmlns:a16="http://schemas.microsoft.com/office/drawing/2014/main" id="{AA96E830-5740-49A0-B3C5-9CD3D3BD2548}"/>
                  </a:ext>
                </a:extLst>
              </p:cNvPr>
              <p:cNvSpPr/>
              <p:nvPr/>
            </p:nvSpPr>
            <p:spPr>
              <a:xfrm>
                <a:off x="851181"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4" name="Square">
                <a:extLst>
                  <a:ext uri="{FF2B5EF4-FFF2-40B4-BE49-F238E27FC236}">
                    <a16:creationId xmlns:a16="http://schemas.microsoft.com/office/drawing/2014/main" id="{CD4C9512-90B8-40F1-8D16-FD4E905180DD}"/>
                  </a:ext>
                </a:extLst>
              </p:cNvPr>
              <p:cNvSpPr/>
              <p:nvPr/>
            </p:nvSpPr>
            <p:spPr>
              <a:xfrm>
                <a:off x="42671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5" name="Square">
                <a:extLst>
                  <a:ext uri="{FF2B5EF4-FFF2-40B4-BE49-F238E27FC236}">
                    <a16:creationId xmlns:a16="http://schemas.microsoft.com/office/drawing/2014/main" id="{F9C3F41C-808B-46BB-B067-BB52255592B1}"/>
                  </a:ext>
                </a:extLst>
              </p:cNvPr>
              <p:cNvSpPr/>
              <p:nvPr/>
            </p:nvSpPr>
            <p:spPr>
              <a:xfrm>
                <a:off x="21448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6" name="Square">
                <a:extLst>
                  <a:ext uri="{FF2B5EF4-FFF2-40B4-BE49-F238E27FC236}">
                    <a16:creationId xmlns:a16="http://schemas.microsoft.com/office/drawing/2014/main" id="{CCE37B0D-559C-4D3A-AE7A-B4D21751A2A0}"/>
                  </a:ext>
                </a:extLst>
              </p:cNvPr>
              <p:cNvSpPr/>
              <p:nvPr/>
            </p:nvSpPr>
            <p:spPr>
              <a:xfrm>
                <a:off x="2257"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7" name="Square">
                <a:extLst>
                  <a:ext uri="{FF2B5EF4-FFF2-40B4-BE49-F238E27FC236}">
                    <a16:creationId xmlns:a16="http://schemas.microsoft.com/office/drawing/2014/main" id="{DECA18A6-0A12-4A60-BA53-6357AC659BB1}"/>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8" name="Square">
                <a:extLst>
                  <a:ext uri="{FF2B5EF4-FFF2-40B4-BE49-F238E27FC236}">
                    <a16:creationId xmlns:a16="http://schemas.microsoft.com/office/drawing/2014/main" id="{76968B96-56E2-4581-99F2-36D8ED628CA6}"/>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9" name="Square">
                <a:extLst>
                  <a:ext uri="{FF2B5EF4-FFF2-40B4-BE49-F238E27FC236}">
                    <a16:creationId xmlns:a16="http://schemas.microsoft.com/office/drawing/2014/main" id="{DEDCD5ED-89C5-4B68-9947-824A3BC477EB}"/>
                  </a:ext>
                </a:extLst>
              </p:cNvPr>
              <p:cNvSpPr/>
              <p:nvPr/>
            </p:nvSpPr>
            <p:spPr>
              <a:xfrm>
                <a:off x="42671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90478" name="Group">
            <a:extLst>
              <a:ext uri="{FF2B5EF4-FFF2-40B4-BE49-F238E27FC236}">
                <a16:creationId xmlns:a16="http://schemas.microsoft.com/office/drawing/2014/main" id="{0F5C1758-8BFA-43BE-AAFA-2F145C059B7F}"/>
              </a:ext>
            </a:extLst>
          </p:cNvPr>
          <p:cNvGrpSpPr>
            <a:grpSpLocks/>
          </p:cNvGrpSpPr>
          <p:nvPr/>
        </p:nvGrpSpPr>
        <p:grpSpPr bwMode="auto">
          <a:xfrm>
            <a:off x="12534903" y="8731252"/>
            <a:ext cx="6829427" cy="2816227"/>
            <a:chOff x="0" y="0"/>
            <a:chExt cx="4856480" cy="2002649"/>
          </a:xfrm>
        </p:grpSpPr>
        <p:sp>
          <p:nvSpPr>
            <p:cNvPr id="552" name="Rectangle">
              <a:extLst>
                <a:ext uri="{FF2B5EF4-FFF2-40B4-BE49-F238E27FC236}">
                  <a16:creationId xmlns:a16="http://schemas.microsoft.com/office/drawing/2014/main" id="{FDB9E9DE-00D5-4D46-8D04-D713F781DED2}"/>
                </a:ext>
              </a:extLst>
            </p:cNvPr>
            <p:cNvSpPr/>
            <p:nvPr/>
          </p:nvSpPr>
          <p:spPr>
            <a:xfrm>
              <a:off x="0" y="219005"/>
              <a:ext cx="4856480" cy="1783644"/>
            </a:xfrm>
            <a:prstGeom prst="rect">
              <a:avLst/>
            </a:prstGeom>
            <a:blipFill rotWithShape="1">
              <a:blip r:embed="rId3"/>
              <a:srcRect/>
              <a:tile tx="0" ty="0" sx="100000" sy="100000" flip="none" algn="tl"/>
            </a:blipFill>
            <a:ln w="50800" cap="rnd">
              <a:noFill/>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53" name="Rectangle">
              <a:extLst>
                <a:ext uri="{FF2B5EF4-FFF2-40B4-BE49-F238E27FC236}">
                  <a16:creationId xmlns:a16="http://schemas.microsoft.com/office/drawing/2014/main" id="{B1DD009A-959A-4D85-A2A9-E6C51D786093}"/>
                </a:ext>
              </a:extLst>
            </p:cNvPr>
            <p:cNvSpPr/>
            <p:nvPr/>
          </p:nvSpPr>
          <p:spPr>
            <a:xfrm>
              <a:off x="3646311" y="0"/>
              <a:ext cx="1196622" cy="259645"/>
            </a:xfrm>
            <a:prstGeom prst="rect">
              <a:avLst/>
            </a:prstGeom>
            <a:blipFill rotWithShape="1">
              <a:blip r:embed="rId3"/>
              <a:srcRect/>
              <a:tile tx="0" ty="0" sx="100000" sy="100000" flip="none" algn="tl"/>
            </a:blipFill>
            <a:ln w="50800" cap="rnd">
              <a:noFill/>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555" name="Rectangle">
            <a:extLst>
              <a:ext uri="{FF2B5EF4-FFF2-40B4-BE49-F238E27FC236}">
                <a16:creationId xmlns:a16="http://schemas.microsoft.com/office/drawing/2014/main" id="{FF3449B9-77B5-4686-BC27-38CAD5603EA0}"/>
              </a:ext>
            </a:extLst>
          </p:cNvPr>
          <p:cNvSpPr/>
          <p:nvPr/>
        </p:nvSpPr>
        <p:spPr>
          <a:xfrm>
            <a:off x="17633951" y="8763001"/>
            <a:ext cx="279400" cy="257176"/>
          </a:xfrm>
          <a:prstGeom prst="rect">
            <a:avLst/>
          </a:prstGeom>
          <a:solidFill>
            <a:srgbClr val="FFFFFF"/>
          </a:solidFill>
          <a:ln w="25400">
            <a:solidFill>
              <a:srgbClr val="000000"/>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nvGrpSpPr>
          <p:cNvPr id="594" name="Group">
            <a:extLst>
              <a:ext uri="{FF2B5EF4-FFF2-40B4-BE49-F238E27FC236}">
                <a16:creationId xmlns:a16="http://schemas.microsoft.com/office/drawing/2014/main" id="{E99F6A0D-D170-4721-B56A-06E437274EF7}"/>
              </a:ext>
            </a:extLst>
          </p:cNvPr>
          <p:cNvGrpSpPr>
            <a:grpSpLocks/>
          </p:cNvGrpSpPr>
          <p:nvPr/>
        </p:nvGrpSpPr>
        <p:grpSpPr bwMode="auto">
          <a:xfrm>
            <a:off x="8861427" y="8150227"/>
            <a:ext cx="9690101" cy="1562101"/>
            <a:chOff x="0" y="0"/>
            <a:chExt cx="6890737" cy="1110826"/>
          </a:xfrm>
        </p:grpSpPr>
        <p:grpSp>
          <p:nvGrpSpPr>
            <p:cNvPr id="190561" name="Group">
              <a:extLst>
                <a:ext uri="{FF2B5EF4-FFF2-40B4-BE49-F238E27FC236}">
                  <a16:creationId xmlns:a16="http://schemas.microsoft.com/office/drawing/2014/main" id="{EACAF539-1C99-4F02-BFC0-5A009842F11F}"/>
                </a:ext>
              </a:extLst>
            </p:cNvPr>
            <p:cNvGrpSpPr>
              <a:grpSpLocks/>
            </p:cNvGrpSpPr>
            <p:nvPr/>
          </p:nvGrpSpPr>
          <p:grpSpPr bwMode="auto">
            <a:xfrm>
              <a:off x="0" y="45155"/>
              <a:ext cx="1063414" cy="1065672"/>
              <a:chOff x="0" y="0"/>
              <a:chExt cx="1063413" cy="1065671"/>
            </a:xfrm>
          </p:grpSpPr>
          <p:sp>
            <p:nvSpPr>
              <p:cNvPr id="556" name="Square">
                <a:extLst>
                  <a:ext uri="{FF2B5EF4-FFF2-40B4-BE49-F238E27FC236}">
                    <a16:creationId xmlns:a16="http://schemas.microsoft.com/office/drawing/2014/main" id="{4B4765FE-DDB9-433D-A732-A3B05EA45BC2}"/>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57" name="Square">
                <a:extLst>
                  <a:ext uri="{FF2B5EF4-FFF2-40B4-BE49-F238E27FC236}">
                    <a16:creationId xmlns:a16="http://schemas.microsoft.com/office/drawing/2014/main" id="{8D84B328-1C99-467B-A50A-139A9F4DBD5F}"/>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58" name="Square">
                <a:extLst>
                  <a:ext uri="{FF2B5EF4-FFF2-40B4-BE49-F238E27FC236}">
                    <a16:creationId xmlns:a16="http://schemas.microsoft.com/office/drawing/2014/main" id="{B05C8808-36B5-4218-9250-FC206D29C156}"/>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59" name="Square">
                <a:extLst>
                  <a:ext uri="{FF2B5EF4-FFF2-40B4-BE49-F238E27FC236}">
                    <a16:creationId xmlns:a16="http://schemas.microsoft.com/office/drawing/2014/main" id="{1A683607-9B15-40C0-A58A-1FC2F4897BF4}"/>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0" name="Square">
                <a:extLst>
                  <a:ext uri="{FF2B5EF4-FFF2-40B4-BE49-F238E27FC236}">
                    <a16:creationId xmlns:a16="http://schemas.microsoft.com/office/drawing/2014/main" id="{3B27173B-DC7B-4816-B3CF-87212C296AE2}"/>
                  </a:ext>
                </a:extLst>
              </p:cNvPr>
              <p:cNvSpPr/>
              <p:nvPr/>
            </p:nvSpPr>
            <p:spPr>
              <a:xfrm>
                <a:off x="21448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1" name="Square">
                <a:extLst>
                  <a:ext uri="{FF2B5EF4-FFF2-40B4-BE49-F238E27FC236}">
                    <a16:creationId xmlns:a16="http://schemas.microsoft.com/office/drawing/2014/main" id="{CB2A38DF-DACB-48D7-A036-4DB7669112D7}"/>
                  </a:ext>
                </a:extLst>
              </p:cNvPr>
              <p:cNvSpPr/>
              <p:nvPr/>
            </p:nvSpPr>
            <p:spPr>
              <a:xfrm>
                <a:off x="2257"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2" name="Square">
                <a:extLst>
                  <a:ext uri="{FF2B5EF4-FFF2-40B4-BE49-F238E27FC236}">
                    <a16:creationId xmlns:a16="http://schemas.microsoft.com/office/drawing/2014/main" id="{0CEC605D-7C10-4EB3-A9F4-77E768162B1E}"/>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3" name="Square">
                <a:extLst>
                  <a:ext uri="{FF2B5EF4-FFF2-40B4-BE49-F238E27FC236}">
                    <a16:creationId xmlns:a16="http://schemas.microsoft.com/office/drawing/2014/main" id="{8BDA270A-A98B-4E98-A916-C7BC8F869770}"/>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4" name="Square">
                <a:extLst>
                  <a:ext uri="{FF2B5EF4-FFF2-40B4-BE49-F238E27FC236}">
                    <a16:creationId xmlns:a16="http://schemas.microsoft.com/office/drawing/2014/main" id="{DDA107BC-8AE5-4DF7-9380-26BB7C3E01DA}"/>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5" name="Square">
                <a:extLst>
                  <a:ext uri="{FF2B5EF4-FFF2-40B4-BE49-F238E27FC236}">
                    <a16:creationId xmlns:a16="http://schemas.microsoft.com/office/drawing/2014/main" id="{BEAFEE83-15A3-4182-B0F2-1928CCBD72DC}"/>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6" name="Square">
                <a:extLst>
                  <a:ext uri="{FF2B5EF4-FFF2-40B4-BE49-F238E27FC236}">
                    <a16:creationId xmlns:a16="http://schemas.microsoft.com/office/drawing/2014/main" id="{84BCA2AB-3BE5-4581-9608-61126FCDDD96}"/>
                  </a:ext>
                </a:extLst>
              </p:cNvPr>
              <p:cNvSpPr/>
              <p:nvPr/>
            </p:nvSpPr>
            <p:spPr>
              <a:xfrm>
                <a:off x="426719"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7" name="Square">
                <a:extLst>
                  <a:ext uri="{FF2B5EF4-FFF2-40B4-BE49-F238E27FC236}">
                    <a16:creationId xmlns:a16="http://schemas.microsoft.com/office/drawing/2014/main" id="{B3DECB06-103C-4174-A7C8-6C43E72CBF3D}"/>
                  </a:ext>
                </a:extLst>
              </p:cNvPr>
              <p:cNvSpPr/>
              <p:nvPr/>
            </p:nvSpPr>
            <p:spPr>
              <a:xfrm>
                <a:off x="214488"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8" name="Square">
                <a:extLst>
                  <a:ext uri="{FF2B5EF4-FFF2-40B4-BE49-F238E27FC236}">
                    <a16:creationId xmlns:a16="http://schemas.microsoft.com/office/drawing/2014/main" id="{41577CE1-6079-4722-8DC9-F6A383F13E87}"/>
                  </a:ext>
                </a:extLst>
              </p:cNvPr>
              <p:cNvSpPr/>
              <p:nvPr/>
            </p:nvSpPr>
            <p:spPr>
              <a:xfrm>
                <a:off x="2257"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9" name="Square">
                <a:extLst>
                  <a:ext uri="{FF2B5EF4-FFF2-40B4-BE49-F238E27FC236}">
                    <a16:creationId xmlns:a16="http://schemas.microsoft.com/office/drawing/2014/main" id="{7EF3A7CE-15DD-4953-92EB-A1F9DCE2E8B3}"/>
                  </a:ext>
                </a:extLst>
              </p:cNvPr>
              <p:cNvSpPr/>
              <p:nvPr/>
            </p:nvSpPr>
            <p:spPr>
              <a:xfrm>
                <a:off x="638950"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0" name="Square">
                <a:extLst>
                  <a:ext uri="{FF2B5EF4-FFF2-40B4-BE49-F238E27FC236}">
                    <a16:creationId xmlns:a16="http://schemas.microsoft.com/office/drawing/2014/main" id="{49C6F37B-3768-4A95-A551-1B5982857F63}"/>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1" name="Square">
                <a:extLst>
                  <a:ext uri="{FF2B5EF4-FFF2-40B4-BE49-F238E27FC236}">
                    <a16:creationId xmlns:a16="http://schemas.microsoft.com/office/drawing/2014/main" id="{3A70D635-2677-4B35-A56D-1B70D2767735}"/>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2" name="Square">
                <a:extLst>
                  <a:ext uri="{FF2B5EF4-FFF2-40B4-BE49-F238E27FC236}">
                    <a16:creationId xmlns:a16="http://schemas.microsoft.com/office/drawing/2014/main" id="{76A07950-EFB1-4258-8EF2-46EA5179FC34}"/>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3" name="Square">
                <a:extLst>
                  <a:ext uri="{FF2B5EF4-FFF2-40B4-BE49-F238E27FC236}">
                    <a16:creationId xmlns:a16="http://schemas.microsoft.com/office/drawing/2014/main" id="{93227D08-0A57-4419-B004-208502877F1D}"/>
                  </a:ext>
                </a:extLst>
              </p:cNvPr>
              <p:cNvSpPr/>
              <p:nvPr/>
            </p:nvSpPr>
            <p:spPr>
              <a:xfrm>
                <a:off x="851181"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4" name="Square">
                <a:extLst>
                  <a:ext uri="{FF2B5EF4-FFF2-40B4-BE49-F238E27FC236}">
                    <a16:creationId xmlns:a16="http://schemas.microsoft.com/office/drawing/2014/main" id="{2C258D7D-C88B-4863-83A4-1EFFEA151560}"/>
                  </a:ext>
                </a:extLst>
              </p:cNvPr>
              <p:cNvSpPr/>
              <p:nvPr/>
            </p:nvSpPr>
            <p:spPr>
              <a:xfrm>
                <a:off x="42671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5" name="Square">
                <a:extLst>
                  <a:ext uri="{FF2B5EF4-FFF2-40B4-BE49-F238E27FC236}">
                    <a16:creationId xmlns:a16="http://schemas.microsoft.com/office/drawing/2014/main" id="{9E390B61-09A1-4E27-BE71-B1427D328739}"/>
                  </a:ext>
                </a:extLst>
              </p:cNvPr>
              <p:cNvSpPr/>
              <p:nvPr/>
            </p:nvSpPr>
            <p:spPr>
              <a:xfrm>
                <a:off x="21448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6" name="Square">
                <a:extLst>
                  <a:ext uri="{FF2B5EF4-FFF2-40B4-BE49-F238E27FC236}">
                    <a16:creationId xmlns:a16="http://schemas.microsoft.com/office/drawing/2014/main" id="{18049C82-0457-458C-8C8D-16196C416827}"/>
                  </a:ext>
                </a:extLst>
              </p:cNvPr>
              <p:cNvSpPr/>
              <p:nvPr/>
            </p:nvSpPr>
            <p:spPr>
              <a:xfrm>
                <a:off x="2257"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7" name="Square">
                <a:extLst>
                  <a:ext uri="{FF2B5EF4-FFF2-40B4-BE49-F238E27FC236}">
                    <a16:creationId xmlns:a16="http://schemas.microsoft.com/office/drawing/2014/main" id="{75C3AC5F-9A39-4682-B829-E7AEE7C26003}"/>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8" name="Square">
                <a:extLst>
                  <a:ext uri="{FF2B5EF4-FFF2-40B4-BE49-F238E27FC236}">
                    <a16:creationId xmlns:a16="http://schemas.microsoft.com/office/drawing/2014/main" id="{2E4CD6D3-9E13-46C4-8F8E-A289FD4C4CE5}"/>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9" name="Square">
                <a:extLst>
                  <a:ext uri="{FF2B5EF4-FFF2-40B4-BE49-F238E27FC236}">
                    <a16:creationId xmlns:a16="http://schemas.microsoft.com/office/drawing/2014/main" id="{2C0822DC-DE08-4BEF-8052-95BD3C5E4E01}"/>
                  </a:ext>
                </a:extLst>
              </p:cNvPr>
              <p:cNvSpPr/>
              <p:nvPr/>
            </p:nvSpPr>
            <p:spPr>
              <a:xfrm>
                <a:off x="42671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0562" name="Group">
              <a:extLst>
                <a:ext uri="{FF2B5EF4-FFF2-40B4-BE49-F238E27FC236}">
                  <a16:creationId xmlns:a16="http://schemas.microsoft.com/office/drawing/2014/main" id="{C1AB98BF-A905-4054-B06C-554816849DA4}"/>
                </a:ext>
              </a:extLst>
            </p:cNvPr>
            <p:cNvGrpSpPr>
              <a:grpSpLocks/>
            </p:cNvGrpSpPr>
            <p:nvPr/>
          </p:nvGrpSpPr>
          <p:grpSpPr bwMode="auto">
            <a:xfrm>
              <a:off x="5827324" y="0"/>
              <a:ext cx="1063414" cy="636694"/>
              <a:chOff x="0" y="0"/>
              <a:chExt cx="1063413" cy="636693"/>
            </a:xfrm>
          </p:grpSpPr>
          <p:sp>
            <p:nvSpPr>
              <p:cNvPr id="581" name="Square">
                <a:extLst>
                  <a:ext uri="{FF2B5EF4-FFF2-40B4-BE49-F238E27FC236}">
                    <a16:creationId xmlns:a16="http://schemas.microsoft.com/office/drawing/2014/main" id="{E2B11172-92AB-41FA-866C-9F23EB423808}"/>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2" name="Square">
                <a:extLst>
                  <a:ext uri="{FF2B5EF4-FFF2-40B4-BE49-F238E27FC236}">
                    <a16:creationId xmlns:a16="http://schemas.microsoft.com/office/drawing/2014/main" id="{ADB5555C-19CC-4363-AD10-F4684D27ECE1}"/>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3" name="Square">
                <a:extLst>
                  <a:ext uri="{FF2B5EF4-FFF2-40B4-BE49-F238E27FC236}">
                    <a16:creationId xmlns:a16="http://schemas.microsoft.com/office/drawing/2014/main" id="{0D99E196-10D2-46D4-AC50-463CE6A0D48D}"/>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4" name="Square">
                <a:extLst>
                  <a:ext uri="{FF2B5EF4-FFF2-40B4-BE49-F238E27FC236}">
                    <a16:creationId xmlns:a16="http://schemas.microsoft.com/office/drawing/2014/main" id="{25AC844B-5524-4A5B-8AEF-0E68C62EE51C}"/>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5" name="Square">
                <a:extLst>
                  <a:ext uri="{FF2B5EF4-FFF2-40B4-BE49-F238E27FC236}">
                    <a16:creationId xmlns:a16="http://schemas.microsoft.com/office/drawing/2014/main" id="{69DBDE66-89C5-494C-9F82-9AC1B6705D62}"/>
                  </a:ext>
                </a:extLst>
              </p:cNvPr>
              <p:cNvSpPr/>
              <p:nvPr/>
            </p:nvSpPr>
            <p:spPr>
              <a:xfrm>
                <a:off x="214488" y="42446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6" name="Square">
                <a:extLst>
                  <a:ext uri="{FF2B5EF4-FFF2-40B4-BE49-F238E27FC236}">
                    <a16:creationId xmlns:a16="http://schemas.microsoft.com/office/drawing/2014/main" id="{527A9C6C-0472-4805-B2D9-0C455E616097}"/>
                  </a:ext>
                </a:extLst>
              </p:cNvPr>
              <p:cNvSpPr/>
              <p:nvPr/>
            </p:nvSpPr>
            <p:spPr>
              <a:xfrm>
                <a:off x="2257" y="42446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7" name="Square">
                <a:extLst>
                  <a:ext uri="{FF2B5EF4-FFF2-40B4-BE49-F238E27FC236}">
                    <a16:creationId xmlns:a16="http://schemas.microsoft.com/office/drawing/2014/main" id="{34623F84-40B0-43F3-82DB-33B2C41C2E3B}"/>
                  </a:ext>
                </a:extLst>
              </p:cNvPr>
              <p:cNvSpPr/>
              <p:nvPr/>
            </p:nvSpPr>
            <p:spPr>
              <a:xfrm>
                <a:off x="-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8" name="Square">
                <a:extLst>
                  <a:ext uri="{FF2B5EF4-FFF2-40B4-BE49-F238E27FC236}">
                    <a16:creationId xmlns:a16="http://schemas.microsoft.com/office/drawing/2014/main" id="{24B6731E-25E9-47C1-ABC0-B3B140205676}"/>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9" name="Square">
                <a:extLst>
                  <a:ext uri="{FF2B5EF4-FFF2-40B4-BE49-F238E27FC236}">
                    <a16:creationId xmlns:a16="http://schemas.microsoft.com/office/drawing/2014/main" id="{C0F42213-2678-4326-9524-EA912E0808F2}"/>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0" name="Square">
                <a:extLst>
                  <a:ext uri="{FF2B5EF4-FFF2-40B4-BE49-F238E27FC236}">
                    <a16:creationId xmlns:a16="http://schemas.microsoft.com/office/drawing/2014/main" id="{05DC9068-6F15-43D9-AB25-D4B51639D075}"/>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1" name="Square">
                <a:extLst>
                  <a:ext uri="{FF2B5EF4-FFF2-40B4-BE49-F238E27FC236}">
                    <a16:creationId xmlns:a16="http://schemas.microsoft.com/office/drawing/2014/main" id="{7B2DB656-85E4-4BED-978A-1193A14CB40E}"/>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2" name="Square">
                <a:extLst>
                  <a:ext uri="{FF2B5EF4-FFF2-40B4-BE49-F238E27FC236}">
                    <a16:creationId xmlns:a16="http://schemas.microsoft.com/office/drawing/2014/main" id="{79A65716-3E43-46BD-BD2B-5BAE8568CF0A}"/>
                  </a:ext>
                </a:extLst>
              </p:cNvPr>
              <p:cNvSpPr/>
              <p:nvPr/>
            </p:nvSpPr>
            <p:spPr>
              <a:xfrm>
                <a:off x="426719" y="42446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633" name="Group">
            <a:extLst>
              <a:ext uri="{FF2B5EF4-FFF2-40B4-BE49-F238E27FC236}">
                <a16:creationId xmlns:a16="http://schemas.microsoft.com/office/drawing/2014/main" id="{7D6100D3-8598-486F-946C-5764E52C8B43}"/>
              </a:ext>
            </a:extLst>
          </p:cNvPr>
          <p:cNvGrpSpPr>
            <a:grpSpLocks/>
          </p:cNvGrpSpPr>
          <p:nvPr/>
        </p:nvGrpSpPr>
        <p:grpSpPr bwMode="auto">
          <a:xfrm>
            <a:off x="6978651" y="2552703"/>
            <a:ext cx="9648827" cy="1527176"/>
            <a:chOff x="0" y="0"/>
            <a:chExt cx="6861387" cy="1085991"/>
          </a:xfrm>
        </p:grpSpPr>
        <p:grpSp>
          <p:nvGrpSpPr>
            <p:cNvPr id="190523" name="Group">
              <a:extLst>
                <a:ext uri="{FF2B5EF4-FFF2-40B4-BE49-F238E27FC236}">
                  <a16:creationId xmlns:a16="http://schemas.microsoft.com/office/drawing/2014/main" id="{5F6D8BC7-7094-4CD0-89A3-D2C40622C3D3}"/>
                </a:ext>
              </a:extLst>
            </p:cNvPr>
            <p:cNvGrpSpPr>
              <a:grpSpLocks/>
            </p:cNvGrpSpPr>
            <p:nvPr/>
          </p:nvGrpSpPr>
          <p:grpSpPr bwMode="auto">
            <a:xfrm>
              <a:off x="5797973" y="0"/>
              <a:ext cx="1063414" cy="636694"/>
              <a:chOff x="0" y="0"/>
              <a:chExt cx="1063413" cy="636693"/>
            </a:xfrm>
          </p:grpSpPr>
          <p:sp>
            <p:nvSpPr>
              <p:cNvPr id="595" name="Square">
                <a:extLst>
                  <a:ext uri="{FF2B5EF4-FFF2-40B4-BE49-F238E27FC236}">
                    <a16:creationId xmlns:a16="http://schemas.microsoft.com/office/drawing/2014/main" id="{F26A26E4-9F5E-499B-8E46-100D2BB8117C}"/>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6" name="Square">
                <a:extLst>
                  <a:ext uri="{FF2B5EF4-FFF2-40B4-BE49-F238E27FC236}">
                    <a16:creationId xmlns:a16="http://schemas.microsoft.com/office/drawing/2014/main" id="{E8EA8882-3119-42F2-919C-08880ADC1174}"/>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7" name="Square">
                <a:extLst>
                  <a:ext uri="{FF2B5EF4-FFF2-40B4-BE49-F238E27FC236}">
                    <a16:creationId xmlns:a16="http://schemas.microsoft.com/office/drawing/2014/main" id="{D23AB86A-5096-4147-9424-20F8C0F76ED0}"/>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8" name="Square">
                <a:extLst>
                  <a:ext uri="{FF2B5EF4-FFF2-40B4-BE49-F238E27FC236}">
                    <a16:creationId xmlns:a16="http://schemas.microsoft.com/office/drawing/2014/main" id="{2D34F77C-F55D-4355-8A8F-0771EE769461}"/>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9" name="Square">
                <a:extLst>
                  <a:ext uri="{FF2B5EF4-FFF2-40B4-BE49-F238E27FC236}">
                    <a16:creationId xmlns:a16="http://schemas.microsoft.com/office/drawing/2014/main" id="{6A7588E9-85B4-47A7-9962-CC216D9DBD38}"/>
                  </a:ext>
                </a:extLst>
              </p:cNvPr>
              <p:cNvSpPr/>
              <p:nvPr/>
            </p:nvSpPr>
            <p:spPr>
              <a:xfrm>
                <a:off x="214489" y="42446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0" name="Square">
                <a:extLst>
                  <a:ext uri="{FF2B5EF4-FFF2-40B4-BE49-F238E27FC236}">
                    <a16:creationId xmlns:a16="http://schemas.microsoft.com/office/drawing/2014/main" id="{0BFB430C-843A-44D8-99D8-489378E0F0D2}"/>
                  </a:ext>
                </a:extLst>
              </p:cNvPr>
              <p:cNvSpPr/>
              <p:nvPr/>
            </p:nvSpPr>
            <p:spPr>
              <a:xfrm>
                <a:off x="2258" y="42446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1" name="Square">
                <a:extLst>
                  <a:ext uri="{FF2B5EF4-FFF2-40B4-BE49-F238E27FC236}">
                    <a16:creationId xmlns:a16="http://schemas.microsoft.com/office/drawing/2014/main" id="{533EFC29-0D2D-4E1D-9CFF-1A9199BDDC75}"/>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2" name="Square">
                <a:extLst>
                  <a:ext uri="{FF2B5EF4-FFF2-40B4-BE49-F238E27FC236}">
                    <a16:creationId xmlns:a16="http://schemas.microsoft.com/office/drawing/2014/main" id="{932CEBF0-15AE-4104-861F-00AFA0FC984B}"/>
                  </a:ext>
                </a:extLst>
              </p:cNvPr>
              <p:cNvSpPr/>
              <p:nvPr/>
            </p:nvSpPr>
            <p:spPr>
              <a:xfrm>
                <a:off x="638951"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3" name="Square">
                <a:extLst>
                  <a:ext uri="{FF2B5EF4-FFF2-40B4-BE49-F238E27FC236}">
                    <a16:creationId xmlns:a16="http://schemas.microsoft.com/office/drawing/2014/main" id="{BA614C36-02B7-4313-AAB0-1D858CC2D0A3}"/>
                  </a:ext>
                </a:extLst>
              </p:cNvPr>
              <p:cNvSpPr/>
              <p:nvPr/>
            </p:nvSpPr>
            <p:spPr>
              <a:xfrm>
                <a:off x="638951"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4" name="Square">
                <a:extLst>
                  <a:ext uri="{FF2B5EF4-FFF2-40B4-BE49-F238E27FC236}">
                    <a16:creationId xmlns:a16="http://schemas.microsoft.com/office/drawing/2014/main" id="{6262DABE-9878-4EF9-A11B-2DF32EE7E632}"/>
                  </a:ext>
                </a:extLst>
              </p:cNvPr>
              <p:cNvSpPr/>
              <p:nvPr/>
            </p:nvSpPr>
            <p:spPr>
              <a:xfrm>
                <a:off x="851182"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5" name="Square">
                <a:extLst>
                  <a:ext uri="{FF2B5EF4-FFF2-40B4-BE49-F238E27FC236}">
                    <a16:creationId xmlns:a16="http://schemas.microsoft.com/office/drawing/2014/main" id="{79794CC6-69C9-4CEC-B0EE-246D029820CF}"/>
                  </a:ext>
                </a:extLst>
              </p:cNvPr>
              <p:cNvSpPr/>
              <p:nvPr/>
            </p:nvSpPr>
            <p:spPr>
              <a:xfrm>
                <a:off x="851182"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6" name="Square">
                <a:extLst>
                  <a:ext uri="{FF2B5EF4-FFF2-40B4-BE49-F238E27FC236}">
                    <a16:creationId xmlns:a16="http://schemas.microsoft.com/office/drawing/2014/main" id="{C0A09896-E3B2-4A6F-874F-A98DD9D8BA07}"/>
                  </a:ext>
                </a:extLst>
              </p:cNvPr>
              <p:cNvSpPr/>
              <p:nvPr/>
            </p:nvSpPr>
            <p:spPr>
              <a:xfrm>
                <a:off x="426720" y="42446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0524" name="Group">
              <a:extLst>
                <a:ext uri="{FF2B5EF4-FFF2-40B4-BE49-F238E27FC236}">
                  <a16:creationId xmlns:a16="http://schemas.microsoft.com/office/drawing/2014/main" id="{7890D73B-109A-4A84-8291-89F13A7738B6}"/>
                </a:ext>
              </a:extLst>
            </p:cNvPr>
            <p:cNvGrpSpPr>
              <a:grpSpLocks/>
            </p:cNvGrpSpPr>
            <p:nvPr/>
          </p:nvGrpSpPr>
          <p:grpSpPr bwMode="auto">
            <a:xfrm>
              <a:off x="0" y="20320"/>
              <a:ext cx="1063414" cy="1065672"/>
              <a:chOff x="0" y="0"/>
              <a:chExt cx="1063413" cy="1065671"/>
            </a:xfrm>
          </p:grpSpPr>
          <p:sp>
            <p:nvSpPr>
              <p:cNvPr id="608" name="Square">
                <a:extLst>
                  <a:ext uri="{FF2B5EF4-FFF2-40B4-BE49-F238E27FC236}">
                    <a16:creationId xmlns:a16="http://schemas.microsoft.com/office/drawing/2014/main" id="{1CE946D7-9B92-4700-AC0A-FCED77EA8FF9}"/>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9" name="Square">
                <a:extLst>
                  <a:ext uri="{FF2B5EF4-FFF2-40B4-BE49-F238E27FC236}">
                    <a16:creationId xmlns:a16="http://schemas.microsoft.com/office/drawing/2014/main" id="{6AABE1E7-8511-41C5-BC43-21651BAF68A3}"/>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0" name="Square">
                <a:extLst>
                  <a:ext uri="{FF2B5EF4-FFF2-40B4-BE49-F238E27FC236}">
                    <a16:creationId xmlns:a16="http://schemas.microsoft.com/office/drawing/2014/main" id="{80213E63-E86D-4BC7-BCAD-8335202FDCB9}"/>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1" name="Square">
                <a:extLst>
                  <a:ext uri="{FF2B5EF4-FFF2-40B4-BE49-F238E27FC236}">
                    <a16:creationId xmlns:a16="http://schemas.microsoft.com/office/drawing/2014/main" id="{66B4224A-9566-44A2-B9AE-8A4FC48E8A9F}"/>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2" name="Square">
                <a:extLst>
                  <a:ext uri="{FF2B5EF4-FFF2-40B4-BE49-F238E27FC236}">
                    <a16:creationId xmlns:a16="http://schemas.microsoft.com/office/drawing/2014/main" id="{6B82DC4B-77C9-4806-B64C-11385CA4A93F}"/>
                  </a:ext>
                </a:extLst>
              </p:cNvPr>
              <p:cNvSpPr/>
              <p:nvPr/>
            </p:nvSpPr>
            <p:spPr>
              <a:xfrm>
                <a:off x="214489"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3" name="Square">
                <a:extLst>
                  <a:ext uri="{FF2B5EF4-FFF2-40B4-BE49-F238E27FC236}">
                    <a16:creationId xmlns:a16="http://schemas.microsoft.com/office/drawing/2014/main" id="{703E03A1-A903-4209-AEB7-6F098FA8E773}"/>
                  </a:ext>
                </a:extLst>
              </p:cNvPr>
              <p:cNvSpPr/>
              <p:nvPr/>
            </p:nvSpPr>
            <p:spPr>
              <a:xfrm>
                <a:off x="2258"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4" name="Square">
                <a:extLst>
                  <a:ext uri="{FF2B5EF4-FFF2-40B4-BE49-F238E27FC236}">
                    <a16:creationId xmlns:a16="http://schemas.microsoft.com/office/drawing/2014/main" id="{0E30AEB6-986B-4526-9375-6B6E988147C1}"/>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5" name="Square">
                <a:extLst>
                  <a:ext uri="{FF2B5EF4-FFF2-40B4-BE49-F238E27FC236}">
                    <a16:creationId xmlns:a16="http://schemas.microsoft.com/office/drawing/2014/main" id="{601DE762-1572-4312-975A-670D4AB4CB64}"/>
                  </a:ext>
                </a:extLst>
              </p:cNvPr>
              <p:cNvSpPr/>
              <p:nvPr/>
            </p:nvSpPr>
            <p:spPr>
              <a:xfrm>
                <a:off x="638951"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6" name="Square">
                <a:extLst>
                  <a:ext uri="{FF2B5EF4-FFF2-40B4-BE49-F238E27FC236}">
                    <a16:creationId xmlns:a16="http://schemas.microsoft.com/office/drawing/2014/main" id="{D5D72929-0672-4718-BDF6-EC1BE5671463}"/>
                  </a:ext>
                </a:extLst>
              </p:cNvPr>
              <p:cNvSpPr/>
              <p:nvPr/>
            </p:nvSpPr>
            <p:spPr>
              <a:xfrm>
                <a:off x="638951"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7" name="Square">
                <a:extLst>
                  <a:ext uri="{FF2B5EF4-FFF2-40B4-BE49-F238E27FC236}">
                    <a16:creationId xmlns:a16="http://schemas.microsoft.com/office/drawing/2014/main" id="{15043208-406E-494E-9A4C-5E5946E7AB10}"/>
                  </a:ext>
                </a:extLst>
              </p:cNvPr>
              <p:cNvSpPr/>
              <p:nvPr/>
            </p:nvSpPr>
            <p:spPr>
              <a:xfrm>
                <a:off x="638951"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8" name="Square">
                <a:extLst>
                  <a:ext uri="{FF2B5EF4-FFF2-40B4-BE49-F238E27FC236}">
                    <a16:creationId xmlns:a16="http://schemas.microsoft.com/office/drawing/2014/main" id="{60C8FB45-793F-41F7-AFB7-9AF80756DA56}"/>
                  </a:ext>
                </a:extLst>
              </p:cNvPr>
              <p:cNvSpPr/>
              <p:nvPr/>
            </p:nvSpPr>
            <p:spPr>
              <a:xfrm>
                <a:off x="426720" y="63894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9" name="Square">
                <a:extLst>
                  <a:ext uri="{FF2B5EF4-FFF2-40B4-BE49-F238E27FC236}">
                    <a16:creationId xmlns:a16="http://schemas.microsoft.com/office/drawing/2014/main" id="{8FED2A60-2738-4893-89C5-F75B91C13CAE}"/>
                  </a:ext>
                </a:extLst>
              </p:cNvPr>
              <p:cNvSpPr/>
              <p:nvPr/>
            </p:nvSpPr>
            <p:spPr>
              <a:xfrm>
                <a:off x="214489" y="63894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0" name="Square">
                <a:extLst>
                  <a:ext uri="{FF2B5EF4-FFF2-40B4-BE49-F238E27FC236}">
                    <a16:creationId xmlns:a16="http://schemas.microsoft.com/office/drawing/2014/main" id="{D2F2F8C6-ACED-4126-B8A6-4DF25D08B4E1}"/>
                  </a:ext>
                </a:extLst>
              </p:cNvPr>
              <p:cNvSpPr/>
              <p:nvPr/>
            </p:nvSpPr>
            <p:spPr>
              <a:xfrm>
                <a:off x="2258" y="63894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1" name="Square">
                <a:extLst>
                  <a:ext uri="{FF2B5EF4-FFF2-40B4-BE49-F238E27FC236}">
                    <a16:creationId xmlns:a16="http://schemas.microsoft.com/office/drawing/2014/main" id="{3B4BA24A-B4E1-4B1A-8244-9096601BAF2A}"/>
                  </a:ext>
                </a:extLst>
              </p:cNvPr>
              <p:cNvSpPr/>
              <p:nvPr/>
            </p:nvSpPr>
            <p:spPr>
              <a:xfrm>
                <a:off x="638951" y="63894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2" name="Square">
                <a:extLst>
                  <a:ext uri="{FF2B5EF4-FFF2-40B4-BE49-F238E27FC236}">
                    <a16:creationId xmlns:a16="http://schemas.microsoft.com/office/drawing/2014/main" id="{64261F70-87E3-40DF-9C23-403A8DF1382C}"/>
                  </a:ext>
                </a:extLst>
              </p:cNvPr>
              <p:cNvSpPr/>
              <p:nvPr/>
            </p:nvSpPr>
            <p:spPr>
              <a:xfrm>
                <a:off x="851182"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3" name="Square">
                <a:extLst>
                  <a:ext uri="{FF2B5EF4-FFF2-40B4-BE49-F238E27FC236}">
                    <a16:creationId xmlns:a16="http://schemas.microsoft.com/office/drawing/2014/main" id="{3A3E979B-22F3-42C4-A534-A12AED4F715E}"/>
                  </a:ext>
                </a:extLst>
              </p:cNvPr>
              <p:cNvSpPr/>
              <p:nvPr/>
            </p:nvSpPr>
            <p:spPr>
              <a:xfrm>
                <a:off x="851182"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4" name="Square">
                <a:extLst>
                  <a:ext uri="{FF2B5EF4-FFF2-40B4-BE49-F238E27FC236}">
                    <a16:creationId xmlns:a16="http://schemas.microsoft.com/office/drawing/2014/main" id="{1BC223B3-017E-4A8E-8073-15F14B8F55FA}"/>
                  </a:ext>
                </a:extLst>
              </p:cNvPr>
              <p:cNvSpPr/>
              <p:nvPr/>
            </p:nvSpPr>
            <p:spPr>
              <a:xfrm>
                <a:off x="851182"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5" name="Square">
                <a:extLst>
                  <a:ext uri="{FF2B5EF4-FFF2-40B4-BE49-F238E27FC236}">
                    <a16:creationId xmlns:a16="http://schemas.microsoft.com/office/drawing/2014/main" id="{CE738BF8-E6E9-48AB-B312-6598E1A408C3}"/>
                  </a:ext>
                </a:extLst>
              </p:cNvPr>
              <p:cNvSpPr/>
              <p:nvPr/>
            </p:nvSpPr>
            <p:spPr>
              <a:xfrm>
                <a:off x="851182" y="63894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6" name="Square">
                <a:extLst>
                  <a:ext uri="{FF2B5EF4-FFF2-40B4-BE49-F238E27FC236}">
                    <a16:creationId xmlns:a16="http://schemas.microsoft.com/office/drawing/2014/main" id="{BE04B665-98CF-47BF-A284-2AE794CD2D45}"/>
                  </a:ext>
                </a:extLst>
              </p:cNvPr>
              <p:cNvSpPr/>
              <p:nvPr/>
            </p:nvSpPr>
            <p:spPr>
              <a:xfrm>
                <a:off x="426720" y="85343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7" name="Square">
                <a:extLst>
                  <a:ext uri="{FF2B5EF4-FFF2-40B4-BE49-F238E27FC236}">
                    <a16:creationId xmlns:a16="http://schemas.microsoft.com/office/drawing/2014/main" id="{F9D99D23-6AF1-47ED-AB43-BFEB1D3DF62C}"/>
                  </a:ext>
                </a:extLst>
              </p:cNvPr>
              <p:cNvSpPr/>
              <p:nvPr/>
            </p:nvSpPr>
            <p:spPr>
              <a:xfrm>
                <a:off x="214489" y="85343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8" name="Square">
                <a:extLst>
                  <a:ext uri="{FF2B5EF4-FFF2-40B4-BE49-F238E27FC236}">
                    <a16:creationId xmlns:a16="http://schemas.microsoft.com/office/drawing/2014/main" id="{282B97EF-CB88-4B67-9DC1-0858C80D7F29}"/>
                  </a:ext>
                </a:extLst>
              </p:cNvPr>
              <p:cNvSpPr/>
              <p:nvPr/>
            </p:nvSpPr>
            <p:spPr>
              <a:xfrm>
                <a:off x="2258" y="85343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9" name="Square">
                <a:extLst>
                  <a:ext uri="{FF2B5EF4-FFF2-40B4-BE49-F238E27FC236}">
                    <a16:creationId xmlns:a16="http://schemas.microsoft.com/office/drawing/2014/main" id="{E7335F7D-063C-4898-BDF3-FCF3D9E3B48F}"/>
                  </a:ext>
                </a:extLst>
              </p:cNvPr>
              <p:cNvSpPr/>
              <p:nvPr/>
            </p:nvSpPr>
            <p:spPr>
              <a:xfrm>
                <a:off x="638951" y="85343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0" name="Square">
                <a:extLst>
                  <a:ext uri="{FF2B5EF4-FFF2-40B4-BE49-F238E27FC236}">
                    <a16:creationId xmlns:a16="http://schemas.microsoft.com/office/drawing/2014/main" id="{F06224F1-F67E-4E19-8611-C4F3B1DB1A9B}"/>
                  </a:ext>
                </a:extLst>
              </p:cNvPr>
              <p:cNvSpPr/>
              <p:nvPr/>
            </p:nvSpPr>
            <p:spPr>
              <a:xfrm>
                <a:off x="851182" y="85343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1" name="Square">
                <a:extLst>
                  <a:ext uri="{FF2B5EF4-FFF2-40B4-BE49-F238E27FC236}">
                    <a16:creationId xmlns:a16="http://schemas.microsoft.com/office/drawing/2014/main" id="{0A8B8B92-E5B7-4C1B-965D-888A56F75A7A}"/>
                  </a:ext>
                </a:extLst>
              </p:cNvPr>
              <p:cNvSpPr/>
              <p:nvPr/>
            </p:nvSpPr>
            <p:spPr>
              <a:xfrm>
                <a:off x="426720"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672" name="Group">
            <a:extLst>
              <a:ext uri="{FF2B5EF4-FFF2-40B4-BE49-F238E27FC236}">
                <a16:creationId xmlns:a16="http://schemas.microsoft.com/office/drawing/2014/main" id="{472C0A6A-2FAC-42D1-B97E-46D9082645F5}"/>
              </a:ext>
            </a:extLst>
          </p:cNvPr>
          <p:cNvGrpSpPr>
            <a:grpSpLocks/>
          </p:cNvGrpSpPr>
          <p:nvPr/>
        </p:nvGrpSpPr>
        <p:grpSpPr bwMode="auto">
          <a:xfrm>
            <a:off x="8943977" y="3686179"/>
            <a:ext cx="9648824" cy="1527173"/>
            <a:chOff x="0" y="0"/>
            <a:chExt cx="6861387" cy="1085991"/>
          </a:xfrm>
        </p:grpSpPr>
        <p:grpSp>
          <p:nvGrpSpPr>
            <p:cNvPr id="190485" name="Group">
              <a:extLst>
                <a:ext uri="{FF2B5EF4-FFF2-40B4-BE49-F238E27FC236}">
                  <a16:creationId xmlns:a16="http://schemas.microsoft.com/office/drawing/2014/main" id="{FB9D5565-6922-4D1C-8455-9AB9652B68FF}"/>
                </a:ext>
              </a:extLst>
            </p:cNvPr>
            <p:cNvGrpSpPr>
              <a:grpSpLocks/>
            </p:cNvGrpSpPr>
            <p:nvPr/>
          </p:nvGrpSpPr>
          <p:grpSpPr bwMode="auto">
            <a:xfrm>
              <a:off x="5797973" y="0"/>
              <a:ext cx="1063414" cy="636694"/>
              <a:chOff x="0" y="0"/>
              <a:chExt cx="1063413" cy="636693"/>
            </a:xfrm>
          </p:grpSpPr>
          <p:sp>
            <p:nvSpPr>
              <p:cNvPr id="634" name="Square">
                <a:extLst>
                  <a:ext uri="{FF2B5EF4-FFF2-40B4-BE49-F238E27FC236}">
                    <a16:creationId xmlns:a16="http://schemas.microsoft.com/office/drawing/2014/main" id="{6468A203-561E-4283-8AA1-563646A3631E}"/>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5" name="Square">
                <a:extLst>
                  <a:ext uri="{FF2B5EF4-FFF2-40B4-BE49-F238E27FC236}">
                    <a16:creationId xmlns:a16="http://schemas.microsoft.com/office/drawing/2014/main" id="{6AF644B4-61AD-44AE-8A22-445033D29720}"/>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6" name="Square">
                <a:extLst>
                  <a:ext uri="{FF2B5EF4-FFF2-40B4-BE49-F238E27FC236}">
                    <a16:creationId xmlns:a16="http://schemas.microsoft.com/office/drawing/2014/main" id="{8478211E-5438-47F1-9BBC-CDE3D1733FD1}"/>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7" name="Square">
                <a:extLst>
                  <a:ext uri="{FF2B5EF4-FFF2-40B4-BE49-F238E27FC236}">
                    <a16:creationId xmlns:a16="http://schemas.microsoft.com/office/drawing/2014/main" id="{4CF1BAD6-AECC-4F01-9B70-234D19519B36}"/>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8" name="Square">
                <a:extLst>
                  <a:ext uri="{FF2B5EF4-FFF2-40B4-BE49-F238E27FC236}">
                    <a16:creationId xmlns:a16="http://schemas.microsoft.com/office/drawing/2014/main" id="{0E610D39-3155-4EEB-9887-9C778CAA3EB0}"/>
                  </a:ext>
                </a:extLst>
              </p:cNvPr>
              <p:cNvSpPr/>
              <p:nvPr/>
            </p:nvSpPr>
            <p:spPr>
              <a:xfrm>
                <a:off x="21448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9" name="Square">
                <a:extLst>
                  <a:ext uri="{FF2B5EF4-FFF2-40B4-BE49-F238E27FC236}">
                    <a16:creationId xmlns:a16="http://schemas.microsoft.com/office/drawing/2014/main" id="{06276560-6A1A-43B1-ABD9-9A7741A9B27B}"/>
                  </a:ext>
                </a:extLst>
              </p:cNvPr>
              <p:cNvSpPr/>
              <p:nvPr/>
            </p:nvSpPr>
            <p:spPr>
              <a:xfrm>
                <a:off x="225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0" name="Square">
                <a:extLst>
                  <a:ext uri="{FF2B5EF4-FFF2-40B4-BE49-F238E27FC236}">
                    <a16:creationId xmlns:a16="http://schemas.microsoft.com/office/drawing/2014/main" id="{8154DC9D-0DE4-4773-8BF8-94F71B60BDC3}"/>
                  </a:ext>
                </a:extLst>
              </p:cNvPr>
              <p:cNvSpPr/>
              <p:nvPr/>
            </p:nvSpPr>
            <p:spPr>
              <a:xfrm>
                <a:off x="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1" name="Square">
                <a:extLst>
                  <a:ext uri="{FF2B5EF4-FFF2-40B4-BE49-F238E27FC236}">
                    <a16:creationId xmlns:a16="http://schemas.microsoft.com/office/drawing/2014/main" id="{09634BC4-74C5-40B1-B4C4-54D08A666B93}"/>
                  </a:ext>
                </a:extLst>
              </p:cNvPr>
              <p:cNvSpPr/>
              <p:nvPr/>
            </p:nvSpPr>
            <p:spPr>
              <a:xfrm>
                <a:off x="63895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2" name="Square">
                <a:extLst>
                  <a:ext uri="{FF2B5EF4-FFF2-40B4-BE49-F238E27FC236}">
                    <a16:creationId xmlns:a16="http://schemas.microsoft.com/office/drawing/2014/main" id="{623A2D54-3784-49C9-9CBD-8921DFD3D36C}"/>
                  </a:ext>
                </a:extLst>
              </p:cNvPr>
              <p:cNvSpPr/>
              <p:nvPr/>
            </p:nvSpPr>
            <p:spPr>
              <a:xfrm>
                <a:off x="63895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3" name="Square">
                <a:extLst>
                  <a:ext uri="{FF2B5EF4-FFF2-40B4-BE49-F238E27FC236}">
                    <a16:creationId xmlns:a16="http://schemas.microsoft.com/office/drawing/2014/main" id="{BD42C163-CE16-4972-94EC-C483DD8607C4}"/>
                  </a:ext>
                </a:extLst>
              </p:cNvPr>
              <p:cNvSpPr/>
              <p:nvPr/>
            </p:nvSpPr>
            <p:spPr>
              <a:xfrm>
                <a:off x="851182"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4" name="Square">
                <a:extLst>
                  <a:ext uri="{FF2B5EF4-FFF2-40B4-BE49-F238E27FC236}">
                    <a16:creationId xmlns:a16="http://schemas.microsoft.com/office/drawing/2014/main" id="{70F6CD9C-4992-49E7-8A5F-0CB229B9A30E}"/>
                  </a:ext>
                </a:extLst>
              </p:cNvPr>
              <p:cNvSpPr/>
              <p:nvPr/>
            </p:nvSpPr>
            <p:spPr>
              <a:xfrm>
                <a:off x="851182"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5" name="Square">
                <a:extLst>
                  <a:ext uri="{FF2B5EF4-FFF2-40B4-BE49-F238E27FC236}">
                    <a16:creationId xmlns:a16="http://schemas.microsoft.com/office/drawing/2014/main" id="{EDA0CC83-825C-40BA-9EF9-928FA18536CE}"/>
                  </a:ext>
                </a:extLst>
              </p:cNvPr>
              <p:cNvSpPr/>
              <p:nvPr/>
            </p:nvSpPr>
            <p:spPr>
              <a:xfrm>
                <a:off x="426720"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0486" name="Group">
              <a:extLst>
                <a:ext uri="{FF2B5EF4-FFF2-40B4-BE49-F238E27FC236}">
                  <a16:creationId xmlns:a16="http://schemas.microsoft.com/office/drawing/2014/main" id="{8DFA2D95-BB48-4C49-980A-9900EB35B938}"/>
                </a:ext>
              </a:extLst>
            </p:cNvPr>
            <p:cNvGrpSpPr>
              <a:grpSpLocks/>
            </p:cNvGrpSpPr>
            <p:nvPr/>
          </p:nvGrpSpPr>
          <p:grpSpPr bwMode="auto">
            <a:xfrm>
              <a:off x="0" y="20320"/>
              <a:ext cx="1063414" cy="1065672"/>
              <a:chOff x="0" y="0"/>
              <a:chExt cx="1063413" cy="1065671"/>
            </a:xfrm>
          </p:grpSpPr>
          <p:sp>
            <p:nvSpPr>
              <p:cNvPr id="647" name="Square">
                <a:extLst>
                  <a:ext uri="{FF2B5EF4-FFF2-40B4-BE49-F238E27FC236}">
                    <a16:creationId xmlns:a16="http://schemas.microsoft.com/office/drawing/2014/main" id="{39335F8A-3B7F-4203-88A7-675BD28245AA}"/>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8" name="Square">
                <a:extLst>
                  <a:ext uri="{FF2B5EF4-FFF2-40B4-BE49-F238E27FC236}">
                    <a16:creationId xmlns:a16="http://schemas.microsoft.com/office/drawing/2014/main" id="{606AC757-F41D-4FD0-A435-BE25FCB592A1}"/>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9" name="Square">
                <a:extLst>
                  <a:ext uri="{FF2B5EF4-FFF2-40B4-BE49-F238E27FC236}">
                    <a16:creationId xmlns:a16="http://schemas.microsoft.com/office/drawing/2014/main" id="{5EA3AE0C-3618-4123-896D-C7F8B192EEDA}"/>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0" name="Square">
                <a:extLst>
                  <a:ext uri="{FF2B5EF4-FFF2-40B4-BE49-F238E27FC236}">
                    <a16:creationId xmlns:a16="http://schemas.microsoft.com/office/drawing/2014/main" id="{D9D63510-BE88-4F0A-9654-E18D3A03475B}"/>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1" name="Square">
                <a:extLst>
                  <a:ext uri="{FF2B5EF4-FFF2-40B4-BE49-F238E27FC236}">
                    <a16:creationId xmlns:a16="http://schemas.microsoft.com/office/drawing/2014/main" id="{1DA28BDA-8030-43CA-A396-5026C163F48A}"/>
                  </a:ext>
                </a:extLst>
              </p:cNvPr>
              <p:cNvSpPr/>
              <p:nvPr/>
            </p:nvSpPr>
            <p:spPr>
              <a:xfrm>
                <a:off x="21448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2" name="Square">
                <a:extLst>
                  <a:ext uri="{FF2B5EF4-FFF2-40B4-BE49-F238E27FC236}">
                    <a16:creationId xmlns:a16="http://schemas.microsoft.com/office/drawing/2014/main" id="{8FD37D75-956C-4B12-A361-B97D0B0C2433}"/>
                  </a:ext>
                </a:extLst>
              </p:cNvPr>
              <p:cNvSpPr/>
              <p:nvPr/>
            </p:nvSpPr>
            <p:spPr>
              <a:xfrm>
                <a:off x="2257"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3" name="Square">
                <a:extLst>
                  <a:ext uri="{FF2B5EF4-FFF2-40B4-BE49-F238E27FC236}">
                    <a16:creationId xmlns:a16="http://schemas.microsoft.com/office/drawing/2014/main" id="{FF4A4363-063A-479A-B394-BFB726150F5F}"/>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4" name="Square">
                <a:extLst>
                  <a:ext uri="{FF2B5EF4-FFF2-40B4-BE49-F238E27FC236}">
                    <a16:creationId xmlns:a16="http://schemas.microsoft.com/office/drawing/2014/main" id="{5D0B864E-8B78-4388-A275-4CD7BD2ECD86}"/>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5" name="Square">
                <a:extLst>
                  <a:ext uri="{FF2B5EF4-FFF2-40B4-BE49-F238E27FC236}">
                    <a16:creationId xmlns:a16="http://schemas.microsoft.com/office/drawing/2014/main" id="{FC62D5E8-07ED-47F8-9735-509E4E99E4DE}"/>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6" name="Square">
                <a:extLst>
                  <a:ext uri="{FF2B5EF4-FFF2-40B4-BE49-F238E27FC236}">
                    <a16:creationId xmlns:a16="http://schemas.microsoft.com/office/drawing/2014/main" id="{11B823F1-7EE9-4B47-978D-3EB763210482}"/>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7" name="Square">
                <a:extLst>
                  <a:ext uri="{FF2B5EF4-FFF2-40B4-BE49-F238E27FC236}">
                    <a16:creationId xmlns:a16="http://schemas.microsoft.com/office/drawing/2014/main" id="{EAC5CFCC-4730-43C5-8B3F-53F2C68C9009}"/>
                  </a:ext>
                </a:extLst>
              </p:cNvPr>
              <p:cNvSpPr/>
              <p:nvPr/>
            </p:nvSpPr>
            <p:spPr>
              <a:xfrm>
                <a:off x="426719" y="63895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8" name="Square">
                <a:extLst>
                  <a:ext uri="{FF2B5EF4-FFF2-40B4-BE49-F238E27FC236}">
                    <a16:creationId xmlns:a16="http://schemas.microsoft.com/office/drawing/2014/main" id="{076AB070-757D-4BBA-8C2F-151AE21D1EAA}"/>
                  </a:ext>
                </a:extLst>
              </p:cNvPr>
              <p:cNvSpPr/>
              <p:nvPr/>
            </p:nvSpPr>
            <p:spPr>
              <a:xfrm>
                <a:off x="214488" y="63895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9" name="Square">
                <a:extLst>
                  <a:ext uri="{FF2B5EF4-FFF2-40B4-BE49-F238E27FC236}">
                    <a16:creationId xmlns:a16="http://schemas.microsoft.com/office/drawing/2014/main" id="{373311EE-24EE-4611-A87F-50F404BA1B76}"/>
                  </a:ext>
                </a:extLst>
              </p:cNvPr>
              <p:cNvSpPr/>
              <p:nvPr/>
            </p:nvSpPr>
            <p:spPr>
              <a:xfrm>
                <a:off x="2257" y="63895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0" name="Square">
                <a:extLst>
                  <a:ext uri="{FF2B5EF4-FFF2-40B4-BE49-F238E27FC236}">
                    <a16:creationId xmlns:a16="http://schemas.microsoft.com/office/drawing/2014/main" id="{94D4DE33-A058-4B7B-90B1-1A46313D883C}"/>
                  </a:ext>
                </a:extLst>
              </p:cNvPr>
              <p:cNvSpPr/>
              <p:nvPr/>
            </p:nvSpPr>
            <p:spPr>
              <a:xfrm>
                <a:off x="638950" y="63895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1" name="Square">
                <a:extLst>
                  <a:ext uri="{FF2B5EF4-FFF2-40B4-BE49-F238E27FC236}">
                    <a16:creationId xmlns:a16="http://schemas.microsoft.com/office/drawing/2014/main" id="{C1F090A2-6CE5-43EC-9687-2F9AB24D4032}"/>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2" name="Square">
                <a:extLst>
                  <a:ext uri="{FF2B5EF4-FFF2-40B4-BE49-F238E27FC236}">
                    <a16:creationId xmlns:a16="http://schemas.microsoft.com/office/drawing/2014/main" id="{57898532-6FC5-4090-9953-FEBEA7205EE7}"/>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3" name="Square">
                <a:extLst>
                  <a:ext uri="{FF2B5EF4-FFF2-40B4-BE49-F238E27FC236}">
                    <a16:creationId xmlns:a16="http://schemas.microsoft.com/office/drawing/2014/main" id="{DECE8A3E-DEA6-46BB-9950-45804D96A330}"/>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4" name="Square">
                <a:extLst>
                  <a:ext uri="{FF2B5EF4-FFF2-40B4-BE49-F238E27FC236}">
                    <a16:creationId xmlns:a16="http://schemas.microsoft.com/office/drawing/2014/main" id="{2634E446-DEBA-4B9B-A1AB-6BB7816A247F}"/>
                  </a:ext>
                </a:extLst>
              </p:cNvPr>
              <p:cNvSpPr/>
              <p:nvPr/>
            </p:nvSpPr>
            <p:spPr>
              <a:xfrm>
                <a:off x="851181" y="63895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5" name="Square">
                <a:extLst>
                  <a:ext uri="{FF2B5EF4-FFF2-40B4-BE49-F238E27FC236}">
                    <a16:creationId xmlns:a16="http://schemas.microsoft.com/office/drawing/2014/main" id="{12C69843-4AAE-4316-8647-49B9FE9EC1A2}"/>
                  </a:ext>
                </a:extLst>
              </p:cNvPr>
              <p:cNvSpPr/>
              <p:nvPr/>
            </p:nvSpPr>
            <p:spPr>
              <a:xfrm>
                <a:off x="426719" y="85344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6" name="Square">
                <a:extLst>
                  <a:ext uri="{FF2B5EF4-FFF2-40B4-BE49-F238E27FC236}">
                    <a16:creationId xmlns:a16="http://schemas.microsoft.com/office/drawing/2014/main" id="{F3619B72-1DD9-44FF-B41E-E28DC9D38B2E}"/>
                  </a:ext>
                </a:extLst>
              </p:cNvPr>
              <p:cNvSpPr/>
              <p:nvPr/>
            </p:nvSpPr>
            <p:spPr>
              <a:xfrm>
                <a:off x="214488" y="85344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7" name="Square">
                <a:extLst>
                  <a:ext uri="{FF2B5EF4-FFF2-40B4-BE49-F238E27FC236}">
                    <a16:creationId xmlns:a16="http://schemas.microsoft.com/office/drawing/2014/main" id="{51ED7A04-D03D-4B1D-99F0-DC3DBB64D38F}"/>
                  </a:ext>
                </a:extLst>
              </p:cNvPr>
              <p:cNvSpPr/>
              <p:nvPr/>
            </p:nvSpPr>
            <p:spPr>
              <a:xfrm>
                <a:off x="2257" y="85344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8" name="Square">
                <a:extLst>
                  <a:ext uri="{FF2B5EF4-FFF2-40B4-BE49-F238E27FC236}">
                    <a16:creationId xmlns:a16="http://schemas.microsoft.com/office/drawing/2014/main" id="{80886849-FC6B-4540-AE4A-455C629FC770}"/>
                  </a:ext>
                </a:extLst>
              </p:cNvPr>
              <p:cNvSpPr/>
              <p:nvPr/>
            </p:nvSpPr>
            <p:spPr>
              <a:xfrm>
                <a:off x="638950" y="85344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9" name="Square">
                <a:extLst>
                  <a:ext uri="{FF2B5EF4-FFF2-40B4-BE49-F238E27FC236}">
                    <a16:creationId xmlns:a16="http://schemas.microsoft.com/office/drawing/2014/main" id="{EE695DDB-04F0-40BE-8756-63BFC1D35D6D}"/>
                  </a:ext>
                </a:extLst>
              </p:cNvPr>
              <p:cNvSpPr/>
              <p:nvPr/>
            </p:nvSpPr>
            <p:spPr>
              <a:xfrm>
                <a:off x="851181" y="85344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70" name="Square">
                <a:extLst>
                  <a:ext uri="{FF2B5EF4-FFF2-40B4-BE49-F238E27FC236}">
                    <a16:creationId xmlns:a16="http://schemas.microsoft.com/office/drawing/2014/main" id="{B0AAA95D-FD5E-4B51-8DC8-1D318E4F0FC3}"/>
                  </a:ext>
                </a:extLst>
              </p:cNvPr>
              <p:cNvSpPr/>
              <p:nvPr/>
            </p:nvSpPr>
            <p:spPr>
              <a:xfrm>
                <a:off x="42671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673" name="Line">
            <a:extLst>
              <a:ext uri="{FF2B5EF4-FFF2-40B4-BE49-F238E27FC236}">
                <a16:creationId xmlns:a16="http://schemas.microsoft.com/office/drawing/2014/main" id="{6305DD29-6FD5-4D93-9B47-CF48EABC60BA}"/>
              </a:ext>
            </a:extLst>
          </p:cNvPr>
          <p:cNvSpPr/>
          <p:nvPr/>
        </p:nvSpPr>
        <p:spPr>
          <a:xfrm>
            <a:off x="15846428" y="3276604"/>
            <a:ext cx="1946275" cy="5622925"/>
          </a:xfrm>
          <a:prstGeom prst="line">
            <a:avLst/>
          </a:prstGeom>
          <a:ln w="50800">
            <a:solidFill>
              <a:srgbClr val="009BE7"/>
            </a:solidFill>
            <a:tailEnd type="triangle"/>
          </a:ln>
        </p:spPr>
        <p:txBody>
          <a:bodyPr lIns="101589" tIns="101589" rIns="101589" bIns="101589" anchor="ctr"/>
          <a:lstStyle/>
          <a:p>
            <a:pPr algn="l" defTabSz="914334">
              <a:defRPr sz="1600">
                <a:latin typeface="Helvetica"/>
                <a:ea typeface="Helvetica"/>
                <a:cs typeface="Helvetica"/>
                <a:sym typeface="Helvetica"/>
              </a:defRPr>
            </a:pPr>
            <a:endParaRPr sz="2200" b="0">
              <a:latin typeface="Helvetica"/>
              <a:ea typeface="Helvetica"/>
              <a:cs typeface="Helvetica"/>
              <a:sym typeface="Helvetica"/>
            </a:endParaRPr>
          </a:p>
        </p:txBody>
      </p:sp>
      <p:sp>
        <p:nvSpPr>
          <p:cNvPr id="674" name="::">
            <a:extLst>
              <a:ext uri="{FF2B5EF4-FFF2-40B4-BE49-F238E27FC236}">
                <a16:creationId xmlns:a16="http://schemas.microsoft.com/office/drawing/2014/main" id="{DDB065F1-4A76-4D09-AA05-13E4538D702A}"/>
              </a:ext>
            </a:extLst>
          </p:cNvPr>
          <p:cNvSpPr/>
          <p:nvPr/>
        </p:nvSpPr>
        <p:spPr>
          <a:xfrm>
            <a:off x="19686920" y="3587752"/>
            <a:ext cx="1247114"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nodeType="clickPar">
                      <p:stCondLst>
                        <p:cond delay="indefinite"/>
                      </p:stCondLst>
                      <p:childTnLst>
                        <p:par>
                          <p:cTn id="4" fill="hold" nodeType="withGroup">
                            <p:stCondLst>
                              <p:cond delay="0"/>
                            </p:stCondLst>
                            <p:childTnLst>
                              <p:par>
                                <p:cTn id="5" presetID="9" presetClass="entr" fill="hold" grpId="0" nodeType="clickEffect">
                                  <p:stCondLst>
                                    <p:cond delay="0"/>
                                  </p:stCondLst>
                                  <p:iterate>
                                    <p:tmAbs val="0"/>
                                  </p:iterate>
                                  <p:childTnLst>
                                    <p:set>
                                      <p:cBhvr>
                                        <p:cTn id="6" fill="hold"/>
                                        <p:tgtEl>
                                          <p:spTgt spid="594"/>
                                        </p:tgtEl>
                                        <p:attrNameLst>
                                          <p:attrName>style.visibility</p:attrName>
                                        </p:attrNameLst>
                                      </p:cBhvr>
                                      <p:to>
                                        <p:strVal val="visible"/>
                                      </p:to>
                                    </p:set>
                                    <p:animEffect transition="in" filter="dissolve">
                                      <p:cBhvr>
                                        <p:cTn id="7" dur="500"/>
                                        <p:tgtEl>
                                          <p:spTgt spid="5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iterate>
                                    <p:tmAbs val="0"/>
                                  </p:iterate>
                                  <p:childTnLst>
                                    <p:set>
                                      <p:cBhvr>
                                        <p:cTn id="11" fill="hold"/>
                                        <p:tgtEl>
                                          <p:spTgt spid="551"/>
                                        </p:tgtEl>
                                        <p:attrNameLst>
                                          <p:attrName>style.visibility</p:attrName>
                                        </p:attrNameLst>
                                      </p:cBhvr>
                                      <p:to>
                                        <p:strVal val="visible"/>
                                      </p:to>
                                    </p:set>
                                  </p:childTnLst>
                                </p:cTn>
                              </p:par>
                            </p:childTnLst>
                          </p:cTn>
                        </p:par>
                        <p:par>
                          <p:cTn id="12" fill="hold" nodeType="afterGroup">
                            <p:stCondLst>
                              <p:cond delay="0"/>
                            </p:stCondLst>
                            <p:childTnLst>
                              <p:par>
                                <p:cTn id="13" presetID="1" presetClass="exit" presetSubtype="0" fill="hold" grpId="1" nodeType="afterEffect">
                                  <p:stCondLst>
                                    <p:cond delay="1000"/>
                                  </p:stCondLst>
                                  <p:iterate>
                                    <p:tmAbs val="0"/>
                                  </p:iterate>
                                  <p:childTnLst>
                                    <p:set>
                                      <p:cBhvr>
                                        <p:cTn id="14" fill="hold">
                                          <p:stCondLst>
                                            <p:cond delay="0"/>
                                          </p:stCondLst>
                                        </p:cTn>
                                        <p:tgtEl>
                                          <p:spTgt spid="551"/>
                                        </p:tgtEl>
                                        <p:attrNameLst>
                                          <p:attrName>style.visibility</p:attrName>
                                        </p:attrNameLst>
                                      </p:cBhvr>
                                      <p:to>
                                        <p:strVal val="hidden"/>
                                      </p:to>
                                    </p:set>
                                  </p:childTnLst>
                                </p:cTn>
                              </p:par>
                            </p:childTnLst>
                          </p:cTn>
                        </p:par>
                        <p:par>
                          <p:cTn id="15" fill="hold" nodeType="afterGroup">
                            <p:stCondLst>
                              <p:cond delay="1000"/>
                            </p:stCondLst>
                            <p:childTnLst>
                              <p:par>
                                <p:cTn id="16" presetID="1" presetClass="entr" presetSubtype="0" fill="hold" grpId="0" nodeType="afterEffect">
                                  <p:stCondLst>
                                    <p:cond delay="1000"/>
                                  </p:stCondLst>
                                  <p:iterate>
                                    <p:tmAbs val="0"/>
                                  </p:iterate>
                                  <p:childTnLst>
                                    <p:set>
                                      <p:cBhvr>
                                        <p:cTn id="17" fill="hold"/>
                                        <p:tgtEl>
                                          <p:spTgt spid="672"/>
                                        </p:tgtEl>
                                        <p:attrNameLst>
                                          <p:attrName>style.visibility</p:attrName>
                                        </p:attrNameLst>
                                      </p:cBhvr>
                                      <p:to>
                                        <p:strVal val="visible"/>
                                      </p:to>
                                    </p:set>
                                  </p:childTnLst>
                                </p:cTn>
                              </p:par>
                            </p:childTnLst>
                          </p:cTn>
                        </p:par>
                        <p:par>
                          <p:cTn id="18" fill="hold" nodeType="afterGroup">
                            <p:stCondLst>
                              <p:cond delay="2000"/>
                            </p:stCondLst>
                            <p:childTnLst>
                              <p:par>
                                <p:cTn id="19" presetID="1" presetClass="exit" presetSubtype="0" fill="hold" grpId="1" nodeType="afterEffect">
                                  <p:stCondLst>
                                    <p:cond delay="1000"/>
                                  </p:stCondLst>
                                  <p:iterate>
                                    <p:tmAbs val="0"/>
                                  </p:iterate>
                                  <p:childTnLst>
                                    <p:set>
                                      <p:cBhvr>
                                        <p:cTn id="20" fill="hold">
                                          <p:stCondLst>
                                            <p:cond delay="0"/>
                                          </p:stCondLst>
                                        </p:cTn>
                                        <p:tgtEl>
                                          <p:spTgt spid="672"/>
                                        </p:tgtEl>
                                        <p:attrNameLst>
                                          <p:attrName>style.visibility</p:attrName>
                                        </p:attrNameLst>
                                      </p:cBhvr>
                                      <p:to>
                                        <p:strVal val="hidden"/>
                                      </p:to>
                                    </p:set>
                                  </p:childTnLst>
                                </p:cTn>
                              </p:par>
                            </p:childTnLst>
                          </p:cTn>
                        </p:par>
                        <p:par>
                          <p:cTn id="21" fill="hold" nodeType="afterGroup">
                            <p:stCondLst>
                              <p:cond delay="3000"/>
                            </p:stCondLst>
                            <p:childTnLst>
                              <p:par>
                                <p:cTn id="22" presetID="1" presetClass="entr" presetSubtype="0" fill="hold" grpId="0" nodeType="afterEffect">
                                  <p:stCondLst>
                                    <p:cond delay="1000"/>
                                  </p:stCondLst>
                                  <p:iterate>
                                    <p:tmAbs val="0"/>
                                  </p:iterate>
                                  <p:childTnLst>
                                    <p:set>
                                      <p:cBhvr>
                                        <p:cTn id="23" fill="hold"/>
                                        <p:tgtEl>
                                          <p:spTgt spid="63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nodeType="clickEffect">
                                  <p:stCondLst>
                                    <p:cond delay="0"/>
                                  </p:stCondLst>
                                  <p:iterate>
                                    <p:tmAbs val="0"/>
                                  </p:iterate>
                                  <p:childTnLst>
                                    <p:set>
                                      <p:cBhvr>
                                        <p:cTn id="27" fill="hold"/>
                                        <p:tgtEl>
                                          <p:spTgt spid="673"/>
                                        </p:tgtEl>
                                        <p:attrNameLst>
                                          <p:attrName>style.visibility</p:attrName>
                                        </p:attrNameLst>
                                      </p:cBhvr>
                                      <p:to>
                                        <p:strVal val="visible"/>
                                      </p:to>
                                    </p:set>
                                    <p:animEffect transition="in" filter="wipe(up)">
                                      <p:cBhvr>
                                        <p:cTn id="28" dur="500"/>
                                        <p:tgtEl>
                                          <p:spTgt spid="673"/>
                                        </p:tgtEl>
                                      </p:cBhvr>
                                    </p:animEffect>
                                  </p:childTnLst>
                                </p:cTn>
                              </p:par>
                            </p:childTnLst>
                          </p:cTn>
                        </p:par>
                        <p:par>
                          <p:cTn id="29" fill="hold" nodeType="afterGroup">
                            <p:stCondLst>
                              <p:cond delay="500"/>
                            </p:stCondLst>
                            <p:childTnLst>
                              <p:par>
                                <p:cTn id="30" presetID="1" presetClass="entr" presetSubtype="0" fill="hold" grpId="0" nodeType="afterEffect">
                                  <p:stCondLst>
                                    <p:cond delay="0"/>
                                  </p:stCondLst>
                                  <p:iterate>
                                    <p:tmAbs val="0"/>
                                  </p:iterate>
                                  <p:childTnLst>
                                    <p:set>
                                      <p:cBhvr>
                                        <p:cTn id="31" fill="hold"/>
                                        <p:tgtEl>
                                          <p:spTgt spid="5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1" grpId="0" animBg="1" advAuto="0"/>
      <p:bldP spid="551" grpId="1" animBg="1" advAuto="0"/>
      <p:bldP spid="555" grpId="0" animBg="1" advAuto="0"/>
      <p:bldP spid="594" grpId="0" animBg="1" advAuto="0"/>
      <p:bldP spid="633" grpId="0" animBg="1" advAuto="0"/>
      <p:bldP spid="672" grpId="0" animBg="1" advAuto="0"/>
      <p:bldP spid="672" grpId="1" animBg="1" advAuto="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a:extLst>
              <a:ext uri="{FF2B5EF4-FFF2-40B4-BE49-F238E27FC236}">
                <a16:creationId xmlns:a16="http://schemas.microsoft.com/office/drawing/2014/main" id="{A818F815-A590-46AB-951B-21B63CEC466F}"/>
              </a:ext>
            </a:extLst>
          </p:cNvPr>
          <p:cNvSpPr>
            <a:spLocks noGrp="1" noChangeArrowheads="1"/>
          </p:cNvSpPr>
          <p:nvPr>
            <p:ph type="title"/>
          </p:nvPr>
        </p:nvSpPr>
        <p:spPr/>
        <p:txBody>
          <a:bodyPr/>
          <a:lstStyle/>
          <a:p>
            <a:pPr eaLnBrk="1" hangingPunct="1"/>
            <a:r>
              <a:rPr lang="en-US" altLang="en-US"/>
              <a:t>Blur Filter</a:t>
            </a:r>
          </a:p>
        </p:txBody>
      </p:sp>
      <p:pic>
        <p:nvPicPr>
          <p:cNvPr id="191491" name="Picture 3">
            <a:extLst>
              <a:ext uri="{FF2B5EF4-FFF2-40B4-BE49-F238E27FC236}">
                <a16:creationId xmlns:a16="http://schemas.microsoft.com/office/drawing/2014/main" id="{84A8AD44-2216-412B-8A28-35A86A08FE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38800" y="2628903"/>
            <a:ext cx="12801600" cy="10182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a:extLst>
              <a:ext uri="{FF2B5EF4-FFF2-40B4-BE49-F238E27FC236}">
                <a16:creationId xmlns:a16="http://schemas.microsoft.com/office/drawing/2014/main" id="{01B41108-4A52-4538-8D35-2139293C7D7C}"/>
              </a:ext>
            </a:extLst>
          </p:cNvPr>
          <p:cNvSpPr>
            <a:spLocks noGrp="1" noChangeArrowheads="1"/>
          </p:cNvSpPr>
          <p:nvPr>
            <p:ph type="title"/>
          </p:nvPr>
        </p:nvSpPr>
        <p:spPr/>
        <p:txBody>
          <a:bodyPr/>
          <a:lstStyle/>
          <a:p>
            <a:pPr eaLnBrk="1" hangingPunct="1"/>
            <a:r>
              <a:rPr lang="en-US" altLang="en-US"/>
              <a:t>Edge Filter</a:t>
            </a:r>
          </a:p>
        </p:txBody>
      </p:sp>
      <p:pic>
        <p:nvPicPr>
          <p:cNvPr id="193539" name="Picture 3">
            <a:extLst>
              <a:ext uri="{FF2B5EF4-FFF2-40B4-BE49-F238E27FC236}">
                <a16:creationId xmlns:a16="http://schemas.microsoft.com/office/drawing/2014/main" id="{513E53FF-21C6-4BFF-BFC5-EC41D85B7F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1200" y="2743201"/>
            <a:ext cx="13106400" cy="10102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6" name="Picture 2" descr="rhone-src">
            <a:extLst>
              <a:ext uri="{FF2B5EF4-FFF2-40B4-BE49-F238E27FC236}">
                <a16:creationId xmlns:a16="http://schemas.microsoft.com/office/drawing/2014/main" id="{2001EB5F-756A-463D-A566-8794192F9D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2549" y="1981203"/>
            <a:ext cx="6581776" cy="493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87" name="Picture 3" descr="rhone">
            <a:extLst>
              <a:ext uri="{FF2B5EF4-FFF2-40B4-BE49-F238E27FC236}">
                <a16:creationId xmlns:a16="http://schemas.microsoft.com/office/drawing/2014/main" id="{F8307F44-B5D1-4921-90B3-DC27582188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020549" y="1981203"/>
            <a:ext cx="6581776" cy="493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88" name="Picture 4" descr="darkclouds">
            <a:extLst>
              <a:ext uri="{FF2B5EF4-FFF2-40B4-BE49-F238E27FC236}">
                <a16:creationId xmlns:a16="http://schemas.microsoft.com/office/drawing/2014/main" id="{44C3830B-6C00-4AED-99E9-40C7F6AA2D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62549" y="7772403"/>
            <a:ext cx="6581776"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4837" name="Picture 5" descr="rhone-darkclouds">
            <a:extLst>
              <a:ext uri="{FF2B5EF4-FFF2-40B4-BE49-F238E27FC236}">
                <a16:creationId xmlns:a16="http://schemas.microsoft.com/office/drawing/2014/main" id="{A04472CA-3986-4C90-99FD-4E894A8808D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172952" y="7772403"/>
            <a:ext cx="6572251"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590" name="Text Box 6">
            <a:extLst>
              <a:ext uri="{FF2B5EF4-FFF2-40B4-BE49-F238E27FC236}">
                <a16:creationId xmlns:a16="http://schemas.microsoft.com/office/drawing/2014/main" id="{651896D9-2BA9-435B-AD2B-48496FBF8E7E}"/>
              </a:ext>
            </a:extLst>
          </p:cNvPr>
          <p:cNvSpPr txBox="1">
            <a:spLocks noChangeArrowheads="1"/>
          </p:cNvSpPr>
          <p:nvPr/>
        </p:nvSpPr>
        <p:spPr bwMode="auto">
          <a:xfrm>
            <a:off x="7132367" y="6705602"/>
            <a:ext cx="813341"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95591" name="Text Box 7">
            <a:extLst>
              <a:ext uri="{FF2B5EF4-FFF2-40B4-BE49-F238E27FC236}">
                <a16:creationId xmlns:a16="http://schemas.microsoft.com/office/drawing/2014/main" id="{D58823E3-6CB0-4C7B-9882-B6D58E3DC46E}"/>
              </a:ext>
            </a:extLst>
          </p:cNvPr>
          <p:cNvSpPr txBox="1">
            <a:spLocks noChangeArrowheads="1"/>
          </p:cNvSpPr>
          <p:nvPr/>
        </p:nvSpPr>
        <p:spPr bwMode="auto">
          <a:xfrm>
            <a:off x="15014086" y="6705602"/>
            <a:ext cx="950302"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95592" name="Text Box 8">
            <a:extLst>
              <a:ext uri="{FF2B5EF4-FFF2-40B4-BE49-F238E27FC236}">
                <a16:creationId xmlns:a16="http://schemas.microsoft.com/office/drawing/2014/main" id="{9DD6742C-7E4F-4B38-8BA4-9284C099A370}"/>
              </a:ext>
            </a:extLst>
          </p:cNvPr>
          <p:cNvSpPr txBox="1">
            <a:spLocks noChangeArrowheads="1"/>
          </p:cNvSpPr>
          <p:nvPr/>
        </p:nvSpPr>
        <p:spPr bwMode="auto">
          <a:xfrm>
            <a:off x="7230163" y="12801602"/>
            <a:ext cx="779678"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sp>
        <p:nvSpPr>
          <p:cNvPr id="195593" name="Text Box 9">
            <a:extLst>
              <a:ext uri="{FF2B5EF4-FFF2-40B4-BE49-F238E27FC236}">
                <a16:creationId xmlns:a16="http://schemas.microsoft.com/office/drawing/2014/main" id="{0C9EFB99-D115-4B5E-A503-8A2BD58B3D9F}"/>
              </a:ext>
            </a:extLst>
          </p:cNvPr>
          <p:cNvSpPr txBox="1">
            <a:spLocks noChangeArrowheads="1"/>
          </p:cNvSpPr>
          <p:nvPr/>
        </p:nvSpPr>
        <p:spPr bwMode="auto">
          <a:xfrm>
            <a:off x="15020622" y="12801602"/>
            <a:ext cx="984863"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sp>
        <p:nvSpPr>
          <p:cNvPr id="195594" name="Rectangle 10">
            <a:extLst>
              <a:ext uri="{FF2B5EF4-FFF2-40B4-BE49-F238E27FC236}">
                <a16:creationId xmlns:a16="http://schemas.microsoft.com/office/drawing/2014/main" id="{7018E398-D824-44DA-866C-1B1F93B64EBE}"/>
              </a:ext>
            </a:extLst>
          </p:cNvPr>
          <p:cNvSpPr>
            <a:spLocks noGrp="1" noChangeArrowheads="1"/>
          </p:cNvSpPr>
          <p:nvPr>
            <p:ph type="title"/>
          </p:nvPr>
        </p:nvSpPr>
        <p:spPr/>
        <p:txBody>
          <a:bodyPr/>
          <a:lstStyle/>
          <a:p>
            <a:pPr eaLnBrk="1" hangingPunct="1"/>
            <a:r>
              <a:rPr lang="en-US" altLang="en-US"/>
              <a:t>Artistic Filters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784837"/>
                                        </p:tgtEl>
                                        <p:attrNameLst>
                                          <p:attrName>style.visibility</p:attrName>
                                        </p:attrNameLst>
                                      </p:cBhvr>
                                      <p:to>
                                        <p:strVal val="visible"/>
                                      </p:to>
                                    </p:set>
                                    <p:animEffect transition="in" filter="fade">
                                      <p:cBhvr>
                                        <p:cTn id="7" dur="500"/>
                                        <p:tgtEl>
                                          <p:spTgt spid="17848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a:extLst>
              <a:ext uri="{FF2B5EF4-FFF2-40B4-BE49-F238E27FC236}">
                <a16:creationId xmlns:a16="http://schemas.microsoft.com/office/drawing/2014/main" id="{6D7552BC-6B67-4555-9070-50320EFE9745}"/>
              </a:ext>
            </a:extLst>
          </p:cNvPr>
          <p:cNvSpPr>
            <a:spLocks noGrp="1" noChangeArrowheads="1"/>
          </p:cNvSpPr>
          <p:nvPr>
            <p:ph type="title"/>
          </p:nvPr>
        </p:nvSpPr>
        <p:spPr/>
        <p:txBody>
          <a:bodyPr/>
          <a:lstStyle/>
          <a:p>
            <a:pPr eaLnBrk="1" hangingPunct="1"/>
            <a:r>
              <a:rPr lang="en-US" altLang="en-US"/>
              <a:t>Colorization</a:t>
            </a:r>
          </a:p>
        </p:txBody>
      </p:sp>
      <p:pic>
        <p:nvPicPr>
          <p:cNvPr id="197635" name="Picture 3">
            <a:extLst>
              <a:ext uri="{FF2B5EF4-FFF2-40B4-BE49-F238E27FC236}">
                <a16:creationId xmlns:a16="http://schemas.microsoft.com/office/drawing/2014/main" id="{A09AE87D-5E45-4FE2-B8CE-19BF73A6AE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6400" y="3962401"/>
            <a:ext cx="13868400" cy="8709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a:extLst>
              <a:ext uri="{FF2B5EF4-FFF2-40B4-BE49-F238E27FC236}">
                <a16:creationId xmlns:a16="http://schemas.microsoft.com/office/drawing/2014/main" id="{C8553989-5015-4565-A895-ABB652B2006D}"/>
              </a:ext>
            </a:extLst>
          </p:cNvPr>
          <p:cNvSpPr>
            <a:spLocks noGrp="1" noChangeArrowheads="1"/>
          </p:cNvSpPr>
          <p:nvPr>
            <p:ph type="title"/>
          </p:nvPr>
        </p:nvSpPr>
        <p:spPr/>
        <p:txBody>
          <a:bodyPr/>
          <a:lstStyle/>
          <a:p>
            <a:pPr eaLnBrk="1" hangingPunct="1"/>
            <a:r>
              <a:rPr lang="en-US" altLang="en-US"/>
              <a:t>Texture-by-numbers</a:t>
            </a:r>
          </a:p>
        </p:txBody>
      </p:sp>
      <p:pic>
        <p:nvPicPr>
          <p:cNvPr id="199683" name="Picture 3" descr="oxbow-mask">
            <a:extLst>
              <a:ext uri="{FF2B5EF4-FFF2-40B4-BE49-F238E27FC236}">
                <a16:creationId xmlns:a16="http://schemas.microsoft.com/office/drawing/2014/main" id="{3519DA66-82B8-435E-9F61-6EFC54533F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800" y="1978027"/>
            <a:ext cx="6581776" cy="439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4" name="Picture 4" descr="oxbow">
            <a:extLst>
              <a:ext uri="{FF2B5EF4-FFF2-40B4-BE49-F238E27FC236}">
                <a16:creationId xmlns:a16="http://schemas.microsoft.com/office/drawing/2014/main" id="{59822D7E-BDB8-4A68-8437-C496AF47B1B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344400" y="1981201"/>
            <a:ext cx="6581776" cy="439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5" name="Picture 5" descr="oxbow-newmask">
            <a:extLst>
              <a:ext uri="{FF2B5EF4-FFF2-40B4-BE49-F238E27FC236}">
                <a16:creationId xmlns:a16="http://schemas.microsoft.com/office/drawing/2014/main" id="{E28C190D-BA0D-4B1E-851F-AFDC7680A0D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76800" y="7210427"/>
            <a:ext cx="6581776" cy="54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8934" name="Picture 6" descr="oxbow-result">
            <a:extLst>
              <a:ext uri="{FF2B5EF4-FFF2-40B4-BE49-F238E27FC236}">
                <a16:creationId xmlns:a16="http://schemas.microsoft.com/office/drawing/2014/main" id="{28BEEFD8-4C88-4555-B265-20B3A79B9EA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344400" y="7210427"/>
            <a:ext cx="6581776" cy="54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687" name="Text Box 7">
            <a:extLst>
              <a:ext uri="{FF2B5EF4-FFF2-40B4-BE49-F238E27FC236}">
                <a16:creationId xmlns:a16="http://schemas.microsoft.com/office/drawing/2014/main" id="{9757262D-E177-4F55-80D2-A9B5CA137610}"/>
              </a:ext>
            </a:extLst>
          </p:cNvPr>
          <p:cNvSpPr txBox="1">
            <a:spLocks noChangeArrowheads="1"/>
          </p:cNvSpPr>
          <p:nvPr/>
        </p:nvSpPr>
        <p:spPr bwMode="auto">
          <a:xfrm>
            <a:off x="7437167" y="6400802"/>
            <a:ext cx="813341"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99688" name="Text Box 8">
            <a:extLst>
              <a:ext uri="{FF2B5EF4-FFF2-40B4-BE49-F238E27FC236}">
                <a16:creationId xmlns:a16="http://schemas.microsoft.com/office/drawing/2014/main" id="{02AC012A-73E5-49FA-84F8-D5E826A71F34}"/>
              </a:ext>
            </a:extLst>
          </p:cNvPr>
          <p:cNvSpPr txBox="1">
            <a:spLocks noChangeArrowheads="1"/>
          </p:cNvSpPr>
          <p:nvPr/>
        </p:nvSpPr>
        <p:spPr bwMode="auto">
          <a:xfrm>
            <a:off x="15284775" y="6400802"/>
            <a:ext cx="1018525"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99689" name="Text Box 9">
            <a:extLst>
              <a:ext uri="{FF2B5EF4-FFF2-40B4-BE49-F238E27FC236}">
                <a16:creationId xmlns:a16="http://schemas.microsoft.com/office/drawing/2014/main" id="{69B25945-F8F4-489D-8183-4F81226CEDBE}"/>
              </a:ext>
            </a:extLst>
          </p:cNvPr>
          <p:cNvSpPr txBox="1">
            <a:spLocks noChangeArrowheads="1"/>
          </p:cNvSpPr>
          <p:nvPr/>
        </p:nvSpPr>
        <p:spPr bwMode="auto">
          <a:xfrm>
            <a:off x="7534963" y="12496802"/>
            <a:ext cx="779678"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sp>
        <p:nvSpPr>
          <p:cNvPr id="199690" name="Text Box 10">
            <a:extLst>
              <a:ext uri="{FF2B5EF4-FFF2-40B4-BE49-F238E27FC236}">
                <a16:creationId xmlns:a16="http://schemas.microsoft.com/office/drawing/2014/main" id="{65A838D6-3AFB-4F70-8574-E9DFEF8500AB}"/>
              </a:ext>
            </a:extLst>
          </p:cNvPr>
          <p:cNvSpPr txBox="1">
            <a:spLocks noChangeArrowheads="1"/>
          </p:cNvSpPr>
          <p:nvPr/>
        </p:nvSpPr>
        <p:spPr bwMode="auto">
          <a:xfrm>
            <a:off x="15325422" y="12496802"/>
            <a:ext cx="984863"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788934"/>
                                        </p:tgtEl>
                                        <p:attrNameLst>
                                          <p:attrName>style.visibility</p:attrName>
                                        </p:attrNameLst>
                                      </p:cBhvr>
                                      <p:to>
                                        <p:strVal val="visible"/>
                                      </p:to>
                                    </p:set>
                                    <p:animEffect transition="in" filter="fade">
                                      <p:cBhvr>
                                        <p:cTn id="7" dur="500"/>
                                        <p:tgtEl>
                                          <p:spTgt spid="1788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21FCF724-8958-3E31-629F-67EF0CB47727}"/>
              </a:ext>
            </a:extLst>
          </p:cNvPr>
          <p:cNvSpPr>
            <a:spLocks noGrp="1"/>
          </p:cNvSpPr>
          <p:nvPr>
            <p:ph type="subTitle" idx="1"/>
          </p:nvPr>
        </p:nvSpPr>
        <p:spPr>
          <a:xfrm>
            <a:off x="1381469" y="3357258"/>
            <a:ext cx="22050854" cy="1301420"/>
          </a:xfrm>
        </p:spPr>
        <p:txBody>
          <a:bodyPr>
            <a:noAutofit/>
          </a:bodyPr>
          <a:lstStyle/>
          <a:p>
            <a:r>
              <a:rPr lang="en-US" sz="6400" dirty="0"/>
              <a:t>Amir Bar*, Yossi </a:t>
            </a:r>
            <a:r>
              <a:rPr lang="en-US" sz="6400" dirty="0" err="1"/>
              <a:t>Gandelsman</a:t>
            </a:r>
            <a:r>
              <a:rPr lang="en-US" sz="6400" dirty="0"/>
              <a:t>*, </a:t>
            </a:r>
          </a:p>
          <a:p>
            <a:r>
              <a:rPr lang="en-US" sz="6400" dirty="0"/>
              <a:t>Trevor Darrell, Amir </a:t>
            </a:r>
            <a:r>
              <a:rPr lang="en-US" sz="6400" dirty="0" err="1"/>
              <a:t>Globerson</a:t>
            </a:r>
            <a:r>
              <a:rPr lang="en-US" sz="6400" dirty="0"/>
              <a:t>, Alexei A </a:t>
            </a:r>
            <a:r>
              <a:rPr lang="en-US" sz="6400" dirty="0" err="1"/>
              <a:t>Efros</a:t>
            </a:r>
            <a:endParaRPr lang="en-US" sz="6400" dirty="0"/>
          </a:p>
        </p:txBody>
      </p:sp>
      <p:sp>
        <p:nvSpPr>
          <p:cNvPr id="6" name="Title 1">
            <a:extLst>
              <a:ext uri="{FF2B5EF4-FFF2-40B4-BE49-F238E27FC236}">
                <a16:creationId xmlns:a16="http://schemas.microsoft.com/office/drawing/2014/main" id="{10AFF4C9-1753-18CE-7FB6-B40E1034E0E1}"/>
              </a:ext>
            </a:extLst>
          </p:cNvPr>
          <p:cNvSpPr txBox="1">
            <a:spLocks/>
          </p:cNvSpPr>
          <p:nvPr/>
        </p:nvSpPr>
        <p:spPr>
          <a:xfrm>
            <a:off x="0" y="964183"/>
            <a:ext cx="24932200" cy="2303806"/>
          </a:xfrm>
          <a:prstGeom prst="rect">
            <a:avLst/>
          </a:prstGeom>
        </p:spPr>
        <p:txBody>
          <a:bodyPr vert="horz" lIns="182880" tIns="91440" rIns="182880" bIns="9144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10800" b="1" i="0" u="none" strike="noStrike" kern="1200" cap="none" spc="0" normalizeH="0" baseline="0" noProof="0" dirty="0">
                <a:ln>
                  <a:noFill/>
                </a:ln>
                <a:solidFill>
                  <a:prstClr val="black"/>
                </a:solidFill>
                <a:effectLst/>
                <a:uLnTx/>
                <a:uFillTx/>
                <a:latin typeface="Calibri Light" panose="020F0302020204030204"/>
                <a:ea typeface="+mj-ea"/>
                <a:cs typeface="+mj-cs"/>
                <a:sym typeface="Helvetica Neue"/>
              </a:rPr>
              <a:t>Visual Prompting via Image Inpainting</a:t>
            </a:r>
          </a:p>
        </p:txBody>
      </p:sp>
      <p:sp>
        <p:nvSpPr>
          <p:cNvPr id="9" name="Subtitle 2">
            <a:extLst>
              <a:ext uri="{FF2B5EF4-FFF2-40B4-BE49-F238E27FC236}">
                <a16:creationId xmlns:a16="http://schemas.microsoft.com/office/drawing/2014/main" id="{D829B8B9-5DA5-3E7A-4B27-0B97A0EC3812}"/>
              </a:ext>
            </a:extLst>
          </p:cNvPr>
          <p:cNvSpPr txBox="1">
            <a:spLocks/>
          </p:cNvSpPr>
          <p:nvPr/>
        </p:nvSpPr>
        <p:spPr>
          <a:xfrm>
            <a:off x="2667831" y="5804114"/>
            <a:ext cx="19596538" cy="1301420"/>
          </a:xfrm>
          <a:prstGeom prst="rect">
            <a:avLst/>
          </a:prstGeom>
        </p:spPr>
        <p:txBody>
          <a:bodyPr vert="horz" lIns="182880" tIns="91440" rIns="182880" bIns="9144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4800" b="0" i="0" u="none" strike="noStrike" kern="1200" cap="none" spc="0" normalizeH="0" baseline="0" noProof="0" dirty="0" err="1">
                <a:ln>
                  <a:noFill/>
                </a:ln>
                <a:solidFill>
                  <a:prstClr val="black"/>
                </a:solidFill>
                <a:effectLst/>
                <a:uLnTx/>
                <a:uFillTx/>
                <a:latin typeface="Calibri" panose="020F0502020204030204"/>
                <a:ea typeface="+mn-ea"/>
                <a:cs typeface="+mn-cs"/>
                <a:sym typeface="Helvetica Neue"/>
              </a:rPr>
              <a:t>NeurIPS</a:t>
            </a: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 2022</a:t>
            </a:r>
          </a:p>
        </p:txBody>
      </p:sp>
      <p:sp>
        <p:nvSpPr>
          <p:cNvPr id="2" name="Subtitle 2">
            <a:extLst>
              <a:ext uri="{FF2B5EF4-FFF2-40B4-BE49-F238E27FC236}">
                <a16:creationId xmlns:a16="http://schemas.microsoft.com/office/drawing/2014/main" id="{5F3F5947-7811-5C35-604D-14359FB4BF9A}"/>
              </a:ext>
            </a:extLst>
          </p:cNvPr>
          <p:cNvSpPr txBox="1">
            <a:spLocks/>
          </p:cNvSpPr>
          <p:nvPr/>
        </p:nvSpPr>
        <p:spPr>
          <a:xfrm>
            <a:off x="2854219" y="12414580"/>
            <a:ext cx="19596538" cy="1301420"/>
          </a:xfrm>
          <a:prstGeom prst="rect">
            <a:avLst/>
          </a:prstGeom>
        </p:spPr>
        <p:txBody>
          <a:bodyPr vert="horz" lIns="182880" tIns="91440" rIns="182880" bIns="9144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 Equal contribution</a:t>
            </a:r>
          </a:p>
        </p:txBody>
      </p:sp>
      <p:grpSp>
        <p:nvGrpSpPr>
          <p:cNvPr id="7" name="Group 6">
            <a:extLst>
              <a:ext uri="{FF2B5EF4-FFF2-40B4-BE49-F238E27FC236}">
                <a16:creationId xmlns:a16="http://schemas.microsoft.com/office/drawing/2014/main" id="{1FE53B7F-EFCB-F78F-D4F4-CFFC2D9A9D28}"/>
              </a:ext>
            </a:extLst>
          </p:cNvPr>
          <p:cNvGrpSpPr/>
          <p:nvPr/>
        </p:nvGrpSpPr>
        <p:grpSpPr>
          <a:xfrm>
            <a:off x="3736546" y="8084368"/>
            <a:ext cx="8196704" cy="3638628"/>
            <a:chOff x="1039649" y="1599324"/>
            <a:chExt cx="2337456" cy="1112345"/>
          </a:xfrm>
        </p:grpSpPr>
        <p:pic>
          <p:nvPicPr>
            <p:cNvPr id="8" name="Picture 7" descr="A picture containing grass, outdoor, bird&#10;&#10;Description automatically generated">
              <a:extLst>
                <a:ext uri="{FF2B5EF4-FFF2-40B4-BE49-F238E27FC236}">
                  <a16:creationId xmlns:a16="http://schemas.microsoft.com/office/drawing/2014/main" id="{B5080F70-CA9F-FA5D-7C76-416907C1E573}"/>
                </a:ext>
              </a:extLst>
            </p:cNvPr>
            <p:cNvPicPr>
              <a:picLocks noChangeAspect="1"/>
            </p:cNvPicPr>
            <p:nvPr/>
          </p:nvPicPr>
          <p:blipFill rotWithShape="1">
            <a:blip r:embed="rId3"/>
            <a:srcRect r="50568" b="50392"/>
            <a:stretch/>
          </p:blipFill>
          <p:spPr>
            <a:xfrm>
              <a:off x="1039649" y="1603266"/>
              <a:ext cx="1104462" cy="1108403"/>
            </a:xfrm>
            <a:prstGeom prst="rect">
              <a:avLst/>
            </a:prstGeom>
            <a:ln>
              <a:solidFill>
                <a:schemeClr val="tx1"/>
              </a:solidFill>
            </a:ln>
          </p:spPr>
        </p:pic>
        <p:pic>
          <p:nvPicPr>
            <p:cNvPr id="10" name="Picture 9" descr="A picture containing grass, outdoor, bird&#10;&#10;Description automatically generated">
              <a:extLst>
                <a:ext uri="{FF2B5EF4-FFF2-40B4-BE49-F238E27FC236}">
                  <a16:creationId xmlns:a16="http://schemas.microsoft.com/office/drawing/2014/main" id="{FBB88B85-D360-CE9B-CE0B-8DFE9473C918}"/>
                </a:ext>
              </a:extLst>
            </p:cNvPr>
            <p:cNvPicPr>
              <a:picLocks noChangeAspect="1"/>
            </p:cNvPicPr>
            <p:nvPr/>
          </p:nvPicPr>
          <p:blipFill rotWithShape="1">
            <a:blip r:embed="rId3"/>
            <a:srcRect l="50568" b="50392"/>
            <a:stretch/>
          </p:blipFill>
          <p:spPr>
            <a:xfrm>
              <a:off x="2272643" y="1599324"/>
              <a:ext cx="1104462" cy="1108404"/>
            </a:xfrm>
            <a:prstGeom prst="rect">
              <a:avLst/>
            </a:prstGeom>
            <a:ln>
              <a:solidFill>
                <a:schemeClr val="tx1"/>
              </a:solidFill>
            </a:ln>
          </p:spPr>
        </p:pic>
      </p:grpSp>
      <p:pic>
        <p:nvPicPr>
          <p:cNvPr id="11" name="Picture 10" descr="A picture containing grass, outdoor, bird&#10;&#10;Description automatically generated">
            <a:extLst>
              <a:ext uri="{FF2B5EF4-FFF2-40B4-BE49-F238E27FC236}">
                <a16:creationId xmlns:a16="http://schemas.microsoft.com/office/drawing/2014/main" id="{1B33A947-594F-E3C5-9448-8B7EB3ABB8A3}"/>
              </a:ext>
            </a:extLst>
          </p:cNvPr>
          <p:cNvPicPr>
            <a:picLocks noChangeAspect="1"/>
          </p:cNvPicPr>
          <p:nvPr/>
        </p:nvPicPr>
        <p:blipFill rotWithShape="1">
          <a:blip r:embed="rId3"/>
          <a:srcRect t="50392" r="50568"/>
          <a:stretch/>
        </p:blipFill>
        <p:spPr>
          <a:xfrm>
            <a:off x="13301559" y="8084368"/>
            <a:ext cx="3633178" cy="3646144"/>
          </a:xfrm>
          <a:prstGeom prst="rect">
            <a:avLst/>
          </a:prstGeom>
          <a:ln>
            <a:solidFill>
              <a:schemeClr val="tx1"/>
            </a:solidFill>
          </a:ln>
        </p:spPr>
      </p:pic>
      <p:grpSp>
        <p:nvGrpSpPr>
          <p:cNvPr id="12" name="Group 11">
            <a:extLst>
              <a:ext uri="{FF2B5EF4-FFF2-40B4-BE49-F238E27FC236}">
                <a16:creationId xmlns:a16="http://schemas.microsoft.com/office/drawing/2014/main" id="{50EAC4D1-4063-4BF9-DE58-2DCE92CEC846}"/>
              </a:ext>
            </a:extLst>
          </p:cNvPr>
          <p:cNvGrpSpPr/>
          <p:nvPr/>
        </p:nvGrpSpPr>
        <p:grpSpPr>
          <a:xfrm>
            <a:off x="17340710" y="8071476"/>
            <a:ext cx="3872992" cy="3651520"/>
            <a:chOff x="5177582" y="1602707"/>
            <a:chExt cx="1107605" cy="1104463"/>
          </a:xfrm>
        </p:grpSpPr>
        <p:pic>
          <p:nvPicPr>
            <p:cNvPr id="13" name="Picture 6" descr="Transparency Background Checkerboard | OpenGameArt.org">
              <a:extLst>
                <a:ext uri="{FF2B5EF4-FFF2-40B4-BE49-F238E27FC236}">
                  <a16:creationId xmlns:a16="http://schemas.microsoft.com/office/drawing/2014/main" id="{FC0DC773-D72F-B9EA-DD2A-D4D3F2909F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8B7701C5-8EF6-9A62-10A8-0AD6D26A4F09}"/>
                </a:ext>
              </a:extLst>
            </p:cNvPr>
            <p:cNvSpPr txBox="1"/>
            <p:nvPr/>
          </p:nvSpPr>
          <p:spPr>
            <a:xfrm>
              <a:off x="5180725" y="1891862"/>
              <a:ext cx="1104462" cy="325823"/>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18" name="TextBox 17">
            <a:extLst>
              <a:ext uri="{FF2B5EF4-FFF2-40B4-BE49-F238E27FC236}">
                <a16:creationId xmlns:a16="http://schemas.microsoft.com/office/drawing/2014/main" id="{18E3F4A6-73DD-15BA-C8A0-F00725EE6918}"/>
              </a:ext>
            </a:extLst>
          </p:cNvPr>
          <p:cNvSpPr txBox="1"/>
          <p:nvPr/>
        </p:nvSpPr>
        <p:spPr>
          <a:xfrm>
            <a:off x="15804763" y="9317283"/>
            <a:ext cx="266718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19" name="TextBox 18">
            <a:extLst>
              <a:ext uri="{FF2B5EF4-FFF2-40B4-BE49-F238E27FC236}">
                <a16:creationId xmlns:a16="http://schemas.microsoft.com/office/drawing/2014/main" id="{8F5377BC-B25C-A4CB-DD24-6345136B4442}"/>
              </a:ext>
            </a:extLst>
          </p:cNvPr>
          <p:cNvSpPr txBox="1"/>
          <p:nvPr/>
        </p:nvSpPr>
        <p:spPr>
          <a:xfrm>
            <a:off x="6501309" y="9317283"/>
            <a:ext cx="266718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20" name="TextBox 19">
            <a:extLst>
              <a:ext uri="{FF2B5EF4-FFF2-40B4-BE49-F238E27FC236}">
                <a16:creationId xmlns:a16="http://schemas.microsoft.com/office/drawing/2014/main" id="{D1A34556-1B3A-8FAA-A8B5-740708D1C6F3}"/>
              </a:ext>
            </a:extLst>
          </p:cNvPr>
          <p:cNvSpPr txBox="1"/>
          <p:nvPr/>
        </p:nvSpPr>
        <p:spPr>
          <a:xfrm>
            <a:off x="11318895" y="9317283"/>
            <a:ext cx="266718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Tree>
    <p:extLst>
      <p:ext uri="{BB962C8B-B14F-4D97-AF65-F5344CB8AC3E}">
        <p14:creationId xmlns:p14="http://schemas.microsoft.com/office/powerpoint/2010/main" val="265353022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0D4911-51D1-EB5A-D213-C6B02FA43923}"/>
              </a:ext>
            </a:extLst>
          </p:cNvPr>
          <p:cNvSpPr>
            <a:spLocks noGrp="1"/>
          </p:cNvSpPr>
          <p:nvPr>
            <p:ph type="title"/>
          </p:nvPr>
        </p:nvSpPr>
        <p:spPr>
          <a:xfrm>
            <a:off x="402019" y="1"/>
            <a:ext cx="23411794" cy="2651126"/>
          </a:xfrm>
        </p:spPr>
        <p:txBody>
          <a:bodyPr/>
          <a:lstStyle/>
          <a:p>
            <a:pPr algn="ctr"/>
            <a:r>
              <a:rPr lang="en-US" dirty="0"/>
              <a:t>Visual Prompting</a:t>
            </a:r>
          </a:p>
        </p:txBody>
      </p:sp>
      <p:grpSp>
        <p:nvGrpSpPr>
          <p:cNvPr id="3" name="Group 2">
            <a:extLst>
              <a:ext uri="{FF2B5EF4-FFF2-40B4-BE49-F238E27FC236}">
                <a16:creationId xmlns:a16="http://schemas.microsoft.com/office/drawing/2014/main" id="{2169FEC2-8BC7-EBE2-7911-7F69FF854A6E}"/>
              </a:ext>
            </a:extLst>
          </p:cNvPr>
          <p:cNvGrpSpPr/>
          <p:nvPr/>
        </p:nvGrpSpPr>
        <p:grpSpPr>
          <a:xfrm>
            <a:off x="1732325" y="5243755"/>
            <a:ext cx="9972878" cy="4769662"/>
            <a:chOff x="1039649" y="1597621"/>
            <a:chExt cx="2342909" cy="1114048"/>
          </a:xfrm>
        </p:grpSpPr>
        <p:pic>
          <p:nvPicPr>
            <p:cNvPr id="4" name="Picture 3" descr="A picture containing grass, outdoor, bird&#10;&#10;Description automatically generated">
              <a:extLst>
                <a:ext uri="{FF2B5EF4-FFF2-40B4-BE49-F238E27FC236}">
                  <a16:creationId xmlns:a16="http://schemas.microsoft.com/office/drawing/2014/main" id="{629A1F6C-AEF1-25A0-30A3-401E3EC376A3}"/>
                </a:ext>
              </a:extLst>
            </p:cNvPr>
            <p:cNvPicPr>
              <a:picLocks noChangeAspect="1"/>
            </p:cNvPicPr>
            <p:nvPr/>
          </p:nvPicPr>
          <p:blipFill rotWithShape="1">
            <a:blip r:embed="rId3"/>
            <a:srcRect r="50568" b="50392"/>
            <a:stretch/>
          </p:blipFill>
          <p:spPr>
            <a:xfrm>
              <a:off x="1039649" y="1597621"/>
              <a:ext cx="1110087" cy="1114048"/>
            </a:xfrm>
            <a:prstGeom prst="rect">
              <a:avLst/>
            </a:prstGeom>
            <a:ln>
              <a:solidFill>
                <a:schemeClr val="tx1"/>
              </a:solidFill>
            </a:ln>
          </p:spPr>
        </p:pic>
        <p:pic>
          <p:nvPicPr>
            <p:cNvPr id="5" name="Picture 4" descr="A picture containing grass, outdoor, bird&#10;&#10;Description automatically generated">
              <a:extLst>
                <a:ext uri="{FF2B5EF4-FFF2-40B4-BE49-F238E27FC236}">
                  <a16:creationId xmlns:a16="http://schemas.microsoft.com/office/drawing/2014/main" id="{FFD03BF1-4F72-2588-4E80-0DEEB76E0386}"/>
                </a:ext>
              </a:extLst>
            </p:cNvPr>
            <p:cNvPicPr>
              <a:picLocks noChangeAspect="1"/>
            </p:cNvPicPr>
            <p:nvPr/>
          </p:nvPicPr>
          <p:blipFill rotWithShape="1">
            <a:blip r:embed="rId3"/>
            <a:srcRect l="50568" b="50392"/>
            <a:stretch/>
          </p:blipFill>
          <p:spPr>
            <a:xfrm>
              <a:off x="2272643" y="1597791"/>
              <a:ext cx="1109915" cy="1113878"/>
            </a:xfrm>
            <a:prstGeom prst="rect">
              <a:avLst/>
            </a:prstGeom>
            <a:ln>
              <a:solidFill>
                <a:schemeClr val="tx1"/>
              </a:solidFill>
            </a:ln>
          </p:spPr>
        </p:pic>
      </p:grpSp>
      <p:pic>
        <p:nvPicPr>
          <p:cNvPr id="6" name="Picture 5" descr="A picture containing grass, outdoor, bird&#10;&#10;Description automatically generated">
            <a:extLst>
              <a:ext uri="{FF2B5EF4-FFF2-40B4-BE49-F238E27FC236}">
                <a16:creationId xmlns:a16="http://schemas.microsoft.com/office/drawing/2014/main" id="{6BC4DFB8-07D0-23FC-E607-0477E0A5C6B1}"/>
              </a:ext>
            </a:extLst>
          </p:cNvPr>
          <p:cNvPicPr>
            <a:picLocks noChangeAspect="1"/>
          </p:cNvPicPr>
          <p:nvPr/>
        </p:nvPicPr>
        <p:blipFill rotWithShape="1">
          <a:blip r:embed="rId3"/>
          <a:srcRect t="50392" r="50568"/>
          <a:stretch/>
        </p:blipFill>
        <p:spPr>
          <a:xfrm>
            <a:off x="12606626" y="5221702"/>
            <a:ext cx="4774672" cy="4791712"/>
          </a:xfrm>
          <a:prstGeom prst="rect">
            <a:avLst/>
          </a:prstGeom>
          <a:ln>
            <a:solidFill>
              <a:schemeClr val="tx1"/>
            </a:solidFill>
          </a:ln>
        </p:spPr>
      </p:pic>
      <p:grpSp>
        <p:nvGrpSpPr>
          <p:cNvPr id="10" name="Group 9">
            <a:extLst>
              <a:ext uri="{FF2B5EF4-FFF2-40B4-BE49-F238E27FC236}">
                <a16:creationId xmlns:a16="http://schemas.microsoft.com/office/drawing/2014/main" id="{796E3AB1-468F-E0CC-71D9-ADF7E195626A}"/>
              </a:ext>
            </a:extLst>
          </p:cNvPr>
          <p:cNvGrpSpPr/>
          <p:nvPr/>
        </p:nvGrpSpPr>
        <p:grpSpPr>
          <a:xfrm>
            <a:off x="17830442" y="5211574"/>
            <a:ext cx="4588808" cy="4796104"/>
            <a:chOff x="5173072" y="1602707"/>
            <a:chExt cx="1112115" cy="1108973"/>
          </a:xfrm>
        </p:grpSpPr>
        <p:pic>
          <p:nvPicPr>
            <p:cNvPr id="11" name="Picture 6" descr="Transparency Background Checkerboard | OpenGameArt.org">
              <a:extLst>
                <a:ext uri="{FF2B5EF4-FFF2-40B4-BE49-F238E27FC236}">
                  <a16:creationId xmlns:a16="http://schemas.microsoft.com/office/drawing/2014/main" id="{E7AE40A3-2F39-CABC-92F5-9EE8B65D8E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73072" y="1602707"/>
              <a:ext cx="1108973" cy="110897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58AB6CD-0484-87DA-9377-F1F222D61D7B}"/>
                </a:ext>
              </a:extLst>
            </p:cNvPr>
            <p:cNvSpPr txBox="1"/>
            <p:nvPr/>
          </p:nvSpPr>
          <p:spPr>
            <a:xfrm>
              <a:off x="5180725" y="1891862"/>
              <a:ext cx="1104462" cy="33447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14" name="TextBox 13">
            <a:extLst>
              <a:ext uri="{FF2B5EF4-FFF2-40B4-BE49-F238E27FC236}">
                <a16:creationId xmlns:a16="http://schemas.microsoft.com/office/drawing/2014/main" id="{D51D7D0B-ABA4-094B-8525-9A302C6C4529}"/>
              </a:ext>
            </a:extLst>
          </p:cNvPr>
          <p:cNvSpPr txBox="1"/>
          <p:nvPr/>
        </p:nvSpPr>
        <p:spPr>
          <a:xfrm>
            <a:off x="4088446" y="4007296"/>
            <a:ext cx="5644756"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Task examples</a:t>
            </a:r>
          </a:p>
        </p:txBody>
      </p:sp>
      <p:sp>
        <p:nvSpPr>
          <p:cNvPr id="16" name="TextBox 15">
            <a:extLst>
              <a:ext uri="{FF2B5EF4-FFF2-40B4-BE49-F238E27FC236}">
                <a16:creationId xmlns:a16="http://schemas.microsoft.com/office/drawing/2014/main" id="{8D1BB901-50B0-615C-EB2E-6EB8B79048BB}"/>
              </a:ext>
            </a:extLst>
          </p:cNvPr>
          <p:cNvSpPr txBox="1"/>
          <p:nvPr/>
        </p:nvSpPr>
        <p:spPr>
          <a:xfrm>
            <a:off x="13468174" y="4007296"/>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Query</a:t>
            </a:r>
          </a:p>
        </p:txBody>
      </p:sp>
      <p:sp>
        <p:nvSpPr>
          <p:cNvPr id="27" name="TextBox 26">
            <a:extLst>
              <a:ext uri="{FF2B5EF4-FFF2-40B4-BE49-F238E27FC236}">
                <a16:creationId xmlns:a16="http://schemas.microsoft.com/office/drawing/2014/main" id="{D40D2BE1-73CD-E93A-04CF-90995E3A025F}"/>
              </a:ext>
            </a:extLst>
          </p:cNvPr>
          <p:cNvSpPr txBox="1"/>
          <p:nvPr/>
        </p:nvSpPr>
        <p:spPr>
          <a:xfrm>
            <a:off x="18866926" y="4007296"/>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Result</a:t>
            </a:r>
          </a:p>
        </p:txBody>
      </p:sp>
      <p:sp>
        <p:nvSpPr>
          <p:cNvPr id="31" name="TextBox 30">
            <a:extLst>
              <a:ext uri="{FF2B5EF4-FFF2-40B4-BE49-F238E27FC236}">
                <a16:creationId xmlns:a16="http://schemas.microsoft.com/office/drawing/2014/main" id="{6D82CC7A-32B9-9AFA-3473-5D3F50C0B407}"/>
              </a:ext>
            </a:extLst>
          </p:cNvPr>
          <p:cNvSpPr txBox="1"/>
          <p:nvPr/>
        </p:nvSpPr>
        <p:spPr>
          <a:xfrm>
            <a:off x="909511" y="12712253"/>
            <a:ext cx="21857926" cy="646331"/>
          </a:xfrm>
          <a:prstGeom prst="rect">
            <a:avLst/>
          </a:prstGeom>
          <a:noFill/>
        </p:spPr>
        <p:txBody>
          <a:bodyPr wrap="square">
            <a:spAutoFit/>
          </a:bodyPr>
          <a:lstStyle/>
          <a:p>
            <a:pPr marL="0" marR="0" lvl="0" indent="0" algn="r" defTabSz="18288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srgbClr val="222222"/>
                </a:solidFill>
                <a:effectLst/>
                <a:uLnTx/>
                <a:uFillTx/>
                <a:latin typeface="Arial" panose="020B0604020202020204" pitchFamily="34" charset="0"/>
                <a:ea typeface="+mn-ea"/>
                <a:cs typeface="+mn-cs"/>
                <a:sym typeface="Helvetica Neue"/>
              </a:rPr>
              <a:t>Hertzmann</a:t>
            </a:r>
            <a:r>
              <a:rPr kumimoji="0" lang="en-US" sz="3600" b="0" i="0" u="none" strike="noStrike" kern="1200" cap="none" spc="0" normalizeH="0" baseline="0" noProof="0" dirty="0">
                <a:ln>
                  <a:noFill/>
                </a:ln>
                <a:solidFill>
                  <a:srgbClr val="222222"/>
                </a:solidFill>
                <a:effectLst/>
                <a:uLnTx/>
                <a:uFillTx/>
                <a:latin typeface="Arial" panose="020B0604020202020204" pitchFamily="34" charset="0"/>
                <a:ea typeface="+mn-ea"/>
                <a:cs typeface="+mn-cs"/>
                <a:sym typeface="Helvetica Neue"/>
              </a:rPr>
              <a:t>, Aaron, et al. "Image analogies." SIGGRAPH 2001.</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endParaRPr>
          </a:p>
        </p:txBody>
      </p:sp>
      <p:sp>
        <p:nvSpPr>
          <p:cNvPr id="33" name="TextBox 32">
            <a:extLst>
              <a:ext uri="{FF2B5EF4-FFF2-40B4-BE49-F238E27FC236}">
                <a16:creationId xmlns:a16="http://schemas.microsoft.com/office/drawing/2014/main" id="{F7FCB2A0-A5BE-1FC6-A3AD-89E7FB97FC71}"/>
              </a:ext>
            </a:extLst>
          </p:cNvPr>
          <p:cNvSpPr txBox="1"/>
          <p:nvPr/>
        </p:nvSpPr>
        <p:spPr>
          <a:xfrm>
            <a:off x="1732324" y="9918009"/>
            <a:ext cx="4712248" cy="95410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a:t>
            </a:r>
          </a:p>
        </p:txBody>
      </p:sp>
      <p:sp>
        <p:nvSpPr>
          <p:cNvPr id="34" name="TextBox 33">
            <a:extLst>
              <a:ext uri="{FF2B5EF4-FFF2-40B4-BE49-F238E27FC236}">
                <a16:creationId xmlns:a16="http://schemas.microsoft.com/office/drawing/2014/main" id="{00F00790-63DB-46B9-DFAD-AC7E61644A67}"/>
              </a:ext>
            </a:extLst>
          </p:cNvPr>
          <p:cNvSpPr txBox="1"/>
          <p:nvPr/>
        </p:nvSpPr>
        <p:spPr>
          <a:xfrm>
            <a:off x="6992957" y="9918009"/>
            <a:ext cx="4712246" cy="95410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a:t>
            </a:r>
          </a:p>
        </p:txBody>
      </p:sp>
      <p:sp>
        <p:nvSpPr>
          <p:cNvPr id="52" name="TextBox 51">
            <a:extLst>
              <a:ext uri="{FF2B5EF4-FFF2-40B4-BE49-F238E27FC236}">
                <a16:creationId xmlns:a16="http://schemas.microsoft.com/office/drawing/2014/main" id="{5F5A3C23-E5AB-87A8-3714-10E4505DD1FF}"/>
              </a:ext>
            </a:extLst>
          </p:cNvPr>
          <p:cNvSpPr txBox="1"/>
          <p:nvPr/>
        </p:nvSpPr>
        <p:spPr>
          <a:xfrm>
            <a:off x="12579113" y="9909935"/>
            <a:ext cx="4792882" cy="95410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B</a:t>
            </a:r>
          </a:p>
        </p:txBody>
      </p:sp>
      <p:sp>
        <p:nvSpPr>
          <p:cNvPr id="53" name="TextBox 52">
            <a:extLst>
              <a:ext uri="{FF2B5EF4-FFF2-40B4-BE49-F238E27FC236}">
                <a16:creationId xmlns:a16="http://schemas.microsoft.com/office/drawing/2014/main" id="{2C35C285-8744-3354-D4FE-8C4F94D101ED}"/>
              </a:ext>
            </a:extLst>
          </p:cNvPr>
          <p:cNvSpPr txBox="1"/>
          <p:nvPr/>
        </p:nvSpPr>
        <p:spPr>
          <a:xfrm>
            <a:off x="17839745" y="9911591"/>
            <a:ext cx="4721550" cy="95410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B’</a:t>
            </a:r>
          </a:p>
        </p:txBody>
      </p:sp>
      <p:sp>
        <p:nvSpPr>
          <p:cNvPr id="54" name="TextBox 53">
            <a:extLst>
              <a:ext uri="{FF2B5EF4-FFF2-40B4-BE49-F238E27FC236}">
                <a16:creationId xmlns:a16="http://schemas.microsoft.com/office/drawing/2014/main" id="{45265F1D-055B-F300-E3FB-24F5E83CDDE7}"/>
              </a:ext>
            </a:extLst>
          </p:cNvPr>
          <p:cNvSpPr txBox="1"/>
          <p:nvPr/>
        </p:nvSpPr>
        <p:spPr>
          <a:xfrm>
            <a:off x="6444571" y="6953897"/>
            <a:ext cx="3041422" cy="954107"/>
          </a:xfrm>
          <a:prstGeom prst="rect">
            <a:avLst/>
          </a:prstGeom>
          <a:noFill/>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55" name="TextBox 54">
            <a:extLst>
              <a:ext uri="{FF2B5EF4-FFF2-40B4-BE49-F238E27FC236}">
                <a16:creationId xmlns:a16="http://schemas.microsoft.com/office/drawing/2014/main" id="{B3F02F05-09C8-AFBD-2AAF-28DA199BBE05}"/>
              </a:ext>
            </a:extLst>
          </p:cNvPr>
          <p:cNvSpPr txBox="1"/>
          <p:nvPr/>
        </p:nvSpPr>
        <p:spPr>
          <a:xfrm>
            <a:off x="11742804" y="6953896"/>
            <a:ext cx="832244" cy="954107"/>
          </a:xfrm>
          <a:prstGeom prst="rect">
            <a:avLst/>
          </a:prstGeom>
          <a:noFill/>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56" name="TextBox 55">
            <a:extLst>
              <a:ext uri="{FF2B5EF4-FFF2-40B4-BE49-F238E27FC236}">
                <a16:creationId xmlns:a16="http://schemas.microsoft.com/office/drawing/2014/main" id="{834D5DDF-210A-7F1A-0C17-FB8AC35A63A2}"/>
              </a:ext>
            </a:extLst>
          </p:cNvPr>
          <p:cNvSpPr txBox="1"/>
          <p:nvPr/>
        </p:nvSpPr>
        <p:spPr>
          <a:xfrm>
            <a:off x="17332527" y="6953897"/>
            <a:ext cx="516522" cy="954107"/>
          </a:xfrm>
          <a:prstGeom prst="rect">
            <a:avLst/>
          </a:prstGeom>
          <a:noFill/>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nvGrpSpPr>
          <p:cNvPr id="7" name="Group 6">
            <a:extLst>
              <a:ext uri="{FF2B5EF4-FFF2-40B4-BE49-F238E27FC236}">
                <a16:creationId xmlns:a16="http://schemas.microsoft.com/office/drawing/2014/main" id="{982A10DA-01A9-8181-6FBD-127E9D7DFC0D}"/>
              </a:ext>
            </a:extLst>
          </p:cNvPr>
          <p:cNvGrpSpPr/>
          <p:nvPr/>
        </p:nvGrpSpPr>
        <p:grpSpPr>
          <a:xfrm>
            <a:off x="6610178" y="3072389"/>
            <a:ext cx="5644756" cy="2670046"/>
            <a:chOff x="1039649" y="1599324"/>
            <a:chExt cx="2337456" cy="1112345"/>
          </a:xfrm>
        </p:grpSpPr>
        <p:pic>
          <p:nvPicPr>
            <p:cNvPr id="8" name="Picture 7" descr="A picture containing grass, outdoor, bird&#10;&#10;Description automatically generated">
              <a:extLst>
                <a:ext uri="{FF2B5EF4-FFF2-40B4-BE49-F238E27FC236}">
                  <a16:creationId xmlns:a16="http://schemas.microsoft.com/office/drawing/2014/main" id="{1B4F10A8-D38F-4823-AD17-DBD461CB3CCC}"/>
                </a:ext>
              </a:extLst>
            </p:cNvPr>
            <p:cNvPicPr>
              <a:picLocks noChangeAspect="1"/>
            </p:cNvPicPr>
            <p:nvPr/>
          </p:nvPicPr>
          <p:blipFill rotWithShape="1">
            <a:blip r:embed="rId3"/>
            <a:srcRect r="50568" b="50392"/>
            <a:stretch/>
          </p:blipFill>
          <p:spPr>
            <a:xfrm>
              <a:off x="1039649" y="1603266"/>
              <a:ext cx="1104462" cy="1108403"/>
            </a:xfrm>
            <a:prstGeom prst="rect">
              <a:avLst/>
            </a:prstGeom>
            <a:ln>
              <a:solidFill>
                <a:schemeClr val="tx1"/>
              </a:solidFill>
            </a:ln>
          </p:spPr>
        </p:pic>
        <p:pic>
          <p:nvPicPr>
            <p:cNvPr id="9" name="Picture 8" descr="A picture containing grass, outdoor, bird&#10;&#10;Description automatically generated">
              <a:extLst>
                <a:ext uri="{FF2B5EF4-FFF2-40B4-BE49-F238E27FC236}">
                  <a16:creationId xmlns:a16="http://schemas.microsoft.com/office/drawing/2014/main" id="{0459DEE6-0959-24BE-7D63-B419C5C9DFC1}"/>
                </a:ext>
              </a:extLst>
            </p:cNvPr>
            <p:cNvPicPr>
              <a:picLocks noChangeAspect="1"/>
            </p:cNvPicPr>
            <p:nvPr/>
          </p:nvPicPr>
          <p:blipFill rotWithShape="1">
            <a:blip r:embed="rId3"/>
            <a:srcRect l="50568" b="50392"/>
            <a:stretch/>
          </p:blipFill>
          <p:spPr>
            <a:xfrm>
              <a:off x="2272643" y="1599324"/>
              <a:ext cx="1104462" cy="1108404"/>
            </a:xfrm>
            <a:prstGeom prst="rect">
              <a:avLst/>
            </a:prstGeom>
            <a:ln>
              <a:solidFill>
                <a:schemeClr val="tx1"/>
              </a:solidFill>
            </a:ln>
          </p:spPr>
        </p:pic>
      </p:grpSp>
      <p:pic>
        <p:nvPicPr>
          <p:cNvPr id="12" name="Picture 11" descr="A picture containing grass, outdoor, bird&#10;&#10;Description automatically generated">
            <a:extLst>
              <a:ext uri="{FF2B5EF4-FFF2-40B4-BE49-F238E27FC236}">
                <a16:creationId xmlns:a16="http://schemas.microsoft.com/office/drawing/2014/main" id="{172ED110-081E-3F71-56DD-94FD11A0C240}"/>
              </a:ext>
            </a:extLst>
          </p:cNvPr>
          <p:cNvPicPr>
            <a:picLocks noChangeAspect="1"/>
          </p:cNvPicPr>
          <p:nvPr/>
        </p:nvPicPr>
        <p:blipFill rotWithShape="1">
          <a:blip r:embed="rId3"/>
          <a:srcRect t="50392" r="50568"/>
          <a:stretch/>
        </p:blipFill>
        <p:spPr>
          <a:xfrm>
            <a:off x="13654342" y="3073791"/>
            <a:ext cx="2667184" cy="2676702"/>
          </a:xfrm>
          <a:prstGeom prst="rect">
            <a:avLst/>
          </a:prstGeom>
          <a:ln>
            <a:solidFill>
              <a:schemeClr val="tx1"/>
            </a:solidFill>
          </a:ln>
        </p:spPr>
      </p:pic>
      <p:grpSp>
        <p:nvGrpSpPr>
          <p:cNvPr id="15" name="Group 14">
            <a:extLst>
              <a:ext uri="{FF2B5EF4-FFF2-40B4-BE49-F238E27FC236}">
                <a16:creationId xmlns:a16="http://schemas.microsoft.com/office/drawing/2014/main" id="{BF1AE682-168F-421B-D428-A7D43D3B4FCF}"/>
              </a:ext>
            </a:extLst>
          </p:cNvPr>
          <p:cNvGrpSpPr/>
          <p:nvPr/>
        </p:nvGrpSpPr>
        <p:grpSpPr>
          <a:xfrm>
            <a:off x="16705958" y="3076312"/>
            <a:ext cx="2674772" cy="2651126"/>
            <a:chOff x="5177582" y="1602707"/>
            <a:chExt cx="1107605" cy="1104463"/>
          </a:xfrm>
        </p:grpSpPr>
        <p:pic>
          <p:nvPicPr>
            <p:cNvPr id="17" name="Picture 6" descr="Transparency Background Checkerboard | OpenGameArt.org">
              <a:extLst>
                <a:ext uri="{FF2B5EF4-FFF2-40B4-BE49-F238E27FC236}">
                  <a16:creationId xmlns:a16="http://schemas.microsoft.com/office/drawing/2014/main" id="{E4A855D3-6C60-0B6B-CBEE-4B466DCE181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8" name="TextBox 17">
              <a:extLst>
                <a:ext uri="{FF2B5EF4-FFF2-40B4-BE49-F238E27FC236}">
                  <a16:creationId xmlns:a16="http://schemas.microsoft.com/office/drawing/2014/main" id="{9FCAE983-F6AE-4E50-2902-F26A50667ABC}"/>
                </a:ext>
              </a:extLst>
            </p:cNvPr>
            <p:cNvSpPr txBox="1"/>
            <p:nvPr/>
          </p:nvSpPr>
          <p:spPr>
            <a:xfrm>
              <a:off x="5180725" y="1891862"/>
              <a:ext cx="1104462" cy="448771"/>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19" name="Group 18">
            <a:extLst>
              <a:ext uri="{FF2B5EF4-FFF2-40B4-BE49-F238E27FC236}">
                <a16:creationId xmlns:a16="http://schemas.microsoft.com/office/drawing/2014/main" id="{C4547871-58D3-1649-3965-8160A0577F67}"/>
              </a:ext>
            </a:extLst>
          </p:cNvPr>
          <p:cNvGrpSpPr/>
          <p:nvPr/>
        </p:nvGrpSpPr>
        <p:grpSpPr>
          <a:xfrm>
            <a:off x="8129461" y="3810291"/>
            <a:ext cx="9675670" cy="835725"/>
            <a:chOff x="1653190" y="1876380"/>
            <a:chExt cx="4006630" cy="348164"/>
          </a:xfrm>
        </p:grpSpPr>
        <p:sp>
          <p:nvSpPr>
            <p:cNvPr id="20" name="TextBox 19">
              <a:extLst>
                <a:ext uri="{FF2B5EF4-FFF2-40B4-BE49-F238E27FC236}">
                  <a16:creationId xmlns:a16="http://schemas.microsoft.com/office/drawing/2014/main" id="{9443859C-9B00-D345-5A1A-B7DDF305B2C3}"/>
                </a:ext>
              </a:extLst>
            </p:cNvPr>
            <p:cNvSpPr txBox="1"/>
            <p:nvPr/>
          </p:nvSpPr>
          <p:spPr>
            <a:xfrm>
              <a:off x="4555358" y="1876380"/>
              <a:ext cx="1104462" cy="346195"/>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21" name="TextBox 20">
              <a:extLst>
                <a:ext uri="{FF2B5EF4-FFF2-40B4-BE49-F238E27FC236}">
                  <a16:creationId xmlns:a16="http://schemas.microsoft.com/office/drawing/2014/main" id="{FD929493-CB43-43BE-73E5-DCE404524815}"/>
                </a:ext>
              </a:extLst>
            </p:cNvPr>
            <p:cNvSpPr txBox="1"/>
            <p:nvPr/>
          </p:nvSpPr>
          <p:spPr>
            <a:xfrm>
              <a:off x="1653190" y="1878349"/>
              <a:ext cx="1104462" cy="346195"/>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22" name="TextBox 21">
              <a:extLst>
                <a:ext uri="{FF2B5EF4-FFF2-40B4-BE49-F238E27FC236}">
                  <a16:creationId xmlns:a16="http://schemas.microsoft.com/office/drawing/2014/main" id="{00281C63-5295-92BF-A243-034E3E4D0317}"/>
                </a:ext>
              </a:extLst>
            </p:cNvPr>
            <p:cNvSpPr txBox="1"/>
            <p:nvPr/>
          </p:nvSpPr>
          <p:spPr>
            <a:xfrm>
              <a:off x="3107230" y="1878348"/>
              <a:ext cx="1104462" cy="346194"/>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23" name="TextBox 22">
            <a:extLst>
              <a:ext uri="{FF2B5EF4-FFF2-40B4-BE49-F238E27FC236}">
                <a16:creationId xmlns:a16="http://schemas.microsoft.com/office/drawing/2014/main" id="{5C2BB25E-AF8C-5831-0F59-DC771F46CE95}"/>
              </a:ext>
            </a:extLst>
          </p:cNvPr>
          <p:cNvSpPr txBox="1"/>
          <p:nvPr/>
        </p:nvSpPr>
        <p:spPr>
          <a:xfrm>
            <a:off x="6563477" y="2057978"/>
            <a:ext cx="5691458"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Task examples</a:t>
            </a:r>
          </a:p>
        </p:txBody>
      </p:sp>
      <p:sp>
        <p:nvSpPr>
          <p:cNvPr id="24" name="TextBox 23">
            <a:extLst>
              <a:ext uri="{FF2B5EF4-FFF2-40B4-BE49-F238E27FC236}">
                <a16:creationId xmlns:a16="http://schemas.microsoft.com/office/drawing/2014/main" id="{EB9E6BEF-CC6F-6CD2-1597-DD3E5BE421CD}"/>
              </a:ext>
            </a:extLst>
          </p:cNvPr>
          <p:cNvSpPr txBox="1"/>
          <p:nvPr/>
        </p:nvSpPr>
        <p:spPr>
          <a:xfrm>
            <a:off x="13651512" y="2086898"/>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Query</a:t>
            </a:r>
          </a:p>
        </p:txBody>
      </p:sp>
      <p:sp>
        <p:nvSpPr>
          <p:cNvPr id="25" name="TextBox 24">
            <a:extLst>
              <a:ext uri="{FF2B5EF4-FFF2-40B4-BE49-F238E27FC236}">
                <a16:creationId xmlns:a16="http://schemas.microsoft.com/office/drawing/2014/main" id="{BDE39A5E-4BDE-681A-A709-731795A648F1}"/>
              </a:ext>
            </a:extLst>
          </p:cNvPr>
          <p:cNvSpPr txBox="1"/>
          <p:nvPr/>
        </p:nvSpPr>
        <p:spPr>
          <a:xfrm>
            <a:off x="16713544" y="2095292"/>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Result</a:t>
            </a:r>
          </a:p>
        </p:txBody>
      </p:sp>
    </p:spTree>
    <p:extLst>
      <p:ext uri="{BB962C8B-B14F-4D97-AF65-F5344CB8AC3E}">
        <p14:creationId xmlns:p14="http://schemas.microsoft.com/office/powerpoint/2010/main" val="836357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2"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 presetClass="entr" presetSubtype="0" fill="hold" grpId="2"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grpId="2"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52"/>
                                        </p:tgtEl>
                                        <p:attrNameLst>
                                          <p:attrName>style.visibility</p:attrName>
                                        </p:attrNameLst>
                                      </p:cBhvr>
                                      <p:to>
                                        <p:strVal val="visible"/>
                                      </p:to>
                                    </p:set>
                                  </p:childTnLst>
                                </p:cTn>
                              </p:par>
                              <p:par>
                                <p:cTn id="23" presetID="1" presetClass="entr" presetSubtype="0" fill="hold" grpId="2" nodeType="withEffect">
                                  <p:stCondLst>
                                    <p:cond delay="0"/>
                                  </p:stCondLst>
                                  <p:childTnLst>
                                    <p:set>
                                      <p:cBhvr>
                                        <p:cTn id="24" dur="1" fill="hold">
                                          <p:stCondLst>
                                            <p:cond delay="0"/>
                                          </p:stCondLst>
                                        </p:cTn>
                                        <p:tgtEl>
                                          <p:spTgt spid="5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childTnLst>
                                </p:cTn>
                              </p:par>
                              <p:par>
                                <p:cTn id="31" presetID="1" presetClass="entr" presetSubtype="0" fill="hold" grpId="2"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par>
                                <p:cTn id="33" presetID="1" presetClass="entr" presetSubtype="0" fill="hold" grpId="1" nodeType="withEffect">
                                  <p:stCondLst>
                                    <p:cond delay="0"/>
                                  </p:stCondLst>
                                  <p:childTnLst>
                                    <p:set>
                                      <p:cBhvr>
                                        <p:cTn id="34" dur="1" fill="hold">
                                          <p:stCondLst>
                                            <p:cond delay="0"/>
                                          </p:stCondLst>
                                        </p:cTn>
                                        <p:tgtEl>
                                          <p:spTgt spid="53"/>
                                        </p:tgtEl>
                                        <p:attrNameLst>
                                          <p:attrName>style.visibility</p:attrName>
                                        </p:attrNameLst>
                                      </p:cBhvr>
                                      <p:to>
                                        <p:strVal val="visible"/>
                                      </p:to>
                                    </p:set>
                                  </p:childTnLst>
                                </p:cTn>
                              </p:par>
                              <p:par>
                                <p:cTn id="35" presetID="1" presetClass="entr" presetSubtype="0" fill="hold" grpId="2" nodeType="withEffect">
                                  <p:stCondLst>
                                    <p:cond delay="0"/>
                                  </p:stCondLst>
                                  <p:childTnLst>
                                    <p:set>
                                      <p:cBhvr>
                                        <p:cTn id="36" dur="1" fill="hold">
                                          <p:stCondLst>
                                            <p:cond delay="0"/>
                                          </p:stCondLst>
                                        </p:cTn>
                                        <p:tgtEl>
                                          <p:spTgt spid="5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1"/>
                                        </p:tgtEl>
                                        <p:attrNameLst>
                                          <p:attrName>style.visibility</p:attrName>
                                        </p:attrNameLst>
                                      </p:cBhvr>
                                      <p:to>
                                        <p:strVal val="visible"/>
                                      </p:to>
                                    </p:set>
                                  </p:childTnLst>
                                </p:cTn>
                              </p:par>
                              <p:par>
                                <p:cTn id="39" presetID="1" presetClass="exit" presetSubtype="0" fill="hold" grpId="0" nodeType="withEffect">
                                  <p:stCondLst>
                                    <p:cond delay="0"/>
                                  </p:stCondLst>
                                  <p:childTnLst>
                                    <p:set>
                                      <p:cBhvr>
                                        <p:cTn id="40" dur="1" fill="hold">
                                          <p:stCondLst>
                                            <p:cond delay="0"/>
                                          </p:stCondLst>
                                        </p:cTn>
                                        <p:tgtEl>
                                          <p:spTgt spid="33"/>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52"/>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53"/>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0" presetClass="path" presetSubtype="0" accel="50000" decel="50000" fill="hold" nodeType="clickEffect">
                                  <p:stCondLst>
                                    <p:cond delay="0"/>
                                  </p:stCondLst>
                                  <p:childTnLst>
                                    <p:animMotion origin="layout" path="M -3.75E-6 -4.07407E-6 L 0.00717 -0.2368 " pathEditMode="relative" rAng="0" ptsTypes="AA">
                                      <p:cBhvr>
                                        <p:cTn id="50" dur="2000" fill="hold"/>
                                        <p:tgtEl>
                                          <p:spTgt spid="6"/>
                                        </p:tgtEl>
                                        <p:attrNameLst>
                                          <p:attrName>ppt_x</p:attrName>
                                          <p:attrName>ppt_y</p:attrName>
                                        </p:attrNameLst>
                                      </p:cBhvr>
                                      <p:rCtr x="352" y="-11852"/>
                                    </p:animMotion>
                                  </p:childTnLst>
                                </p:cTn>
                              </p:par>
                              <p:par>
                                <p:cTn id="51" presetID="0" presetClass="path" presetSubtype="0" accel="50000" decel="50000" fill="hold" nodeType="withEffect">
                                  <p:stCondLst>
                                    <p:cond delay="0"/>
                                  </p:stCondLst>
                                  <p:childTnLst>
                                    <p:animMotion origin="layout" path="M -0.00039 -0.00833 L 0.11055 -0.23866 " pathEditMode="relative" rAng="0" ptsTypes="AA">
                                      <p:cBhvr>
                                        <p:cTn id="52" dur="2000" fill="hold"/>
                                        <p:tgtEl>
                                          <p:spTgt spid="3"/>
                                        </p:tgtEl>
                                        <p:attrNameLst>
                                          <p:attrName>ppt_x</p:attrName>
                                          <p:attrName>ppt_y</p:attrName>
                                        </p:attrNameLst>
                                      </p:cBhvr>
                                      <p:rCtr x="5547" y="-11528"/>
                                    </p:animMotion>
                                  </p:childTnLst>
                                </p:cTn>
                              </p:par>
                              <p:par>
                                <p:cTn id="53" presetID="6" presetClass="emph" presetSubtype="0" fill="hold" nodeType="withEffect">
                                  <p:stCondLst>
                                    <p:cond delay="0"/>
                                  </p:stCondLst>
                                  <p:childTnLst>
                                    <p:animScale>
                                      <p:cBhvr>
                                        <p:cTn id="54" dur="2000" fill="hold"/>
                                        <p:tgtEl>
                                          <p:spTgt spid="6"/>
                                        </p:tgtEl>
                                      </p:cBhvr>
                                      <p:by x="50000" y="50000"/>
                                    </p:animScale>
                                  </p:childTnLst>
                                </p:cTn>
                              </p:par>
                              <p:par>
                                <p:cTn id="55" presetID="6" presetClass="emph" presetSubtype="0" fill="hold" nodeType="withEffect">
                                  <p:stCondLst>
                                    <p:cond delay="0"/>
                                  </p:stCondLst>
                                  <p:childTnLst>
                                    <p:animScale>
                                      <p:cBhvr>
                                        <p:cTn id="56" dur="2000" fill="hold"/>
                                        <p:tgtEl>
                                          <p:spTgt spid="3"/>
                                        </p:tgtEl>
                                      </p:cBhvr>
                                      <p:by x="50000" y="50000"/>
                                    </p:animScale>
                                  </p:childTnLst>
                                </p:cTn>
                              </p:par>
                              <p:par>
                                <p:cTn id="57" presetID="0" presetClass="path" presetSubtype="0" accel="50000" decel="50000" fill="hold" nodeType="withEffect">
                                  <p:stCondLst>
                                    <p:cond delay="0"/>
                                  </p:stCondLst>
                                  <p:childTnLst>
                                    <p:animMotion origin="layout" path="M 0.00117 0.01042 L -0.09713 -0.23519 " pathEditMode="relative" rAng="0" ptsTypes="AA">
                                      <p:cBhvr>
                                        <p:cTn id="58" dur="2000" fill="hold"/>
                                        <p:tgtEl>
                                          <p:spTgt spid="10"/>
                                        </p:tgtEl>
                                        <p:attrNameLst>
                                          <p:attrName>ppt_x</p:attrName>
                                          <p:attrName>ppt_y</p:attrName>
                                        </p:attrNameLst>
                                      </p:cBhvr>
                                      <p:rCtr x="-4922" y="-12292"/>
                                    </p:animMotion>
                                  </p:childTnLst>
                                </p:cTn>
                              </p:par>
                              <p:par>
                                <p:cTn id="59" presetID="6" presetClass="emph" presetSubtype="0" fill="hold" nodeType="withEffect">
                                  <p:stCondLst>
                                    <p:cond delay="0"/>
                                  </p:stCondLst>
                                  <p:childTnLst>
                                    <p:animScale>
                                      <p:cBhvr>
                                        <p:cTn id="60" dur="2000" fill="hold"/>
                                        <p:tgtEl>
                                          <p:spTgt spid="10"/>
                                        </p:tgtEl>
                                      </p:cBhvr>
                                      <p:by x="50000" y="50000"/>
                                    </p:animScale>
                                  </p:childTnLst>
                                </p:cTn>
                              </p:par>
                              <p:par>
                                <p:cTn id="61" presetID="0" presetClass="path" presetSubtype="0" accel="50000" decel="50000" fill="hold" grpId="0" nodeType="withEffect">
                                  <p:stCondLst>
                                    <p:cond delay="0"/>
                                  </p:stCondLst>
                                  <p:childTnLst>
                                    <p:animMotion origin="layout" path="M 0 0 L 0.10925 -0.2331 " pathEditMode="relative" ptsTypes="AA">
                                      <p:cBhvr>
                                        <p:cTn id="62" dur="2000" fill="hold"/>
                                        <p:tgtEl>
                                          <p:spTgt spid="54"/>
                                        </p:tgtEl>
                                        <p:attrNameLst>
                                          <p:attrName>ppt_x</p:attrName>
                                          <p:attrName>ppt_y</p:attrName>
                                        </p:attrNameLst>
                                      </p:cBhvr>
                                    </p:animMotion>
                                  </p:childTnLst>
                                </p:cTn>
                              </p:par>
                              <p:par>
                                <p:cTn id="63" presetID="0" presetClass="path" presetSubtype="0" accel="50000" decel="50000" fill="hold" grpId="0" nodeType="withEffect">
                                  <p:stCondLst>
                                    <p:cond delay="0"/>
                                  </p:stCondLst>
                                  <p:childTnLst>
                                    <p:animMotion origin="layout" path="M 0 0 L 0.11146 -0.13958 " pathEditMode="relative" ptsTypes="AA">
                                      <p:cBhvr>
                                        <p:cTn id="64" dur="2000" fill="hold"/>
                                        <p:tgtEl>
                                          <p:spTgt spid="14"/>
                                        </p:tgtEl>
                                        <p:attrNameLst>
                                          <p:attrName>ppt_x</p:attrName>
                                          <p:attrName>ppt_y</p:attrName>
                                        </p:attrNameLst>
                                      </p:cBhvr>
                                    </p:animMotion>
                                  </p:childTnLst>
                                </p:cTn>
                              </p:par>
                              <p:par>
                                <p:cTn id="65" presetID="0" presetClass="path" presetSubtype="0" accel="50000" decel="50000" fill="hold" grpId="0" nodeType="withEffect">
                                  <p:stCondLst>
                                    <p:cond delay="0"/>
                                  </p:stCondLst>
                                  <p:childTnLst>
                                    <p:animMotion origin="layout" path="M -0.00235 -0.00347 L -0.09063 -0.13842 " pathEditMode="relative" rAng="0" ptsTypes="AA">
                                      <p:cBhvr>
                                        <p:cTn id="66" dur="2000" fill="hold"/>
                                        <p:tgtEl>
                                          <p:spTgt spid="27"/>
                                        </p:tgtEl>
                                        <p:attrNameLst>
                                          <p:attrName>ppt_x</p:attrName>
                                          <p:attrName>ppt_y</p:attrName>
                                        </p:attrNameLst>
                                      </p:cBhvr>
                                      <p:rCtr x="-4414" y="-6759"/>
                                    </p:animMotion>
                                  </p:childTnLst>
                                </p:cTn>
                              </p:par>
                              <p:par>
                                <p:cTn id="67" presetID="42" presetClass="path" presetSubtype="0" accel="50000" decel="50000" fill="hold" grpId="0" nodeType="withEffect">
                                  <p:stCondLst>
                                    <p:cond delay="0"/>
                                  </p:stCondLst>
                                  <p:childTnLst>
                                    <p:animMotion origin="layout" path="M 0.01497 -0.00717 L 0.01419 -0.14537 " pathEditMode="relative" rAng="0" ptsTypes="AA">
                                      <p:cBhvr>
                                        <p:cTn id="68" dur="2000" fill="hold"/>
                                        <p:tgtEl>
                                          <p:spTgt spid="16"/>
                                        </p:tgtEl>
                                        <p:attrNameLst>
                                          <p:attrName>ppt_x</p:attrName>
                                          <p:attrName>ppt_y</p:attrName>
                                        </p:attrNameLst>
                                      </p:cBhvr>
                                      <p:rCtr x="-39" y="-6921"/>
                                    </p:animMotion>
                                  </p:childTnLst>
                                </p:cTn>
                              </p:par>
                              <p:par>
                                <p:cTn id="69" presetID="0" presetClass="path" presetSubtype="0" accel="50000" decel="50000" fill="hold" grpId="0" nodeType="withEffect">
                                  <p:stCondLst>
                                    <p:cond delay="0"/>
                                  </p:stCondLst>
                                  <p:childTnLst>
                                    <p:animMotion origin="layout" path="M 2.08333E-6 1.11111E-6 L 0.03489 -0.23472 " pathEditMode="relative" rAng="0" ptsTypes="AA">
                                      <p:cBhvr>
                                        <p:cTn id="70" dur="2000" fill="hold"/>
                                        <p:tgtEl>
                                          <p:spTgt spid="55"/>
                                        </p:tgtEl>
                                        <p:attrNameLst>
                                          <p:attrName>ppt_x</p:attrName>
                                          <p:attrName>ppt_y</p:attrName>
                                        </p:attrNameLst>
                                      </p:cBhvr>
                                      <p:rCtr x="1745" y="-11736"/>
                                    </p:animMotion>
                                  </p:childTnLst>
                                </p:cTn>
                              </p:par>
                              <p:par>
                                <p:cTn id="71" presetID="0" presetClass="path" presetSubtype="0" accel="50000" decel="50000" fill="hold" grpId="0" nodeType="withEffect">
                                  <p:stCondLst>
                                    <p:cond delay="0"/>
                                  </p:stCondLst>
                                  <p:childTnLst>
                                    <p:animMotion origin="layout" path="M -4.16667E-6 1.11111E-6 L -0.04674 -0.24329 " pathEditMode="relative" rAng="0" ptsTypes="AA">
                                      <p:cBhvr>
                                        <p:cTn id="72" dur="2000" fill="hold"/>
                                        <p:tgtEl>
                                          <p:spTgt spid="56"/>
                                        </p:tgtEl>
                                        <p:attrNameLst>
                                          <p:attrName>ppt_x</p:attrName>
                                          <p:attrName>ppt_y</p:attrName>
                                        </p:attrNameLst>
                                      </p:cBhvr>
                                      <p:rCtr x="-2344" y="-12176"/>
                                    </p:animMotion>
                                  </p:childTnLst>
                                </p:cTn>
                              </p:par>
                            </p:childTnLst>
                          </p:cTn>
                        </p:par>
                        <p:par>
                          <p:cTn id="73" fill="hold">
                            <p:stCondLst>
                              <p:cond delay="2000"/>
                            </p:stCondLst>
                            <p:childTnLst>
                              <p:par>
                                <p:cTn id="74" presetID="1" presetClass="exit" presetSubtype="0" fill="hold" nodeType="afterEffect">
                                  <p:stCondLst>
                                    <p:cond delay="0"/>
                                  </p:stCondLst>
                                  <p:childTnLst>
                                    <p:set>
                                      <p:cBhvr>
                                        <p:cTn id="75" dur="1" fill="hold">
                                          <p:stCondLst>
                                            <p:cond delay="0"/>
                                          </p:stCondLst>
                                        </p:cTn>
                                        <p:tgtEl>
                                          <p:spTgt spid="3"/>
                                        </p:tgtEl>
                                        <p:attrNameLst>
                                          <p:attrName>style.visibility</p:attrName>
                                        </p:attrNameLst>
                                      </p:cBhvr>
                                      <p:to>
                                        <p:strVal val="hidden"/>
                                      </p:to>
                                    </p:set>
                                  </p:childTnLst>
                                </p:cTn>
                              </p:par>
                              <p:par>
                                <p:cTn id="76" presetID="1" presetClass="exit" presetSubtype="0" fill="hold" grpId="1" nodeType="withEffect">
                                  <p:stCondLst>
                                    <p:cond delay="0"/>
                                  </p:stCondLst>
                                  <p:childTnLst>
                                    <p:set>
                                      <p:cBhvr>
                                        <p:cTn id="77" dur="1" fill="hold">
                                          <p:stCondLst>
                                            <p:cond delay="0"/>
                                          </p:stCondLst>
                                        </p:cTn>
                                        <p:tgtEl>
                                          <p:spTgt spid="14"/>
                                        </p:tgtEl>
                                        <p:attrNameLst>
                                          <p:attrName>style.visibility</p:attrName>
                                        </p:attrNameLst>
                                      </p:cBhvr>
                                      <p:to>
                                        <p:strVal val="hidden"/>
                                      </p:to>
                                    </p:set>
                                  </p:childTnLst>
                                </p:cTn>
                              </p:par>
                              <p:par>
                                <p:cTn id="78" presetID="1" presetClass="exit" presetSubtype="0" fill="hold" grpId="1" nodeType="withEffect">
                                  <p:stCondLst>
                                    <p:cond delay="0"/>
                                  </p:stCondLst>
                                  <p:childTnLst>
                                    <p:set>
                                      <p:cBhvr>
                                        <p:cTn id="79" dur="1" fill="hold">
                                          <p:stCondLst>
                                            <p:cond delay="0"/>
                                          </p:stCondLst>
                                        </p:cTn>
                                        <p:tgtEl>
                                          <p:spTgt spid="16"/>
                                        </p:tgtEl>
                                        <p:attrNameLst>
                                          <p:attrName>style.visibility</p:attrName>
                                        </p:attrNameLst>
                                      </p:cBhvr>
                                      <p:to>
                                        <p:strVal val="hidden"/>
                                      </p:to>
                                    </p:set>
                                  </p:childTnLst>
                                </p:cTn>
                              </p:par>
                              <p:par>
                                <p:cTn id="80" presetID="1" presetClass="exit" presetSubtype="0" fill="hold" nodeType="withEffect">
                                  <p:stCondLst>
                                    <p:cond delay="0"/>
                                  </p:stCondLst>
                                  <p:childTnLst>
                                    <p:set>
                                      <p:cBhvr>
                                        <p:cTn id="81" dur="1" fill="hold">
                                          <p:stCondLst>
                                            <p:cond delay="0"/>
                                          </p:stCondLst>
                                        </p:cTn>
                                        <p:tgtEl>
                                          <p:spTgt spid="6"/>
                                        </p:tgtEl>
                                        <p:attrNameLst>
                                          <p:attrName>style.visibility</p:attrName>
                                        </p:attrNameLst>
                                      </p:cBhvr>
                                      <p:to>
                                        <p:strVal val="hidden"/>
                                      </p:to>
                                    </p:set>
                                  </p:childTnLst>
                                </p:cTn>
                              </p:par>
                              <p:par>
                                <p:cTn id="82" presetID="1" presetClass="exit" presetSubtype="0" fill="hold" grpId="1" nodeType="withEffect">
                                  <p:stCondLst>
                                    <p:cond delay="0"/>
                                  </p:stCondLst>
                                  <p:childTnLst>
                                    <p:set>
                                      <p:cBhvr>
                                        <p:cTn id="83" dur="1" fill="hold">
                                          <p:stCondLst>
                                            <p:cond delay="0"/>
                                          </p:stCondLst>
                                        </p:cTn>
                                        <p:tgtEl>
                                          <p:spTgt spid="27"/>
                                        </p:tgtEl>
                                        <p:attrNameLst>
                                          <p:attrName>style.visibility</p:attrName>
                                        </p:attrNameLst>
                                      </p:cBhvr>
                                      <p:to>
                                        <p:strVal val="hidden"/>
                                      </p:to>
                                    </p:set>
                                  </p:childTnLst>
                                </p:cTn>
                              </p:par>
                              <p:par>
                                <p:cTn id="84" presetID="1" presetClass="exit" presetSubtype="0" fill="hold" nodeType="withEffect">
                                  <p:stCondLst>
                                    <p:cond delay="0"/>
                                  </p:stCondLst>
                                  <p:childTnLst>
                                    <p:set>
                                      <p:cBhvr>
                                        <p:cTn id="85" dur="1" fill="hold">
                                          <p:stCondLst>
                                            <p:cond delay="0"/>
                                          </p:stCondLst>
                                        </p:cTn>
                                        <p:tgtEl>
                                          <p:spTgt spid="10"/>
                                        </p:tgtEl>
                                        <p:attrNameLst>
                                          <p:attrName>style.visibility</p:attrName>
                                        </p:attrNameLst>
                                      </p:cBhvr>
                                      <p:to>
                                        <p:strVal val="hidden"/>
                                      </p:to>
                                    </p:set>
                                  </p:childTnLst>
                                </p:cTn>
                              </p:par>
                              <p:par>
                                <p:cTn id="86" presetID="1" presetClass="entr" presetSubtype="0" fill="hold" nodeType="withEffect">
                                  <p:stCondLst>
                                    <p:cond delay="0"/>
                                  </p:stCondLst>
                                  <p:childTnLst>
                                    <p:set>
                                      <p:cBhvr>
                                        <p:cTn id="87" dur="1" fill="hold">
                                          <p:stCondLst>
                                            <p:cond delay="0"/>
                                          </p:stCondLst>
                                        </p:cTn>
                                        <p:tgtEl>
                                          <p:spTgt spid="7"/>
                                        </p:tgtEl>
                                        <p:attrNameLst>
                                          <p:attrName>style.visibility</p:attrName>
                                        </p:attrNameLst>
                                      </p:cBhvr>
                                      <p:to>
                                        <p:strVal val="visible"/>
                                      </p:to>
                                    </p:set>
                                  </p:childTnLst>
                                </p:cTn>
                              </p:par>
                              <p:par>
                                <p:cTn id="88" presetID="1" presetClass="entr" presetSubtype="0"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15"/>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19"/>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24"/>
                                        </p:tgtEl>
                                        <p:attrNameLst>
                                          <p:attrName>style.visibility</p:attrName>
                                        </p:attrNameLst>
                                      </p:cBhvr>
                                      <p:to>
                                        <p:strVal val="visible"/>
                                      </p:to>
                                    </p:set>
                                  </p:childTnLst>
                                </p:cTn>
                              </p:par>
                              <p:par>
                                <p:cTn id="96" presetID="1" presetClass="entr" presetSubtype="0" fill="hold" grpId="0" nodeType="withEffect">
                                  <p:stCondLst>
                                    <p:cond delay="0"/>
                                  </p:stCondLst>
                                  <p:childTnLst>
                                    <p:set>
                                      <p:cBhvr>
                                        <p:cTn id="97" dur="1" fill="hold">
                                          <p:stCondLst>
                                            <p:cond delay="0"/>
                                          </p:stCondLst>
                                        </p:cTn>
                                        <p:tgtEl>
                                          <p:spTgt spid="23"/>
                                        </p:tgtEl>
                                        <p:attrNameLst>
                                          <p:attrName>style.visibility</p:attrName>
                                        </p:attrNameLst>
                                      </p:cBhvr>
                                      <p:to>
                                        <p:strVal val="visible"/>
                                      </p:to>
                                    </p:set>
                                  </p:childTnLst>
                                </p:cTn>
                              </p:par>
                              <p:par>
                                <p:cTn id="98" presetID="1" presetClass="entr" presetSubtype="0" fill="hold" grpId="0" nodeType="withEffect">
                                  <p:stCondLst>
                                    <p:cond delay="0"/>
                                  </p:stCondLst>
                                  <p:childTnLst>
                                    <p:set>
                                      <p:cBhvr>
                                        <p:cTn id="99" dur="1" fill="hold">
                                          <p:stCondLst>
                                            <p:cond delay="0"/>
                                          </p:stCondLst>
                                        </p:cTn>
                                        <p:tgtEl>
                                          <p:spTgt spid="25"/>
                                        </p:tgtEl>
                                        <p:attrNameLst>
                                          <p:attrName>style.visibility</p:attrName>
                                        </p:attrNameLst>
                                      </p:cBhvr>
                                      <p:to>
                                        <p:strVal val="visible"/>
                                      </p:to>
                                    </p:set>
                                  </p:childTnLst>
                                </p:cTn>
                              </p:par>
                              <p:par>
                                <p:cTn id="100" presetID="1" presetClass="exit" presetSubtype="0" fill="hold" grpId="1" nodeType="withEffect">
                                  <p:stCondLst>
                                    <p:cond delay="0"/>
                                  </p:stCondLst>
                                  <p:childTnLst>
                                    <p:set>
                                      <p:cBhvr>
                                        <p:cTn id="101" dur="1" fill="hold">
                                          <p:stCondLst>
                                            <p:cond delay="0"/>
                                          </p:stCondLst>
                                        </p:cTn>
                                        <p:tgtEl>
                                          <p:spTgt spid="54"/>
                                        </p:tgtEl>
                                        <p:attrNameLst>
                                          <p:attrName>style.visibility</p:attrName>
                                        </p:attrNameLst>
                                      </p:cBhvr>
                                      <p:to>
                                        <p:strVal val="hidden"/>
                                      </p:to>
                                    </p:set>
                                  </p:childTnLst>
                                </p:cTn>
                              </p:par>
                              <p:par>
                                <p:cTn id="102" presetID="1" presetClass="exit" presetSubtype="0" fill="hold" grpId="1" nodeType="withEffect">
                                  <p:stCondLst>
                                    <p:cond delay="0"/>
                                  </p:stCondLst>
                                  <p:childTnLst>
                                    <p:set>
                                      <p:cBhvr>
                                        <p:cTn id="103" dur="1" fill="hold">
                                          <p:stCondLst>
                                            <p:cond delay="0"/>
                                          </p:stCondLst>
                                        </p:cTn>
                                        <p:tgtEl>
                                          <p:spTgt spid="55"/>
                                        </p:tgtEl>
                                        <p:attrNameLst>
                                          <p:attrName>style.visibility</p:attrName>
                                        </p:attrNameLst>
                                      </p:cBhvr>
                                      <p:to>
                                        <p:strVal val="hidden"/>
                                      </p:to>
                                    </p:set>
                                  </p:childTnLst>
                                </p:cTn>
                              </p:par>
                              <p:par>
                                <p:cTn id="104" presetID="1" presetClass="exit" presetSubtype="0" fill="hold" grpId="1" nodeType="withEffect">
                                  <p:stCondLst>
                                    <p:cond delay="0"/>
                                  </p:stCondLst>
                                  <p:childTnLst>
                                    <p:set>
                                      <p:cBhvr>
                                        <p:cTn id="105" dur="1" fill="hold">
                                          <p:stCondLst>
                                            <p:cond delay="0"/>
                                          </p:stCondLst>
                                        </p:cTn>
                                        <p:tgtEl>
                                          <p:spTgt spid="5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4" grpId="1"/>
      <p:bldP spid="14" grpId="2"/>
      <p:bldP spid="16" grpId="0"/>
      <p:bldP spid="16" grpId="1"/>
      <p:bldP spid="16" grpId="2"/>
      <p:bldP spid="27" grpId="0"/>
      <p:bldP spid="27" grpId="1"/>
      <p:bldP spid="27" grpId="2"/>
      <p:bldP spid="31" grpId="0"/>
      <p:bldP spid="33" grpId="0"/>
      <p:bldP spid="33" grpId="1"/>
      <p:bldP spid="34" grpId="0"/>
      <p:bldP spid="34" grpId="1"/>
      <p:bldP spid="52" grpId="0"/>
      <p:bldP spid="52" grpId="1"/>
      <p:bldP spid="53" grpId="0"/>
      <p:bldP spid="53" grpId="1"/>
      <p:bldP spid="54" grpId="0"/>
      <p:bldP spid="54" grpId="1"/>
      <p:bldP spid="54" grpId="2"/>
      <p:bldP spid="55" grpId="0"/>
      <p:bldP spid="55" grpId="1"/>
      <p:bldP spid="55" grpId="2"/>
      <p:bldP spid="56" grpId="0"/>
      <p:bldP spid="56" grpId="1"/>
      <p:bldP spid="56" grpId="2"/>
      <p:bldP spid="23" grpId="0"/>
      <p:bldP spid="24" grpId="0"/>
      <p:bldP spid="25"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0D4911-51D1-EB5A-D213-C6B02FA43923}"/>
              </a:ext>
            </a:extLst>
          </p:cNvPr>
          <p:cNvSpPr>
            <a:spLocks noGrp="1"/>
          </p:cNvSpPr>
          <p:nvPr>
            <p:ph type="title"/>
          </p:nvPr>
        </p:nvSpPr>
        <p:spPr>
          <a:xfrm>
            <a:off x="402019" y="1"/>
            <a:ext cx="23411794" cy="2651126"/>
          </a:xfrm>
        </p:spPr>
        <p:txBody>
          <a:bodyPr/>
          <a:lstStyle/>
          <a:p>
            <a:pPr algn="ctr"/>
            <a:r>
              <a:rPr lang="en-US" dirty="0"/>
              <a:t>Visual Prompting</a:t>
            </a:r>
          </a:p>
        </p:txBody>
      </p:sp>
      <p:grpSp>
        <p:nvGrpSpPr>
          <p:cNvPr id="12" name="Group 11">
            <a:extLst>
              <a:ext uri="{FF2B5EF4-FFF2-40B4-BE49-F238E27FC236}">
                <a16:creationId xmlns:a16="http://schemas.microsoft.com/office/drawing/2014/main" id="{F62246F8-5323-0233-4FAA-52F1E73F38CF}"/>
              </a:ext>
            </a:extLst>
          </p:cNvPr>
          <p:cNvGrpSpPr/>
          <p:nvPr/>
        </p:nvGrpSpPr>
        <p:grpSpPr>
          <a:xfrm>
            <a:off x="6610178" y="3072389"/>
            <a:ext cx="5644756" cy="2670046"/>
            <a:chOff x="1039649" y="1599324"/>
            <a:chExt cx="2337456" cy="1112345"/>
          </a:xfrm>
        </p:grpSpPr>
        <p:pic>
          <p:nvPicPr>
            <p:cNvPr id="7" name="Picture 6" descr="A picture containing grass, outdoor, bird&#10;&#10;Description automatically generated">
              <a:extLst>
                <a:ext uri="{FF2B5EF4-FFF2-40B4-BE49-F238E27FC236}">
                  <a16:creationId xmlns:a16="http://schemas.microsoft.com/office/drawing/2014/main" id="{7CBC468D-DD02-2D9D-3823-0C95481F5CC4}"/>
                </a:ext>
              </a:extLst>
            </p:cNvPr>
            <p:cNvPicPr>
              <a:picLocks noChangeAspect="1"/>
            </p:cNvPicPr>
            <p:nvPr/>
          </p:nvPicPr>
          <p:blipFill rotWithShape="1">
            <a:blip r:embed="rId3"/>
            <a:srcRect r="50568" b="50392"/>
            <a:stretch/>
          </p:blipFill>
          <p:spPr>
            <a:xfrm>
              <a:off x="1039649" y="1603266"/>
              <a:ext cx="1104462" cy="1108403"/>
            </a:xfrm>
            <a:prstGeom prst="rect">
              <a:avLst/>
            </a:prstGeom>
            <a:ln>
              <a:solidFill>
                <a:schemeClr val="tx1"/>
              </a:solidFill>
            </a:ln>
          </p:spPr>
        </p:pic>
        <p:pic>
          <p:nvPicPr>
            <p:cNvPr id="8" name="Picture 7" descr="A picture containing grass, outdoor, bird&#10;&#10;Description automatically generated">
              <a:extLst>
                <a:ext uri="{FF2B5EF4-FFF2-40B4-BE49-F238E27FC236}">
                  <a16:creationId xmlns:a16="http://schemas.microsoft.com/office/drawing/2014/main" id="{7B711901-EA76-AC45-2940-F3D096EC04E9}"/>
                </a:ext>
              </a:extLst>
            </p:cNvPr>
            <p:cNvPicPr>
              <a:picLocks noChangeAspect="1"/>
            </p:cNvPicPr>
            <p:nvPr/>
          </p:nvPicPr>
          <p:blipFill rotWithShape="1">
            <a:blip r:embed="rId3"/>
            <a:srcRect l="50568" b="50392"/>
            <a:stretch/>
          </p:blipFill>
          <p:spPr>
            <a:xfrm>
              <a:off x="2272643" y="1599324"/>
              <a:ext cx="1104462" cy="1108404"/>
            </a:xfrm>
            <a:prstGeom prst="rect">
              <a:avLst/>
            </a:prstGeom>
            <a:ln>
              <a:solidFill>
                <a:schemeClr val="tx1"/>
              </a:solidFill>
            </a:ln>
          </p:spPr>
        </p:pic>
      </p:grpSp>
      <p:pic>
        <p:nvPicPr>
          <p:cNvPr id="9" name="Picture 8" descr="A picture containing grass, outdoor, bird&#10;&#10;Description automatically generated">
            <a:extLst>
              <a:ext uri="{FF2B5EF4-FFF2-40B4-BE49-F238E27FC236}">
                <a16:creationId xmlns:a16="http://schemas.microsoft.com/office/drawing/2014/main" id="{8617B8E9-0B58-90D5-F6D8-3B585FA9BAC8}"/>
              </a:ext>
            </a:extLst>
          </p:cNvPr>
          <p:cNvPicPr>
            <a:picLocks noChangeAspect="1"/>
          </p:cNvPicPr>
          <p:nvPr/>
        </p:nvPicPr>
        <p:blipFill rotWithShape="1">
          <a:blip r:embed="rId3"/>
          <a:srcRect t="50392" r="50568"/>
          <a:stretch/>
        </p:blipFill>
        <p:spPr>
          <a:xfrm>
            <a:off x="13651514" y="3072389"/>
            <a:ext cx="2667184" cy="2676702"/>
          </a:xfrm>
          <a:prstGeom prst="rect">
            <a:avLst/>
          </a:prstGeom>
          <a:ln>
            <a:solidFill>
              <a:schemeClr val="tx1"/>
            </a:solidFill>
          </a:ln>
        </p:spPr>
      </p:pic>
      <p:grpSp>
        <p:nvGrpSpPr>
          <p:cNvPr id="21" name="Group 20">
            <a:extLst>
              <a:ext uri="{FF2B5EF4-FFF2-40B4-BE49-F238E27FC236}">
                <a16:creationId xmlns:a16="http://schemas.microsoft.com/office/drawing/2014/main" id="{7AFB2985-7727-36EB-3E5C-3B96E32E196F}"/>
              </a:ext>
            </a:extLst>
          </p:cNvPr>
          <p:cNvGrpSpPr/>
          <p:nvPr/>
        </p:nvGrpSpPr>
        <p:grpSpPr>
          <a:xfrm>
            <a:off x="16705958" y="3076312"/>
            <a:ext cx="2674772" cy="2651126"/>
            <a:chOff x="5177582" y="1602707"/>
            <a:chExt cx="1107605" cy="1104463"/>
          </a:xfrm>
        </p:grpSpPr>
        <p:pic>
          <p:nvPicPr>
            <p:cNvPr id="2054" name="Picture 6" descr="Transparency Background Checkerboard | OpenGameArt.org">
              <a:extLst>
                <a:ext uri="{FF2B5EF4-FFF2-40B4-BE49-F238E27FC236}">
                  <a16:creationId xmlns:a16="http://schemas.microsoft.com/office/drawing/2014/main" id="{BD4413FF-DDBA-CC64-6E88-2BC5EA106A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520D6BFE-5F5C-AAF6-AA23-5ECFE2AA5A52}"/>
                </a:ext>
              </a:extLst>
            </p:cNvPr>
            <p:cNvSpPr txBox="1"/>
            <p:nvPr/>
          </p:nvSpPr>
          <p:spPr>
            <a:xfrm>
              <a:off x="5180725" y="1891862"/>
              <a:ext cx="1104462" cy="448771"/>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22" name="Group 21">
            <a:extLst>
              <a:ext uri="{FF2B5EF4-FFF2-40B4-BE49-F238E27FC236}">
                <a16:creationId xmlns:a16="http://schemas.microsoft.com/office/drawing/2014/main" id="{D8991E3D-B68D-0F3E-8EAD-6E4045D8D29A}"/>
              </a:ext>
            </a:extLst>
          </p:cNvPr>
          <p:cNvGrpSpPr/>
          <p:nvPr/>
        </p:nvGrpSpPr>
        <p:grpSpPr>
          <a:xfrm>
            <a:off x="8129461" y="3810291"/>
            <a:ext cx="9675670" cy="835725"/>
            <a:chOff x="1653190" y="1876380"/>
            <a:chExt cx="4006630" cy="348164"/>
          </a:xfrm>
        </p:grpSpPr>
        <p:sp>
          <p:nvSpPr>
            <p:cNvPr id="23" name="TextBox 22">
              <a:extLst>
                <a:ext uri="{FF2B5EF4-FFF2-40B4-BE49-F238E27FC236}">
                  <a16:creationId xmlns:a16="http://schemas.microsoft.com/office/drawing/2014/main" id="{45C09E63-D8F9-5822-8308-57BC53F06DBB}"/>
                </a:ext>
              </a:extLst>
            </p:cNvPr>
            <p:cNvSpPr txBox="1"/>
            <p:nvPr/>
          </p:nvSpPr>
          <p:spPr>
            <a:xfrm>
              <a:off x="4555358" y="1876380"/>
              <a:ext cx="1104462" cy="346195"/>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24" name="TextBox 23">
              <a:extLst>
                <a:ext uri="{FF2B5EF4-FFF2-40B4-BE49-F238E27FC236}">
                  <a16:creationId xmlns:a16="http://schemas.microsoft.com/office/drawing/2014/main" id="{44C62453-35D3-D4EF-D136-93A6C942CB1D}"/>
                </a:ext>
              </a:extLst>
            </p:cNvPr>
            <p:cNvSpPr txBox="1"/>
            <p:nvPr/>
          </p:nvSpPr>
          <p:spPr>
            <a:xfrm>
              <a:off x="1653190" y="1878349"/>
              <a:ext cx="1104462" cy="346195"/>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25" name="TextBox 24">
              <a:extLst>
                <a:ext uri="{FF2B5EF4-FFF2-40B4-BE49-F238E27FC236}">
                  <a16:creationId xmlns:a16="http://schemas.microsoft.com/office/drawing/2014/main" id="{D8698BF8-D316-DEA3-F4A8-04E3C607C387}"/>
                </a:ext>
              </a:extLst>
            </p:cNvPr>
            <p:cNvSpPr txBox="1"/>
            <p:nvPr/>
          </p:nvSpPr>
          <p:spPr>
            <a:xfrm>
              <a:off x="3107230" y="1878348"/>
              <a:ext cx="1104462" cy="346194"/>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26" name="TextBox 25">
            <a:extLst>
              <a:ext uri="{FF2B5EF4-FFF2-40B4-BE49-F238E27FC236}">
                <a16:creationId xmlns:a16="http://schemas.microsoft.com/office/drawing/2014/main" id="{A75A0374-1330-5235-35D9-9278276DB7C2}"/>
              </a:ext>
            </a:extLst>
          </p:cNvPr>
          <p:cNvSpPr txBox="1"/>
          <p:nvPr/>
        </p:nvSpPr>
        <p:spPr>
          <a:xfrm>
            <a:off x="6563477" y="2057978"/>
            <a:ext cx="5691458"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Task examples</a:t>
            </a:r>
          </a:p>
        </p:txBody>
      </p:sp>
      <p:sp>
        <p:nvSpPr>
          <p:cNvPr id="28" name="TextBox 27">
            <a:extLst>
              <a:ext uri="{FF2B5EF4-FFF2-40B4-BE49-F238E27FC236}">
                <a16:creationId xmlns:a16="http://schemas.microsoft.com/office/drawing/2014/main" id="{4ECD74B1-C7C4-01A2-131E-84A1C9BB3EE6}"/>
              </a:ext>
            </a:extLst>
          </p:cNvPr>
          <p:cNvSpPr txBox="1"/>
          <p:nvPr/>
        </p:nvSpPr>
        <p:spPr>
          <a:xfrm>
            <a:off x="13651512" y="2086898"/>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Query</a:t>
            </a:r>
          </a:p>
        </p:txBody>
      </p:sp>
      <p:sp>
        <p:nvSpPr>
          <p:cNvPr id="29" name="TextBox 28">
            <a:extLst>
              <a:ext uri="{FF2B5EF4-FFF2-40B4-BE49-F238E27FC236}">
                <a16:creationId xmlns:a16="http://schemas.microsoft.com/office/drawing/2014/main" id="{D4EA2211-C90F-6713-D300-17BFF7753BED}"/>
              </a:ext>
            </a:extLst>
          </p:cNvPr>
          <p:cNvSpPr txBox="1"/>
          <p:nvPr/>
        </p:nvSpPr>
        <p:spPr>
          <a:xfrm>
            <a:off x="16713544" y="2095292"/>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Result</a:t>
            </a:r>
          </a:p>
        </p:txBody>
      </p:sp>
      <p:grpSp>
        <p:nvGrpSpPr>
          <p:cNvPr id="36" name="Group 35">
            <a:extLst>
              <a:ext uri="{FF2B5EF4-FFF2-40B4-BE49-F238E27FC236}">
                <a16:creationId xmlns:a16="http://schemas.microsoft.com/office/drawing/2014/main" id="{DEDEEEE2-7CC7-12E0-7018-0B7FB593D0FC}"/>
              </a:ext>
            </a:extLst>
          </p:cNvPr>
          <p:cNvGrpSpPr/>
          <p:nvPr/>
        </p:nvGrpSpPr>
        <p:grpSpPr>
          <a:xfrm>
            <a:off x="6563477" y="6206127"/>
            <a:ext cx="12809666" cy="2705665"/>
            <a:chOff x="1061216" y="3100156"/>
            <a:chExt cx="5247618" cy="1108404"/>
          </a:xfrm>
        </p:grpSpPr>
        <p:pic>
          <p:nvPicPr>
            <p:cNvPr id="35" name="Picture 34" descr="A collage of a cat and a flower&#10;&#10;Description automatically generated with medium confidence">
              <a:extLst>
                <a:ext uri="{FF2B5EF4-FFF2-40B4-BE49-F238E27FC236}">
                  <a16:creationId xmlns:a16="http://schemas.microsoft.com/office/drawing/2014/main" id="{B74596E3-F792-F250-6699-712C0822986B}"/>
                </a:ext>
              </a:extLst>
            </p:cNvPr>
            <p:cNvPicPr>
              <a:picLocks noChangeAspect="1"/>
            </p:cNvPicPr>
            <p:nvPr/>
          </p:nvPicPr>
          <p:blipFill rotWithShape="1">
            <a:blip r:embed="rId5"/>
            <a:srcRect t="50250" r="50155"/>
            <a:stretch/>
          </p:blipFill>
          <p:spPr>
            <a:xfrm>
              <a:off x="3965464" y="3100156"/>
              <a:ext cx="1110513" cy="1108404"/>
            </a:xfrm>
            <a:prstGeom prst="rect">
              <a:avLst/>
            </a:prstGeom>
            <a:ln>
              <a:solidFill>
                <a:schemeClr val="tx1"/>
              </a:solidFill>
            </a:ln>
          </p:spPr>
        </p:pic>
        <p:pic>
          <p:nvPicPr>
            <p:cNvPr id="37" name="Picture 36" descr="A collage of a cat and a flower&#10;&#10;Description automatically generated with medium confidence">
              <a:extLst>
                <a:ext uri="{FF2B5EF4-FFF2-40B4-BE49-F238E27FC236}">
                  <a16:creationId xmlns:a16="http://schemas.microsoft.com/office/drawing/2014/main" id="{9A63C0B6-B0B1-7FDA-8C5E-9C0B68A878B2}"/>
                </a:ext>
              </a:extLst>
            </p:cNvPr>
            <p:cNvPicPr>
              <a:picLocks noChangeAspect="1"/>
            </p:cNvPicPr>
            <p:nvPr/>
          </p:nvPicPr>
          <p:blipFill rotWithShape="1">
            <a:blip r:embed="rId5"/>
            <a:srcRect l="51029" b="50854"/>
            <a:stretch/>
          </p:blipFill>
          <p:spPr>
            <a:xfrm>
              <a:off x="2296290" y="3100156"/>
              <a:ext cx="1104462" cy="1108403"/>
            </a:xfrm>
            <a:prstGeom prst="rect">
              <a:avLst/>
            </a:prstGeom>
            <a:ln>
              <a:solidFill>
                <a:schemeClr val="tx1"/>
              </a:solidFill>
            </a:ln>
          </p:spPr>
        </p:pic>
        <p:pic>
          <p:nvPicPr>
            <p:cNvPr id="38" name="Picture 37" descr="A collage of a cat and a flower&#10;&#10;Description automatically generated with medium confidence">
              <a:extLst>
                <a:ext uri="{FF2B5EF4-FFF2-40B4-BE49-F238E27FC236}">
                  <a16:creationId xmlns:a16="http://schemas.microsoft.com/office/drawing/2014/main" id="{B37A56F3-BC12-DEDF-AC8A-581C5B506505}"/>
                </a:ext>
              </a:extLst>
            </p:cNvPr>
            <p:cNvPicPr>
              <a:picLocks noChangeAspect="1"/>
            </p:cNvPicPr>
            <p:nvPr/>
          </p:nvPicPr>
          <p:blipFill rotWithShape="1">
            <a:blip r:embed="rId5"/>
            <a:srcRect r="51029" b="50854"/>
            <a:stretch/>
          </p:blipFill>
          <p:spPr>
            <a:xfrm>
              <a:off x="1061216" y="3100157"/>
              <a:ext cx="1104462" cy="1108403"/>
            </a:xfrm>
            <a:prstGeom prst="rect">
              <a:avLst/>
            </a:prstGeom>
            <a:ln>
              <a:solidFill>
                <a:schemeClr val="tx1"/>
              </a:solidFill>
            </a:ln>
          </p:spPr>
        </p:pic>
        <p:grpSp>
          <p:nvGrpSpPr>
            <p:cNvPr id="39" name="Group 38">
              <a:extLst>
                <a:ext uri="{FF2B5EF4-FFF2-40B4-BE49-F238E27FC236}">
                  <a16:creationId xmlns:a16="http://schemas.microsoft.com/office/drawing/2014/main" id="{F717C637-5F0A-540D-1629-5DE2F14FBBBD}"/>
                </a:ext>
              </a:extLst>
            </p:cNvPr>
            <p:cNvGrpSpPr/>
            <p:nvPr/>
          </p:nvGrpSpPr>
          <p:grpSpPr>
            <a:xfrm>
              <a:off x="5204371" y="3100156"/>
              <a:ext cx="1104463" cy="1104463"/>
              <a:chOff x="5180724" y="1603265"/>
              <a:chExt cx="1104463" cy="1104463"/>
            </a:xfrm>
          </p:grpSpPr>
          <p:pic>
            <p:nvPicPr>
              <p:cNvPr id="40" name="Picture 6" descr="Transparency Background Checkerboard | OpenGameArt.org">
                <a:extLst>
                  <a:ext uri="{FF2B5EF4-FFF2-40B4-BE49-F238E27FC236}">
                    <a16:creationId xmlns:a16="http://schemas.microsoft.com/office/drawing/2014/main" id="{98A24FD6-8D09-B374-687E-D7554E8BFE4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80724" y="1603265"/>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41" name="TextBox 40">
                <a:extLst>
                  <a:ext uri="{FF2B5EF4-FFF2-40B4-BE49-F238E27FC236}">
                    <a16:creationId xmlns:a16="http://schemas.microsoft.com/office/drawing/2014/main" id="{A0950BA0-8D42-66FD-7CA0-2F5B1CFA1017}"/>
                  </a:ext>
                </a:extLst>
              </p:cNvPr>
              <p:cNvSpPr txBox="1"/>
              <p:nvPr/>
            </p:nvSpPr>
            <p:spPr>
              <a:xfrm>
                <a:off x="5180725" y="1891862"/>
                <a:ext cx="1104462" cy="441294"/>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grpSp>
        <p:nvGrpSpPr>
          <p:cNvPr id="44" name="Group 43">
            <a:extLst>
              <a:ext uri="{FF2B5EF4-FFF2-40B4-BE49-F238E27FC236}">
                <a16:creationId xmlns:a16="http://schemas.microsoft.com/office/drawing/2014/main" id="{52607343-75CD-59A7-5E0D-88058AFEA09E}"/>
              </a:ext>
            </a:extLst>
          </p:cNvPr>
          <p:cNvGrpSpPr/>
          <p:nvPr/>
        </p:nvGrpSpPr>
        <p:grpSpPr>
          <a:xfrm>
            <a:off x="6563477" y="9317668"/>
            <a:ext cx="12809666" cy="2669544"/>
            <a:chOff x="1061216" y="4434928"/>
            <a:chExt cx="5247617" cy="1128056"/>
          </a:xfrm>
        </p:grpSpPr>
        <p:pic>
          <p:nvPicPr>
            <p:cNvPr id="45" name="Picture 44" descr="A picture containing text, grass, outdoor, different&#10;&#10;Description automatically generated">
              <a:extLst>
                <a:ext uri="{FF2B5EF4-FFF2-40B4-BE49-F238E27FC236}">
                  <a16:creationId xmlns:a16="http://schemas.microsoft.com/office/drawing/2014/main" id="{3767AC57-4FD8-C633-978F-D34C83C2EC3C}"/>
                </a:ext>
              </a:extLst>
            </p:cNvPr>
            <p:cNvPicPr>
              <a:picLocks noChangeAspect="1"/>
            </p:cNvPicPr>
            <p:nvPr/>
          </p:nvPicPr>
          <p:blipFill rotWithShape="1">
            <a:blip r:embed="rId6"/>
            <a:srcRect l="1047" t="781" r="50600" b="50611"/>
            <a:stretch/>
          </p:blipFill>
          <p:spPr>
            <a:xfrm>
              <a:off x="1061216" y="4441080"/>
              <a:ext cx="1100631" cy="1121904"/>
            </a:xfrm>
            <a:prstGeom prst="rect">
              <a:avLst/>
            </a:prstGeom>
            <a:ln>
              <a:solidFill>
                <a:schemeClr val="tx1"/>
              </a:solidFill>
            </a:ln>
          </p:spPr>
        </p:pic>
        <p:pic>
          <p:nvPicPr>
            <p:cNvPr id="46" name="Picture 45" descr="A picture containing text, grass, outdoor, different&#10;&#10;Description automatically generated">
              <a:extLst>
                <a:ext uri="{FF2B5EF4-FFF2-40B4-BE49-F238E27FC236}">
                  <a16:creationId xmlns:a16="http://schemas.microsoft.com/office/drawing/2014/main" id="{46646DEE-1310-91A9-4BCE-F9C59B3B04A7}"/>
                </a:ext>
              </a:extLst>
            </p:cNvPr>
            <p:cNvPicPr>
              <a:picLocks noChangeAspect="1"/>
            </p:cNvPicPr>
            <p:nvPr/>
          </p:nvPicPr>
          <p:blipFill rotWithShape="1">
            <a:blip r:embed="rId6"/>
            <a:srcRect l="258" t="50405" r="50004" b="411"/>
            <a:stretch/>
          </p:blipFill>
          <p:spPr>
            <a:xfrm>
              <a:off x="3965464" y="4434928"/>
              <a:ext cx="1116039" cy="1121904"/>
            </a:xfrm>
            <a:prstGeom prst="rect">
              <a:avLst/>
            </a:prstGeom>
            <a:ln>
              <a:solidFill>
                <a:schemeClr val="tx1"/>
              </a:solidFill>
            </a:ln>
          </p:spPr>
        </p:pic>
        <p:pic>
          <p:nvPicPr>
            <p:cNvPr id="47" name="Picture 46" descr="A picture containing text, grass, outdoor, different&#10;&#10;Description automatically generated">
              <a:extLst>
                <a:ext uri="{FF2B5EF4-FFF2-40B4-BE49-F238E27FC236}">
                  <a16:creationId xmlns:a16="http://schemas.microsoft.com/office/drawing/2014/main" id="{9CB9E0C8-74F5-FDA4-6413-980092C515CB}"/>
                </a:ext>
              </a:extLst>
            </p:cNvPr>
            <p:cNvPicPr>
              <a:picLocks noChangeAspect="1"/>
            </p:cNvPicPr>
            <p:nvPr/>
          </p:nvPicPr>
          <p:blipFill rotWithShape="1">
            <a:blip r:embed="rId6"/>
            <a:srcRect l="50458" t="1136" b="50395"/>
            <a:stretch/>
          </p:blipFill>
          <p:spPr>
            <a:xfrm>
              <a:off x="2296290" y="4434928"/>
              <a:ext cx="1104463" cy="1121904"/>
            </a:xfrm>
            <a:prstGeom prst="rect">
              <a:avLst/>
            </a:prstGeom>
            <a:ln>
              <a:solidFill>
                <a:schemeClr val="tx1"/>
              </a:solidFill>
            </a:ln>
          </p:spPr>
        </p:pic>
        <p:grpSp>
          <p:nvGrpSpPr>
            <p:cNvPr id="48" name="Group 47">
              <a:extLst>
                <a:ext uri="{FF2B5EF4-FFF2-40B4-BE49-F238E27FC236}">
                  <a16:creationId xmlns:a16="http://schemas.microsoft.com/office/drawing/2014/main" id="{3E9F41F9-A4BE-C447-B6F5-9AE4FF4164DD}"/>
                </a:ext>
              </a:extLst>
            </p:cNvPr>
            <p:cNvGrpSpPr/>
            <p:nvPr/>
          </p:nvGrpSpPr>
          <p:grpSpPr>
            <a:xfrm>
              <a:off x="5204370" y="4434929"/>
              <a:ext cx="1104463" cy="1121904"/>
              <a:chOff x="5180724" y="1603265"/>
              <a:chExt cx="1104463" cy="1104463"/>
            </a:xfrm>
          </p:grpSpPr>
          <p:pic>
            <p:nvPicPr>
              <p:cNvPr id="49" name="Picture 6" descr="Transparency Background Checkerboard | OpenGameArt.org">
                <a:extLst>
                  <a:ext uri="{FF2B5EF4-FFF2-40B4-BE49-F238E27FC236}">
                    <a16:creationId xmlns:a16="http://schemas.microsoft.com/office/drawing/2014/main" id="{A1264DD9-F30B-8A9C-0D35-031756A7464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80724" y="1603265"/>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50" name="TextBox 49">
                <a:extLst>
                  <a:ext uri="{FF2B5EF4-FFF2-40B4-BE49-F238E27FC236}">
                    <a16:creationId xmlns:a16="http://schemas.microsoft.com/office/drawing/2014/main" id="{15DEB17B-4080-2116-122D-FA4BF7F6F677}"/>
                  </a:ext>
                </a:extLst>
              </p:cNvPr>
              <p:cNvSpPr txBox="1"/>
              <p:nvPr/>
            </p:nvSpPr>
            <p:spPr>
              <a:xfrm>
                <a:off x="5180725" y="1891862"/>
                <a:ext cx="1104462" cy="448118"/>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spTree>
    <p:extLst>
      <p:ext uri="{BB962C8B-B14F-4D97-AF65-F5344CB8AC3E}">
        <p14:creationId xmlns:p14="http://schemas.microsoft.com/office/powerpoint/2010/main" val="3932680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0D4911-51D1-EB5A-D213-C6B02FA43923}"/>
              </a:ext>
            </a:extLst>
          </p:cNvPr>
          <p:cNvSpPr>
            <a:spLocks noGrp="1"/>
          </p:cNvSpPr>
          <p:nvPr>
            <p:ph type="title"/>
          </p:nvPr>
        </p:nvSpPr>
        <p:spPr>
          <a:xfrm>
            <a:off x="402019" y="1"/>
            <a:ext cx="23411794" cy="2651126"/>
          </a:xfrm>
        </p:spPr>
        <p:txBody>
          <a:bodyPr/>
          <a:lstStyle/>
          <a:p>
            <a:pPr algn="ctr"/>
            <a:r>
              <a:rPr lang="en-US" dirty="0"/>
              <a:t>Inpainting models to the rescue!</a:t>
            </a:r>
          </a:p>
        </p:txBody>
      </p:sp>
      <p:grpSp>
        <p:nvGrpSpPr>
          <p:cNvPr id="12" name="Group 11">
            <a:extLst>
              <a:ext uri="{FF2B5EF4-FFF2-40B4-BE49-F238E27FC236}">
                <a16:creationId xmlns:a16="http://schemas.microsoft.com/office/drawing/2014/main" id="{F62246F8-5323-0233-4FAA-52F1E73F38CF}"/>
              </a:ext>
            </a:extLst>
          </p:cNvPr>
          <p:cNvGrpSpPr/>
          <p:nvPr/>
        </p:nvGrpSpPr>
        <p:grpSpPr>
          <a:xfrm>
            <a:off x="6773920" y="3647968"/>
            <a:ext cx="4674912" cy="2228484"/>
            <a:chOff x="1039649" y="1603266"/>
            <a:chExt cx="2337456" cy="1114242"/>
          </a:xfrm>
        </p:grpSpPr>
        <p:pic>
          <p:nvPicPr>
            <p:cNvPr id="7" name="Picture 6" descr="A picture containing grass, outdoor, bird&#10;&#10;Description automatically generated">
              <a:extLst>
                <a:ext uri="{FF2B5EF4-FFF2-40B4-BE49-F238E27FC236}">
                  <a16:creationId xmlns:a16="http://schemas.microsoft.com/office/drawing/2014/main" id="{7CBC468D-DD02-2D9D-3823-0C95481F5CC4}"/>
                </a:ext>
              </a:extLst>
            </p:cNvPr>
            <p:cNvPicPr>
              <a:picLocks noChangeAspect="1"/>
            </p:cNvPicPr>
            <p:nvPr/>
          </p:nvPicPr>
          <p:blipFill rotWithShape="1">
            <a:blip r:embed="rId3"/>
            <a:srcRect r="50568" b="50392"/>
            <a:stretch/>
          </p:blipFill>
          <p:spPr>
            <a:xfrm>
              <a:off x="1039649" y="1603266"/>
              <a:ext cx="1104462" cy="1108403"/>
            </a:xfrm>
            <a:prstGeom prst="rect">
              <a:avLst/>
            </a:prstGeom>
            <a:ln>
              <a:solidFill>
                <a:schemeClr val="tx1"/>
              </a:solidFill>
            </a:ln>
          </p:spPr>
        </p:pic>
        <p:pic>
          <p:nvPicPr>
            <p:cNvPr id="8" name="Picture 7" descr="A picture containing grass, outdoor, bird&#10;&#10;Description automatically generated">
              <a:extLst>
                <a:ext uri="{FF2B5EF4-FFF2-40B4-BE49-F238E27FC236}">
                  <a16:creationId xmlns:a16="http://schemas.microsoft.com/office/drawing/2014/main" id="{7B711901-EA76-AC45-2940-F3D096EC04E9}"/>
                </a:ext>
              </a:extLst>
            </p:cNvPr>
            <p:cNvPicPr>
              <a:picLocks noChangeAspect="1"/>
            </p:cNvPicPr>
            <p:nvPr/>
          </p:nvPicPr>
          <p:blipFill rotWithShape="1">
            <a:blip r:embed="rId3"/>
            <a:srcRect l="50568" b="50392"/>
            <a:stretch/>
          </p:blipFill>
          <p:spPr>
            <a:xfrm>
              <a:off x="2272643" y="1609104"/>
              <a:ext cx="1104462" cy="1108404"/>
            </a:xfrm>
            <a:prstGeom prst="rect">
              <a:avLst/>
            </a:prstGeom>
            <a:ln>
              <a:solidFill>
                <a:schemeClr val="tx1"/>
              </a:solidFill>
            </a:ln>
          </p:spPr>
        </p:pic>
      </p:grpSp>
      <p:pic>
        <p:nvPicPr>
          <p:cNvPr id="9" name="Picture 8" descr="A picture containing grass, outdoor, bird&#10;&#10;Description automatically generated">
            <a:extLst>
              <a:ext uri="{FF2B5EF4-FFF2-40B4-BE49-F238E27FC236}">
                <a16:creationId xmlns:a16="http://schemas.microsoft.com/office/drawing/2014/main" id="{8617B8E9-0B58-90D5-F6D8-3B585FA9BAC8}"/>
              </a:ext>
            </a:extLst>
          </p:cNvPr>
          <p:cNvPicPr>
            <a:picLocks noChangeAspect="1"/>
          </p:cNvPicPr>
          <p:nvPr/>
        </p:nvPicPr>
        <p:blipFill rotWithShape="1">
          <a:blip r:embed="rId3"/>
          <a:srcRect t="50392" r="50568"/>
          <a:stretch/>
        </p:blipFill>
        <p:spPr>
          <a:xfrm>
            <a:off x="12578257" y="3640084"/>
            <a:ext cx="2208926" cy="2216808"/>
          </a:xfrm>
          <a:prstGeom prst="rect">
            <a:avLst/>
          </a:prstGeom>
          <a:ln>
            <a:solidFill>
              <a:schemeClr val="tx1"/>
            </a:solidFill>
          </a:ln>
        </p:spPr>
      </p:pic>
      <p:grpSp>
        <p:nvGrpSpPr>
          <p:cNvPr id="21" name="Group 20">
            <a:extLst>
              <a:ext uri="{FF2B5EF4-FFF2-40B4-BE49-F238E27FC236}">
                <a16:creationId xmlns:a16="http://schemas.microsoft.com/office/drawing/2014/main" id="{7AFB2985-7727-36EB-3E5C-3B96E32E196F}"/>
              </a:ext>
            </a:extLst>
          </p:cNvPr>
          <p:cNvGrpSpPr/>
          <p:nvPr/>
        </p:nvGrpSpPr>
        <p:grpSpPr>
          <a:xfrm>
            <a:off x="15056071" y="3647967"/>
            <a:ext cx="2208926" cy="2208926"/>
            <a:chOff x="5180724" y="1603265"/>
            <a:chExt cx="1104463" cy="1104463"/>
          </a:xfrm>
        </p:grpSpPr>
        <p:pic>
          <p:nvPicPr>
            <p:cNvPr id="2054" name="Picture 6" descr="Transparency Background Checkerboard | OpenGameArt.org">
              <a:extLst>
                <a:ext uri="{FF2B5EF4-FFF2-40B4-BE49-F238E27FC236}">
                  <a16:creationId xmlns:a16="http://schemas.microsoft.com/office/drawing/2014/main" id="{BD4413FF-DDBA-CC64-6E88-2BC5EA106A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80724" y="1603265"/>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520D6BFE-5F5C-AAF6-AA23-5ECFE2AA5A52}"/>
                </a:ext>
              </a:extLst>
            </p:cNvPr>
            <p:cNvSpPr txBox="1"/>
            <p:nvPr/>
          </p:nvSpPr>
          <p:spPr>
            <a:xfrm>
              <a:off x="5180725" y="1891862"/>
              <a:ext cx="1104462" cy="538609"/>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16" name="Group 15">
            <a:extLst>
              <a:ext uri="{FF2B5EF4-FFF2-40B4-BE49-F238E27FC236}">
                <a16:creationId xmlns:a16="http://schemas.microsoft.com/office/drawing/2014/main" id="{DBA0A6C5-1745-96F2-BC1B-0EBD92CA2326}"/>
              </a:ext>
            </a:extLst>
          </p:cNvPr>
          <p:cNvGrpSpPr/>
          <p:nvPr/>
        </p:nvGrpSpPr>
        <p:grpSpPr>
          <a:xfrm>
            <a:off x="402019" y="3640085"/>
            <a:ext cx="6519042" cy="5651680"/>
            <a:chOff x="201009" y="1820042"/>
            <a:chExt cx="3259521" cy="2825840"/>
          </a:xfrm>
        </p:grpSpPr>
        <p:sp>
          <p:nvSpPr>
            <p:cNvPr id="4" name="Rectangle 3">
              <a:extLst>
                <a:ext uri="{FF2B5EF4-FFF2-40B4-BE49-F238E27FC236}">
                  <a16:creationId xmlns:a16="http://schemas.microsoft.com/office/drawing/2014/main" id="{8B04DC8F-DF00-D498-037C-F2D305375818}"/>
                </a:ext>
              </a:extLst>
            </p:cNvPr>
            <p:cNvSpPr/>
            <p:nvPr/>
          </p:nvSpPr>
          <p:spPr>
            <a:xfrm>
              <a:off x="638504" y="1820042"/>
              <a:ext cx="2396358" cy="2377527"/>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white"/>
                </a:solidFill>
                <a:effectLst/>
                <a:uLnTx/>
                <a:uFillTx/>
                <a:latin typeface="Calibri" panose="020F0502020204030204"/>
                <a:ea typeface="+mn-ea"/>
                <a:cs typeface="+mn-cs"/>
                <a:sym typeface="Helvetica Neue"/>
              </a:endParaRPr>
            </a:p>
          </p:txBody>
        </p:sp>
        <p:sp>
          <p:nvSpPr>
            <p:cNvPr id="5" name="TextBox 4">
              <a:extLst>
                <a:ext uri="{FF2B5EF4-FFF2-40B4-BE49-F238E27FC236}">
                  <a16:creationId xmlns:a16="http://schemas.microsoft.com/office/drawing/2014/main" id="{9D1128CE-030E-50C1-46E3-A8EF62388879}"/>
                </a:ext>
              </a:extLst>
            </p:cNvPr>
            <p:cNvSpPr txBox="1"/>
            <p:nvPr/>
          </p:nvSpPr>
          <p:spPr>
            <a:xfrm>
              <a:off x="201009" y="4230383"/>
              <a:ext cx="3259521" cy="415499"/>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Visual prompt image</a:t>
              </a:r>
            </a:p>
          </p:txBody>
        </p:sp>
      </p:grpSp>
      <p:cxnSp>
        <p:nvCxnSpPr>
          <p:cNvPr id="27" name="Straight Arrow Connector 26">
            <a:extLst>
              <a:ext uri="{FF2B5EF4-FFF2-40B4-BE49-F238E27FC236}">
                <a16:creationId xmlns:a16="http://schemas.microsoft.com/office/drawing/2014/main" id="{162629B1-EFA5-844E-BE9E-9D81EFD9ADC7}"/>
              </a:ext>
            </a:extLst>
          </p:cNvPr>
          <p:cNvCxnSpPr>
            <a:cxnSpLocks/>
          </p:cNvCxnSpPr>
          <p:nvPr/>
        </p:nvCxnSpPr>
        <p:spPr>
          <a:xfrm>
            <a:off x="6377154" y="5856892"/>
            <a:ext cx="2703784" cy="0"/>
          </a:xfrm>
          <a:prstGeom prst="straightConnector1">
            <a:avLst/>
          </a:prstGeom>
          <a:ln w="571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1F08C62C-E7F3-4607-6FFA-9B37CD8E2470}"/>
              </a:ext>
            </a:extLst>
          </p:cNvPr>
          <p:cNvSpPr/>
          <p:nvPr/>
        </p:nvSpPr>
        <p:spPr>
          <a:xfrm>
            <a:off x="9239907" y="4579885"/>
            <a:ext cx="4468210" cy="2554014"/>
          </a:xfrm>
          <a:prstGeom prst="rect">
            <a:avLst/>
          </a:prstGeom>
          <a:solidFill>
            <a:schemeClr val="accent1">
              <a:lumMod val="20000"/>
              <a:lumOff val="80000"/>
            </a:schemeClr>
          </a:solidFill>
          <a:ln w="57150">
            <a:solidFill>
              <a:schemeClr val="accent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err="1">
                <a:ln>
                  <a:noFill/>
                </a:ln>
                <a:solidFill>
                  <a:prstClr val="black"/>
                </a:solidFill>
                <a:effectLst/>
                <a:uLnTx/>
                <a:uFillTx/>
                <a:latin typeface="Calibri" panose="020F0502020204030204"/>
                <a:ea typeface="+mn-ea"/>
                <a:cs typeface="+mn-cs"/>
                <a:sym typeface="Helvetica Neue"/>
              </a:rPr>
              <a:t>InpaintingModel</a:t>
            </a:r>
            <a:endParaRPr kumimoji="0" lang="en-US" sz="72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endParaRPr>
          </a:p>
        </p:txBody>
      </p:sp>
      <p:cxnSp>
        <p:nvCxnSpPr>
          <p:cNvPr id="30" name="Straight Arrow Connector 29">
            <a:extLst>
              <a:ext uri="{FF2B5EF4-FFF2-40B4-BE49-F238E27FC236}">
                <a16:creationId xmlns:a16="http://schemas.microsoft.com/office/drawing/2014/main" id="{805F4F77-EDB9-3ABE-AD7A-5156B9DCAC38}"/>
              </a:ext>
            </a:extLst>
          </p:cNvPr>
          <p:cNvCxnSpPr>
            <a:cxnSpLocks/>
          </p:cNvCxnSpPr>
          <p:nvPr/>
        </p:nvCxnSpPr>
        <p:spPr>
          <a:xfrm>
            <a:off x="14005914" y="5830616"/>
            <a:ext cx="2703784" cy="0"/>
          </a:xfrm>
          <a:prstGeom prst="straightConnector1">
            <a:avLst/>
          </a:prstGeom>
          <a:ln w="571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38408AEF-E35A-19DF-FE7E-9130FA9DA27B}"/>
              </a:ext>
            </a:extLst>
          </p:cNvPr>
          <p:cNvGrpSpPr/>
          <p:nvPr/>
        </p:nvGrpSpPr>
        <p:grpSpPr>
          <a:xfrm>
            <a:off x="16878298" y="3672898"/>
            <a:ext cx="4792716" cy="4761468"/>
            <a:chOff x="8439149" y="1836449"/>
            <a:chExt cx="2396358" cy="2380734"/>
          </a:xfrm>
        </p:grpSpPr>
        <p:grpSp>
          <p:nvGrpSpPr>
            <p:cNvPr id="32" name="Group 31">
              <a:extLst>
                <a:ext uri="{FF2B5EF4-FFF2-40B4-BE49-F238E27FC236}">
                  <a16:creationId xmlns:a16="http://schemas.microsoft.com/office/drawing/2014/main" id="{A9A79657-77B3-340D-802F-84F0646E6BCF}"/>
                </a:ext>
              </a:extLst>
            </p:cNvPr>
            <p:cNvGrpSpPr/>
            <p:nvPr/>
          </p:nvGrpSpPr>
          <p:grpSpPr>
            <a:xfrm>
              <a:off x="8468600" y="1852856"/>
              <a:ext cx="2337456" cy="1112345"/>
              <a:chOff x="1039649" y="1599324"/>
              <a:chExt cx="2337456" cy="1112345"/>
            </a:xfrm>
          </p:grpSpPr>
          <p:pic>
            <p:nvPicPr>
              <p:cNvPr id="33" name="Picture 32" descr="A picture containing grass, outdoor, bird&#10;&#10;Description automatically generated">
                <a:extLst>
                  <a:ext uri="{FF2B5EF4-FFF2-40B4-BE49-F238E27FC236}">
                    <a16:creationId xmlns:a16="http://schemas.microsoft.com/office/drawing/2014/main" id="{549632B9-EEA2-51FD-CDBB-2C83B9FDB8AB}"/>
                  </a:ext>
                </a:extLst>
              </p:cNvPr>
              <p:cNvPicPr>
                <a:picLocks noChangeAspect="1"/>
              </p:cNvPicPr>
              <p:nvPr/>
            </p:nvPicPr>
            <p:blipFill rotWithShape="1">
              <a:blip r:embed="rId3"/>
              <a:srcRect r="50568" b="50392"/>
              <a:stretch/>
            </p:blipFill>
            <p:spPr>
              <a:xfrm>
                <a:off x="1039649" y="1603266"/>
                <a:ext cx="1104462" cy="1108403"/>
              </a:xfrm>
              <a:prstGeom prst="rect">
                <a:avLst/>
              </a:prstGeom>
              <a:ln>
                <a:solidFill>
                  <a:schemeClr val="tx1"/>
                </a:solidFill>
              </a:ln>
            </p:spPr>
          </p:pic>
          <p:pic>
            <p:nvPicPr>
              <p:cNvPr id="34" name="Picture 33" descr="A picture containing grass, outdoor, bird&#10;&#10;Description automatically generated">
                <a:extLst>
                  <a:ext uri="{FF2B5EF4-FFF2-40B4-BE49-F238E27FC236}">
                    <a16:creationId xmlns:a16="http://schemas.microsoft.com/office/drawing/2014/main" id="{52B032E4-AB56-9295-5A37-A3ABCBE0D0F0}"/>
                  </a:ext>
                </a:extLst>
              </p:cNvPr>
              <p:cNvPicPr>
                <a:picLocks noChangeAspect="1"/>
              </p:cNvPicPr>
              <p:nvPr/>
            </p:nvPicPr>
            <p:blipFill rotWithShape="1">
              <a:blip r:embed="rId3"/>
              <a:srcRect l="50568" b="50392"/>
              <a:stretch/>
            </p:blipFill>
            <p:spPr>
              <a:xfrm>
                <a:off x="2272643" y="1599324"/>
                <a:ext cx="1104462" cy="1108404"/>
              </a:xfrm>
              <a:prstGeom prst="rect">
                <a:avLst/>
              </a:prstGeom>
              <a:ln>
                <a:solidFill>
                  <a:schemeClr val="tx1"/>
                </a:solidFill>
              </a:ln>
            </p:spPr>
          </p:pic>
        </p:grpSp>
        <p:pic>
          <p:nvPicPr>
            <p:cNvPr id="35" name="Picture 34" descr="A picture containing grass, outdoor, bird&#10;&#10;Description automatically generated">
              <a:extLst>
                <a:ext uri="{FF2B5EF4-FFF2-40B4-BE49-F238E27FC236}">
                  <a16:creationId xmlns:a16="http://schemas.microsoft.com/office/drawing/2014/main" id="{B3CD2D75-CA53-19DA-8EF3-701348DD5C6C}"/>
                </a:ext>
              </a:extLst>
            </p:cNvPr>
            <p:cNvPicPr>
              <a:picLocks noChangeAspect="1"/>
            </p:cNvPicPr>
            <p:nvPr/>
          </p:nvPicPr>
          <p:blipFill rotWithShape="1">
            <a:blip r:embed="rId3"/>
            <a:srcRect t="50392" r="50568"/>
            <a:stretch/>
          </p:blipFill>
          <p:spPr>
            <a:xfrm>
              <a:off x="8470458" y="3108779"/>
              <a:ext cx="1104463" cy="1108404"/>
            </a:xfrm>
            <a:prstGeom prst="rect">
              <a:avLst/>
            </a:prstGeom>
            <a:ln>
              <a:solidFill>
                <a:schemeClr val="tx1"/>
              </a:solidFill>
            </a:ln>
          </p:spPr>
        </p:pic>
        <p:pic>
          <p:nvPicPr>
            <p:cNvPr id="13" name="Picture 12" descr="A picture containing grass, outdoor, bird&#10;&#10;Description automatically generated">
              <a:extLst>
                <a:ext uri="{FF2B5EF4-FFF2-40B4-BE49-F238E27FC236}">
                  <a16:creationId xmlns:a16="http://schemas.microsoft.com/office/drawing/2014/main" id="{4025EB8E-6E5A-967E-8471-E2F9E1CAC21E}"/>
                </a:ext>
              </a:extLst>
            </p:cNvPr>
            <p:cNvPicPr>
              <a:picLocks noChangeAspect="1"/>
            </p:cNvPicPr>
            <p:nvPr/>
          </p:nvPicPr>
          <p:blipFill rotWithShape="1">
            <a:blip r:embed="rId3"/>
            <a:srcRect l="50000" t="50277"/>
            <a:stretch/>
          </p:blipFill>
          <p:spPr>
            <a:xfrm>
              <a:off x="9701593" y="3115635"/>
              <a:ext cx="1104463" cy="1098341"/>
            </a:xfrm>
            <a:prstGeom prst="rect">
              <a:avLst/>
            </a:prstGeom>
            <a:ln>
              <a:solidFill>
                <a:schemeClr val="tx1"/>
              </a:solidFill>
            </a:ln>
          </p:spPr>
        </p:pic>
        <p:sp>
          <p:nvSpPr>
            <p:cNvPr id="37" name="Rectangle 36">
              <a:extLst>
                <a:ext uri="{FF2B5EF4-FFF2-40B4-BE49-F238E27FC236}">
                  <a16:creationId xmlns:a16="http://schemas.microsoft.com/office/drawing/2014/main" id="{6737594F-4A03-0FCC-7D4D-43FF03BCED89}"/>
                </a:ext>
              </a:extLst>
            </p:cNvPr>
            <p:cNvSpPr/>
            <p:nvPr/>
          </p:nvSpPr>
          <p:spPr>
            <a:xfrm>
              <a:off x="8439149" y="1836449"/>
              <a:ext cx="2396358" cy="2377527"/>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white"/>
                </a:solidFill>
                <a:effectLst/>
                <a:uLnTx/>
                <a:uFillTx/>
                <a:latin typeface="Calibri" panose="020F0502020204030204"/>
                <a:ea typeface="+mn-ea"/>
                <a:cs typeface="+mn-cs"/>
                <a:sym typeface="Helvetica Neue"/>
              </a:endParaRPr>
            </a:p>
          </p:txBody>
        </p:sp>
      </p:grpSp>
      <p:sp>
        <p:nvSpPr>
          <p:cNvPr id="38" name="Rectangle 37">
            <a:extLst>
              <a:ext uri="{FF2B5EF4-FFF2-40B4-BE49-F238E27FC236}">
                <a16:creationId xmlns:a16="http://schemas.microsoft.com/office/drawing/2014/main" id="{B3E74977-F039-95E8-AF38-7A829EBD415A}"/>
              </a:ext>
            </a:extLst>
          </p:cNvPr>
          <p:cNvSpPr/>
          <p:nvPr/>
        </p:nvSpPr>
        <p:spPr>
          <a:xfrm>
            <a:off x="19403186" y="6202948"/>
            <a:ext cx="2267828" cy="221680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2695359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2.08333E-6 -2.22222E-6 L -0.22344 -0.00208 " pathEditMode="relative" rAng="0" ptsTypes="AA">
                                      <p:cBhvr>
                                        <p:cTn id="6" dur="2000" fill="hold"/>
                                        <p:tgtEl>
                                          <p:spTgt spid="12"/>
                                        </p:tgtEl>
                                        <p:attrNameLst>
                                          <p:attrName>ppt_x</p:attrName>
                                          <p:attrName>ppt_y</p:attrName>
                                        </p:attrNameLst>
                                      </p:cBhvr>
                                      <p:rCtr x="-11172" y="-116"/>
                                    </p:animMotion>
                                  </p:childTnLst>
                                </p:cTn>
                              </p:par>
                              <p:par>
                                <p:cTn id="7" presetID="0" presetClass="path" presetSubtype="0" accel="50000" decel="50000" fill="hold" nodeType="withEffect">
                                  <p:stCondLst>
                                    <p:cond delay="0"/>
                                  </p:stCondLst>
                                  <p:childTnLst>
                                    <p:animMotion origin="layout" path="M 2.5E-6 2.22222E-6 L -0.46185 0.18311 " pathEditMode="relative" rAng="0" ptsTypes="AA">
                                      <p:cBhvr>
                                        <p:cTn id="8" dur="2000" fill="hold"/>
                                        <p:tgtEl>
                                          <p:spTgt spid="9"/>
                                        </p:tgtEl>
                                        <p:attrNameLst>
                                          <p:attrName>ppt_x</p:attrName>
                                          <p:attrName>ppt_y</p:attrName>
                                        </p:attrNameLst>
                                      </p:cBhvr>
                                      <p:rCtr x="-23086" y="9120"/>
                                    </p:animMotion>
                                  </p:childTnLst>
                                </p:cTn>
                              </p:par>
                              <p:par>
                                <p:cTn id="9" presetID="0" presetClass="path" presetSubtype="0" accel="50000" decel="50000" fill="hold" nodeType="withEffect">
                                  <p:stCondLst>
                                    <p:cond delay="0"/>
                                  </p:stCondLst>
                                  <p:childTnLst>
                                    <p:animMotion origin="layout" path="M -0.00104 -0.00278 L -0.46146 0.18333 " pathEditMode="relative" rAng="0" ptsTypes="AA">
                                      <p:cBhvr>
                                        <p:cTn id="10" dur="2000" fill="hold"/>
                                        <p:tgtEl>
                                          <p:spTgt spid="21"/>
                                        </p:tgtEl>
                                        <p:attrNameLst>
                                          <p:attrName>ppt_x</p:attrName>
                                          <p:attrName>ppt_y</p:attrName>
                                        </p:attrNameLst>
                                      </p:cBhvr>
                                      <p:rCtr x="-23021" y="9306"/>
                                    </p:animMotion>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left)">
                                      <p:cBhvr>
                                        <p:cTn id="17" dur="500"/>
                                        <p:tgtEl>
                                          <p:spTgt spid="27"/>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par>
                                <p:cTn id="21" presetID="22" presetClass="entr" presetSubtype="8"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left)">
                                      <p:cBhvr>
                                        <p:cTn id="23" dur="500"/>
                                        <p:tgtEl>
                                          <p:spTgt spid="30"/>
                                        </p:tgtEl>
                                      </p:cBhvr>
                                    </p:animEffect>
                                  </p:childTnLst>
                                </p:cTn>
                              </p:par>
                              <p:par>
                                <p:cTn id="24" presetID="22" presetClass="entr" presetSubtype="8"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left)">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3">
            <a:extLst>
              <a:ext uri="{FF2B5EF4-FFF2-40B4-BE49-F238E27FC236}">
                <a16:creationId xmlns:a16="http://schemas.microsoft.com/office/drawing/2014/main" id="{DB62A0BF-3BB5-47F5-A239-BAF514B360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21076" y="3168651"/>
            <a:ext cx="9890125" cy="7499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37636" name="Object 4">
            <a:extLst>
              <a:ext uri="{FF2B5EF4-FFF2-40B4-BE49-F238E27FC236}">
                <a16:creationId xmlns:a16="http://schemas.microsoft.com/office/drawing/2014/main" id="{7033D396-5E16-4123-A0CE-D529B46E3A86}"/>
              </a:ext>
            </a:extLst>
          </p:cNvPr>
          <p:cNvGraphicFramePr>
            <a:graphicFrameLocks noChangeAspect="1"/>
          </p:cNvGraphicFramePr>
          <p:nvPr/>
        </p:nvGraphicFramePr>
        <p:xfrm>
          <a:off x="14230351" y="5791201"/>
          <a:ext cx="5984877" cy="4089400"/>
        </p:xfrm>
        <a:graphic>
          <a:graphicData uri="http://schemas.openxmlformats.org/presentationml/2006/ole">
            <mc:AlternateContent xmlns:mc="http://schemas.openxmlformats.org/markup-compatibility/2006">
              <mc:Choice xmlns:v="urn:schemas-microsoft-com:vml" Requires="v">
                <p:oleObj name="Equation" r:id="rId4" imgW="1040948" imgH="710891" progId="Equation.3">
                  <p:embed/>
                </p:oleObj>
              </mc:Choice>
              <mc:Fallback>
                <p:oleObj name="Equation" r:id="rId4" imgW="1040948" imgH="710891" progId="Equation.3">
                  <p:embed/>
                  <p:pic>
                    <p:nvPicPr>
                      <p:cNvPr id="837636" name="Object 4">
                        <a:extLst>
                          <a:ext uri="{FF2B5EF4-FFF2-40B4-BE49-F238E27FC236}">
                            <a16:creationId xmlns:a16="http://schemas.microsoft.com/office/drawing/2014/main" id="{7033D396-5E16-4123-A0CE-D529B46E3A8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230351" y="5791201"/>
                        <a:ext cx="5984877" cy="408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7108" name="Rectangle 5">
            <a:extLst>
              <a:ext uri="{FF2B5EF4-FFF2-40B4-BE49-F238E27FC236}">
                <a16:creationId xmlns:a16="http://schemas.microsoft.com/office/drawing/2014/main" id="{9F17FACF-5A3C-4F67-920D-90E7F6E05FC8}"/>
              </a:ext>
            </a:extLst>
          </p:cNvPr>
          <p:cNvSpPr>
            <a:spLocks noGrp="1" noChangeArrowheads="1"/>
          </p:cNvSpPr>
          <p:nvPr>
            <p:ph type="title"/>
          </p:nvPr>
        </p:nvSpPr>
        <p:spPr/>
        <p:txBody>
          <a:bodyPr/>
          <a:lstStyle/>
          <a:p>
            <a:r>
              <a:rPr lang="en-US" altLang="en-US"/>
              <a:t>Markov Chain</a:t>
            </a:r>
          </a:p>
        </p:txBody>
      </p:sp>
      <p:sp>
        <p:nvSpPr>
          <p:cNvPr id="837638" name="Text Box 6">
            <a:extLst>
              <a:ext uri="{FF2B5EF4-FFF2-40B4-BE49-F238E27FC236}">
                <a16:creationId xmlns:a16="http://schemas.microsoft.com/office/drawing/2014/main" id="{5CF4225D-88D0-4959-8DF3-47CA812FD2EA}"/>
              </a:ext>
            </a:extLst>
          </p:cNvPr>
          <p:cNvSpPr txBox="1">
            <a:spLocks noChangeArrowheads="1"/>
          </p:cNvSpPr>
          <p:nvPr/>
        </p:nvSpPr>
        <p:spPr bwMode="auto">
          <a:xfrm>
            <a:off x="4406903" y="11560176"/>
            <a:ext cx="15913501" cy="1046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algn="l" defTabSz="1828823" eaLnBrk="0" fontAlgn="base">
              <a:spcBef>
                <a:spcPct val="0"/>
              </a:spcBef>
              <a:spcAft>
                <a:spcPct val="0"/>
              </a:spcAft>
            </a:pPr>
            <a:r>
              <a:rPr lang="en-US" altLang="en-US" sz="5600" b="0" kern="1200">
                <a:solidFill>
                  <a:srgbClr val="000000"/>
                </a:solidFill>
                <a:ea typeface="+mn-ea"/>
                <a:cs typeface="Arial" panose="020B0604020202020204" pitchFamily="34" charset="0"/>
              </a:rPr>
              <a:t>What if we know today and yestarday’s weather?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8376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376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763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50" name="Picture 6">
            <a:extLst>
              <a:ext uri="{FF2B5EF4-FFF2-40B4-BE49-F238E27FC236}">
                <a16:creationId xmlns:a16="http://schemas.microsoft.com/office/drawing/2014/main" id="{9224EE38-46ED-8A99-1456-85256CC204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16120" y="7683314"/>
            <a:ext cx="5217968" cy="519593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E7445E25-A4D3-2D73-A95A-27863BBB3DC8}"/>
              </a:ext>
            </a:extLst>
          </p:cNvPr>
          <p:cNvSpPr>
            <a:spLocks noGrp="1"/>
          </p:cNvSpPr>
          <p:nvPr>
            <p:ph type="title"/>
          </p:nvPr>
        </p:nvSpPr>
        <p:spPr>
          <a:xfrm>
            <a:off x="0" y="-191204"/>
            <a:ext cx="24384000" cy="2049068"/>
          </a:xfrm>
        </p:spPr>
        <p:txBody>
          <a:bodyPr/>
          <a:lstStyle/>
          <a:p>
            <a:pPr algn="ctr"/>
            <a:r>
              <a:rPr lang="he-IL" dirty="0" err="1"/>
              <a:t>Wide</a:t>
            </a:r>
            <a:r>
              <a:rPr lang="he-IL" dirty="0"/>
              <a:t> </a:t>
            </a:r>
            <a:r>
              <a:rPr lang="he-IL" dirty="0" err="1"/>
              <a:t>range</a:t>
            </a:r>
            <a:r>
              <a:rPr lang="he-IL" dirty="0"/>
              <a:t> </a:t>
            </a:r>
            <a:r>
              <a:rPr lang="he-IL" dirty="0" err="1"/>
              <a:t>of</a:t>
            </a:r>
            <a:r>
              <a:rPr lang="he-IL" dirty="0"/>
              <a:t> </a:t>
            </a:r>
            <a:r>
              <a:rPr lang="he-IL" dirty="0" err="1"/>
              <a:t>tasks</a:t>
            </a:r>
            <a:endParaRPr lang="en-US" dirty="0"/>
          </a:p>
        </p:txBody>
      </p:sp>
      <p:pic>
        <p:nvPicPr>
          <p:cNvPr id="5" name="Picture 4">
            <a:extLst>
              <a:ext uri="{FF2B5EF4-FFF2-40B4-BE49-F238E27FC236}">
                <a16:creationId xmlns:a16="http://schemas.microsoft.com/office/drawing/2014/main" id="{3C4EB6D2-6E56-2DE7-8255-3C100A6C8741}"/>
              </a:ext>
            </a:extLst>
          </p:cNvPr>
          <p:cNvPicPr>
            <a:picLocks noChangeAspect="1"/>
          </p:cNvPicPr>
          <p:nvPr/>
        </p:nvPicPr>
        <p:blipFill rotWithShape="1">
          <a:blip r:embed="rId4"/>
          <a:srcRect l="61490" t="-273" r="20550" b="1808"/>
          <a:stretch/>
        </p:blipFill>
        <p:spPr>
          <a:xfrm>
            <a:off x="10383795" y="1556731"/>
            <a:ext cx="5158982" cy="5182710"/>
          </a:xfrm>
          <a:prstGeom prst="rect">
            <a:avLst/>
          </a:prstGeom>
        </p:spPr>
      </p:pic>
      <p:pic>
        <p:nvPicPr>
          <p:cNvPr id="7" name="Picture 6">
            <a:extLst>
              <a:ext uri="{FF2B5EF4-FFF2-40B4-BE49-F238E27FC236}">
                <a16:creationId xmlns:a16="http://schemas.microsoft.com/office/drawing/2014/main" id="{3517FB22-3130-F7FD-F6E4-F1C07F6FCE4E}"/>
              </a:ext>
            </a:extLst>
          </p:cNvPr>
          <p:cNvPicPr>
            <a:picLocks noChangeAspect="1"/>
          </p:cNvPicPr>
          <p:nvPr/>
        </p:nvPicPr>
        <p:blipFill rotWithShape="1">
          <a:blip r:embed="rId4"/>
          <a:srcRect l="40930" t="454" r="41084" b="1552"/>
          <a:stretch/>
        </p:blipFill>
        <p:spPr>
          <a:xfrm>
            <a:off x="4504246" y="7691547"/>
            <a:ext cx="5158984" cy="5203898"/>
          </a:xfrm>
          <a:prstGeom prst="rect">
            <a:avLst/>
          </a:prstGeom>
        </p:spPr>
      </p:pic>
      <p:pic>
        <p:nvPicPr>
          <p:cNvPr id="8" name="Picture 7">
            <a:extLst>
              <a:ext uri="{FF2B5EF4-FFF2-40B4-BE49-F238E27FC236}">
                <a16:creationId xmlns:a16="http://schemas.microsoft.com/office/drawing/2014/main" id="{1B8D1ECA-FE48-C2CA-7DF1-1B0CF5DBC4D8}"/>
              </a:ext>
            </a:extLst>
          </p:cNvPr>
          <p:cNvPicPr>
            <a:picLocks noChangeAspect="1"/>
          </p:cNvPicPr>
          <p:nvPr/>
        </p:nvPicPr>
        <p:blipFill rotWithShape="1">
          <a:blip r:embed="rId4"/>
          <a:srcRect l="20463" t="1" r="61549" b="1808"/>
          <a:stretch/>
        </p:blipFill>
        <p:spPr>
          <a:xfrm>
            <a:off x="4525819" y="1569254"/>
            <a:ext cx="5158982" cy="5161276"/>
          </a:xfrm>
          <a:prstGeom prst="rect">
            <a:avLst/>
          </a:prstGeom>
        </p:spPr>
      </p:pic>
      <p:pic>
        <p:nvPicPr>
          <p:cNvPr id="11" name="Picture 10">
            <a:extLst>
              <a:ext uri="{FF2B5EF4-FFF2-40B4-BE49-F238E27FC236}">
                <a16:creationId xmlns:a16="http://schemas.microsoft.com/office/drawing/2014/main" id="{FD79C085-E0CA-6E82-8659-9B9EB86134F7}"/>
              </a:ext>
            </a:extLst>
          </p:cNvPr>
          <p:cNvPicPr>
            <a:picLocks noChangeAspect="1"/>
          </p:cNvPicPr>
          <p:nvPr/>
        </p:nvPicPr>
        <p:blipFill rotWithShape="1">
          <a:blip r:embed="rId5"/>
          <a:srcRect t="-1" r="1057" b="1039"/>
          <a:stretch/>
        </p:blipFill>
        <p:spPr>
          <a:xfrm>
            <a:off x="10342200" y="7683314"/>
            <a:ext cx="5200576" cy="5195932"/>
          </a:xfrm>
          <a:prstGeom prst="rect">
            <a:avLst/>
          </a:prstGeom>
        </p:spPr>
      </p:pic>
      <p:grpSp>
        <p:nvGrpSpPr>
          <p:cNvPr id="12" name="Group 11">
            <a:extLst>
              <a:ext uri="{FF2B5EF4-FFF2-40B4-BE49-F238E27FC236}">
                <a16:creationId xmlns:a16="http://schemas.microsoft.com/office/drawing/2014/main" id="{E3EBF543-95FC-80DE-2597-594B1A82A9B4}"/>
              </a:ext>
            </a:extLst>
          </p:cNvPr>
          <p:cNvGrpSpPr/>
          <p:nvPr/>
        </p:nvGrpSpPr>
        <p:grpSpPr>
          <a:xfrm>
            <a:off x="7088505" y="4187777"/>
            <a:ext cx="2605782" cy="2542755"/>
            <a:chOff x="5177582" y="1602707"/>
            <a:chExt cx="1107605" cy="1104463"/>
          </a:xfrm>
        </p:grpSpPr>
        <p:pic>
          <p:nvPicPr>
            <p:cNvPr id="13" name="Picture 6" descr="Transparency Background Checkerboard | OpenGameArt.org">
              <a:extLst>
                <a:ext uri="{FF2B5EF4-FFF2-40B4-BE49-F238E27FC236}">
                  <a16:creationId xmlns:a16="http://schemas.microsoft.com/office/drawing/2014/main" id="{890B0BC8-1975-1802-1F0D-5FBD10E67F1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2D41DCF8-7B25-FD39-4C0F-88E2E37861E8}"/>
                </a:ext>
              </a:extLst>
            </p:cNvPr>
            <p:cNvSpPr txBox="1"/>
            <p:nvPr/>
          </p:nvSpPr>
          <p:spPr>
            <a:xfrm>
              <a:off x="5180725" y="1891862"/>
              <a:ext cx="1104462" cy="4678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15" name="Group 14">
            <a:extLst>
              <a:ext uri="{FF2B5EF4-FFF2-40B4-BE49-F238E27FC236}">
                <a16:creationId xmlns:a16="http://schemas.microsoft.com/office/drawing/2014/main" id="{D58BF9D3-87B0-54A7-39D8-4E25D0F8556A}"/>
              </a:ext>
            </a:extLst>
          </p:cNvPr>
          <p:cNvGrpSpPr/>
          <p:nvPr/>
        </p:nvGrpSpPr>
        <p:grpSpPr>
          <a:xfrm>
            <a:off x="12953275" y="4187775"/>
            <a:ext cx="2589502" cy="2542754"/>
            <a:chOff x="5180725" y="1599542"/>
            <a:chExt cx="1113740" cy="1104463"/>
          </a:xfrm>
        </p:grpSpPr>
        <p:pic>
          <p:nvPicPr>
            <p:cNvPr id="16" name="Picture 6" descr="Transparency Background Checkerboard | OpenGameArt.org">
              <a:extLst>
                <a:ext uri="{FF2B5EF4-FFF2-40B4-BE49-F238E27FC236}">
                  <a16:creationId xmlns:a16="http://schemas.microsoft.com/office/drawing/2014/main" id="{D065761A-142B-B57F-90C6-81A87700CD3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90002" y="1599542"/>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2FC51F53-174E-1818-BEAB-EB96DC0EC30C}"/>
                </a:ext>
              </a:extLst>
            </p:cNvPr>
            <p:cNvSpPr txBox="1"/>
            <p:nvPr/>
          </p:nvSpPr>
          <p:spPr>
            <a:xfrm>
              <a:off x="5180725" y="1891862"/>
              <a:ext cx="1104462" cy="4678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24" name="Group 23">
            <a:extLst>
              <a:ext uri="{FF2B5EF4-FFF2-40B4-BE49-F238E27FC236}">
                <a16:creationId xmlns:a16="http://schemas.microsoft.com/office/drawing/2014/main" id="{2958EA0B-3B94-16C9-549E-7288A48B278F}"/>
              </a:ext>
            </a:extLst>
          </p:cNvPr>
          <p:cNvGrpSpPr/>
          <p:nvPr/>
        </p:nvGrpSpPr>
        <p:grpSpPr>
          <a:xfrm>
            <a:off x="12953272" y="10316503"/>
            <a:ext cx="2567932" cy="2562744"/>
            <a:chOff x="5177582" y="1602707"/>
            <a:chExt cx="1107605" cy="1104463"/>
          </a:xfrm>
        </p:grpSpPr>
        <p:pic>
          <p:nvPicPr>
            <p:cNvPr id="25" name="Picture 6" descr="Transparency Background Checkerboard | OpenGameArt.org">
              <a:extLst>
                <a:ext uri="{FF2B5EF4-FFF2-40B4-BE49-F238E27FC236}">
                  <a16:creationId xmlns:a16="http://schemas.microsoft.com/office/drawing/2014/main" id="{BB76A053-53AF-A75D-16CB-3A6E5E2DAC1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6" name="TextBox 25">
              <a:extLst>
                <a:ext uri="{FF2B5EF4-FFF2-40B4-BE49-F238E27FC236}">
                  <a16:creationId xmlns:a16="http://schemas.microsoft.com/office/drawing/2014/main" id="{97E53596-1912-88BA-BC1D-AA4D2DC019C0}"/>
                </a:ext>
              </a:extLst>
            </p:cNvPr>
            <p:cNvSpPr txBox="1"/>
            <p:nvPr/>
          </p:nvSpPr>
          <p:spPr>
            <a:xfrm>
              <a:off x="5180725" y="1891862"/>
              <a:ext cx="1104462" cy="46424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27" name="Group 26">
            <a:extLst>
              <a:ext uri="{FF2B5EF4-FFF2-40B4-BE49-F238E27FC236}">
                <a16:creationId xmlns:a16="http://schemas.microsoft.com/office/drawing/2014/main" id="{11FBD56E-C89E-273F-EFA7-DAEDF063369A}"/>
              </a:ext>
            </a:extLst>
          </p:cNvPr>
          <p:cNvGrpSpPr/>
          <p:nvPr/>
        </p:nvGrpSpPr>
        <p:grpSpPr>
          <a:xfrm>
            <a:off x="7076418" y="10316503"/>
            <a:ext cx="2564800" cy="2562744"/>
            <a:chOff x="5177582" y="1602707"/>
            <a:chExt cx="1107605" cy="1104463"/>
          </a:xfrm>
        </p:grpSpPr>
        <p:pic>
          <p:nvPicPr>
            <p:cNvPr id="28" name="Picture 6" descr="Transparency Background Checkerboard | OpenGameArt.org">
              <a:extLst>
                <a:ext uri="{FF2B5EF4-FFF2-40B4-BE49-F238E27FC236}">
                  <a16:creationId xmlns:a16="http://schemas.microsoft.com/office/drawing/2014/main" id="{133FC669-2FB4-308E-83A6-163CDE82A64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9" name="TextBox 28">
              <a:extLst>
                <a:ext uri="{FF2B5EF4-FFF2-40B4-BE49-F238E27FC236}">
                  <a16:creationId xmlns:a16="http://schemas.microsoft.com/office/drawing/2014/main" id="{77793A20-2CB3-67DA-3768-823E0F187A83}"/>
                </a:ext>
              </a:extLst>
            </p:cNvPr>
            <p:cNvSpPr txBox="1"/>
            <p:nvPr/>
          </p:nvSpPr>
          <p:spPr>
            <a:xfrm>
              <a:off x="5180725" y="1891862"/>
              <a:ext cx="1104462" cy="46424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30" name="TextBox 29">
            <a:extLst>
              <a:ext uri="{FF2B5EF4-FFF2-40B4-BE49-F238E27FC236}">
                <a16:creationId xmlns:a16="http://schemas.microsoft.com/office/drawing/2014/main" id="{156DBF03-9392-4273-8001-898E555F7226}"/>
              </a:ext>
            </a:extLst>
          </p:cNvPr>
          <p:cNvSpPr txBox="1"/>
          <p:nvPr/>
        </p:nvSpPr>
        <p:spPr>
          <a:xfrm>
            <a:off x="6908800" y="576671"/>
            <a:ext cx="1041400" cy="646331"/>
          </a:xfrm>
          <a:prstGeom prst="rect">
            <a:avLst/>
          </a:prstGeom>
          <a:noFill/>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endParaRPr>
          </a:p>
        </p:txBody>
      </p:sp>
      <p:pic>
        <p:nvPicPr>
          <p:cNvPr id="6146" name="Picture 2">
            <a:extLst>
              <a:ext uri="{FF2B5EF4-FFF2-40B4-BE49-F238E27FC236}">
                <a16:creationId xmlns:a16="http://schemas.microsoft.com/office/drawing/2014/main" id="{5A13B57A-BCCF-FAFA-631A-14686A53969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16751" y="1648048"/>
            <a:ext cx="5158982" cy="5082480"/>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36" name="TextBox 35">
            <a:extLst>
              <a:ext uri="{FF2B5EF4-FFF2-40B4-BE49-F238E27FC236}">
                <a16:creationId xmlns:a16="http://schemas.microsoft.com/office/drawing/2014/main" id="{9CFF2F17-E41E-1DFF-B9BF-F728A79DE7A0}"/>
              </a:ext>
            </a:extLst>
          </p:cNvPr>
          <p:cNvSpPr txBox="1"/>
          <p:nvPr/>
        </p:nvSpPr>
        <p:spPr>
          <a:xfrm>
            <a:off x="18894056" y="4177139"/>
            <a:ext cx="2481676" cy="646331"/>
          </a:xfrm>
          <a:prstGeom prst="rect">
            <a:avLst/>
          </a:prstGeom>
          <a:noFill/>
          <a:ln w="47625">
            <a:solidFill>
              <a:srgbClr val="D8232A"/>
            </a:solidFill>
          </a:ln>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endParaRPr>
          </a:p>
        </p:txBody>
      </p:sp>
      <p:grpSp>
        <p:nvGrpSpPr>
          <p:cNvPr id="18" name="Group 17">
            <a:extLst>
              <a:ext uri="{FF2B5EF4-FFF2-40B4-BE49-F238E27FC236}">
                <a16:creationId xmlns:a16="http://schemas.microsoft.com/office/drawing/2014/main" id="{0356714B-1607-6A76-5B13-A432C24866AF}"/>
              </a:ext>
            </a:extLst>
          </p:cNvPr>
          <p:cNvGrpSpPr/>
          <p:nvPr/>
        </p:nvGrpSpPr>
        <p:grpSpPr>
          <a:xfrm>
            <a:off x="18835699" y="4179791"/>
            <a:ext cx="2598390" cy="2542755"/>
            <a:chOff x="5177582" y="1602707"/>
            <a:chExt cx="1107605" cy="1104463"/>
          </a:xfrm>
        </p:grpSpPr>
        <p:pic>
          <p:nvPicPr>
            <p:cNvPr id="19" name="Picture 6" descr="Transparency Background Checkerboard | OpenGameArt.org">
              <a:extLst>
                <a:ext uri="{FF2B5EF4-FFF2-40B4-BE49-F238E27FC236}">
                  <a16:creationId xmlns:a16="http://schemas.microsoft.com/office/drawing/2014/main" id="{5183DDDF-B505-D0BC-FA80-54AFC210F37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571DDB0A-7196-CED2-AA4B-4048233497BE}"/>
                </a:ext>
              </a:extLst>
            </p:cNvPr>
            <p:cNvSpPr txBox="1"/>
            <p:nvPr/>
          </p:nvSpPr>
          <p:spPr>
            <a:xfrm>
              <a:off x="5180725" y="1891862"/>
              <a:ext cx="1104462" cy="4678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37" name="TextBox 36">
            <a:extLst>
              <a:ext uri="{FF2B5EF4-FFF2-40B4-BE49-F238E27FC236}">
                <a16:creationId xmlns:a16="http://schemas.microsoft.com/office/drawing/2014/main" id="{543FF39E-BFAD-9A45-A095-12DF4A9E7334}"/>
              </a:ext>
            </a:extLst>
          </p:cNvPr>
          <p:cNvSpPr txBox="1"/>
          <p:nvPr/>
        </p:nvSpPr>
        <p:spPr>
          <a:xfrm>
            <a:off x="18835698" y="10316503"/>
            <a:ext cx="2536348" cy="646331"/>
          </a:xfrm>
          <a:prstGeom prst="rect">
            <a:avLst/>
          </a:prstGeom>
          <a:noFill/>
          <a:ln w="47625">
            <a:solidFill>
              <a:srgbClr val="D8232A"/>
            </a:solidFill>
          </a:ln>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endParaRPr>
          </a:p>
        </p:txBody>
      </p:sp>
      <p:grpSp>
        <p:nvGrpSpPr>
          <p:cNvPr id="21" name="Group 20">
            <a:extLst>
              <a:ext uri="{FF2B5EF4-FFF2-40B4-BE49-F238E27FC236}">
                <a16:creationId xmlns:a16="http://schemas.microsoft.com/office/drawing/2014/main" id="{DAD8A636-AF7B-E98D-8801-BBA9AD76CDCD}"/>
              </a:ext>
            </a:extLst>
          </p:cNvPr>
          <p:cNvGrpSpPr/>
          <p:nvPr/>
        </p:nvGrpSpPr>
        <p:grpSpPr>
          <a:xfrm>
            <a:off x="18834133" y="10295157"/>
            <a:ext cx="2568934" cy="2584090"/>
            <a:chOff x="5177582" y="1602707"/>
            <a:chExt cx="1107605" cy="1104463"/>
          </a:xfrm>
        </p:grpSpPr>
        <p:pic>
          <p:nvPicPr>
            <p:cNvPr id="22" name="Picture 6" descr="Transparency Background Checkerboard | OpenGameArt.org">
              <a:extLst>
                <a:ext uri="{FF2B5EF4-FFF2-40B4-BE49-F238E27FC236}">
                  <a16:creationId xmlns:a16="http://schemas.microsoft.com/office/drawing/2014/main" id="{F03A8AE9-C70A-528A-F43E-24B2D4ADCF7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3E6BA69D-977F-D8DE-ABE4-8D3D3FB0351F}"/>
                </a:ext>
              </a:extLst>
            </p:cNvPr>
            <p:cNvSpPr txBox="1"/>
            <p:nvPr/>
          </p:nvSpPr>
          <p:spPr>
            <a:xfrm>
              <a:off x="5180725" y="1891862"/>
              <a:ext cx="1104462" cy="460413"/>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38" name="TextBox 37">
            <a:extLst>
              <a:ext uri="{FF2B5EF4-FFF2-40B4-BE49-F238E27FC236}">
                <a16:creationId xmlns:a16="http://schemas.microsoft.com/office/drawing/2014/main" id="{6744AC9F-ECAD-0948-94C3-2A5A979A6C40}"/>
              </a:ext>
            </a:extLst>
          </p:cNvPr>
          <p:cNvSpPr txBox="1"/>
          <p:nvPr/>
        </p:nvSpPr>
        <p:spPr>
          <a:xfrm>
            <a:off x="4525819" y="6592190"/>
            <a:ext cx="515898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Colorization</a:t>
            </a:r>
          </a:p>
        </p:txBody>
      </p:sp>
      <p:sp>
        <p:nvSpPr>
          <p:cNvPr id="39" name="TextBox 38">
            <a:extLst>
              <a:ext uri="{FF2B5EF4-FFF2-40B4-BE49-F238E27FC236}">
                <a16:creationId xmlns:a16="http://schemas.microsoft.com/office/drawing/2014/main" id="{8BBF7294-F11C-C683-96A4-E8A2840B1815}"/>
              </a:ext>
            </a:extLst>
          </p:cNvPr>
          <p:cNvSpPr txBox="1"/>
          <p:nvPr/>
        </p:nvSpPr>
        <p:spPr>
          <a:xfrm>
            <a:off x="10362997" y="6592190"/>
            <a:ext cx="515898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Segmentation</a:t>
            </a:r>
          </a:p>
        </p:txBody>
      </p:sp>
      <p:sp>
        <p:nvSpPr>
          <p:cNvPr id="41" name="TextBox 40">
            <a:extLst>
              <a:ext uri="{FF2B5EF4-FFF2-40B4-BE49-F238E27FC236}">
                <a16:creationId xmlns:a16="http://schemas.microsoft.com/office/drawing/2014/main" id="{07B6BA62-DF77-0922-5ED4-D5CA9AF6D515}"/>
              </a:ext>
            </a:extLst>
          </p:cNvPr>
          <p:cNvSpPr txBox="1"/>
          <p:nvPr/>
        </p:nvSpPr>
        <p:spPr>
          <a:xfrm>
            <a:off x="16221744" y="12792668"/>
            <a:ext cx="5200576"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Style Transfer</a:t>
            </a:r>
          </a:p>
        </p:txBody>
      </p:sp>
      <p:sp>
        <p:nvSpPr>
          <p:cNvPr id="43" name="TextBox 42">
            <a:extLst>
              <a:ext uri="{FF2B5EF4-FFF2-40B4-BE49-F238E27FC236}">
                <a16:creationId xmlns:a16="http://schemas.microsoft.com/office/drawing/2014/main" id="{B2C55936-B73D-352C-F76A-9278AB571C90}"/>
              </a:ext>
            </a:extLst>
          </p:cNvPr>
          <p:cNvSpPr txBox="1"/>
          <p:nvPr/>
        </p:nvSpPr>
        <p:spPr>
          <a:xfrm>
            <a:off x="10354936" y="12792668"/>
            <a:ext cx="51589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Edge Detection</a:t>
            </a:r>
          </a:p>
        </p:txBody>
      </p:sp>
      <p:sp>
        <p:nvSpPr>
          <p:cNvPr id="44" name="TextBox 43">
            <a:extLst>
              <a:ext uri="{FF2B5EF4-FFF2-40B4-BE49-F238E27FC236}">
                <a16:creationId xmlns:a16="http://schemas.microsoft.com/office/drawing/2014/main" id="{8ADBAEB6-2B2C-F143-7B33-C252615383C4}"/>
              </a:ext>
            </a:extLst>
          </p:cNvPr>
          <p:cNvSpPr txBox="1"/>
          <p:nvPr/>
        </p:nvSpPr>
        <p:spPr>
          <a:xfrm>
            <a:off x="4525817" y="12792668"/>
            <a:ext cx="512129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Inpainting</a:t>
            </a:r>
          </a:p>
        </p:txBody>
      </p:sp>
      <p:sp>
        <p:nvSpPr>
          <p:cNvPr id="45" name="TextBox 44">
            <a:extLst>
              <a:ext uri="{FF2B5EF4-FFF2-40B4-BE49-F238E27FC236}">
                <a16:creationId xmlns:a16="http://schemas.microsoft.com/office/drawing/2014/main" id="{2D54B2E5-9E8C-843A-1413-D4AA1155A069}"/>
              </a:ext>
            </a:extLst>
          </p:cNvPr>
          <p:cNvSpPr txBox="1"/>
          <p:nvPr/>
        </p:nvSpPr>
        <p:spPr>
          <a:xfrm>
            <a:off x="16286440" y="6592190"/>
            <a:ext cx="521523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Font Style Transfer</a:t>
            </a:r>
          </a:p>
        </p:txBody>
      </p:sp>
    </p:spTree>
    <p:extLst>
      <p:ext uri="{BB962C8B-B14F-4D97-AF65-F5344CB8AC3E}">
        <p14:creationId xmlns:p14="http://schemas.microsoft.com/office/powerpoint/2010/main" val="3775477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nodeType="clickEffect">
                                  <p:stCondLst>
                                    <p:cond delay="0"/>
                                  </p:stCondLst>
                                  <p:childTnLst>
                                    <p:animEffect transition="out" filter="blinds(horizontal)">
                                      <p:cBhvr>
                                        <p:cTn id="6" dur="500"/>
                                        <p:tgtEl>
                                          <p:spTgt spid="27"/>
                                        </p:tgtEl>
                                      </p:cBhvr>
                                    </p:animEffect>
                                    <p:set>
                                      <p:cBhvr>
                                        <p:cTn id="7" dur="1" fill="hold">
                                          <p:stCondLst>
                                            <p:cond delay="499"/>
                                          </p:stCondLst>
                                        </p:cTn>
                                        <p:tgtEl>
                                          <p:spTgt spid="27"/>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21"/>
                                        </p:tgtEl>
                                      </p:cBhvr>
                                    </p:animEffect>
                                    <p:set>
                                      <p:cBhvr>
                                        <p:cTn id="10" dur="1" fill="hold">
                                          <p:stCondLst>
                                            <p:cond delay="499"/>
                                          </p:stCondLst>
                                        </p:cTn>
                                        <p:tgtEl>
                                          <p:spTgt spid="21"/>
                                        </p:tgtEl>
                                        <p:attrNameLst>
                                          <p:attrName>style.visibility</p:attrName>
                                        </p:attrNameLst>
                                      </p:cBhvr>
                                      <p:to>
                                        <p:strVal val="hidden"/>
                                      </p:to>
                                    </p:set>
                                  </p:childTnLst>
                                </p:cTn>
                              </p:par>
                              <p:par>
                                <p:cTn id="11" presetID="3" presetClass="exit" presetSubtype="10" fill="hold" nodeType="withEffect">
                                  <p:stCondLst>
                                    <p:cond delay="0"/>
                                  </p:stCondLst>
                                  <p:childTnLst>
                                    <p:animEffect transition="out" filter="blinds(horizontal)">
                                      <p:cBhvr>
                                        <p:cTn id="12" dur="500"/>
                                        <p:tgtEl>
                                          <p:spTgt spid="24"/>
                                        </p:tgtEl>
                                      </p:cBhvr>
                                    </p:animEffect>
                                    <p:set>
                                      <p:cBhvr>
                                        <p:cTn id="13" dur="1" fill="hold">
                                          <p:stCondLst>
                                            <p:cond delay="499"/>
                                          </p:stCondLst>
                                        </p:cTn>
                                        <p:tgtEl>
                                          <p:spTgt spid="24"/>
                                        </p:tgtEl>
                                        <p:attrNameLst>
                                          <p:attrName>style.visibility</p:attrName>
                                        </p:attrNameLst>
                                      </p:cBhvr>
                                      <p:to>
                                        <p:strVal val="hidden"/>
                                      </p:to>
                                    </p:set>
                                  </p:childTnLst>
                                </p:cTn>
                              </p:par>
                              <p:par>
                                <p:cTn id="14" presetID="3" presetClass="exit" presetSubtype="10" fill="hold" nodeType="withEffect">
                                  <p:stCondLst>
                                    <p:cond delay="0"/>
                                  </p:stCondLst>
                                  <p:childTnLst>
                                    <p:animEffect transition="out" filter="blinds(horizontal)">
                                      <p:cBhvr>
                                        <p:cTn id="15" dur="500"/>
                                        <p:tgtEl>
                                          <p:spTgt spid="15"/>
                                        </p:tgtEl>
                                      </p:cBhvr>
                                    </p:animEffect>
                                    <p:set>
                                      <p:cBhvr>
                                        <p:cTn id="16" dur="1" fill="hold">
                                          <p:stCondLst>
                                            <p:cond delay="499"/>
                                          </p:stCondLst>
                                        </p:cTn>
                                        <p:tgtEl>
                                          <p:spTgt spid="15"/>
                                        </p:tgtEl>
                                        <p:attrNameLst>
                                          <p:attrName>style.visibility</p:attrName>
                                        </p:attrNameLst>
                                      </p:cBhvr>
                                      <p:to>
                                        <p:strVal val="hidden"/>
                                      </p:to>
                                    </p:set>
                                  </p:childTnLst>
                                </p:cTn>
                              </p:par>
                              <p:par>
                                <p:cTn id="17" presetID="3" presetClass="exit" presetSubtype="10" fill="hold" nodeType="withEffect">
                                  <p:stCondLst>
                                    <p:cond delay="0"/>
                                  </p:stCondLst>
                                  <p:childTnLst>
                                    <p:animEffect transition="out" filter="blinds(horizontal)">
                                      <p:cBhvr>
                                        <p:cTn id="18" dur="500"/>
                                        <p:tgtEl>
                                          <p:spTgt spid="18"/>
                                        </p:tgtEl>
                                      </p:cBhvr>
                                    </p:animEffect>
                                    <p:set>
                                      <p:cBhvr>
                                        <p:cTn id="19" dur="1" fill="hold">
                                          <p:stCondLst>
                                            <p:cond delay="499"/>
                                          </p:stCondLst>
                                        </p:cTn>
                                        <p:tgtEl>
                                          <p:spTgt spid="18"/>
                                        </p:tgtEl>
                                        <p:attrNameLst>
                                          <p:attrName>style.visibility</p:attrName>
                                        </p:attrNameLst>
                                      </p:cBhvr>
                                      <p:to>
                                        <p:strVal val="hidden"/>
                                      </p:to>
                                    </p:set>
                                  </p:childTnLst>
                                </p:cTn>
                              </p:par>
                              <p:par>
                                <p:cTn id="20" presetID="3" presetClass="exit" presetSubtype="10" fill="hold" nodeType="withEffect">
                                  <p:stCondLst>
                                    <p:cond delay="0"/>
                                  </p:stCondLst>
                                  <p:childTnLst>
                                    <p:animEffect transition="out" filter="blinds(horizontal)">
                                      <p:cBhvr>
                                        <p:cTn id="21" dur="500"/>
                                        <p:tgtEl>
                                          <p:spTgt spid="12"/>
                                        </p:tgtEl>
                                      </p:cBhvr>
                                    </p:animEffect>
                                    <p:set>
                                      <p:cBhvr>
                                        <p:cTn id="22"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7" name="Early"/>
          <p:cNvSpPr txBox="1"/>
          <p:nvPr/>
        </p:nvSpPr>
        <p:spPr>
          <a:xfrm>
            <a:off x="2059432" y="5600700"/>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618" name="one"/>
          <p:cNvSpPr txBox="1"/>
          <p:nvPr/>
        </p:nvSpPr>
        <p:spPr>
          <a:xfrm>
            <a:off x="3964432" y="5600700"/>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619" name="morning"/>
          <p:cNvSpPr txBox="1"/>
          <p:nvPr/>
        </p:nvSpPr>
        <p:spPr>
          <a:xfrm>
            <a:off x="5488432" y="5600700"/>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620" name="the"/>
          <p:cNvSpPr txBox="1"/>
          <p:nvPr/>
        </p:nvSpPr>
        <p:spPr>
          <a:xfrm>
            <a:off x="8663432" y="5600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621" name="sun"/>
          <p:cNvSpPr txBox="1"/>
          <p:nvPr/>
        </p:nvSpPr>
        <p:spPr>
          <a:xfrm>
            <a:off x="10060432" y="5600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622" name="was"/>
          <p:cNvSpPr txBox="1"/>
          <p:nvPr/>
        </p:nvSpPr>
        <p:spPr>
          <a:xfrm>
            <a:off x="11457432"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23" name="shining"/>
          <p:cNvSpPr txBox="1"/>
          <p:nvPr/>
        </p:nvSpPr>
        <p:spPr>
          <a:xfrm>
            <a:off x="12981432" y="5600700"/>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624" name="I"/>
          <p:cNvSpPr txBox="1"/>
          <p:nvPr/>
        </p:nvSpPr>
        <p:spPr>
          <a:xfrm>
            <a:off x="15648430" y="5600700"/>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625" name="was"/>
          <p:cNvSpPr txBox="1"/>
          <p:nvPr/>
        </p:nvSpPr>
        <p:spPr>
          <a:xfrm>
            <a:off x="16156430"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26" name="laying"/>
          <p:cNvSpPr txBox="1"/>
          <p:nvPr/>
        </p:nvSpPr>
        <p:spPr>
          <a:xfrm>
            <a:off x="17680430" y="560070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627" name="in"/>
          <p:cNvSpPr txBox="1"/>
          <p:nvPr/>
        </p:nvSpPr>
        <p:spPr>
          <a:xfrm>
            <a:off x="19966430" y="5600700"/>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628" name="bed"/>
          <p:cNvSpPr txBox="1"/>
          <p:nvPr/>
        </p:nvSpPr>
        <p:spPr>
          <a:xfrm>
            <a:off x="20855430" y="5600700"/>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4629" name="Wondering"/>
          <p:cNvSpPr txBox="1"/>
          <p:nvPr/>
        </p:nvSpPr>
        <p:spPr>
          <a:xfrm>
            <a:off x="2059432" y="6997700"/>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630" name="if"/>
          <p:cNvSpPr txBox="1"/>
          <p:nvPr/>
        </p:nvSpPr>
        <p:spPr>
          <a:xfrm>
            <a:off x="6123432"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631" name="she"/>
          <p:cNvSpPr txBox="1"/>
          <p:nvPr/>
        </p:nvSpPr>
        <p:spPr>
          <a:xfrm>
            <a:off x="6758432" y="6997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632" name="had"/>
          <p:cNvSpPr txBox="1"/>
          <p:nvPr/>
        </p:nvSpPr>
        <p:spPr>
          <a:xfrm>
            <a:off x="8155432" y="6997700"/>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633" name="changed"/>
          <p:cNvSpPr txBox="1"/>
          <p:nvPr/>
        </p:nvSpPr>
        <p:spPr>
          <a:xfrm>
            <a:off x="9679432" y="6997700"/>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634" name="at"/>
          <p:cNvSpPr txBox="1"/>
          <p:nvPr/>
        </p:nvSpPr>
        <p:spPr>
          <a:xfrm>
            <a:off x="12854432" y="6997700"/>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635" name="all"/>
          <p:cNvSpPr txBox="1"/>
          <p:nvPr/>
        </p:nvSpPr>
        <p:spPr>
          <a:xfrm>
            <a:off x="13743432" y="6997700"/>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636" name="if"/>
          <p:cNvSpPr txBox="1"/>
          <p:nvPr/>
        </p:nvSpPr>
        <p:spPr>
          <a:xfrm>
            <a:off x="14759430"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637" name="her"/>
          <p:cNvSpPr txBox="1"/>
          <p:nvPr/>
        </p:nvSpPr>
        <p:spPr>
          <a:xfrm>
            <a:off x="15394430" y="6997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638" name="hair"/>
          <p:cNvSpPr txBox="1"/>
          <p:nvPr/>
        </p:nvSpPr>
        <p:spPr>
          <a:xfrm>
            <a:off x="16791430" y="6997700"/>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4639" name="was"/>
          <p:cNvSpPr txBox="1"/>
          <p:nvPr/>
        </p:nvSpPr>
        <p:spPr>
          <a:xfrm>
            <a:off x="18315430" y="6997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40" name="still"/>
          <p:cNvSpPr txBox="1"/>
          <p:nvPr/>
        </p:nvSpPr>
        <p:spPr>
          <a:xfrm>
            <a:off x="19839430" y="6997700"/>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641" name="red"/>
          <p:cNvSpPr txBox="1"/>
          <p:nvPr/>
        </p:nvSpPr>
        <p:spPr>
          <a:xfrm>
            <a:off x="21211030" y="6997700"/>
            <a:ext cx="131445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Heavy"/>
                <a:ea typeface="Avenir Heavy"/>
                <a:cs typeface="Avenir Heavy"/>
                <a:sym typeface="Avenir Heavy"/>
              </a:defRPr>
            </a:lvl1pPr>
          </a:lstStyle>
          <a:p>
            <a:r>
              <a:t>red</a:t>
            </a:r>
          </a:p>
        </p:txBody>
      </p:sp>
      <p:sp>
        <p:nvSpPr>
          <p:cNvPr id="2" name="TextBox 1">
            <a:extLst>
              <a:ext uri="{FF2B5EF4-FFF2-40B4-BE49-F238E27FC236}">
                <a16:creationId xmlns:a16="http://schemas.microsoft.com/office/drawing/2014/main" id="{BC8A3A2E-2DD2-09A1-C7DE-0C0907CB4AB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4701" name="Equation"/>
              <p:cNvSpPr txBox="1"/>
              <p:nvPr/>
            </p:nvSpPr>
            <p:spPr>
              <a:xfrm>
                <a:off x="596018" y="6127912"/>
                <a:ext cx="21721972" cy="738664"/>
              </a:xfrm>
              <a:prstGeom prst="rect">
                <a:avLst/>
              </a:prstGeom>
              <a:ln w="12700">
                <a:miter lim="400000"/>
              </a:ln>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4800" i="1">
                          <a:solidFill>
                            <a:srgbClr val="ED220B"/>
                          </a:solidFill>
                          <a:latin typeface="Cambria Math" panose="02040503050406030204" pitchFamily="18" charset="0"/>
                        </a:rPr>
                        <m:t>𝑃</m:t>
                      </m:r>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−1</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−2</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−3</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−4</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−5</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−6</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−7</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−8</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−9</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−10</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−11</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−12</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−13</m:t>
                          </m:r>
                        </m:sub>
                      </m:sSub>
                      <m:r>
                        <a:rPr sz="4800" i="1">
                          <a:solidFill>
                            <a:srgbClr val="ED220B"/>
                          </a:solidFill>
                          <a:latin typeface="Cambria Math" panose="02040503050406030204" pitchFamily="18" charset="0"/>
                        </a:rPr>
                        <m:t>)</m:t>
                      </m:r>
                    </m:oMath>
                  </m:oMathPara>
                </a14:m>
                <a:endParaRPr sz="4800" dirty="0">
                  <a:solidFill>
                    <a:srgbClr val="EE220C"/>
                  </a:solidFill>
                </a:endParaRPr>
              </a:p>
            </p:txBody>
          </p:sp>
        </mc:Choice>
        <mc:Fallback xmlns="">
          <p:sp>
            <p:nvSpPr>
              <p:cNvPr id="4701" name="Equation"/>
              <p:cNvSpPr txBox="1">
                <a:spLocks noRot="1" noChangeAspect="1" noMove="1" noResize="1" noEditPoints="1" noAdjustHandles="1" noChangeArrowheads="1" noChangeShapeType="1" noTextEdit="1"/>
              </p:cNvSpPr>
              <p:nvPr/>
            </p:nvSpPr>
            <p:spPr>
              <a:xfrm>
                <a:off x="596018" y="6127912"/>
                <a:ext cx="21721972" cy="738664"/>
              </a:xfrm>
              <a:prstGeom prst="rect">
                <a:avLst/>
              </a:prstGeom>
              <a:blipFill>
                <a:blip r:embed="rId3"/>
                <a:stretch>
                  <a:fillRect/>
                </a:stretch>
              </a:blipFill>
              <a:ln w="12700">
                <a:miter lim="400000"/>
              </a:ln>
            </p:spPr>
            <p:txBody>
              <a:bodyPr/>
              <a:lstStyle/>
              <a:p>
                <a:r>
                  <a:rPr lang="en-US">
                    <a:noFill/>
                  </a:rPr>
                  <a:t> </a:t>
                </a:r>
              </a:p>
            </p:txBody>
          </p:sp>
        </mc:Fallback>
      </mc:AlternateContent>
      <p:grpSp>
        <p:nvGrpSpPr>
          <p:cNvPr id="4704" name="Group"/>
          <p:cNvGrpSpPr/>
          <p:nvPr/>
        </p:nvGrpSpPr>
        <p:grpSpPr>
          <a:xfrm>
            <a:off x="6641357" y="8853831"/>
            <a:ext cx="11101286" cy="1920669"/>
            <a:chOff x="0" y="0"/>
            <a:chExt cx="11101285" cy="1920668"/>
          </a:xfrm>
        </p:grpSpPr>
        <mc:AlternateContent xmlns:mc="http://schemas.openxmlformats.org/markup-compatibility/2006" xmlns:a14="http://schemas.microsoft.com/office/drawing/2010/main">
          <mc:Choice Requires="a14">
            <p:sp>
              <p:nvSpPr>
                <p:cNvPr id="4702" name="Equation"/>
                <p:cNvSpPr txBox="1"/>
                <p:nvPr/>
              </p:nvSpPr>
              <p:spPr>
                <a:xfrm>
                  <a:off x="0" y="0"/>
                  <a:ext cx="3013634" cy="1645844"/>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sSup>
                          <m:sSupPr>
                            <m:ctrlPr>
                              <a:rPr sz="15000" i="1">
                                <a:solidFill>
                                  <a:srgbClr val="000000"/>
                                </a:solidFill>
                                <a:latin typeface="Cambria Math" panose="02040503050406030204" pitchFamily="18" charset="0"/>
                              </a:rPr>
                            </m:ctrlPr>
                          </m:sSupPr>
                          <m:e>
                            <m:r>
                              <a:rPr sz="15000" i="1">
                                <a:solidFill>
                                  <a:srgbClr val="000000"/>
                                </a:solidFill>
                                <a:latin typeface="Cambria Math" panose="02040503050406030204" pitchFamily="18" charset="0"/>
                              </a:rPr>
                              <m:t>10</m:t>
                            </m:r>
                          </m:e>
                          <m:sup>
                            <m:r>
                              <a:rPr sz="15000" i="1">
                                <a:solidFill>
                                  <a:srgbClr val="000000"/>
                                </a:solidFill>
                                <a:latin typeface="Cambria Math" panose="02040503050406030204" pitchFamily="18" charset="0"/>
                              </a:rPr>
                              <m:t>70</m:t>
                            </m:r>
                          </m:sup>
                        </m:sSup>
                      </m:oMath>
                    </m:oMathPara>
                  </a14:m>
                  <a:endParaRPr sz="15000"/>
                </a:p>
              </p:txBody>
            </p:sp>
          </mc:Choice>
          <mc:Fallback xmlns="">
            <p:sp>
              <p:nvSpPr>
                <p:cNvPr id="4702" name="Equation"/>
                <p:cNvSpPr txBox="1">
                  <a:spLocks noRot="1" noChangeAspect="1" noMove="1" noResize="1" noEditPoints="1" noAdjustHandles="1" noChangeArrowheads="1" noChangeShapeType="1" noTextEdit="1"/>
                </p:cNvSpPr>
                <p:nvPr/>
              </p:nvSpPr>
              <p:spPr>
                <a:xfrm>
                  <a:off x="0" y="0"/>
                  <a:ext cx="3013634" cy="1645844"/>
                </a:xfrm>
                <a:prstGeom prst="rect">
                  <a:avLst/>
                </a:prstGeom>
                <a:blipFill>
                  <a:blip r:embed="rId4"/>
                  <a:stretch>
                    <a:fillRect l="-21339" r="-38075" b="-52672"/>
                  </a:stretch>
                </a:blipFill>
                <a:ln w="12700" cap="flat">
                  <a:noFill/>
                  <a:miter lim="400000"/>
                </a:ln>
                <a:effectLst/>
              </p:spPr>
              <p:txBody>
                <a:bodyPr/>
                <a:lstStyle/>
                <a:p>
                  <a:r>
                    <a:rPr lang="en-US">
                      <a:noFill/>
                    </a:rPr>
                    <a:t> </a:t>
                  </a:r>
                </a:p>
              </p:txBody>
            </p:sp>
          </mc:Fallback>
        </mc:AlternateContent>
        <p:sp>
          <p:nvSpPr>
            <p:cNvPr id="4703" name="combinations"/>
            <p:cNvSpPr txBox="1"/>
            <p:nvPr/>
          </p:nvSpPr>
          <p:spPr>
            <a:xfrm>
              <a:off x="3504030" y="400115"/>
              <a:ext cx="7597256" cy="152055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10000" b="0"/>
              </a:lvl1pPr>
            </a:lstStyle>
            <a:p>
              <a:r>
                <a:t>combinations</a:t>
              </a:r>
            </a:p>
          </p:txBody>
        </p:sp>
      </p:grpSp>
      <p:sp>
        <p:nvSpPr>
          <p:cNvPr id="2" name="TextBox 1">
            <a:extLst>
              <a:ext uri="{FF2B5EF4-FFF2-40B4-BE49-F238E27FC236}">
                <a16:creationId xmlns:a16="http://schemas.microsoft.com/office/drawing/2014/main" id="{0D51EB03-DB32-1349-E366-D3E1B03F6E0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704"/>
                                        </p:tgtEl>
                                        <p:attrNameLst>
                                          <p:attrName>style.visibility</p:attrName>
                                        </p:attrNameLst>
                                      </p:cBhvr>
                                      <p:to>
                                        <p:strVal val="visible"/>
                                      </p:to>
                                    </p:set>
                                    <p:animEffect transition="in" filter="fade">
                                      <p:cBhvr>
                                        <p:cTn id="7" dur="500"/>
                                        <p:tgtEl>
                                          <p:spTgt spid="47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4" grpId="1" animBg="1" advAuto="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5" name="Function Approximation"/>
          <p:cNvSpPr txBox="1"/>
          <p:nvPr/>
        </p:nvSpPr>
        <p:spPr>
          <a:xfrm>
            <a:off x="6826150" y="531660"/>
            <a:ext cx="10731700" cy="123676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000" b="0"/>
            </a:lvl1pPr>
          </a:lstStyle>
          <a:p>
            <a:r>
              <a:t>Function Approximation</a:t>
            </a:r>
          </a:p>
        </p:txBody>
      </p:sp>
      <p:sp>
        <p:nvSpPr>
          <p:cNvPr id="4806" name="Neural Network:"/>
          <p:cNvSpPr txBox="1"/>
          <p:nvPr/>
        </p:nvSpPr>
        <p:spPr>
          <a:xfrm>
            <a:off x="623203" y="10190761"/>
            <a:ext cx="6487494" cy="108851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sz="7000" b="0"/>
            </a:lvl1pPr>
          </a:lstStyle>
          <a:p>
            <a:r>
              <a:t>Neural Network:</a:t>
            </a:r>
          </a:p>
        </p:txBody>
      </p:sp>
      <p:grpSp>
        <p:nvGrpSpPr>
          <p:cNvPr id="4834" name="Group"/>
          <p:cNvGrpSpPr/>
          <p:nvPr/>
        </p:nvGrpSpPr>
        <p:grpSpPr>
          <a:xfrm>
            <a:off x="8870636" y="9347179"/>
            <a:ext cx="9741782" cy="2932128"/>
            <a:chOff x="0" y="0"/>
            <a:chExt cx="9741780" cy="2932126"/>
          </a:xfrm>
        </p:grpSpPr>
        <p:sp>
          <p:nvSpPr>
            <p:cNvPr id="4807" name="Circle"/>
            <p:cNvSpPr/>
            <p:nvPr/>
          </p:nvSpPr>
          <p:spPr>
            <a:xfrm>
              <a:off x="1302434" y="1012473"/>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808" name="Circle"/>
            <p:cNvSpPr/>
            <p:nvPr/>
          </p:nvSpPr>
          <p:spPr>
            <a:xfrm>
              <a:off x="3001773" y="0"/>
              <a:ext cx="864728" cy="864727"/>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809" name="Circle"/>
            <p:cNvSpPr/>
            <p:nvPr/>
          </p:nvSpPr>
          <p:spPr>
            <a:xfrm>
              <a:off x="3001773" y="1033699"/>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810" name="Circle"/>
            <p:cNvSpPr/>
            <p:nvPr/>
          </p:nvSpPr>
          <p:spPr>
            <a:xfrm>
              <a:off x="3001773" y="2067399"/>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cxnSp>
          <p:nvCxnSpPr>
            <p:cNvPr id="4811" name="Connection Line"/>
            <p:cNvCxnSpPr>
              <a:stCxn id="4807" idx="0"/>
              <a:endCxn id="4808" idx="0"/>
            </p:cNvCxnSpPr>
            <p:nvPr/>
          </p:nvCxnSpPr>
          <p:spPr>
            <a:xfrm flipV="1">
              <a:off x="1734798" y="432363"/>
              <a:ext cx="1699339" cy="1012475"/>
            </a:xfrm>
            <a:prstGeom prst="straightConnector1">
              <a:avLst/>
            </a:prstGeom>
            <a:ln w="25400" cap="flat">
              <a:solidFill>
                <a:srgbClr val="000000"/>
              </a:solidFill>
              <a:prstDash val="solid"/>
              <a:miter lim="400000"/>
            </a:ln>
            <a:effectLst/>
          </p:spPr>
        </p:cxnSp>
        <p:cxnSp>
          <p:nvCxnSpPr>
            <p:cNvPr id="4812" name="Connection Line"/>
            <p:cNvCxnSpPr>
              <a:stCxn id="4807" idx="0"/>
              <a:endCxn id="4809" idx="0"/>
            </p:cNvCxnSpPr>
            <p:nvPr/>
          </p:nvCxnSpPr>
          <p:spPr>
            <a:xfrm>
              <a:off x="1734798" y="1444837"/>
              <a:ext cx="1699339" cy="21227"/>
            </a:xfrm>
            <a:prstGeom prst="straightConnector1">
              <a:avLst/>
            </a:prstGeom>
            <a:ln w="25400" cap="flat">
              <a:solidFill>
                <a:srgbClr val="000000"/>
              </a:solidFill>
              <a:prstDash val="solid"/>
              <a:miter lim="400000"/>
            </a:ln>
            <a:effectLst/>
          </p:spPr>
        </p:cxnSp>
        <p:cxnSp>
          <p:nvCxnSpPr>
            <p:cNvPr id="4813" name="Connection Line"/>
            <p:cNvCxnSpPr>
              <a:stCxn id="4807" idx="0"/>
              <a:endCxn id="4810" idx="0"/>
            </p:cNvCxnSpPr>
            <p:nvPr/>
          </p:nvCxnSpPr>
          <p:spPr>
            <a:xfrm>
              <a:off x="1734798" y="1444837"/>
              <a:ext cx="1699339" cy="1054926"/>
            </a:xfrm>
            <a:prstGeom prst="straightConnector1">
              <a:avLst/>
            </a:prstGeom>
            <a:ln w="25400" cap="flat">
              <a:solidFill>
                <a:srgbClr val="000000"/>
              </a:solidFill>
              <a:prstDash val="solid"/>
              <a:miter lim="400000"/>
            </a:ln>
            <a:effectLst/>
          </p:spPr>
        </p:cxnSp>
        <p:sp>
          <p:nvSpPr>
            <p:cNvPr id="4814" name="Circle"/>
            <p:cNvSpPr/>
            <p:nvPr/>
          </p:nvSpPr>
          <p:spPr>
            <a:xfrm>
              <a:off x="4921501" y="0"/>
              <a:ext cx="864728" cy="864727"/>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815" name="Circle"/>
            <p:cNvSpPr/>
            <p:nvPr/>
          </p:nvSpPr>
          <p:spPr>
            <a:xfrm>
              <a:off x="4921501" y="1033699"/>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816" name="Circle"/>
            <p:cNvSpPr/>
            <p:nvPr/>
          </p:nvSpPr>
          <p:spPr>
            <a:xfrm>
              <a:off x="4921501" y="2067399"/>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cxnSp>
          <p:nvCxnSpPr>
            <p:cNvPr id="4817" name="Connection Line"/>
            <p:cNvCxnSpPr>
              <a:stCxn id="4808" idx="0"/>
              <a:endCxn id="4814" idx="0"/>
            </p:cNvCxnSpPr>
            <p:nvPr/>
          </p:nvCxnSpPr>
          <p:spPr>
            <a:xfrm>
              <a:off x="3434136" y="432363"/>
              <a:ext cx="1919730" cy="1"/>
            </a:xfrm>
            <a:prstGeom prst="straightConnector1">
              <a:avLst/>
            </a:prstGeom>
            <a:ln w="25400" cap="flat">
              <a:solidFill>
                <a:srgbClr val="000000"/>
              </a:solidFill>
              <a:prstDash val="solid"/>
              <a:miter lim="400000"/>
            </a:ln>
            <a:effectLst/>
          </p:spPr>
        </p:cxnSp>
        <p:cxnSp>
          <p:nvCxnSpPr>
            <p:cNvPr id="4818" name="Connection Line"/>
            <p:cNvCxnSpPr>
              <a:stCxn id="4808" idx="0"/>
              <a:endCxn id="4815" idx="0"/>
            </p:cNvCxnSpPr>
            <p:nvPr/>
          </p:nvCxnSpPr>
          <p:spPr>
            <a:xfrm>
              <a:off x="3434136" y="432363"/>
              <a:ext cx="1919730" cy="1033701"/>
            </a:xfrm>
            <a:prstGeom prst="straightConnector1">
              <a:avLst/>
            </a:prstGeom>
            <a:ln w="25400" cap="flat">
              <a:solidFill>
                <a:srgbClr val="000000"/>
              </a:solidFill>
              <a:prstDash val="solid"/>
              <a:miter lim="400000"/>
            </a:ln>
            <a:effectLst/>
          </p:spPr>
        </p:cxnSp>
        <p:cxnSp>
          <p:nvCxnSpPr>
            <p:cNvPr id="4819" name="Connection Line"/>
            <p:cNvCxnSpPr>
              <a:stCxn id="4808" idx="0"/>
              <a:endCxn id="4816" idx="0"/>
            </p:cNvCxnSpPr>
            <p:nvPr/>
          </p:nvCxnSpPr>
          <p:spPr>
            <a:xfrm>
              <a:off x="3434136" y="432363"/>
              <a:ext cx="1919730" cy="2067400"/>
            </a:xfrm>
            <a:prstGeom prst="straightConnector1">
              <a:avLst/>
            </a:prstGeom>
            <a:ln w="25400" cap="flat">
              <a:solidFill>
                <a:srgbClr val="000000"/>
              </a:solidFill>
              <a:prstDash val="solid"/>
              <a:miter lim="400000"/>
            </a:ln>
            <a:effectLst/>
          </p:spPr>
        </p:cxnSp>
        <p:cxnSp>
          <p:nvCxnSpPr>
            <p:cNvPr id="4820" name="Connection Line"/>
            <p:cNvCxnSpPr>
              <a:stCxn id="4809" idx="0"/>
              <a:endCxn id="4814" idx="0"/>
            </p:cNvCxnSpPr>
            <p:nvPr/>
          </p:nvCxnSpPr>
          <p:spPr>
            <a:xfrm flipV="1">
              <a:off x="3434136" y="432363"/>
              <a:ext cx="1919730" cy="1033701"/>
            </a:xfrm>
            <a:prstGeom prst="straightConnector1">
              <a:avLst/>
            </a:prstGeom>
            <a:ln w="25400" cap="flat">
              <a:solidFill>
                <a:srgbClr val="000000"/>
              </a:solidFill>
              <a:prstDash val="solid"/>
              <a:miter lim="400000"/>
            </a:ln>
            <a:effectLst/>
          </p:spPr>
        </p:cxnSp>
        <p:cxnSp>
          <p:nvCxnSpPr>
            <p:cNvPr id="4821" name="Connection Line"/>
            <p:cNvCxnSpPr>
              <a:stCxn id="4809" idx="0"/>
              <a:endCxn id="4815" idx="0"/>
            </p:cNvCxnSpPr>
            <p:nvPr/>
          </p:nvCxnSpPr>
          <p:spPr>
            <a:xfrm>
              <a:off x="3434136" y="1466063"/>
              <a:ext cx="1919730" cy="1"/>
            </a:xfrm>
            <a:prstGeom prst="straightConnector1">
              <a:avLst/>
            </a:prstGeom>
            <a:ln w="25400" cap="flat">
              <a:solidFill>
                <a:srgbClr val="000000"/>
              </a:solidFill>
              <a:prstDash val="solid"/>
              <a:miter lim="400000"/>
            </a:ln>
            <a:effectLst/>
          </p:spPr>
        </p:cxnSp>
        <p:cxnSp>
          <p:nvCxnSpPr>
            <p:cNvPr id="4822" name="Connection Line"/>
            <p:cNvCxnSpPr>
              <a:stCxn id="4809" idx="0"/>
              <a:endCxn id="4816" idx="0"/>
            </p:cNvCxnSpPr>
            <p:nvPr/>
          </p:nvCxnSpPr>
          <p:spPr>
            <a:xfrm>
              <a:off x="3434136" y="1466063"/>
              <a:ext cx="1919730" cy="1033700"/>
            </a:xfrm>
            <a:prstGeom prst="straightConnector1">
              <a:avLst/>
            </a:prstGeom>
            <a:ln w="25400" cap="flat">
              <a:solidFill>
                <a:srgbClr val="000000"/>
              </a:solidFill>
              <a:prstDash val="solid"/>
              <a:miter lim="400000"/>
            </a:ln>
            <a:effectLst/>
          </p:spPr>
        </p:cxnSp>
        <p:cxnSp>
          <p:nvCxnSpPr>
            <p:cNvPr id="4823" name="Connection Line"/>
            <p:cNvCxnSpPr>
              <a:stCxn id="4810" idx="0"/>
              <a:endCxn id="4815" idx="0"/>
            </p:cNvCxnSpPr>
            <p:nvPr/>
          </p:nvCxnSpPr>
          <p:spPr>
            <a:xfrm flipV="1">
              <a:off x="3434136" y="1466063"/>
              <a:ext cx="1919730" cy="1033700"/>
            </a:xfrm>
            <a:prstGeom prst="straightConnector1">
              <a:avLst/>
            </a:prstGeom>
            <a:ln w="25400" cap="flat">
              <a:solidFill>
                <a:srgbClr val="000000"/>
              </a:solidFill>
              <a:prstDash val="solid"/>
              <a:miter lim="400000"/>
            </a:ln>
            <a:effectLst/>
          </p:spPr>
        </p:cxnSp>
        <p:cxnSp>
          <p:nvCxnSpPr>
            <p:cNvPr id="4824" name="Connection Line"/>
            <p:cNvCxnSpPr>
              <a:stCxn id="4810" idx="0"/>
              <a:endCxn id="4816" idx="0"/>
            </p:cNvCxnSpPr>
            <p:nvPr/>
          </p:nvCxnSpPr>
          <p:spPr>
            <a:xfrm>
              <a:off x="3434136" y="2499762"/>
              <a:ext cx="1919730" cy="1"/>
            </a:xfrm>
            <a:prstGeom prst="straightConnector1">
              <a:avLst/>
            </a:prstGeom>
            <a:ln w="25400" cap="flat">
              <a:solidFill>
                <a:srgbClr val="000000"/>
              </a:solidFill>
              <a:prstDash val="solid"/>
              <a:miter lim="400000"/>
            </a:ln>
            <a:effectLst/>
          </p:spPr>
        </p:cxnSp>
        <p:cxnSp>
          <p:nvCxnSpPr>
            <p:cNvPr id="4825" name="Connection Line"/>
            <p:cNvCxnSpPr>
              <a:stCxn id="4810" idx="0"/>
              <a:endCxn id="4814" idx="0"/>
            </p:cNvCxnSpPr>
            <p:nvPr/>
          </p:nvCxnSpPr>
          <p:spPr>
            <a:xfrm flipV="1">
              <a:off x="3434136" y="432363"/>
              <a:ext cx="1919730" cy="2067400"/>
            </a:xfrm>
            <a:prstGeom prst="straightConnector1">
              <a:avLst/>
            </a:prstGeom>
            <a:ln w="25400" cap="flat">
              <a:solidFill>
                <a:srgbClr val="000000"/>
              </a:solidFill>
              <a:prstDash val="solid"/>
              <a:miter lim="400000"/>
            </a:ln>
            <a:effectLst/>
          </p:spPr>
        </p:cxnSp>
        <p:sp>
          <p:nvSpPr>
            <p:cNvPr id="4826" name="Circle"/>
            <p:cNvSpPr/>
            <p:nvPr/>
          </p:nvSpPr>
          <p:spPr>
            <a:xfrm>
              <a:off x="6618605" y="1012473"/>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cxnSp>
          <p:nvCxnSpPr>
            <p:cNvPr id="4827" name="Connection Line"/>
            <p:cNvCxnSpPr>
              <a:stCxn id="4826" idx="0"/>
              <a:endCxn id="4814" idx="0"/>
            </p:cNvCxnSpPr>
            <p:nvPr/>
          </p:nvCxnSpPr>
          <p:spPr>
            <a:xfrm flipH="1" flipV="1">
              <a:off x="5353865" y="432363"/>
              <a:ext cx="1697104" cy="1012475"/>
            </a:xfrm>
            <a:prstGeom prst="straightConnector1">
              <a:avLst/>
            </a:prstGeom>
            <a:ln w="25400" cap="flat">
              <a:solidFill>
                <a:srgbClr val="000000"/>
              </a:solidFill>
              <a:prstDash val="solid"/>
              <a:miter lim="400000"/>
            </a:ln>
            <a:effectLst/>
          </p:spPr>
        </p:cxnSp>
        <p:cxnSp>
          <p:nvCxnSpPr>
            <p:cNvPr id="4828" name="Connection Line"/>
            <p:cNvCxnSpPr>
              <a:stCxn id="4826" idx="0"/>
              <a:endCxn id="4815" idx="0"/>
            </p:cNvCxnSpPr>
            <p:nvPr/>
          </p:nvCxnSpPr>
          <p:spPr>
            <a:xfrm flipH="1">
              <a:off x="5353865" y="1444837"/>
              <a:ext cx="1697104" cy="21227"/>
            </a:xfrm>
            <a:prstGeom prst="straightConnector1">
              <a:avLst/>
            </a:prstGeom>
            <a:ln w="25400" cap="flat">
              <a:solidFill>
                <a:srgbClr val="000000"/>
              </a:solidFill>
              <a:prstDash val="solid"/>
              <a:miter lim="400000"/>
            </a:ln>
            <a:effectLst/>
          </p:spPr>
        </p:cxnSp>
        <p:cxnSp>
          <p:nvCxnSpPr>
            <p:cNvPr id="4829" name="Connection Line"/>
            <p:cNvCxnSpPr>
              <a:stCxn id="4826" idx="0"/>
              <a:endCxn id="4816" idx="0"/>
            </p:cNvCxnSpPr>
            <p:nvPr/>
          </p:nvCxnSpPr>
          <p:spPr>
            <a:xfrm flipH="1">
              <a:off x="5353865" y="1444837"/>
              <a:ext cx="1697104" cy="1054926"/>
            </a:xfrm>
            <a:prstGeom prst="straightConnector1">
              <a:avLst/>
            </a:prstGeom>
            <a:ln w="25400" cap="flat">
              <a:solidFill>
                <a:srgbClr val="000000"/>
              </a:solidFill>
              <a:prstDash val="solid"/>
              <a:miter lim="400000"/>
            </a:ln>
            <a:effectLst/>
          </p:spPr>
        </p:cxnSp>
        <mc:AlternateContent xmlns:mc="http://schemas.openxmlformats.org/markup-compatibility/2006" xmlns:a14="http://schemas.microsoft.com/office/drawing/2010/main">
          <mc:Choice Requires="a14">
            <p:sp>
              <p:nvSpPr>
                <p:cNvPr id="4830" name="Equation"/>
                <p:cNvSpPr txBox="1"/>
                <p:nvPr/>
              </p:nvSpPr>
              <p:spPr>
                <a:xfrm>
                  <a:off x="0" y="1221871"/>
                  <a:ext cx="487604" cy="464974"/>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8100" i="1">
                            <a:solidFill>
                              <a:srgbClr val="000000"/>
                            </a:solidFill>
                            <a:latin typeface="Cambria Math" panose="02040503050406030204" pitchFamily="18" charset="0"/>
                          </a:rPr>
                          <m:t>𝑥</m:t>
                        </m:r>
                      </m:oMath>
                    </m:oMathPara>
                  </a14:m>
                  <a:endParaRPr sz="8100"/>
                </a:p>
              </p:txBody>
            </p:sp>
          </mc:Choice>
          <mc:Fallback xmlns="">
            <p:sp>
              <p:nvSpPr>
                <p:cNvPr id="4830" name="Equation"/>
                <p:cNvSpPr txBox="1">
                  <a:spLocks noRot="1" noChangeAspect="1" noMove="1" noResize="1" noEditPoints="1" noAdjustHandles="1" noChangeArrowheads="1" noChangeShapeType="1" noTextEdit="1"/>
                </p:cNvSpPr>
                <p:nvPr/>
              </p:nvSpPr>
              <p:spPr>
                <a:xfrm>
                  <a:off x="0" y="1221871"/>
                  <a:ext cx="487604" cy="464974"/>
                </a:xfrm>
                <a:prstGeom prst="rect">
                  <a:avLst/>
                </a:prstGeom>
                <a:blipFill>
                  <a:blip r:embed="rId3"/>
                  <a:stretch>
                    <a:fillRect l="-51282" r="-64103" b="-172973"/>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31" name="Equation"/>
                <p:cNvSpPr txBox="1"/>
                <p:nvPr/>
              </p:nvSpPr>
              <p:spPr>
                <a:xfrm>
                  <a:off x="8293558" y="1008651"/>
                  <a:ext cx="1448223" cy="854203"/>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600" i="1">
                            <a:solidFill>
                              <a:srgbClr val="000000"/>
                            </a:solidFill>
                            <a:latin typeface="Cambria Math" panose="02040503050406030204" pitchFamily="18" charset="0"/>
                          </a:rPr>
                          <m:t>𝑓</m:t>
                        </m:r>
                        <m:r>
                          <a:rPr sz="7600" i="1">
                            <a:solidFill>
                              <a:srgbClr val="000000"/>
                            </a:solidFill>
                            <a:latin typeface="Cambria Math" panose="02040503050406030204" pitchFamily="18" charset="0"/>
                          </a:rPr>
                          <m:t>(</m:t>
                        </m:r>
                        <m:r>
                          <a:rPr sz="7600" i="1">
                            <a:solidFill>
                              <a:srgbClr val="000000"/>
                            </a:solidFill>
                            <a:latin typeface="Cambria Math" panose="02040503050406030204" pitchFamily="18" charset="0"/>
                          </a:rPr>
                          <m:t>𝑥</m:t>
                        </m:r>
                        <m:r>
                          <a:rPr sz="7600" i="1">
                            <a:solidFill>
                              <a:srgbClr val="000000"/>
                            </a:solidFill>
                            <a:latin typeface="Cambria Math" panose="02040503050406030204" pitchFamily="18" charset="0"/>
                          </a:rPr>
                          <m:t>)</m:t>
                        </m:r>
                      </m:oMath>
                    </m:oMathPara>
                  </a14:m>
                  <a:endParaRPr sz="7600"/>
                </a:p>
              </p:txBody>
            </p:sp>
          </mc:Choice>
          <mc:Fallback xmlns="">
            <p:sp>
              <p:nvSpPr>
                <p:cNvPr id="4831" name="Equation"/>
                <p:cNvSpPr txBox="1">
                  <a:spLocks noRot="1" noChangeAspect="1" noMove="1" noResize="1" noEditPoints="1" noAdjustHandles="1" noChangeArrowheads="1" noChangeShapeType="1" noTextEdit="1"/>
                </p:cNvSpPr>
                <p:nvPr/>
              </p:nvSpPr>
              <p:spPr>
                <a:xfrm>
                  <a:off x="8293558" y="1008651"/>
                  <a:ext cx="1448223" cy="854203"/>
                </a:xfrm>
                <a:prstGeom prst="rect">
                  <a:avLst/>
                </a:prstGeom>
                <a:blipFill>
                  <a:blip r:embed="rId4"/>
                  <a:stretch>
                    <a:fillRect l="-30435" r="-61739" b="-88235"/>
                  </a:stretch>
                </a:blipFill>
                <a:ln w="12700" cap="flat">
                  <a:noFill/>
                  <a:miter lim="400000"/>
                </a:ln>
                <a:effectLst/>
              </p:spPr>
              <p:txBody>
                <a:bodyPr/>
                <a:lstStyle/>
                <a:p>
                  <a:r>
                    <a:rPr lang="en-US">
                      <a:noFill/>
                    </a:rPr>
                    <a:t> </a:t>
                  </a:r>
                </a:p>
              </p:txBody>
            </p:sp>
          </mc:Fallback>
        </mc:AlternateContent>
        <p:cxnSp>
          <p:nvCxnSpPr>
            <p:cNvPr id="4832" name="Connection Line"/>
            <p:cNvCxnSpPr>
              <a:stCxn id="4807" idx="0"/>
              <a:endCxn id="4830" idx="0"/>
            </p:cNvCxnSpPr>
            <p:nvPr/>
          </p:nvCxnSpPr>
          <p:spPr>
            <a:xfrm flipH="1">
              <a:off x="243801" y="1444837"/>
              <a:ext cx="1490998" cy="9521"/>
            </a:xfrm>
            <a:prstGeom prst="straightConnector1">
              <a:avLst/>
            </a:prstGeom>
            <a:ln w="63500" cap="flat">
              <a:solidFill>
                <a:srgbClr val="000000"/>
              </a:solidFill>
              <a:prstDash val="solid"/>
              <a:miter lim="400000"/>
              <a:headEnd type="triangle" w="med" len="med"/>
            </a:ln>
            <a:effectLst/>
          </p:spPr>
        </p:cxnSp>
        <p:cxnSp>
          <p:nvCxnSpPr>
            <p:cNvPr id="4833" name="Connection Line"/>
            <p:cNvCxnSpPr>
              <a:stCxn id="4831" idx="0"/>
              <a:endCxn id="4826" idx="0"/>
            </p:cNvCxnSpPr>
            <p:nvPr/>
          </p:nvCxnSpPr>
          <p:spPr>
            <a:xfrm flipH="1">
              <a:off x="7050968" y="1435752"/>
              <a:ext cx="1966702" cy="9086"/>
            </a:xfrm>
            <a:prstGeom prst="straightConnector1">
              <a:avLst/>
            </a:prstGeom>
            <a:ln w="63500" cap="flat">
              <a:solidFill>
                <a:srgbClr val="000000"/>
              </a:solidFill>
              <a:prstDash val="solid"/>
              <a:miter lim="400000"/>
              <a:headEnd type="triangle" w="med" len="med"/>
            </a:ln>
            <a:effectLst/>
          </p:spPr>
        </p:cxnSp>
      </p:grpSp>
      <p:sp>
        <p:nvSpPr>
          <p:cNvPr id="4835" name="Taylor Series:"/>
          <p:cNvSpPr txBox="1"/>
          <p:nvPr/>
        </p:nvSpPr>
        <p:spPr>
          <a:xfrm>
            <a:off x="1611174" y="6888762"/>
            <a:ext cx="5499523" cy="1088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sz="7000" b="0"/>
            </a:lvl1pPr>
          </a:lstStyle>
          <a:p>
            <a:r>
              <a:t>Taylor Series:</a:t>
            </a:r>
          </a:p>
        </p:txBody>
      </p:sp>
      <p:grpSp>
        <p:nvGrpSpPr>
          <p:cNvPr id="4846" name="Group"/>
          <p:cNvGrpSpPr/>
          <p:nvPr/>
        </p:nvGrpSpPr>
        <p:grpSpPr>
          <a:xfrm>
            <a:off x="8263816" y="6170289"/>
            <a:ext cx="15871158" cy="2525463"/>
            <a:chOff x="0" y="0"/>
            <a:chExt cx="15871156" cy="2525461"/>
          </a:xfrm>
        </p:grpSpPr>
        <mc:AlternateContent xmlns:mc="http://schemas.openxmlformats.org/markup-compatibility/2006" xmlns:a14="http://schemas.microsoft.com/office/drawing/2010/main">
          <mc:Choice Requires="a14">
            <p:sp>
              <p:nvSpPr>
                <p:cNvPr id="4836" name="Equation"/>
                <p:cNvSpPr txBox="1"/>
                <p:nvPr/>
              </p:nvSpPr>
              <p:spPr>
                <a:xfrm>
                  <a:off x="0" y="861741"/>
                  <a:ext cx="2517434" cy="798005"/>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𝑓</m:t>
                        </m:r>
                        <m:r>
                          <a:rPr sz="7100" i="1">
                            <a:solidFill>
                              <a:srgbClr val="000000"/>
                            </a:solidFill>
                            <a:latin typeface="Cambria Math" panose="02040503050406030204" pitchFamily="18" charset="0"/>
                          </a:rPr>
                          <m:t>(</m:t>
                        </m:r>
                        <m:r>
                          <a:rPr sz="7100" i="1">
                            <a:solidFill>
                              <a:srgbClr val="000000"/>
                            </a:solidFill>
                            <a:latin typeface="Cambria Math" panose="02040503050406030204" pitchFamily="18" charset="0"/>
                          </a:rPr>
                          <m:t>𝑥</m:t>
                        </m:r>
                        <m:r>
                          <a:rPr sz="7100" i="1">
                            <a:solidFill>
                              <a:srgbClr val="000000"/>
                            </a:solidFill>
                            <a:latin typeface="Cambria Math" panose="02040503050406030204" pitchFamily="18" charset="0"/>
                          </a:rPr>
                          <m:t>)=</m:t>
                        </m:r>
                      </m:oMath>
                    </m:oMathPara>
                  </a14:m>
                  <a:endParaRPr sz="7100"/>
                </a:p>
              </p:txBody>
            </p:sp>
          </mc:Choice>
          <mc:Fallback xmlns="">
            <p:sp>
              <p:nvSpPr>
                <p:cNvPr id="4836" name="Equation"/>
                <p:cNvSpPr txBox="1">
                  <a:spLocks noRot="1" noChangeAspect="1" noMove="1" noResize="1" noEditPoints="1" noAdjustHandles="1" noChangeArrowheads="1" noChangeShapeType="1" noTextEdit="1"/>
                </p:cNvSpPr>
                <p:nvPr/>
              </p:nvSpPr>
              <p:spPr>
                <a:xfrm>
                  <a:off x="0" y="861741"/>
                  <a:ext cx="2517434" cy="798005"/>
                </a:xfrm>
                <a:prstGeom prst="rect">
                  <a:avLst/>
                </a:prstGeom>
                <a:blipFill>
                  <a:blip r:embed="rId5"/>
                  <a:stretch>
                    <a:fillRect l="-16500" r="-14500" b="-85938"/>
                  </a:stretch>
                </a:blipFill>
                <a:ln w="12700" cap="flat">
                  <a:noFill/>
                  <a:miter lim="400000"/>
                </a:ln>
                <a:effectLst/>
              </p:spPr>
              <p:txBody>
                <a:bodyPr/>
                <a:lstStyle/>
                <a:p>
                  <a:r>
                    <a:rPr lang="en-US">
                      <a:noFill/>
                    </a:rPr>
                    <a:t> </a:t>
                  </a:r>
                </a:p>
              </p:txBody>
            </p:sp>
          </mc:Fallback>
        </mc:AlternateContent>
        <p:sp>
          <p:nvSpPr>
            <p:cNvPr id="4837" name="Line"/>
            <p:cNvSpPr/>
            <p:nvPr/>
          </p:nvSpPr>
          <p:spPr>
            <a:xfrm>
              <a:off x="2904222" y="1262730"/>
              <a:ext cx="1923250" cy="1"/>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endParaRPr/>
            </a:p>
          </p:txBody>
        </p:sp>
        <mc:AlternateContent xmlns:mc="http://schemas.openxmlformats.org/markup-compatibility/2006" xmlns:a14="http://schemas.microsoft.com/office/drawing/2010/main">
          <mc:Choice Requires="a14">
            <p:sp>
              <p:nvSpPr>
                <p:cNvPr id="4838" name="Equation"/>
                <p:cNvSpPr txBox="1"/>
                <p:nvPr/>
              </p:nvSpPr>
              <p:spPr>
                <a:xfrm>
                  <a:off x="5255903" y="952360"/>
                  <a:ext cx="530201" cy="530201"/>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m:t>
                        </m:r>
                      </m:oMath>
                    </m:oMathPara>
                  </a14:m>
                  <a:endParaRPr sz="7100"/>
                </a:p>
              </p:txBody>
            </p:sp>
          </mc:Choice>
          <mc:Fallback xmlns="">
            <p:sp>
              <p:nvSpPr>
                <p:cNvPr id="4838" name="Equation"/>
                <p:cNvSpPr txBox="1">
                  <a:spLocks noRot="1" noChangeAspect="1" noMove="1" noResize="1" noEditPoints="1" noAdjustHandles="1" noChangeArrowheads="1" noChangeShapeType="1" noTextEdit="1"/>
                </p:cNvSpPr>
                <p:nvPr/>
              </p:nvSpPr>
              <p:spPr>
                <a:xfrm>
                  <a:off x="5255903" y="952360"/>
                  <a:ext cx="530201" cy="530201"/>
                </a:xfrm>
                <a:prstGeom prst="rect">
                  <a:avLst/>
                </a:prstGeom>
                <a:blipFill>
                  <a:blip r:embed="rId6"/>
                  <a:stretch>
                    <a:fillRect l="-53488" r="-79070" b="-120930"/>
                  </a:stretch>
                </a:blipFill>
                <a:ln w="12700" cap="flat">
                  <a:noFill/>
                  <a:miter lim="400000"/>
                </a:ln>
                <a:effectLst/>
              </p:spPr>
              <p:txBody>
                <a:bodyPr/>
                <a:lstStyle/>
                <a:p>
                  <a:r>
                    <a:rPr lang="en-US">
                      <a:noFill/>
                    </a:rPr>
                    <a:t> </a:t>
                  </a:r>
                </a:p>
              </p:txBody>
            </p:sp>
          </mc:Fallback>
        </mc:AlternateContent>
        <p:sp>
          <p:nvSpPr>
            <p:cNvPr id="4839" name="Line"/>
            <p:cNvSpPr/>
            <p:nvPr/>
          </p:nvSpPr>
          <p:spPr>
            <a:xfrm flipV="1">
              <a:off x="6051035" y="782350"/>
              <a:ext cx="1893861" cy="960761"/>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endParaRPr/>
            </a:p>
          </p:txBody>
        </p:sp>
        <mc:AlternateContent xmlns:mc="http://schemas.openxmlformats.org/markup-compatibility/2006" xmlns:a14="http://schemas.microsoft.com/office/drawing/2010/main">
          <mc:Choice Requires="a14">
            <p:sp>
              <p:nvSpPr>
                <p:cNvPr id="4840" name="Equation"/>
                <p:cNvSpPr txBox="1"/>
                <p:nvPr/>
              </p:nvSpPr>
              <p:spPr>
                <a:xfrm>
                  <a:off x="8155713" y="952360"/>
                  <a:ext cx="530200" cy="530201"/>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m:t>
                        </m:r>
                      </m:oMath>
                    </m:oMathPara>
                  </a14:m>
                  <a:endParaRPr sz="7100"/>
                </a:p>
              </p:txBody>
            </p:sp>
          </mc:Choice>
          <mc:Fallback xmlns="">
            <p:sp>
              <p:nvSpPr>
                <p:cNvPr id="4840" name="Equation"/>
                <p:cNvSpPr txBox="1">
                  <a:spLocks noRot="1" noChangeAspect="1" noMove="1" noResize="1" noEditPoints="1" noAdjustHandles="1" noChangeArrowheads="1" noChangeShapeType="1" noTextEdit="1"/>
                </p:cNvSpPr>
                <p:nvPr/>
              </p:nvSpPr>
              <p:spPr>
                <a:xfrm>
                  <a:off x="8155713" y="952360"/>
                  <a:ext cx="530200" cy="530201"/>
                </a:xfrm>
                <a:prstGeom prst="rect">
                  <a:avLst/>
                </a:prstGeom>
                <a:blipFill>
                  <a:blip r:embed="rId7"/>
                  <a:stretch>
                    <a:fillRect l="-51163" r="-79070" b="-120930"/>
                  </a:stretch>
                </a:blipFill>
                <a:ln w="12700" cap="flat">
                  <a:noFill/>
                  <a:miter lim="400000"/>
                </a:ln>
                <a:effectLst/>
              </p:spPr>
              <p:txBody>
                <a:bodyPr/>
                <a:lstStyle/>
                <a:p>
                  <a:r>
                    <a:rPr lang="en-US">
                      <a:noFill/>
                    </a:rPr>
                    <a:t> </a:t>
                  </a:r>
                </a:p>
              </p:txBody>
            </p:sp>
          </mc:Fallback>
        </mc:AlternateContent>
        <p:pic>
          <p:nvPicPr>
            <p:cNvPr id="4841" name="Screen Shot 2022-07-03 at 7.40.11 PM.png" descr="Screen Shot 2022-07-03 at 7.40.11 PM.png"/>
            <p:cNvPicPr>
              <a:picLocks noChangeAspect="1"/>
            </p:cNvPicPr>
            <p:nvPr/>
          </p:nvPicPr>
          <p:blipFill>
            <a:blip r:embed="rId8"/>
            <a:stretch>
              <a:fillRect/>
            </a:stretch>
          </p:blipFill>
          <p:spPr>
            <a:xfrm>
              <a:off x="8705832" y="278710"/>
              <a:ext cx="1796192" cy="1911399"/>
            </a:xfrm>
            <a:prstGeom prst="rect">
              <a:avLst/>
            </a:prstGeom>
            <a:ln w="12700" cap="flat">
              <a:noFill/>
              <a:miter lim="400000"/>
            </a:ln>
            <a:effectLst/>
          </p:spPr>
        </p:pic>
        <mc:AlternateContent xmlns:mc="http://schemas.openxmlformats.org/markup-compatibility/2006" xmlns:a14="http://schemas.microsoft.com/office/drawing/2010/main">
          <mc:Choice Requires="a14">
            <p:sp>
              <p:nvSpPr>
                <p:cNvPr id="4842" name="Equation"/>
                <p:cNvSpPr txBox="1"/>
                <p:nvPr/>
              </p:nvSpPr>
              <p:spPr>
                <a:xfrm>
                  <a:off x="10693045" y="952360"/>
                  <a:ext cx="530201" cy="530201"/>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m:t>
                        </m:r>
                      </m:oMath>
                    </m:oMathPara>
                  </a14:m>
                  <a:endParaRPr sz="7100"/>
                </a:p>
              </p:txBody>
            </p:sp>
          </mc:Choice>
          <mc:Fallback xmlns="">
            <p:sp>
              <p:nvSpPr>
                <p:cNvPr id="4842" name="Equation"/>
                <p:cNvSpPr txBox="1">
                  <a:spLocks noRot="1" noChangeAspect="1" noMove="1" noResize="1" noEditPoints="1" noAdjustHandles="1" noChangeArrowheads="1" noChangeShapeType="1" noTextEdit="1"/>
                </p:cNvSpPr>
                <p:nvPr/>
              </p:nvSpPr>
              <p:spPr>
                <a:xfrm>
                  <a:off x="10693045" y="952360"/>
                  <a:ext cx="530201" cy="530201"/>
                </a:xfrm>
                <a:prstGeom prst="rect">
                  <a:avLst/>
                </a:prstGeom>
                <a:blipFill>
                  <a:blip r:embed="rId6"/>
                  <a:stretch>
                    <a:fillRect l="-53488" r="-79070" b="-120930"/>
                  </a:stretch>
                </a:blipFill>
                <a:ln w="12700" cap="flat">
                  <a:noFill/>
                  <a:miter lim="400000"/>
                </a:ln>
                <a:effectLst/>
              </p:spPr>
              <p:txBody>
                <a:bodyPr/>
                <a:lstStyle/>
                <a:p>
                  <a:r>
                    <a:rPr lang="en-US">
                      <a:noFill/>
                    </a:rPr>
                    <a:t> </a:t>
                  </a:r>
                </a:p>
              </p:txBody>
            </p:sp>
          </mc:Fallback>
        </mc:AlternateContent>
        <p:pic>
          <p:nvPicPr>
            <p:cNvPr id="4843" name="Screen Shot 2022-07-03 at 7.41.51 PM.png" descr="Screen Shot 2022-07-03 at 7.41.51 PM.png"/>
            <p:cNvPicPr>
              <a:picLocks noChangeAspect="1"/>
            </p:cNvPicPr>
            <p:nvPr/>
          </p:nvPicPr>
          <p:blipFill>
            <a:blip r:embed="rId9"/>
            <a:stretch>
              <a:fillRect/>
            </a:stretch>
          </p:blipFill>
          <p:spPr>
            <a:xfrm>
              <a:off x="11250662" y="0"/>
              <a:ext cx="2292582" cy="2525462"/>
            </a:xfrm>
            <a:prstGeom prst="rect">
              <a:avLst/>
            </a:prstGeom>
            <a:ln w="12700" cap="flat">
              <a:noFill/>
              <a:miter lim="400000"/>
            </a:ln>
            <a:effectLst/>
          </p:spPr>
        </p:pic>
        <mc:AlternateContent xmlns:mc="http://schemas.openxmlformats.org/markup-compatibility/2006" xmlns:a14="http://schemas.microsoft.com/office/drawing/2010/main">
          <mc:Choice Requires="a14">
            <p:sp>
              <p:nvSpPr>
                <p:cNvPr id="4844" name="Equation"/>
                <p:cNvSpPr txBox="1"/>
                <p:nvPr/>
              </p:nvSpPr>
              <p:spPr>
                <a:xfrm>
                  <a:off x="13774092" y="952360"/>
                  <a:ext cx="530201" cy="530201"/>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m:t>
                        </m:r>
                      </m:oMath>
                    </m:oMathPara>
                  </a14:m>
                  <a:endParaRPr sz="7100"/>
                </a:p>
              </p:txBody>
            </p:sp>
          </mc:Choice>
          <mc:Fallback xmlns="">
            <p:sp>
              <p:nvSpPr>
                <p:cNvPr id="4844" name="Equation"/>
                <p:cNvSpPr txBox="1">
                  <a:spLocks noRot="1" noChangeAspect="1" noMove="1" noResize="1" noEditPoints="1" noAdjustHandles="1" noChangeArrowheads="1" noChangeShapeType="1" noTextEdit="1"/>
                </p:cNvSpPr>
                <p:nvPr/>
              </p:nvSpPr>
              <p:spPr>
                <a:xfrm>
                  <a:off x="13774092" y="952360"/>
                  <a:ext cx="530201" cy="530201"/>
                </a:xfrm>
                <a:prstGeom prst="rect">
                  <a:avLst/>
                </a:prstGeom>
                <a:blipFill>
                  <a:blip r:embed="rId10"/>
                  <a:stretch>
                    <a:fillRect l="-54762" r="-83333" b="-120930"/>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45" name="Equation"/>
                <p:cNvSpPr txBox="1"/>
                <p:nvPr/>
              </p:nvSpPr>
              <p:spPr>
                <a:xfrm>
                  <a:off x="14807150" y="1151722"/>
                  <a:ext cx="1064007" cy="100090"/>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m:t>
                        </m:r>
                      </m:oMath>
                    </m:oMathPara>
                  </a14:m>
                  <a:endParaRPr sz="7100"/>
                </a:p>
              </p:txBody>
            </p:sp>
          </mc:Choice>
          <mc:Fallback xmlns="">
            <p:sp>
              <p:nvSpPr>
                <p:cNvPr id="4845" name="Equation"/>
                <p:cNvSpPr txBox="1">
                  <a:spLocks noRot="1" noChangeAspect="1" noMove="1" noResize="1" noEditPoints="1" noAdjustHandles="1" noChangeArrowheads="1" noChangeShapeType="1" noTextEdit="1"/>
                </p:cNvSpPr>
                <p:nvPr/>
              </p:nvSpPr>
              <p:spPr>
                <a:xfrm>
                  <a:off x="14807150" y="1151722"/>
                  <a:ext cx="1064007" cy="100090"/>
                </a:xfrm>
                <a:prstGeom prst="rect">
                  <a:avLst/>
                </a:prstGeom>
                <a:blipFill>
                  <a:blip r:embed="rId11"/>
                  <a:stretch>
                    <a:fillRect b="-722222"/>
                  </a:stretch>
                </a:blipFill>
                <a:ln w="12700" cap="flat">
                  <a:noFill/>
                  <a:miter lim="400000"/>
                </a:ln>
                <a:effectLst/>
              </p:spPr>
              <p:txBody>
                <a:bodyPr/>
                <a:lstStyle/>
                <a:p>
                  <a:r>
                    <a:rPr lang="en-US">
                      <a:noFill/>
                    </a:rPr>
                    <a:t> </a:t>
                  </a:r>
                </a:p>
              </p:txBody>
            </p:sp>
          </mc:Fallback>
        </mc:AlternateContent>
      </p:grpSp>
      <p:sp>
        <p:nvSpPr>
          <p:cNvPr id="4847" name="Fourier Series:"/>
          <p:cNvSpPr txBox="1"/>
          <p:nvPr/>
        </p:nvSpPr>
        <p:spPr>
          <a:xfrm>
            <a:off x="1166674" y="3586762"/>
            <a:ext cx="5944023" cy="1088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sz="7000" b="0"/>
            </a:lvl1pPr>
          </a:lstStyle>
          <a:p>
            <a:r>
              <a:t>Fourier Series:</a:t>
            </a:r>
          </a:p>
        </p:txBody>
      </p:sp>
      <p:grpSp>
        <p:nvGrpSpPr>
          <p:cNvPr id="4858" name="Group"/>
          <p:cNvGrpSpPr/>
          <p:nvPr/>
        </p:nvGrpSpPr>
        <p:grpSpPr>
          <a:xfrm>
            <a:off x="8258165" y="3302844"/>
            <a:ext cx="15882458" cy="1356862"/>
            <a:chOff x="0" y="0"/>
            <a:chExt cx="15882456" cy="1356861"/>
          </a:xfrm>
        </p:grpSpPr>
        <mc:AlternateContent xmlns:mc="http://schemas.openxmlformats.org/markup-compatibility/2006" xmlns:a14="http://schemas.microsoft.com/office/drawing/2010/main">
          <mc:Choice Requires="a14">
            <p:sp>
              <p:nvSpPr>
                <p:cNvPr id="4848" name="Equation"/>
                <p:cNvSpPr txBox="1"/>
                <p:nvPr/>
              </p:nvSpPr>
              <p:spPr>
                <a:xfrm>
                  <a:off x="0" y="457354"/>
                  <a:ext cx="2587266" cy="820485"/>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𝑓</m:t>
                        </m:r>
                        <m:r>
                          <a:rPr sz="7300" i="1">
                            <a:solidFill>
                              <a:srgbClr val="000000"/>
                            </a:solidFill>
                            <a:latin typeface="Cambria Math" panose="02040503050406030204" pitchFamily="18" charset="0"/>
                          </a:rPr>
                          <m:t>(</m:t>
                        </m:r>
                        <m:r>
                          <a:rPr sz="7300" i="1">
                            <a:solidFill>
                              <a:srgbClr val="000000"/>
                            </a:solidFill>
                            <a:latin typeface="Cambria Math" panose="02040503050406030204" pitchFamily="18" charset="0"/>
                          </a:rPr>
                          <m:t>𝑥</m:t>
                        </m:r>
                        <m:r>
                          <a:rPr sz="7300" i="1">
                            <a:solidFill>
                              <a:srgbClr val="000000"/>
                            </a:solidFill>
                            <a:latin typeface="Cambria Math" panose="02040503050406030204" pitchFamily="18" charset="0"/>
                          </a:rPr>
                          <m:t>)=</m:t>
                        </m:r>
                      </m:oMath>
                    </m:oMathPara>
                  </a14:m>
                  <a:endParaRPr sz="7300"/>
                </a:p>
              </p:txBody>
            </p:sp>
          </mc:Choice>
          <mc:Fallback xmlns="">
            <p:sp>
              <p:nvSpPr>
                <p:cNvPr id="4848" name="Equation"/>
                <p:cNvSpPr txBox="1">
                  <a:spLocks noRot="1" noChangeAspect="1" noMove="1" noResize="1" noEditPoints="1" noAdjustHandles="1" noChangeArrowheads="1" noChangeShapeType="1" noTextEdit="1"/>
                </p:cNvSpPr>
                <p:nvPr/>
              </p:nvSpPr>
              <p:spPr>
                <a:xfrm>
                  <a:off x="0" y="457354"/>
                  <a:ext cx="2587266" cy="820485"/>
                </a:xfrm>
                <a:prstGeom prst="rect">
                  <a:avLst/>
                </a:prstGeom>
                <a:blipFill>
                  <a:blip r:embed="rId12"/>
                  <a:stretch>
                    <a:fillRect l="-16667" r="-15196" b="-87692"/>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49" name="Equation"/>
                <p:cNvSpPr txBox="1"/>
                <p:nvPr/>
              </p:nvSpPr>
              <p:spPr>
                <a:xfrm>
                  <a:off x="5381002" y="550130"/>
                  <a:ext cx="545135" cy="545136"/>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m:t>
                        </m:r>
                      </m:oMath>
                    </m:oMathPara>
                  </a14:m>
                  <a:endParaRPr sz="7300"/>
                </a:p>
              </p:txBody>
            </p:sp>
          </mc:Choice>
          <mc:Fallback xmlns="">
            <p:sp>
              <p:nvSpPr>
                <p:cNvPr id="4849" name="Equation"/>
                <p:cNvSpPr txBox="1">
                  <a:spLocks noRot="1" noChangeAspect="1" noMove="1" noResize="1" noEditPoints="1" noAdjustHandles="1" noChangeArrowheads="1" noChangeShapeType="1" noTextEdit="1"/>
                </p:cNvSpPr>
                <p:nvPr/>
              </p:nvSpPr>
              <p:spPr>
                <a:xfrm>
                  <a:off x="5381002" y="550130"/>
                  <a:ext cx="545135" cy="545136"/>
                </a:xfrm>
                <a:prstGeom prst="rect">
                  <a:avLst/>
                </a:prstGeom>
                <a:blipFill>
                  <a:blip r:embed="rId13"/>
                  <a:stretch>
                    <a:fillRect l="-52273" r="-79545" b="-120455"/>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50" name="Equation"/>
                <p:cNvSpPr txBox="1"/>
                <p:nvPr/>
              </p:nvSpPr>
              <p:spPr>
                <a:xfrm>
                  <a:off x="8349831" y="550130"/>
                  <a:ext cx="545136" cy="545136"/>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m:t>
                        </m:r>
                      </m:oMath>
                    </m:oMathPara>
                  </a14:m>
                  <a:endParaRPr sz="7300"/>
                </a:p>
              </p:txBody>
            </p:sp>
          </mc:Choice>
          <mc:Fallback xmlns="">
            <p:sp>
              <p:nvSpPr>
                <p:cNvPr id="4850" name="Equation"/>
                <p:cNvSpPr txBox="1">
                  <a:spLocks noRot="1" noChangeAspect="1" noMove="1" noResize="1" noEditPoints="1" noAdjustHandles="1" noChangeArrowheads="1" noChangeShapeType="1" noTextEdit="1"/>
                </p:cNvSpPr>
                <p:nvPr/>
              </p:nvSpPr>
              <p:spPr>
                <a:xfrm>
                  <a:off x="8349831" y="550130"/>
                  <a:ext cx="545136" cy="545136"/>
                </a:xfrm>
                <a:prstGeom prst="rect">
                  <a:avLst/>
                </a:prstGeom>
                <a:blipFill>
                  <a:blip r:embed="rId13"/>
                  <a:stretch>
                    <a:fillRect l="-52273" r="-79545" b="-120455"/>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51" name="Equation"/>
                <p:cNvSpPr txBox="1"/>
                <p:nvPr/>
              </p:nvSpPr>
              <p:spPr>
                <a:xfrm>
                  <a:off x="11133108" y="550130"/>
                  <a:ext cx="545135" cy="545136"/>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m:t>
                        </m:r>
                      </m:oMath>
                    </m:oMathPara>
                  </a14:m>
                  <a:endParaRPr sz="7300"/>
                </a:p>
              </p:txBody>
            </p:sp>
          </mc:Choice>
          <mc:Fallback xmlns="">
            <p:sp>
              <p:nvSpPr>
                <p:cNvPr id="4851" name="Equation"/>
                <p:cNvSpPr txBox="1">
                  <a:spLocks noRot="1" noChangeAspect="1" noMove="1" noResize="1" noEditPoints="1" noAdjustHandles="1" noChangeArrowheads="1" noChangeShapeType="1" noTextEdit="1"/>
                </p:cNvSpPr>
                <p:nvPr/>
              </p:nvSpPr>
              <p:spPr>
                <a:xfrm>
                  <a:off x="11133108" y="550130"/>
                  <a:ext cx="545135" cy="545136"/>
                </a:xfrm>
                <a:prstGeom prst="rect">
                  <a:avLst/>
                </a:prstGeom>
                <a:blipFill>
                  <a:blip r:embed="rId13"/>
                  <a:stretch>
                    <a:fillRect l="-52273" r="-79545" b="-120455"/>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52" name="Equation"/>
                <p:cNvSpPr txBox="1"/>
                <p:nvPr/>
              </p:nvSpPr>
              <p:spPr>
                <a:xfrm>
                  <a:off x="13916384" y="550130"/>
                  <a:ext cx="545136" cy="545136"/>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m:t>
                        </m:r>
                      </m:oMath>
                    </m:oMathPara>
                  </a14:m>
                  <a:endParaRPr sz="7300"/>
                </a:p>
              </p:txBody>
            </p:sp>
          </mc:Choice>
          <mc:Fallback xmlns="">
            <p:sp>
              <p:nvSpPr>
                <p:cNvPr id="4852" name="Equation"/>
                <p:cNvSpPr txBox="1">
                  <a:spLocks noRot="1" noChangeAspect="1" noMove="1" noResize="1" noEditPoints="1" noAdjustHandles="1" noChangeArrowheads="1" noChangeShapeType="1" noTextEdit="1"/>
                </p:cNvSpPr>
                <p:nvPr/>
              </p:nvSpPr>
              <p:spPr>
                <a:xfrm>
                  <a:off x="13916384" y="550130"/>
                  <a:ext cx="545136" cy="545136"/>
                </a:xfrm>
                <a:prstGeom prst="rect">
                  <a:avLst/>
                </a:prstGeom>
                <a:blipFill>
                  <a:blip r:embed="rId14"/>
                  <a:stretch>
                    <a:fillRect l="-55814" r="-83721" b="-120455"/>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53" name="Equation"/>
                <p:cNvSpPr txBox="1"/>
                <p:nvPr/>
              </p:nvSpPr>
              <p:spPr>
                <a:xfrm>
                  <a:off x="14788478" y="754237"/>
                  <a:ext cx="1093979" cy="102909"/>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m:t>
                        </m:r>
                      </m:oMath>
                    </m:oMathPara>
                  </a14:m>
                  <a:endParaRPr sz="7300"/>
                </a:p>
              </p:txBody>
            </p:sp>
          </mc:Choice>
          <mc:Fallback xmlns="">
            <p:sp>
              <p:nvSpPr>
                <p:cNvPr id="4853" name="Equation"/>
                <p:cNvSpPr txBox="1">
                  <a:spLocks noRot="1" noChangeAspect="1" noMove="1" noResize="1" noEditPoints="1" noAdjustHandles="1" noChangeArrowheads="1" noChangeShapeType="1" noTextEdit="1"/>
                </p:cNvSpPr>
                <p:nvPr/>
              </p:nvSpPr>
              <p:spPr>
                <a:xfrm>
                  <a:off x="14788478" y="754237"/>
                  <a:ext cx="1093979" cy="102909"/>
                </a:xfrm>
                <a:prstGeom prst="rect">
                  <a:avLst/>
                </a:prstGeom>
                <a:blipFill>
                  <a:blip r:embed="rId15"/>
                  <a:stretch>
                    <a:fillRect b="-744444"/>
                  </a:stretch>
                </a:blipFill>
                <a:ln w="12700" cap="flat">
                  <a:noFill/>
                  <a:miter lim="400000"/>
                </a:ln>
                <a:effectLst/>
              </p:spPr>
              <p:txBody>
                <a:bodyPr/>
                <a:lstStyle/>
                <a:p>
                  <a:r>
                    <a:rPr lang="en-US">
                      <a:noFill/>
                    </a:rPr>
                    <a:t> </a:t>
                  </a:r>
                </a:p>
              </p:txBody>
            </p:sp>
          </mc:Fallback>
        </mc:AlternateContent>
        <p:pic>
          <p:nvPicPr>
            <p:cNvPr id="4854" name="Screen Shot 2022-07-03 at 7.44.50 PM.png" descr="Screen Shot 2022-07-03 at 7.44.50 PM.png"/>
            <p:cNvPicPr>
              <a:picLocks/>
            </p:cNvPicPr>
            <p:nvPr/>
          </p:nvPicPr>
          <p:blipFill>
            <a:blip r:embed="rId16"/>
            <a:stretch>
              <a:fillRect/>
            </a:stretch>
          </p:blipFill>
          <p:spPr>
            <a:xfrm>
              <a:off x="2975268" y="0"/>
              <a:ext cx="2089594" cy="1356862"/>
            </a:xfrm>
            <a:prstGeom prst="rect">
              <a:avLst/>
            </a:prstGeom>
            <a:ln w="12700" cap="flat">
              <a:noFill/>
              <a:miter lim="400000"/>
            </a:ln>
            <a:effectLst/>
          </p:spPr>
        </p:pic>
        <p:pic>
          <p:nvPicPr>
            <p:cNvPr id="4855" name="Screen Shot 2022-07-03 at 7.45.54 PM.png" descr="Screen Shot 2022-07-03 at 7.45.54 PM.png"/>
            <p:cNvPicPr>
              <a:picLocks noChangeAspect="1"/>
            </p:cNvPicPr>
            <p:nvPr/>
          </p:nvPicPr>
          <p:blipFill>
            <a:blip r:embed="rId17"/>
            <a:stretch>
              <a:fillRect/>
            </a:stretch>
          </p:blipFill>
          <p:spPr>
            <a:xfrm>
              <a:off x="6113073" y="395194"/>
              <a:ext cx="2050209" cy="821068"/>
            </a:xfrm>
            <a:prstGeom prst="rect">
              <a:avLst/>
            </a:prstGeom>
            <a:ln w="12700" cap="flat">
              <a:noFill/>
              <a:miter lim="400000"/>
            </a:ln>
            <a:effectLst/>
          </p:spPr>
        </p:pic>
        <p:pic>
          <p:nvPicPr>
            <p:cNvPr id="4856" name="Screen Shot 2022-07-03 at 7.47.06 PM.png" descr="Screen Shot 2022-07-03 at 7.47.06 PM.png"/>
            <p:cNvPicPr>
              <a:picLocks noChangeAspect="1"/>
            </p:cNvPicPr>
            <p:nvPr/>
          </p:nvPicPr>
          <p:blipFill>
            <a:blip r:embed="rId18"/>
            <a:stretch>
              <a:fillRect/>
            </a:stretch>
          </p:blipFill>
          <p:spPr>
            <a:xfrm>
              <a:off x="9295065" y="312102"/>
              <a:ext cx="1552266" cy="821067"/>
            </a:xfrm>
            <a:prstGeom prst="rect">
              <a:avLst/>
            </a:prstGeom>
            <a:ln w="12700" cap="flat">
              <a:noFill/>
              <a:miter lim="400000"/>
            </a:ln>
            <a:effectLst/>
          </p:spPr>
        </p:pic>
        <p:pic>
          <p:nvPicPr>
            <p:cNvPr id="4857" name="Screen Shot 2022-07-03 at 7.48.41 PM.png" descr="Screen Shot 2022-07-03 at 7.48.41 PM.png"/>
            <p:cNvPicPr>
              <a:picLocks/>
            </p:cNvPicPr>
            <p:nvPr/>
          </p:nvPicPr>
          <p:blipFill>
            <a:blip r:embed="rId19"/>
            <a:stretch>
              <a:fillRect/>
            </a:stretch>
          </p:blipFill>
          <p:spPr>
            <a:xfrm>
              <a:off x="11964408" y="485187"/>
              <a:ext cx="1565558" cy="545523"/>
            </a:xfrm>
            <a:prstGeom prst="rect">
              <a:avLst/>
            </a:prstGeom>
            <a:ln w="12700" cap="flat">
              <a:noFill/>
              <a:miter lim="400000"/>
            </a:ln>
            <a:effectLst/>
          </p:spPr>
        </p:pic>
      </p:grpSp>
      <p:sp>
        <p:nvSpPr>
          <p:cNvPr id="2" name="TextBox 1">
            <a:extLst>
              <a:ext uri="{FF2B5EF4-FFF2-40B4-BE49-F238E27FC236}">
                <a16:creationId xmlns:a16="http://schemas.microsoft.com/office/drawing/2014/main" id="{218B2198-9FFC-E09E-346E-F937FB5D216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20"/>
              </a:rPr>
              <a:t>video</a:t>
            </a:r>
            <a:endParaRPr lang="en-US" sz="3600" b="0"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47"/>
                                        </p:tgtEl>
                                        <p:attrNameLst>
                                          <p:attrName>style.visibility</p:attrName>
                                        </p:attrNameLst>
                                      </p:cBhvr>
                                      <p:to>
                                        <p:strVal val="visible"/>
                                      </p:to>
                                    </p:set>
                                    <p:animEffect transition="in" filter="fade">
                                      <p:cBhvr>
                                        <p:cTn id="7" dur="500"/>
                                        <p:tgtEl>
                                          <p:spTgt spid="4847"/>
                                        </p:tgtEl>
                                      </p:cBhvr>
                                    </p:animEffect>
                                  </p:childTnLst>
                                </p:cTn>
                              </p:par>
                            </p:childTnLst>
                          </p:cTn>
                        </p:par>
                        <p:par>
                          <p:cTn id="8" fill="hold">
                            <p:stCondLst>
                              <p:cond delay="500"/>
                            </p:stCondLst>
                            <p:childTnLst>
                              <p:par>
                                <p:cTn id="9" presetID="22" presetClass="entr" presetSubtype="8" fill="hold" grpId="2" nodeType="afterEffect">
                                  <p:stCondLst>
                                    <p:cond delay="0"/>
                                  </p:stCondLst>
                                  <p:iterate>
                                    <p:tmAbs val="0"/>
                                  </p:iterate>
                                  <p:childTnLst>
                                    <p:set>
                                      <p:cBhvr>
                                        <p:cTn id="10" fill="hold"/>
                                        <p:tgtEl>
                                          <p:spTgt spid="4858"/>
                                        </p:tgtEl>
                                        <p:attrNameLst>
                                          <p:attrName>style.visibility</p:attrName>
                                        </p:attrNameLst>
                                      </p:cBhvr>
                                      <p:to>
                                        <p:strVal val="visible"/>
                                      </p:to>
                                    </p:set>
                                    <p:animEffect transition="in" filter="wipe(left)">
                                      <p:cBhvr>
                                        <p:cTn id="11" dur="1000"/>
                                        <p:tgtEl>
                                          <p:spTgt spid="485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fill="hold" grpId="3" nodeType="clickEffect">
                                  <p:stCondLst>
                                    <p:cond delay="0"/>
                                  </p:stCondLst>
                                  <p:iterate>
                                    <p:tmAbs val="0"/>
                                  </p:iterate>
                                  <p:childTnLst>
                                    <p:set>
                                      <p:cBhvr>
                                        <p:cTn id="15" fill="hold"/>
                                        <p:tgtEl>
                                          <p:spTgt spid="4835"/>
                                        </p:tgtEl>
                                        <p:attrNameLst>
                                          <p:attrName>style.visibility</p:attrName>
                                        </p:attrNameLst>
                                      </p:cBhvr>
                                      <p:to>
                                        <p:strVal val="visible"/>
                                      </p:to>
                                    </p:set>
                                    <p:animEffect transition="in" filter="fade">
                                      <p:cBhvr>
                                        <p:cTn id="16" dur="500"/>
                                        <p:tgtEl>
                                          <p:spTgt spid="4835"/>
                                        </p:tgtEl>
                                      </p:cBhvr>
                                    </p:animEffect>
                                  </p:childTnLst>
                                </p:cTn>
                              </p:par>
                            </p:childTnLst>
                          </p:cTn>
                        </p:par>
                        <p:par>
                          <p:cTn id="17" fill="hold">
                            <p:stCondLst>
                              <p:cond delay="500"/>
                            </p:stCondLst>
                            <p:childTnLst>
                              <p:par>
                                <p:cTn id="18" presetID="22" presetClass="entr" presetSubtype="8" fill="hold" grpId="4" nodeType="afterEffect">
                                  <p:stCondLst>
                                    <p:cond delay="0"/>
                                  </p:stCondLst>
                                  <p:iterate>
                                    <p:tmAbs val="0"/>
                                  </p:iterate>
                                  <p:childTnLst>
                                    <p:set>
                                      <p:cBhvr>
                                        <p:cTn id="19" fill="hold"/>
                                        <p:tgtEl>
                                          <p:spTgt spid="4846"/>
                                        </p:tgtEl>
                                        <p:attrNameLst>
                                          <p:attrName>style.visibility</p:attrName>
                                        </p:attrNameLst>
                                      </p:cBhvr>
                                      <p:to>
                                        <p:strVal val="visible"/>
                                      </p:to>
                                    </p:set>
                                    <p:animEffect transition="in" filter="wipe(left)">
                                      <p:cBhvr>
                                        <p:cTn id="20" dur="1000"/>
                                        <p:tgtEl>
                                          <p:spTgt spid="484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fill="hold" grpId="5" nodeType="clickEffect">
                                  <p:stCondLst>
                                    <p:cond delay="0"/>
                                  </p:stCondLst>
                                  <p:iterate>
                                    <p:tmAbs val="0"/>
                                  </p:iterate>
                                  <p:childTnLst>
                                    <p:set>
                                      <p:cBhvr>
                                        <p:cTn id="24" fill="hold"/>
                                        <p:tgtEl>
                                          <p:spTgt spid="4806"/>
                                        </p:tgtEl>
                                        <p:attrNameLst>
                                          <p:attrName>style.visibility</p:attrName>
                                        </p:attrNameLst>
                                      </p:cBhvr>
                                      <p:to>
                                        <p:strVal val="visible"/>
                                      </p:to>
                                    </p:set>
                                    <p:animEffect transition="in" filter="fade">
                                      <p:cBhvr>
                                        <p:cTn id="25" dur="500"/>
                                        <p:tgtEl>
                                          <p:spTgt spid="4806"/>
                                        </p:tgtEl>
                                      </p:cBhvr>
                                    </p:animEffect>
                                  </p:childTnLst>
                                </p:cTn>
                              </p:par>
                            </p:childTnLst>
                          </p:cTn>
                        </p:par>
                        <p:par>
                          <p:cTn id="26" fill="hold">
                            <p:stCondLst>
                              <p:cond delay="500"/>
                            </p:stCondLst>
                            <p:childTnLst>
                              <p:par>
                                <p:cTn id="27" presetID="22" presetClass="entr" presetSubtype="8" fill="hold" grpId="6" nodeType="afterEffect">
                                  <p:stCondLst>
                                    <p:cond delay="0"/>
                                  </p:stCondLst>
                                  <p:iterate>
                                    <p:tmAbs val="0"/>
                                  </p:iterate>
                                  <p:childTnLst>
                                    <p:set>
                                      <p:cBhvr>
                                        <p:cTn id="28" fill="hold"/>
                                        <p:tgtEl>
                                          <p:spTgt spid="4834"/>
                                        </p:tgtEl>
                                        <p:attrNameLst>
                                          <p:attrName>style.visibility</p:attrName>
                                        </p:attrNameLst>
                                      </p:cBhvr>
                                      <p:to>
                                        <p:strVal val="visible"/>
                                      </p:to>
                                    </p:set>
                                    <p:animEffect transition="in" filter="wipe(left)">
                                      <p:cBhvr>
                                        <p:cTn id="29" dur="1000"/>
                                        <p:tgtEl>
                                          <p:spTgt spid="48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6" grpId="5" animBg="1" advAuto="0"/>
      <p:bldP spid="4834" grpId="6" animBg="1" advAuto="0"/>
      <p:bldP spid="4835" grpId="3" animBg="1" advAuto="0"/>
      <p:bldP spid="4846" grpId="4" animBg="1" advAuto="0"/>
      <p:bldP spid="4847" grpId="1" animBg="1" advAuto="0"/>
      <p:bldP spid="4858" grpId="2" animBg="1" advAuto="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62" name="justBlueCurve.png" descr="justBlueCurve.png"/>
          <p:cNvPicPr>
            <a:picLocks noChangeAspect="1"/>
          </p:cNvPicPr>
          <p:nvPr/>
        </p:nvPicPr>
        <p:blipFill>
          <a:blip r:embed="rId3"/>
          <a:stretch>
            <a:fillRect/>
          </a:stretch>
        </p:blipFill>
        <p:spPr>
          <a:xfrm>
            <a:off x="3048000" y="0"/>
            <a:ext cx="18288000" cy="13716000"/>
          </a:xfrm>
          <a:prstGeom prst="rect">
            <a:avLst/>
          </a:prstGeom>
          <a:ln w="12700">
            <a:miter lim="400000"/>
          </a:ln>
        </p:spPr>
      </p:pic>
      <mc:AlternateContent xmlns:mc="http://schemas.openxmlformats.org/markup-compatibility/2006" xmlns:a14="http://schemas.microsoft.com/office/drawing/2010/main">
        <mc:Choice Requires="a14">
          <p:sp>
            <p:nvSpPr>
              <p:cNvPr id="4863" name="Equation"/>
              <p:cNvSpPr txBox="1"/>
              <p:nvPr/>
            </p:nvSpPr>
            <p:spPr>
              <a:xfrm>
                <a:off x="9805187" y="7851493"/>
                <a:ext cx="4773626" cy="2385515"/>
              </a:xfrm>
              <a:prstGeom prst="rect">
                <a:avLst/>
              </a:prstGeom>
              <a:ln w="12700">
                <a:miter lim="400000"/>
              </a:ln>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8100" i="1">
                          <a:solidFill>
                            <a:srgbClr val="0432FF"/>
                          </a:solidFill>
                          <a:latin typeface="Cambria Math" panose="02040503050406030204" pitchFamily="18" charset="0"/>
                        </a:rPr>
                        <m:t>𝑠𝑖𝑛</m:t>
                      </m:r>
                      <m:r>
                        <a:rPr sz="8100" i="1">
                          <a:solidFill>
                            <a:srgbClr val="0432FF"/>
                          </a:solidFill>
                          <a:latin typeface="Cambria Math" panose="02040503050406030204" pitchFamily="18" charset="0"/>
                        </a:rPr>
                        <m:t>(</m:t>
                      </m:r>
                      <m:r>
                        <a:rPr sz="8100" i="1">
                          <a:solidFill>
                            <a:srgbClr val="0432FF"/>
                          </a:solidFill>
                          <a:latin typeface="Cambria Math" panose="02040503050406030204" pitchFamily="18" charset="0"/>
                        </a:rPr>
                        <m:t>𝑥</m:t>
                      </m:r>
                      <m:r>
                        <a:rPr sz="8100" i="1">
                          <a:solidFill>
                            <a:srgbClr val="0432FF"/>
                          </a:solidFill>
                          <a:latin typeface="Cambria Math" panose="02040503050406030204" pitchFamily="18" charset="0"/>
                        </a:rPr>
                        <m:t>)−</m:t>
                      </m:r>
                      <m:f>
                        <m:fPr>
                          <m:ctrlPr>
                            <a:rPr sz="8100" i="1">
                              <a:solidFill>
                                <a:srgbClr val="0432FF"/>
                              </a:solidFill>
                              <a:latin typeface="Cambria Math" panose="02040503050406030204" pitchFamily="18" charset="0"/>
                            </a:rPr>
                          </m:ctrlPr>
                        </m:fPr>
                        <m:num>
                          <m:sSup>
                            <m:sSupPr>
                              <m:ctrlPr>
                                <a:rPr sz="8100" i="1">
                                  <a:solidFill>
                                    <a:srgbClr val="0432FF"/>
                                  </a:solidFill>
                                  <a:latin typeface="Cambria Math" panose="02040503050406030204" pitchFamily="18" charset="0"/>
                                </a:rPr>
                              </m:ctrlPr>
                            </m:sSupPr>
                            <m:e>
                              <m:r>
                                <a:rPr sz="8100" i="1">
                                  <a:solidFill>
                                    <a:srgbClr val="0432FF"/>
                                  </a:solidFill>
                                  <a:latin typeface="Cambria Math" panose="02040503050406030204" pitchFamily="18" charset="0"/>
                                </a:rPr>
                                <m:t>𝑥</m:t>
                              </m:r>
                            </m:e>
                            <m:sup>
                              <m:r>
                                <a:rPr sz="8100" i="1">
                                  <a:solidFill>
                                    <a:srgbClr val="0432FF"/>
                                  </a:solidFill>
                                  <a:latin typeface="Cambria Math" panose="02040503050406030204" pitchFamily="18" charset="0"/>
                                </a:rPr>
                                <m:t>2</m:t>
                              </m:r>
                            </m:sup>
                          </m:sSup>
                        </m:num>
                        <m:den>
                          <m:r>
                            <a:rPr sz="8100" i="1">
                              <a:solidFill>
                                <a:srgbClr val="0432FF"/>
                              </a:solidFill>
                              <a:latin typeface="Cambria Math" panose="02040503050406030204" pitchFamily="18" charset="0"/>
                            </a:rPr>
                            <m:t>10</m:t>
                          </m:r>
                        </m:den>
                      </m:f>
                    </m:oMath>
                  </m:oMathPara>
                </a14:m>
                <a:endParaRPr sz="8100">
                  <a:solidFill>
                    <a:srgbClr val="0433FF"/>
                  </a:solidFill>
                </a:endParaRPr>
              </a:p>
            </p:txBody>
          </p:sp>
        </mc:Choice>
        <mc:Fallback xmlns="">
          <p:sp>
            <p:nvSpPr>
              <p:cNvPr id="4863" name="Equation"/>
              <p:cNvSpPr txBox="1">
                <a:spLocks noRot="1" noChangeAspect="1" noMove="1" noResize="1" noEditPoints="1" noAdjustHandles="1" noChangeArrowheads="1" noChangeShapeType="1" noTextEdit="1"/>
              </p:cNvSpPr>
              <p:nvPr/>
            </p:nvSpPr>
            <p:spPr>
              <a:xfrm>
                <a:off x="9805187" y="7851493"/>
                <a:ext cx="4773626" cy="2385515"/>
              </a:xfrm>
              <a:prstGeom prst="rect">
                <a:avLst/>
              </a:prstGeom>
              <a:blipFill>
                <a:blip r:embed="rId4"/>
                <a:stretch>
                  <a:fillRect l="-7143" r="-16138" b="-18617"/>
                </a:stretch>
              </a:blipFill>
              <a:ln w="12700">
                <a:miter lim="400000"/>
              </a:ln>
            </p:spPr>
            <p:txBody>
              <a:bodyPr/>
              <a:lstStyle/>
              <a:p>
                <a:r>
                  <a:rPr lang="en-US">
                    <a:noFill/>
                  </a:rPr>
                  <a:t> </a:t>
                </a:r>
              </a:p>
            </p:txBody>
          </p:sp>
        </mc:Fallback>
      </mc:AlternateContent>
      <p:sp>
        <p:nvSpPr>
          <p:cNvPr id="2" name="TextBox 1">
            <a:extLst>
              <a:ext uri="{FF2B5EF4-FFF2-40B4-BE49-F238E27FC236}">
                <a16:creationId xmlns:a16="http://schemas.microsoft.com/office/drawing/2014/main" id="{EB77014E-A204-8F96-0BE6-6821DCA7A43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0" name="Group"/>
          <p:cNvGrpSpPr/>
          <p:nvPr/>
        </p:nvGrpSpPr>
        <p:grpSpPr>
          <a:xfrm>
            <a:off x="3048000" y="0"/>
            <a:ext cx="18288000" cy="13716000"/>
            <a:chOff x="0" y="0"/>
            <a:chExt cx="18288000" cy="13716000"/>
          </a:xfrm>
        </p:grpSpPr>
        <p:pic>
          <p:nvPicPr>
            <p:cNvPr id="5518" name="out0.png" descr="out0.png"/>
            <p:cNvPicPr>
              <a:picLocks noChangeAspect="1"/>
            </p:cNvPicPr>
            <p:nvPr/>
          </p:nvPicPr>
          <p:blipFill>
            <a:blip r:embed="rId3"/>
            <a:stretch>
              <a:fillRect/>
            </a:stretch>
          </p:blipFill>
          <p:spPr>
            <a:xfrm>
              <a:off x="0" y="0"/>
              <a:ext cx="18288000" cy="13716000"/>
            </a:xfrm>
            <a:prstGeom prst="rect">
              <a:avLst/>
            </a:prstGeom>
            <a:ln w="12700" cap="flat">
              <a:noFill/>
              <a:miter lim="400000"/>
            </a:ln>
            <a:effectLst/>
          </p:spPr>
        </p:pic>
        <p:sp>
          <p:nvSpPr>
            <p:cNvPr id="5519" name="Square"/>
            <p:cNvSpPr/>
            <p:nvPr/>
          </p:nvSpPr>
          <p:spPr>
            <a:xfrm>
              <a:off x="8886349" y="10305515"/>
              <a:ext cx="1270001" cy="1270001"/>
            </a:xfrm>
            <a:prstGeom prst="rect">
              <a:avLst/>
            </a:prstGeom>
            <a:solidFill>
              <a:srgbClr val="FFFFFF"/>
            </a:solidFill>
            <a:ln w="12700" cap="flat">
              <a:noFill/>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grpSp>
      <p:sp>
        <p:nvSpPr>
          <p:cNvPr id="2" name="TextBox 1">
            <a:extLst>
              <a:ext uri="{FF2B5EF4-FFF2-40B4-BE49-F238E27FC236}">
                <a16:creationId xmlns:a16="http://schemas.microsoft.com/office/drawing/2014/main" id="{FC49BCC8-8047-23F2-209B-3587218BB65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a14="http://schemas.microsoft.com/office/drawing/2010/main" xmlns:m="http://schemas.openxmlformats.org/officeDocument/2006/math" xmlns="">
      <p:transition spd="fast">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8" name="NN4fit.mp4" descr="NN4fit.mp4"/>
          <p:cNvPicPr>
            <a:picLocks/>
          </p:cNvPicPr>
          <p:nvPr>
            <a:videoFile r:link="rId2"/>
            <p:extLst>
              <p:ext uri="{DAA4B4D4-6D71-4841-9C94-3DE7FCFB9230}">
                <p14:media xmlns:p14="http://schemas.microsoft.com/office/powerpoint/2010/main" r:embed="rId1"/>
              </p:ext>
            </p:extLst>
          </p:nvPr>
        </p:nvPicPr>
        <p:blipFill>
          <a:blip r:embed="rId5"/>
          <a:stretch>
            <a:fillRect/>
          </a:stretch>
        </p:blipFill>
        <p:spPr>
          <a:xfrm>
            <a:off x="3048000" y="0"/>
            <a:ext cx="18288000" cy="13716000"/>
          </a:xfrm>
          <a:prstGeom prst="rect">
            <a:avLst/>
          </a:prstGeom>
          <a:ln w="12700">
            <a:miter lim="400000"/>
          </a:ln>
        </p:spPr>
      </p:pic>
      <p:sp>
        <p:nvSpPr>
          <p:cNvPr id="2" name="TextBox 1">
            <a:extLst>
              <a:ext uri="{FF2B5EF4-FFF2-40B4-BE49-F238E27FC236}">
                <a16:creationId xmlns:a16="http://schemas.microsoft.com/office/drawing/2014/main" id="{B5E9F00A-44EC-EDD1-FFCF-942114C7375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6"/>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5334" fill="hold"/>
                                        <p:tgtEl>
                                          <p:spTgt spid="552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5528"/>
                </p:tgtEl>
              </p:cMediaNode>
            </p:video>
            <p:seq concurrent="1" prevAc="none" nextAc="seek">
              <p:cTn id="8" restart="whenNotActive" fill="hold" evtFilter="cancelBubble" nodeType="interactiveSeq">
                <p:stCondLst>
                  <p:cond evt="onClick" delay="0">
                    <p:tgtEl>
                      <p:spTgt spid="5528"/>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528"/>
                                        </p:tgtEl>
                                      </p:cBhvr>
                                    </p:cmd>
                                  </p:childTnLst>
                                </p:cTn>
                              </p:par>
                            </p:childTnLst>
                          </p:cTn>
                        </p:par>
                      </p:childTnLst>
                    </p:cTn>
                  </p:par>
                </p:childTnLst>
              </p:cTn>
              <p:nextCondLst>
                <p:cond evt="onClick" delay="0">
                  <p:tgtEl>
                    <p:spTgt spid="5528"/>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98" name="Equation"/>
              <p:cNvSpPr txBox="1"/>
              <p:nvPr/>
            </p:nvSpPr>
            <p:spPr>
              <a:xfrm>
                <a:off x="1056595" y="6343920"/>
                <a:ext cx="19094474" cy="1028160"/>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𝑃</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−1</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−2</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−3</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−4</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−5</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−6</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−7</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oMath>
                  </m:oMathPara>
                </a14:m>
                <a:endParaRPr kumimoji="0" sz="8500" b="0" i="0" u="none" strike="noStrike" kern="0" cap="none" spc="0" normalizeH="0" baseline="0" noProof="0" dirty="0">
                  <a:ln>
                    <a:noFill/>
                  </a:ln>
                  <a:solidFill>
                    <a:srgbClr val="EE220C"/>
                  </a:solidFill>
                  <a:effectLst/>
                  <a:uLnTx/>
                  <a:uFillTx/>
                  <a:latin typeface="Arial"/>
                  <a:cs typeface="Arial"/>
                  <a:sym typeface="Arial"/>
                </a:endParaRPr>
              </a:p>
            </p:txBody>
          </p:sp>
        </mc:Choice>
        <mc:Fallback xmlns="">
          <p:sp>
            <p:nvSpPr>
              <p:cNvPr id="198" name="Equation"/>
              <p:cNvSpPr txBox="1">
                <a:spLocks noRot="1" noChangeAspect="1" noMove="1" noResize="1" noEditPoints="1" noAdjustHandles="1" noChangeArrowheads="1" noChangeShapeType="1" noTextEdit="1"/>
              </p:cNvSpPr>
              <p:nvPr/>
            </p:nvSpPr>
            <p:spPr>
              <a:xfrm>
                <a:off x="1056595" y="6343920"/>
                <a:ext cx="19094474" cy="1028160"/>
              </a:xfrm>
              <a:prstGeom prst="rect">
                <a:avLst/>
              </a:prstGeom>
              <a:blipFill>
                <a:blip r:embed="rId3"/>
                <a:stretch>
                  <a:fillRect r="-14714" b="-25595"/>
                </a:stretch>
              </a:blipFill>
              <a:ln w="12700">
                <a:miter lim="400000"/>
              </a:ln>
            </p:spPr>
            <p:txBody>
              <a:bodyPr/>
              <a:lstStyle/>
              <a:p>
                <a:r>
                  <a:rPr lang="en-US">
                    <a:noFill/>
                  </a:rPr>
                  <a:t> </a:t>
                </a:r>
              </a:p>
            </p:txBody>
          </p:sp>
        </mc:Fallback>
      </mc:AlternateContent>
      <p:sp>
        <p:nvSpPr>
          <p:cNvPr id="2" name="TextBox 1">
            <a:extLst>
              <a:ext uri="{FF2B5EF4-FFF2-40B4-BE49-F238E27FC236}">
                <a16:creationId xmlns:a16="http://schemas.microsoft.com/office/drawing/2014/main" id="{E06B6163-0AE0-FC50-1275-E1F3EFF4253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 name="Early"/>
          <p:cNvSpPr txBox="1"/>
          <p:nvPr/>
        </p:nvSpPr>
        <p:spPr>
          <a:xfrm>
            <a:off x="2059432" y="5600700"/>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203" name="one"/>
          <p:cNvSpPr txBox="1"/>
          <p:nvPr/>
        </p:nvSpPr>
        <p:spPr>
          <a:xfrm>
            <a:off x="3964432" y="5600700"/>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204" name="morning"/>
          <p:cNvSpPr txBox="1"/>
          <p:nvPr/>
        </p:nvSpPr>
        <p:spPr>
          <a:xfrm>
            <a:off x="5488432" y="5600700"/>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205" name="the"/>
          <p:cNvSpPr txBox="1"/>
          <p:nvPr/>
        </p:nvSpPr>
        <p:spPr>
          <a:xfrm>
            <a:off x="8663432" y="5600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206" name="sun"/>
          <p:cNvSpPr txBox="1"/>
          <p:nvPr/>
        </p:nvSpPr>
        <p:spPr>
          <a:xfrm>
            <a:off x="10060432" y="5600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207" name="was"/>
          <p:cNvSpPr txBox="1"/>
          <p:nvPr/>
        </p:nvSpPr>
        <p:spPr>
          <a:xfrm>
            <a:off x="11457432"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08" name="shining"/>
          <p:cNvSpPr txBox="1"/>
          <p:nvPr/>
        </p:nvSpPr>
        <p:spPr>
          <a:xfrm>
            <a:off x="12981432" y="5600700"/>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209" name="I"/>
          <p:cNvSpPr txBox="1"/>
          <p:nvPr/>
        </p:nvSpPr>
        <p:spPr>
          <a:xfrm>
            <a:off x="15648430" y="5600700"/>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210" name="was"/>
          <p:cNvSpPr txBox="1"/>
          <p:nvPr/>
        </p:nvSpPr>
        <p:spPr>
          <a:xfrm>
            <a:off x="16156430"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11" name="laying"/>
          <p:cNvSpPr txBox="1"/>
          <p:nvPr/>
        </p:nvSpPr>
        <p:spPr>
          <a:xfrm>
            <a:off x="17680430" y="560070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212" name="in"/>
          <p:cNvSpPr txBox="1"/>
          <p:nvPr/>
        </p:nvSpPr>
        <p:spPr>
          <a:xfrm>
            <a:off x="19966430" y="5600700"/>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213" name="bed"/>
          <p:cNvSpPr txBox="1"/>
          <p:nvPr/>
        </p:nvSpPr>
        <p:spPr>
          <a:xfrm>
            <a:off x="20855430" y="5600700"/>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214" name="Wondering"/>
          <p:cNvSpPr txBox="1"/>
          <p:nvPr/>
        </p:nvSpPr>
        <p:spPr>
          <a:xfrm>
            <a:off x="2059432" y="6997700"/>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215" name="if"/>
          <p:cNvSpPr txBox="1"/>
          <p:nvPr/>
        </p:nvSpPr>
        <p:spPr>
          <a:xfrm>
            <a:off x="6123432"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216" name="she"/>
          <p:cNvSpPr txBox="1"/>
          <p:nvPr/>
        </p:nvSpPr>
        <p:spPr>
          <a:xfrm>
            <a:off x="6758432" y="6997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217" name="had"/>
          <p:cNvSpPr txBox="1"/>
          <p:nvPr/>
        </p:nvSpPr>
        <p:spPr>
          <a:xfrm>
            <a:off x="8155432" y="6997700"/>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218" name="changed"/>
          <p:cNvSpPr txBox="1"/>
          <p:nvPr/>
        </p:nvSpPr>
        <p:spPr>
          <a:xfrm>
            <a:off x="9679432" y="6997700"/>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219" name="at"/>
          <p:cNvSpPr txBox="1"/>
          <p:nvPr/>
        </p:nvSpPr>
        <p:spPr>
          <a:xfrm>
            <a:off x="12854432" y="6997700"/>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220" name="all"/>
          <p:cNvSpPr txBox="1"/>
          <p:nvPr/>
        </p:nvSpPr>
        <p:spPr>
          <a:xfrm>
            <a:off x="13743432" y="6997700"/>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221" name="if"/>
          <p:cNvSpPr txBox="1"/>
          <p:nvPr/>
        </p:nvSpPr>
        <p:spPr>
          <a:xfrm>
            <a:off x="14759430"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222" name="her"/>
          <p:cNvSpPr txBox="1"/>
          <p:nvPr/>
        </p:nvSpPr>
        <p:spPr>
          <a:xfrm>
            <a:off x="15394430" y="6997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223" name="hair"/>
          <p:cNvSpPr txBox="1"/>
          <p:nvPr/>
        </p:nvSpPr>
        <p:spPr>
          <a:xfrm>
            <a:off x="16791430" y="6997700"/>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224" name="was"/>
          <p:cNvSpPr txBox="1"/>
          <p:nvPr/>
        </p:nvSpPr>
        <p:spPr>
          <a:xfrm>
            <a:off x="18315430" y="6997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25" name="still"/>
          <p:cNvSpPr txBox="1"/>
          <p:nvPr/>
        </p:nvSpPr>
        <p:spPr>
          <a:xfrm>
            <a:off x="19839430" y="6997700"/>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226" name="red"/>
          <p:cNvSpPr txBox="1"/>
          <p:nvPr/>
        </p:nvSpPr>
        <p:spPr>
          <a:xfrm>
            <a:off x="21236430" y="6997700"/>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red</a:t>
            </a:r>
          </a:p>
        </p:txBody>
      </p:sp>
      <p:sp>
        <p:nvSpPr>
          <p:cNvPr id="2" name="TextBox 1">
            <a:extLst>
              <a:ext uri="{FF2B5EF4-FFF2-40B4-BE49-F238E27FC236}">
                <a16:creationId xmlns:a16="http://schemas.microsoft.com/office/drawing/2014/main" id="{A6534799-5A72-2D8F-BC17-934C3E549F9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 name="Early"/>
          <p:cNvSpPr txBox="1"/>
          <p:nvPr/>
        </p:nvSpPr>
        <p:spPr>
          <a:xfrm>
            <a:off x="2059432" y="5600700"/>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231" name="one"/>
          <p:cNvSpPr txBox="1"/>
          <p:nvPr/>
        </p:nvSpPr>
        <p:spPr>
          <a:xfrm>
            <a:off x="3964432" y="5600700"/>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232" name="morning"/>
          <p:cNvSpPr txBox="1"/>
          <p:nvPr/>
        </p:nvSpPr>
        <p:spPr>
          <a:xfrm>
            <a:off x="5488432" y="5600700"/>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233" name="the"/>
          <p:cNvSpPr txBox="1"/>
          <p:nvPr/>
        </p:nvSpPr>
        <p:spPr>
          <a:xfrm>
            <a:off x="8663432" y="5600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234" name="sun"/>
          <p:cNvSpPr txBox="1"/>
          <p:nvPr/>
        </p:nvSpPr>
        <p:spPr>
          <a:xfrm>
            <a:off x="10060432" y="5600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235" name="was"/>
          <p:cNvSpPr txBox="1"/>
          <p:nvPr/>
        </p:nvSpPr>
        <p:spPr>
          <a:xfrm>
            <a:off x="11457432"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36" name="shining"/>
          <p:cNvSpPr txBox="1"/>
          <p:nvPr/>
        </p:nvSpPr>
        <p:spPr>
          <a:xfrm>
            <a:off x="12981432" y="5600700"/>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237" name="I"/>
          <p:cNvSpPr txBox="1"/>
          <p:nvPr/>
        </p:nvSpPr>
        <p:spPr>
          <a:xfrm>
            <a:off x="15648430" y="5600700"/>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238" name="was"/>
          <p:cNvSpPr txBox="1"/>
          <p:nvPr/>
        </p:nvSpPr>
        <p:spPr>
          <a:xfrm>
            <a:off x="16156430"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39" name="laying"/>
          <p:cNvSpPr txBox="1"/>
          <p:nvPr/>
        </p:nvSpPr>
        <p:spPr>
          <a:xfrm>
            <a:off x="17680430" y="560070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240" name="in"/>
          <p:cNvSpPr txBox="1"/>
          <p:nvPr/>
        </p:nvSpPr>
        <p:spPr>
          <a:xfrm>
            <a:off x="19966430" y="5600700"/>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241" name="bed"/>
          <p:cNvSpPr txBox="1"/>
          <p:nvPr/>
        </p:nvSpPr>
        <p:spPr>
          <a:xfrm>
            <a:off x="20855430" y="5600700"/>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242" name="Wondering"/>
          <p:cNvSpPr txBox="1"/>
          <p:nvPr/>
        </p:nvSpPr>
        <p:spPr>
          <a:xfrm>
            <a:off x="2059432" y="6997700"/>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243" name="if"/>
          <p:cNvSpPr txBox="1"/>
          <p:nvPr/>
        </p:nvSpPr>
        <p:spPr>
          <a:xfrm>
            <a:off x="6123432"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244" name="she"/>
          <p:cNvSpPr txBox="1"/>
          <p:nvPr/>
        </p:nvSpPr>
        <p:spPr>
          <a:xfrm>
            <a:off x="6758432" y="6997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245" name="had"/>
          <p:cNvSpPr txBox="1"/>
          <p:nvPr/>
        </p:nvSpPr>
        <p:spPr>
          <a:xfrm>
            <a:off x="8155432" y="6997700"/>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246" name="changed"/>
          <p:cNvSpPr txBox="1"/>
          <p:nvPr/>
        </p:nvSpPr>
        <p:spPr>
          <a:xfrm>
            <a:off x="9679432" y="6997700"/>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247" name="at"/>
          <p:cNvSpPr txBox="1"/>
          <p:nvPr/>
        </p:nvSpPr>
        <p:spPr>
          <a:xfrm>
            <a:off x="12854432" y="6997700"/>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248" name="all"/>
          <p:cNvSpPr txBox="1"/>
          <p:nvPr/>
        </p:nvSpPr>
        <p:spPr>
          <a:xfrm>
            <a:off x="13743432" y="6997700"/>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249" name="if"/>
          <p:cNvSpPr txBox="1"/>
          <p:nvPr/>
        </p:nvSpPr>
        <p:spPr>
          <a:xfrm>
            <a:off x="14759430"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250" name="her"/>
          <p:cNvSpPr txBox="1"/>
          <p:nvPr/>
        </p:nvSpPr>
        <p:spPr>
          <a:xfrm>
            <a:off x="15394430" y="6997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251" name="hair"/>
          <p:cNvSpPr txBox="1"/>
          <p:nvPr/>
        </p:nvSpPr>
        <p:spPr>
          <a:xfrm>
            <a:off x="16791430" y="6997700"/>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252" name="was"/>
          <p:cNvSpPr txBox="1"/>
          <p:nvPr/>
        </p:nvSpPr>
        <p:spPr>
          <a:xfrm>
            <a:off x="18315430" y="6997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53" name="still"/>
          <p:cNvSpPr txBox="1"/>
          <p:nvPr/>
        </p:nvSpPr>
        <p:spPr>
          <a:xfrm>
            <a:off x="19839430" y="6997700"/>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254" name="red"/>
          <p:cNvSpPr txBox="1"/>
          <p:nvPr/>
        </p:nvSpPr>
        <p:spPr>
          <a:xfrm>
            <a:off x="11152124" y="1265944"/>
            <a:ext cx="1995171" cy="184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255" name="Line"/>
          <p:cNvSpPr/>
          <p:nvPr/>
        </p:nvSpPr>
        <p:spPr>
          <a:xfrm flipV="1">
            <a:off x="12017576" y="3064005"/>
            <a:ext cx="1" cy="2255920"/>
          </a:xfrm>
          <a:prstGeom prst="line">
            <a:avLst/>
          </a:prstGeom>
          <a:ln w="1905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 name="TextBox 1">
            <a:extLst>
              <a:ext uri="{FF2B5EF4-FFF2-40B4-BE49-F238E27FC236}">
                <a16:creationId xmlns:a16="http://schemas.microsoft.com/office/drawing/2014/main" id="{BAB284A5-0952-2544-BECB-E46670D7078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a:extLst>
              <a:ext uri="{FF2B5EF4-FFF2-40B4-BE49-F238E27FC236}">
                <a16:creationId xmlns:a16="http://schemas.microsoft.com/office/drawing/2014/main" id="{AB27F9BC-745F-411D-B051-ED8FBF492F70}"/>
              </a:ext>
            </a:extLst>
          </p:cNvPr>
          <p:cNvSpPr>
            <a:spLocks noGrp="1" noChangeArrowheads="1"/>
          </p:cNvSpPr>
          <p:nvPr>
            <p:ph type="title"/>
          </p:nvPr>
        </p:nvSpPr>
        <p:spPr>
          <a:xfrm>
            <a:off x="1676400" y="1"/>
            <a:ext cx="21031200" cy="2032905"/>
          </a:xfrm>
        </p:spPr>
        <p:txBody>
          <a:bodyPr>
            <a:normAutofit/>
          </a:bodyPr>
          <a:lstStyle/>
          <a:p>
            <a:r>
              <a:rPr lang="en-US" altLang="en-US" sz="8000" dirty="0"/>
              <a:t>Now, let’s apply this to text</a:t>
            </a:r>
          </a:p>
        </p:txBody>
      </p:sp>
      <p:sp>
        <p:nvSpPr>
          <p:cNvPr id="49155" name="Rectangle 3">
            <a:extLst>
              <a:ext uri="{FF2B5EF4-FFF2-40B4-BE49-F238E27FC236}">
                <a16:creationId xmlns:a16="http://schemas.microsoft.com/office/drawing/2014/main" id="{9B17E799-7120-4C2C-B582-CC25CE75ECF9}"/>
              </a:ext>
            </a:extLst>
          </p:cNvPr>
          <p:cNvSpPr>
            <a:spLocks noGrp="1" noChangeArrowheads="1"/>
          </p:cNvSpPr>
          <p:nvPr>
            <p:ph type="body" idx="1"/>
          </p:nvPr>
        </p:nvSpPr>
        <p:spPr>
          <a:xfrm>
            <a:off x="1962614" y="2590800"/>
            <a:ext cx="21789484" cy="9473280"/>
          </a:xfrm>
        </p:spPr>
        <p:txBody>
          <a:bodyPr>
            <a:normAutofit fontScale="85000" lnSpcReduction="20000"/>
          </a:bodyPr>
          <a:lstStyle/>
          <a:p>
            <a:r>
              <a:rPr lang="en-US" altLang="en-US" sz="8000" dirty="0"/>
              <a:t>[Markov, 1913] statistical analysis of text</a:t>
            </a:r>
          </a:p>
          <a:p>
            <a:r>
              <a:rPr lang="en-US" altLang="en-US" sz="8000" dirty="0"/>
              <a:t>[Shannon, 1948] proposed a way to generate English-looking text using N-grams:</a:t>
            </a:r>
          </a:p>
          <a:p>
            <a:pPr lvl="1"/>
            <a:r>
              <a:rPr lang="en-US" altLang="en-US" sz="7200" dirty="0"/>
              <a:t>Assume a generalized Markov model of language</a:t>
            </a:r>
          </a:p>
          <a:p>
            <a:pPr lvl="1"/>
            <a:r>
              <a:rPr lang="en-US" altLang="en-US" sz="7200" dirty="0"/>
              <a:t>Use a large text to compute prob. distributions of each letter given N-1 previous letters </a:t>
            </a:r>
          </a:p>
          <a:p>
            <a:pPr lvl="1"/>
            <a:r>
              <a:rPr lang="en-US" altLang="en-US" sz="7200" dirty="0"/>
              <a:t>Starting from a seed repeatedly sample this Markov chain to generate new letters </a:t>
            </a:r>
          </a:p>
          <a:p>
            <a:pPr lvl="1"/>
            <a:r>
              <a:rPr lang="en-US" altLang="en-US" sz="7200" dirty="0"/>
              <a:t>Also works for whole words</a:t>
            </a:r>
          </a:p>
          <a:p>
            <a:pPr lvl="1"/>
            <a:r>
              <a:rPr lang="en-US" altLang="en-US" sz="7200" dirty="0"/>
              <a:t>E.g.:</a:t>
            </a:r>
          </a:p>
        </p:txBody>
      </p:sp>
      <p:sp>
        <p:nvSpPr>
          <p:cNvPr id="840708" name="Text Box 4">
            <a:extLst>
              <a:ext uri="{FF2B5EF4-FFF2-40B4-BE49-F238E27FC236}">
                <a16:creationId xmlns:a16="http://schemas.microsoft.com/office/drawing/2014/main" id="{A633E1CC-AB3F-418A-9DBA-1ED3B999E7DE}"/>
              </a:ext>
            </a:extLst>
          </p:cNvPr>
          <p:cNvSpPr txBox="1">
            <a:spLocks noChangeArrowheads="1"/>
          </p:cNvSpPr>
          <p:nvPr/>
        </p:nvSpPr>
        <p:spPr bwMode="auto">
          <a:xfrm>
            <a:off x="5486400" y="11582404"/>
            <a:ext cx="5334000" cy="1292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70" tIns="91438" rIns="182870" bIns="91438">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defTabSz="1828824" eaLnBrk="0" fontAlgn="base">
              <a:spcBef>
                <a:spcPct val="50000"/>
              </a:spcBef>
              <a:spcAft>
                <a:spcPct val="0"/>
              </a:spcAft>
            </a:pPr>
            <a:r>
              <a:rPr lang="en-US" altLang="en-US" sz="7200" dirty="0">
                <a:solidFill>
                  <a:srgbClr val="000000"/>
                </a:solidFill>
                <a:latin typeface="Times New Roman" panose="02020603050405020304" pitchFamily="18" charset="0"/>
                <a:cs typeface="Arial" panose="020B0604020202020204" pitchFamily="34" charset="0"/>
              </a:rPr>
              <a:t>WE  NEED</a:t>
            </a:r>
            <a:endParaRPr lang="en-US" altLang="en-US" sz="4800" dirty="0">
              <a:solidFill>
                <a:srgbClr val="000000"/>
              </a:solidFill>
              <a:latin typeface="Times New Roman" panose="02020603050405020304" pitchFamily="18" charset="0"/>
              <a:cs typeface="Arial" panose="020B0604020202020204" pitchFamily="34" charset="0"/>
            </a:endParaRPr>
          </a:p>
        </p:txBody>
      </p:sp>
      <p:sp>
        <p:nvSpPr>
          <p:cNvPr id="840709" name="Text Box 5">
            <a:extLst>
              <a:ext uri="{FF2B5EF4-FFF2-40B4-BE49-F238E27FC236}">
                <a16:creationId xmlns:a16="http://schemas.microsoft.com/office/drawing/2014/main" id="{16963DC4-4E1B-4FD6-9DE2-5EE7FEBF82EC}"/>
              </a:ext>
            </a:extLst>
          </p:cNvPr>
          <p:cNvSpPr txBox="1">
            <a:spLocks noChangeArrowheads="1"/>
          </p:cNvSpPr>
          <p:nvPr/>
        </p:nvSpPr>
        <p:spPr bwMode="auto">
          <a:xfrm>
            <a:off x="10515600" y="11582404"/>
            <a:ext cx="2286000" cy="1292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70" tIns="91438" rIns="182870" bIns="91438">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defTabSz="1828824" eaLnBrk="0" fontAlgn="base">
              <a:spcBef>
                <a:spcPct val="50000"/>
              </a:spcBef>
              <a:spcAft>
                <a:spcPct val="0"/>
              </a:spcAft>
            </a:pPr>
            <a:r>
              <a:rPr lang="en-US" altLang="en-US" sz="7200" dirty="0">
                <a:solidFill>
                  <a:srgbClr val="000000"/>
                </a:solidFill>
                <a:latin typeface="Times New Roman" panose="02020603050405020304" pitchFamily="18" charset="0"/>
                <a:cs typeface="Arial" panose="020B0604020202020204" pitchFamily="34" charset="0"/>
              </a:rPr>
              <a:t>TO</a:t>
            </a:r>
            <a:endParaRPr lang="en-US" altLang="en-US" sz="4800" dirty="0">
              <a:solidFill>
                <a:srgbClr val="000000"/>
              </a:solidFill>
              <a:latin typeface="Times New Roman" panose="02020603050405020304" pitchFamily="18" charset="0"/>
              <a:cs typeface="Arial" panose="020B0604020202020204" pitchFamily="34" charset="0"/>
            </a:endParaRPr>
          </a:p>
        </p:txBody>
      </p:sp>
      <p:sp>
        <p:nvSpPr>
          <p:cNvPr id="840710" name="Text Box 6">
            <a:extLst>
              <a:ext uri="{FF2B5EF4-FFF2-40B4-BE49-F238E27FC236}">
                <a16:creationId xmlns:a16="http://schemas.microsoft.com/office/drawing/2014/main" id="{1259020B-7A10-4C56-8B13-8ABDC094596C}"/>
              </a:ext>
            </a:extLst>
          </p:cNvPr>
          <p:cNvSpPr txBox="1">
            <a:spLocks noChangeArrowheads="1"/>
          </p:cNvSpPr>
          <p:nvPr/>
        </p:nvSpPr>
        <p:spPr bwMode="auto">
          <a:xfrm>
            <a:off x="12496800" y="11582404"/>
            <a:ext cx="2743200" cy="1292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70" tIns="91438" rIns="182870" bIns="91438">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defTabSz="1828824" eaLnBrk="0" fontAlgn="base">
              <a:spcBef>
                <a:spcPct val="50000"/>
              </a:spcBef>
              <a:spcAft>
                <a:spcPct val="0"/>
              </a:spcAft>
            </a:pPr>
            <a:r>
              <a:rPr lang="en-US" altLang="en-US" sz="7200" dirty="0">
                <a:solidFill>
                  <a:srgbClr val="000000"/>
                </a:solidFill>
                <a:latin typeface="Times New Roman" panose="02020603050405020304" pitchFamily="18" charset="0"/>
                <a:cs typeface="Arial" panose="020B0604020202020204" pitchFamily="34" charset="0"/>
              </a:rPr>
              <a:t>EAT</a:t>
            </a:r>
            <a:endParaRPr lang="en-US" altLang="en-US" sz="4800" dirty="0">
              <a:solidFill>
                <a:srgbClr val="000000"/>
              </a:solidFill>
              <a:latin typeface="Times New Roman" panose="02020603050405020304" pitchFamily="18" charset="0"/>
              <a:cs typeface="Arial" panose="020B0604020202020204" pitchFamily="34" charset="0"/>
            </a:endParaRPr>
          </a:p>
        </p:txBody>
      </p:sp>
      <p:sp>
        <p:nvSpPr>
          <p:cNvPr id="840711" name="Text Box 7">
            <a:extLst>
              <a:ext uri="{FF2B5EF4-FFF2-40B4-BE49-F238E27FC236}">
                <a16:creationId xmlns:a16="http://schemas.microsoft.com/office/drawing/2014/main" id="{3DCD0985-58A9-487C-87F5-4B69BEA659B9}"/>
              </a:ext>
            </a:extLst>
          </p:cNvPr>
          <p:cNvSpPr txBox="1">
            <a:spLocks noChangeArrowheads="1"/>
          </p:cNvSpPr>
          <p:nvPr/>
        </p:nvSpPr>
        <p:spPr bwMode="auto">
          <a:xfrm>
            <a:off x="14935200" y="11582404"/>
            <a:ext cx="3352800" cy="1292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70" tIns="91438" rIns="182870" bIns="91438">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defTabSz="1828824" eaLnBrk="0" fontAlgn="base">
              <a:spcBef>
                <a:spcPct val="50000"/>
              </a:spcBef>
              <a:spcAft>
                <a:spcPct val="0"/>
              </a:spcAft>
            </a:pPr>
            <a:r>
              <a:rPr lang="en-US" altLang="en-US" sz="7200" dirty="0">
                <a:solidFill>
                  <a:srgbClr val="000000"/>
                </a:solidFill>
                <a:latin typeface="Times New Roman" panose="02020603050405020304" pitchFamily="18" charset="0"/>
                <a:cs typeface="Arial" panose="020B0604020202020204" pitchFamily="34" charset="0"/>
              </a:rPr>
              <a:t>CAKE</a:t>
            </a:r>
            <a:endParaRPr lang="en-US" altLang="en-US" sz="4800" dirty="0">
              <a:solidFill>
                <a:srgbClr val="000000"/>
              </a:solidFill>
              <a:latin typeface="Times New Roman" panose="02020603050405020304" pitchFamily="18" charset="0"/>
              <a:cs typeface="Arial" panose="020B0604020202020204" pitchFamily="34" charset="0"/>
            </a:endParaRPr>
          </a:p>
        </p:txBody>
      </p:sp>
      <p:sp>
        <p:nvSpPr>
          <p:cNvPr id="4" name="Left Brace 3">
            <a:extLst>
              <a:ext uri="{FF2B5EF4-FFF2-40B4-BE49-F238E27FC236}">
                <a16:creationId xmlns:a16="http://schemas.microsoft.com/office/drawing/2014/main" id="{AE48B59F-CE82-1F04-D640-CD0ACE423E55}"/>
              </a:ext>
            </a:extLst>
          </p:cNvPr>
          <p:cNvSpPr/>
          <p:nvPr/>
        </p:nvSpPr>
        <p:spPr>
          <a:xfrm rot="16200000">
            <a:off x="7935008" y="10818814"/>
            <a:ext cx="810980" cy="4417300"/>
          </a:xfrm>
          <a:prstGeom prst="leftBrace">
            <a:avLst>
              <a:gd name="adj1" fmla="val 59418"/>
              <a:gd name="adj2" fmla="val 52020"/>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15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915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915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915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9155">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9155">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840708"/>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2" presetClass="entr" presetSubtype="2" fill="hold" grpId="0" nodeType="clickEffect">
                                  <p:stCondLst>
                                    <p:cond delay="0"/>
                                  </p:stCondLst>
                                  <p:childTnLst>
                                    <p:set>
                                      <p:cBhvr>
                                        <p:cTn id="41" dur="1" fill="hold">
                                          <p:stCondLst>
                                            <p:cond delay="0"/>
                                          </p:stCondLst>
                                        </p:cTn>
                                        <p:tgtEl>
                                          <p:spTgt spid="840709"/>
                                        </p:tgtEl>
                                        <p:attrNameLst>
                                          <p:attrName>style.visibility</p:attrName>
                                        </p:attrNameLst>
                                      </p:cBhvr>
                                      <p:to>
                                        <p:strVal val="visible"/>
                                      </p:to>
                                    </p:set>
                                    <p:anim calcmode="lin" valueType="num">
                                      <p:cBhvr additive="base">
                                        <p:cTn id="42" dur="500" fill="hold"/>
                                        <p:tgtEl>
                                          <p:spTgt spid="840709"/>
                                        </p:tgtEl>
                                        <p:attrNameLst>
                                          <p:attrName>ppt_x</p:attrName>
                                        </p:attrNameLst>
                                      </p:cBhvr>
                                      <p:tavLst>
                                        <p:tav tm="0">
                                          <p:val>
                                            <p:strVal val="1+#ppt_w/2"/>
                                          </p:val>
                                        </p:tav>
                                        <p:tav tm="100000">
                                          <p:val>
                                            <p:strVal val="#ppt_x"/>
                                          </p:val>
                                        </p:tav>
                                      </p:tavLst>
                                    </p:anim>
                                    <p:anim calcmode="lin" valueType="num">
                                      <p:cBhvr additive="base">
                                        <p:cTn id="43" dur="500" fill="hold"/>
                                        <p:tgtEl>
                                          <p:spTgt spid="840709"/>
                                        </p:tgtEl>
                                        <p:attrNameLst>
                                          <p:attrName>ppt_y</p:attrName>
                                        </p:attrNameLst>
                                      </p:cBhvr>
                                      <p:tavLst>
                                        <p:tav tm="0">
                                          <p:val>
                                            <p:strVal val="#ppt_y"/>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path" presetSubtype="0" accel="50000" decel="50000" fill="hold" grpId="1" nodeType="clickEffect">
                                  <p:stCondLst>
                                    <p:cond delay="0"/>
                                  </p:stCondLst>
                                  <p:childTnLst>
                                    <p:animMotion origin="layout" path="M 1.25E-6 1.48148E-6 L 0.07279 1.48148E-6 " pathEditMode="relative" rAng="0" ptsTypes="AA">
                                      <p:cBhvr>
                                        <p:cTn id="47" dur="500" fill="hold"/>
                                        <p:tgtEl>
                                          <p:spTgt spid="4"/>
                                        </p:tgtEl>
                                        <p:attrNameLst>
                                          <p:attrName>ppt_x</p:attrName>
                                          <p:attrName>ppt_y</p:attrName>
                                        </p:attrNameLst>
                                      </p:cBhvr>
                                      <p:rCtr x="3633" y="0"/>
                                    </p:animMotion>
                                  </p:childTnLst>
                                </p:cTn>
                              </p:par>
                            </p:childTnLst>
                          </p:cTn>
                        </p:par>
                      </p:childTnLst>
                    </p:cTn>
                  </p:par>
                  <p:par>
                    <p:cTn id="48" fill="hold">
                      <p:stCondLst>
                        <p:cond delay="indefinite"/>
                      </p:stCondLst>
                      <p:childTnLst>
                        <p:par>
                          <p:cTn id="49" fill="hold">
                            <p:stCondLst>
                              <p:cond delay="0"/>
                            </p:stCondLst>
                            <p:childTnLst>
                              <p:par>
                                <p:cTn id="50" presetID="2" presetClass="entr" presetSubtype="2" fill="hold" grpId="0" nodeType="clickEffect">
                                  <p:stCondLst>
                                    <p:cond delay="0"/>
                                  </p:stCondLst>
                                  <p:childTnLst>
                                    <p:set>
                                      <p:cBhvr>
                                        <p:cTn id="51" dur="1" fill="hold">
                                          <p:stCondLst>
                                            <p:cond delay="0"/>
                                          </p:stCondLst>
                                        </p:cTn>
                                        <p:tgtEl>
                                          <p:spTgt spid="840710"/>
                                        </p:tgtEl>
                                        <p:attrNameLst>
                                          <p:attrName>style.visibility</p:attrName>
                                        </p:attrNameLst>
                                      </p:cBhvr>
                                      <p:to>
                                        <p:strVal val="visible"/>
                                      </p:to>
                                    </p:set>
                                    <p:anim calcmode="lin" valueType="num">
                                      <p:cBhvr additive="base">
                                        <p:cTn id="52" dur="500" fill="hold"/>
                                        <p:tgtEl>
                                          <p:spTgt spid="840710"/>
                                        </p:tgtEl>
                                        <p:attrNameLst>
                                          <p:attrName>ppt_x</p:attrName>
                                        </p:attrNameLst>
                                      </p:cBhvr>
                                      <p:tavLst>
                                        <p:tav tm="0">
                                          <p:val>
                                            <p:strVal val="1+#ppt_w/2"/>
                                          </p:val>
                                        </p:tav>
                                        <p:tav tm="100000">
                                          <p:val>
                                            <p:strVal val="#ppt_x"/>
                                          </p:val>
                                        </p:tav>
                                      </p:tavLst>
                                    </p:anim>
                                    <p:anim calcmode="lin" valueType="num">
                                      <p:cBhvr additive="base">
                                        <p:cTn id="53" dur="500" fill="hold"/>
                                        <p:tgtEl>
                                          <p:spTgt spid="840710"/>
                                        </p:tgtEl>
                                        <p:attrNameLst>
                                          <p:attrName>ppt_y</p:attrName>
                                        </p:attrNameLst>
                                      </p:cBhvr>
                                      <p:tavLst>
                                        <p:tav tm="0">
                                          <p:val>
                                            <p:strVal val="#ppt_y"/>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63" presetClass="path" presetSubtype="0" accel="50000" decel="50000" fill="hold" grpId="2" nodeType="clickEffect">
                                  <p:stCondLst>
                                    <p:cond delay="0"/>
                                  </p:stCondLst>
                                  <p:childTnLst>
                                    <p:animMotion origin="layout" path="M 1.25E-6 1.48148E-6 L 0.18828 1.48148E-6 " pathEditMode="relative" rAng="0" ptsTypes="AA">
                                      <p:cBhvr>
                                        <p:cTn id="57" dur="10" fill="hold"/>
                                        <p:tgtEl>
                                          <p:spTgt spid="4"/>
                                        </p:tgtEl>
                                        <p:attrNameLst>
                                          <p:attrName>ppt_x</p:attrName>
                                          <p:attrName>ppt_y</p:attrName>
                                        </p:attrNameLst>
                                      </p:cBhvr>
                                      <p:rCtr x="9414" y="0"/>
                                    </p:animMotion>
                                  </p:childTnLst>
                                </p:cTn>
                              </p:par>
                            </p:childTnLst>
                          </p:cTn>
                        </p:par>
                      </p:childTnLst>
                    </p:cTn>
                  </p:par>
                  <p:par>
                    <p:cTn id="58" fill="hold">
                      <p:stCondLst>
                        <p:cond delay="indefinite"/>
                      </p:stCondLst>
                      <p:childTnLst>
                        <p:par>
                          <p:cTn id="59" fill="hold">
                            <p:stCondLst>
                              <p:cond delay="0"/>
                            </p:stCondLst>
                            <p:childTnLst>
                              <p:par>
                                <p:cTn id="60" presetID="2" presetClass="entr" presetSubtype="2" fill="hold" grpId="0" nodeType="clickEffect">
                                  <p:stCondLst>
                                    <p:cond delay="0"/>
                                  </p:stCondLst>
                                  <p:childTnLst>
                                    <p:set>
                                      <p:cBhvr>
                                        <p:cTn id="61" dur="1" fill="hold">
                                          <p:stCondLst>
                                            <p:cond delay="0"/>
                                          </p:stCondLst>
                                        </p:cTn>
                                        <p:tgtEl>
                                          <p:spTgt spid="840711"/>
                                        </p:tgtEl>
                                        <p:attrNameLst>
                                          <p:attrName>style.visibility</p:attrName>
                                        </p:attrNameLst>
                                      </p:cBhvr>
                                      <p:to>
                                        <p:strVal val="visible"/>
                                      </p:to>
                                    </p:set>
                                    <p:anim calcmode="lin" valueType="num">
                                      <p:cBhvr additive="base">
                                        <p:cTn id="62" dur="500" fill="hold"/>
                                        <p:tgtEl>
                                          <p:spTgt spid="840711"/>
                                        </p:tgtEl>
                                        <p:attrNameLst>
                                          <p:attrName>ppt_x</p:attrName>
                                        </p:attrNameLst>
                                      </p:cBhvr>
                                      <p:tavLst>
                                        <p:tav tm="0">
                                          <p:val>
                                            <p:strVal val="1+#ppt_w/2"/>
                                          </p:val>
                                        </p:tav>
                                        <p:tav tm="100000">
                                          <p:val>
                                            <p:strVal val="#ppt_x"/>
                                          </p:val>
                                        </p:tav>
                                      </p:tavLst>
                                    </p:anim>
                                    <p:anim calcmode="lin" valueType="num">
                                      <p:cBhvr additive="base">
                                        <p:cTn id="63" dur="500" fill="hold"/>
                                        <p:tgtEl>
                                          <p:spTgt spid="8407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840708" grpId="0" autoUpdateAnimBg="0"/>
      <p:bldP spid="840709" grpId="0" autoUpdateAnimBg="0"/>
      <p:bldP spid="840710" grpId="0" autoUpdateAnimBg="0"/>
      <p:bldP spid="840711" grpId="0" autoUpdateAnimBg="0"/>
      <p:bldP spid="4" grpId="0" animBg="1"/>
      <p:bldP spid="4" grpId="1" animBg="1"/>
      <p:bldP spid="4" grpId="2"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 name="Early"/>
          <p:cNvSpPr txBox="1"/>
          <p:nvPr/>
        </p:nvSpPr>
        <p:spPr>
          <a:xfrm>
            <a:off x="764032" y="11576049"/>
            <a:ext cx="996697"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Early</a:t>
            </a:r>
          </a:p>
        </p:txBody>
      </p:sp>
      <p:sp>
        <p:nvSpPr>
          <p:cNvPr id="260" name="one"/>
          <p:cNvSpPr txBox="1"/>
          <p:nvPr/>
        </p:nvSpPr>
        <p:spPr>
          <a:xfrm>
            <a:off x="1698625" y="11576049"/>
            <a:ext cx="784099"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one</a:t>
            </a:r>
          </a:p>
        </p:txBody>
      </p:sp>
      <p:sp>
        <p:nvSpPr>
          <p:cNvPr id="261" name="morning"/>
          <p:cNvSpPr txBox="1"/>
          <p:nvPr/>
        </p:nvSpPr>
        <p:spPr>
          <a:xfrm>
            <a:off x="2406777" y="11576049"/>
            <a:ext cx="1609726"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morning</a:t>
            </a:r>
          </a:p>
        </p:txBody>
      </p:sp>
      <p:sp>
        <p:nvSpPr>
          <p:cNvPr id="262" name="the"/>
          <p:cNvSpPr txBox="1"/>
          <p:nvPr/>
        </p:nvSpPr>
        <p:spPr>
          <a:xfrm>
            <a:off x="3947922" y="11576049"/>
            <a:ext cx="700279"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the</a:t>
            </a:r>
          </a:p>
        </p:txBody>
      </p:sp>
      <p:sp>
        <p:nvSpPr>
          <p:cNvPr id="263" name="sun"/>
          <p:cNvSpPr txBox="1"/>
          <p:nvPr/>
        </p:nvSpPr>
        <p:spPr>
          <a:xfrm>
            <a:off x="4696333" y="11576049"/>
            <a:ext cx="720853"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sun</a:t>
            </a:r>
          </a:p>
        </p:txBody>
      </p:sp>
      <p:sp>
        <p:nvSpPr>
          <p:cNvPr id="264" name="was"/>
          <p:cNvSpPr txBox="1"/>
          <p:nvPr/>
        </p:nvSpPr>
        <p:spPr>
          <a:xfrm>
            <a:off x="5607558" y="11576049"/>
            <a:ext cx="791338"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265" name="shining"/>
          <p:cNvSpPr txBox="1"/>
          <p:nvPr/>
        </p:nvSpPr>
        <p:spPr>
          <a:xfrm>
            <a:off x="6382385" y="11576049"/>
            <a:ext cx="1377697"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shining</a:t>
            </a:r>
          </a:p>
        </p:txBody>
      </p:sp>
      <p:sp>
        <p:nvSpPr>
          <p:cNvPr id="266" name="I"/>
          <p:cNvSpPr txBox="1"/>
          <p:nvPr/>
        </p:nvSpPr>
        <p:spPr>
          <a:xfrm>
            <a:off x="7806562" y="11576049"/>
            <a:ext cx="220219"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a:t>
            </a:r>
          </a:p>
        </p:txBody>
      </p:sp>
      <p:sp>
        <p:nvSpPr>
          <p:cNvPr id="267" name="was"/>
          <p:cNvSpPr txBox="1"/>
          <p:nvPr/>
        </p:nvSpPr>
        <p:spPr>
          <a:xfrm>
            <a:off x="8479090" y="11576049"/>
            <a:ext cx="791338"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268" name="laying"/>
          <p:cNvSpPr txBox="1"/>
          <p:nvPr/>
        </p:nvSpPr>
        <p:spPr>
          <a:xfrm>
            <a:off x="9247891" y="11576049"/>
            <a:ext cx="1173481"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laying</a:t>
            </a:r>
          </a:p>
        </p:txBody>
      </p:sp>
      <p:sp>
        <p:nvSpPr>
          <p:cNvPr id="269" name="in"/>
          <p:cNvSpPr txBox="1"/>
          <p:nvPr/>
        </p:nvSpPr>
        <p:spPr>
          <a:xfrm>
            <a:off x="10510011" y="11576049"/>
            <a:ext cx="432055"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in</a:t>
            </a:r>
          </a:p>
        </p:txBody>
      </p:sp>
      <p:sp>
        <p:nvSpPr>
          <p:cNvPr id="270" name="bed"/>
          <p:cNvSpPr txBox="1"/>
          <p:nvPr/>
        </p:nvSpPr>
        <p:spPr>
          <a:xfrm>
            <a:off x="10914120" y="11576049"/>
            <a:ext cx="813055"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bed</a:t>
            </a:r>
          </a:p>
        </p:txBody>
      </p:sp>
      <p:sp>
        <p:nvSpPr>
          <p:cNvPr id="271" name="wondering"/>
          <p:cNvSpPr txBox="1"/>
          <p:nvPr/>
        </p:nvSpPr>
        <p:spPr>
          <a:xfrm>
            <a:off x="11673332" y="11576049"/>
            <a:ext cx="2033398"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wondering</a:t>
            </a:r>
          </a:p>
        </p:txBody>
      </p:sp>
      <p:sp>
        <p:nvSpPr>
          <p:cNvPr id="272" name="if"/>
          <p:cNvSpPr txBox="1"/>
          <p:nvPr/>
        </p:nvSpPr>
        <p:spPr>
          <a:xfrm>
            <a:off x="13692632" y="11576049"/>
            <a:ext cx="347473"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273" name="she"/>
          <p:cNvSpPr txBox="1"/>
          <p:nvPr/>
        </p:nvSpPr>
        <p:spPr>
          <a:xfrm>
            <a:off x="14246987" y="11576049"/>
            <a:ext cx="720853"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she</a:t>
            </a:r>
          </a:p>
        </p:txBody>
      </p:sp>
      <p:sp>
        <p:nvSpPr>
          <p:cNvPr id="274" name="had"/>
          <p:cNvSpPr txBox="1"/>
          <p:nvPr/>
        </p:nvSpPr>
        <p:spPr>
          <a:xfrm>
            <a:off x="15013430" y="11576049"/>
            <a:ext cx="777622"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had</a:t>
            </a:r>
          </a:p>
        </p:txBody>
      </p:sp>
      <p:sp>
        <p:nvSpPr>
          <p:cNvPr id="275" name="changed"/>
          <p:cNvSpPr txBox="1"/>
          <p:nvPr/>
        </p:nvSpPr>
        <p:spPr>
          <a:xfrm>
            <a:off x="15750030" y="11576049"/>
            <a:ext cx="1638682"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changed</a:t>
            </a:r>
          </a:p>
        </p:txBody>
      </p:sp>
      <p:sp>
        <p:nvSpPr>
          <p:cNvPr id="276" name="at"/>
          <p:cNvSpPr txBox="1"/>
          <p:nvPr/>
        </p:nvSpPr>
        <p:spPr>
          <a:xfrm>
            <a:off x="17357724" y="11576049"/>
            <a:ext cx="467107"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at</a:t>
            </a:r>
          </a:p>
        </p:txBody>
      </p:sp>
      <p:sp>
        <p:nvSpPr>
          <p:cNvPr id="277" name="all"/>
          <p:cNvSpPr txBox="1"/>
          <p:nvPr/>
        </p:nvSpPr>
        <p:spPr>
          <a:xfrm>
            <a:off x="18150332" y="11576049"/>
            <a:ext cx="517399"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all</a:t>
            </a:r>
          </a:p>
        </p:txBody>
      </p:sp>
      <p:sp>
        <p:nvSpPr>
          <p:cNvPr id="278" name="if"/>
          <p:cNvSpPr txBox="1"/>
          <p:nvPr/>
        </p:nvSpPr>
        <p:spPr>
          <a:xfrm>
            <a:off x="19179030" y="11576049"/>
            <a:ext cx="347473"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279" name="her"/>
          <p:cNvSpPr txBox="1"/>
          <p:nvPr/>
        </p:nvSpPr>
        <p:spPr>
          <a:xfrm>
            <a:off x="19965734" y="11576049"/>
            <a:ext cx="699898"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her</a:t>
            </a:r>
          </a:p>
        </p:txBody>
      </p:sp>
      <p:sp>
        <p:nvSpPr>
          <p:cNvPr id="280" name="hair"/>
          <p:cNvSpPr txBox="1"/>
          <p:nvPr/>
        </p:nvSpPr>
        <p:spPr>
          <a:xfrm>
            <a:off x="20873087" y="11576049"/>
            <a:ext cx="784861"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hair</a:t>
            </a:r>
          </a:p>
        </p:txBody>
      </p:sp>
      <p:sp>
        <p:nvSpPr>
          <p:cNvPr id="281" name="was"/>
          <p:cNvSpPr txBox="1"/>
          <p:nvPr/>
        </p:nvSpPr>
        <p:spPr>
          <a:xfrm>
            <a:off x="21836381" y="11576049"/>
            <a:ext cx="791338"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282" name="still"/>
          <p:cNvSpPr txBox="1"/>
          <p:nvPr/>
        </p:nvSpPr>
        <p:spPr>
          <a:xfrm>
            <a:off x="22825333" y="11576049"/>
            <a:ext cx="729616"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still</a:t>
            </a:r>
          </a:p>
        </p:txBody>
      </p:sp>
      <p:sp>
        <p:nvSpPr>
          <p:cNvPr id="283" name="red"/>
          <p:cNvSpPr txBox="1"/>
          <p:nvPr/>
        </p:nvSpPr>
        <p:spPr>
          <a:xfrm>
            <a:off x="14233969" y="677624"/>
            <a:ext cx="1995171" cy="184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284" name="Circle"/>
          <p:cNvSpPr/>
          <p:nvPr/>
        </p:nvSpPr>
        <p:spPr>
          <a:xfrm rot="16200000">
            <a:off x="952500"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 name="Circle"/>
          <p:cNvSpPr/>
          <p:nvPr/>
        </p:nvSpPr>
        <p:spPr>
          <a:xfrm rot="16200000">
            <a:off x="1905000"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 name="Circle"/>
          <p:cNvSpPr/>
          <p:nvPr/>
        </p:nvSpPr>
        <p:spPr>
          <a:xfrm rot="16200000">
            <a:off x="287654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 name="Circle"/>
          <p:cNvSpPr/>
          <p:nvPr/>
        </p:nvSpPr>
        <p:spPr>
          <a:xfrm rot="16200000">
            <a:off x="3809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 name="Circle"/>
          <p:cNvSpPr/>
          <p:nvPr/>
        </p:nvSpPr>
        <p:spPr>
          <a:xfrm rot="16200000">
            <a:off x="476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 name="Circle"/>
          <p:cNvSpPr/>
          <p:nvPr/>
        </p:nvSpPr>
        <p:spPr>
          <a:xfrm rot="16200000">
            <a:off x="5714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 name="Circle"/>
          <p:cNvSpPr/>
          <p:nvPr/>
        </p:nvSpPr>
        <p:spPr>
          <a:xfrm rot="16200000">
            <a:off x="6667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 name="Circle"/>
          <p:cNvSpPr/>
          <p:nvPr/>
        </p:nvSpPr>
        <p:spPr>
          <a:xfrm rot="16200000">
            <a:off x="7619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 name="Circle"/>
          <p:cNvSpPr/>
          <p:nvPr/>
        </p:nvSpPr>
        <p:spPr>
          <a:xfrm rot="16200000">
            <a:off x="857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 name="Circle"/>
          <p:cNvSpPr/>
          <p:nvPr/>
        </p:nvSpPr>
        <p:spPr>
          <a:xfrm rot="16200000">
            <a:off x="9524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 name="Circle"/>
          <p:cNvSpPr/>
          <p:nvPr/>
        </p:nvSpPr>
        <p:spPr>
          <a:xfrm rot="16200000">
            <a:off x="10477498"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 name="Circle"/>
          <p:cNvSpPr/>
          <p:nvPr/>
        </p:nvSpPr>
        <p:spPr>
          <a:xfrm rot="16200000">
            <a:off x="11429998"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 name="Circle"/>
          <p:cNvSpPr/>
          <p:nvPr/>
        </p:nvSpPr>
        <p:spPr>
          <a:xfrm rot="16200000">
            <a:off x="1238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 name="Circle"/>
          <p:cNvSpPr/>
          <p:nvPr/>
        </p:nvSpPr>
        <p:spPr>
          <a:xfrm rot="16200000">
            <a:off x="1333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 name="Circle"/>
          <p:cNvSpPr/>
          <p:nvPr/>
        </p:nvSpPr>
        <p:spPr>
          <a:xfrm rot="16200000">
            <a:off x="1428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 name="Circle"/>
          <p:cNvSpPr/>
          <p:nvPr/>
        </p:nvSpPr>
        <p:spPr>
          <a:xfrm rot="16200000">
            <a:off x="1524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 name="Circle"/>
          <p:cNvSpPr/>
          <p:nvPr/>
        </p:nvSpPr>
        <p:spPr>
          <a:xfrm rot="16200000">
            <a:off x="16192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 name="Circle"/>
          <p:cNvSpPr/>
          <p:nvPr/>
        </p:nvSpPr>
        <p:spPr>
          <a:xfrm rot="16200000">
            <a:off x="1714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 name="Circle"/>
          <p:cNvSpPr/>
          <p:nvPr/>
        </p:nvSpPr>
        <p:spPr>
          <a:xfrm rot="16200000">
            <a:off x="1809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 name="Circle"/>
          <p:cNvSpPr/>
          <p:nvPr/>
        </p:nvSpPr>
        <p:spPr>
          <a:xfrm rot="16200000">
            <a:off x="1905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 name="Circle"/>
          <p:cNvSpPr/>
          <p:nvPr/>
        </p:nvSpPr>
        <p:spPr>
          <a:xfrm rot="16200000">
            <a:off x="20002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 name="Circle"/>
          <p:cNvSpPr/>
          <p:nvPr/>
        </p:nvSpPr>
        <p:spPr>
          <a:xfrm rot="16200000">
            <a:off x="2095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 name="Circle"/>
          <p:cNvSpPr/>
          <p:nvPr/>
        </p:nvSpPr>
        <p:spPr>
          <a:xfrm rot="16200000">
            <a:off x="2190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 name="Circle"/>
          <p:cNvSpPr/>
          <p:nvPr/>
        </p:nvSpPr>
        <p:spPr>
          <a:xfrm rot="16200000">
            <a:off x="2286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cxnSp>
        <p:nvCxnSpPr>
          <p:cNvPr id="308" name="Connection Line"/>
          <p:cNvCxnSpPr>
            <a:stCxn id="259" idx="0"/>
            <a:endCxn id="284" idx="0"/>
          </p:cNvCxnSpPr>
          <p:nvPr/>
        </p:nvCxnSpPr>
        <p:spPr>
          <a:xfrm flipH="1" flipV="1">
            <a:off x="1238250" y="10488517"/>
            <a:ext cx="24131" cy="1398683"/>
          </a:xfrm>
          <a:prstGeom prst="straightConnector1">
            <a:avLst/>
          </a:prstGeom>
          <a:ln w="25400">
            <a:solidFill>
              <a:srgbClr val="000000"/>
            </a:solidFill>
            <a:miter lim="400000"/>
          </a:ln>
        </p:spPr>
      </p:cxnSp>
      <p:cxnSp>
        <p:nvCxnSpPr>
          <p:cNvPr id="309" name="Connection Line"/>
          <p:cNvCxnSpPr>
            <a:stCxn id="260" idx="0"/>
            <a:endCxn id="285" idx="0"/>
          </p:cNvCxnSpPr>
          <p:nvPr/>
        </p:nvCxnSpPr>
        <p:spPr>
          <a:xfrm flipV="1">
            <a:off x="2090674" y="10488517"/>
            <a:ext cx="100077" cy="1398683"/>
          </a:xfrm>
          <a:prstGeom prst="straightConnector1">
            <a:avLst/>
          </a:prstGeom>
          <a:ln w="25400">
            <a:solidFill>
              <a:srgbClr val="000000"/>
            </a:solidFill>
            <a:miter lim="400000"/>
          </a:ln>
        </p:spPr>
      </p:cxnSp>
      <p:cxnSp>
        <p:nvCxnSpPr>
          <p:cNvPr id="310" name="Connection Line"/>
          <p:cNvCxnSpPr>
            <a:stCxn id="261" idx="0"/>
            <a:endCxn id="286" idx="0"/>
          </p:cNvCxnSpPr>
          <p:nvPr/>
        </p:nvCxnSpPr>
        <p:spPr>
          <a:xfrm flipH="1" flipV="1">
            <a:off x="3162299" y="10488517"/>
            <a:ext cx="49342" cy="1398683"/>
          </a:xfrm>
          <a:prstGeom prst="straightConnector1">
            <a:avLst/>
          </a:prstGeom>
          <a:ln w="25400">
            <a:solidFill>
              <a:srgbClr val="000000"/>
            </a:solidFill>
            <a:miter lim="400000"/>
          </a:ln>
        </p:spPr>
      </p:cxnSp>
      <p:cxnSp>
        <p:nvCxnSpPr>
          <p:cNvPr id="311" name="Connection Line"/>
          <p:cNvCxnSpPr>
            <a:stCxn id="262" idx="0"/>
            <a:endCxn id="287" idx="0"/>
          </p:cNvCxnSpPr>
          <p:nvPr/>
        </p:nvCxnSpPr>
        <p:spPr>
          <a:xfrm flipH="1" flipV="1">
            <a:off x="4095749" y="10488517"/>
            <a:ext cx="202313" cy="1398683"/>
          </a:xfrm>
          <a:prstGeom prst="straightConnector1">
            <a:avLst/>
          </a:prstGeom>
          <a:ln w="25400">
            <a:solidFill>
              <a:srgbClr val="000000"/>
            </a:solidFill>
            <a:miter lim="400000"/>
          </a:ln>
        </p:spPr>
      </p:cxnSp>
      <p:cxnSp>
        <p:nvCxnSpPr>
          <p:cNvPr id="312" name="Connection Line"/>
          <p:cNvCxnSpPr>
            <a:stCxn id="263" idx="0"/>
            <a:endCxn id="288" idx="0"/>
          </p:cNvCxnSpPr>
          <p:nvPr/>
        </p:nvCxnSpPr>
        <p:spPr>
          <a:xfrm flipH="1" flipV="1">
            <a:off x="5048249" y="10488517"/>
            <a:ext cx="8511" cy="1398683"/>
          </a:xfrm>
          <a:prstGeom prst="straightConnector1">
            <a:avLst/>
          </a:prstGeom>
          <a:ln w="25400">
            <a:solidFill>
              <a:srgbClr val="000000"/>
            </a:solidFill>
            <a:miter lim="400000"/>
          </a:ln>
        </p:spPr>
      </p:cxnSp>
      <p:cxnSp>
        <p:nvCxnSpPr>
          <p:cNvPr id="313" name="Connection Line"/>
          <p:cNvCxnSpPr>
            <a:stCxn id="264" idx="0"/>
            <a:endCxn id="289" idx="0"/>
          </p:cNvCxnSpPr>
          <p:nvPr/>
        </p:nvCxnSpPr>
        <p:spPr>
          <a:xfrm flipH="1" flipV="1">
            <a:off x="6000749" y="10488517"/>
            <a:ext cx="2478" cy="1398683"/>
          </a:xfrm>
          <a:prstGeom prst="straightConnector1">
            <a:avLst/>
          </a:prstGeom>
          <a:ln w="25400">
            <a:solidFill>
              <a:srgbClr val="000000"/>
            </a:solidFill>
            <a:miter lim="400000"/>
          </a:ln>
        </p:spPr>
      </p:cxnSp>
      <p:cxnSp>
        <p:nvCxnSpPr>
          <p:cNvPr id="314" name="Connection Line"/>
          <p:cNvCxnSpPr>
            <a:stCxn id="265" idx="0"/>
            <a:endCxn id="290" idx="0"/>
          </p:cNvCxnSpPr>
          <p:nvPr/>
        </p:nvCxnSpPr>
        <p:spPr>
          <a:xfrm flipH="1" flipV="1">
            <a:off x="6953249" y="10488517"/>
            <a:ext cx="117985" cy="1398683"/>
          </a:xfrm>
          <a:prstGeom prst="straightConnector1">
            <a:avLst/>
          </a:prstGeom>
          <a:ln w="25400">
            <a:solidFill>
              <a:srgbClr val="000000"/>
            </a:solidFill>
            <a:miter lim="400000"/>
          </a:ln>
        </p:spPr>
      </p:cxnSp>
      <p:cxnSp>
        <p:nvCxnSpPr>
          <p:cNvPr id="315" name="Connection Line"/>
          <p:cNvCxnSpPr>
            <a:stCxn id="266" idx="0"/>
            <a:endCxn id="291" idx="0"/>
          </p:cNvCxnSpPr>
          <p:nvPr/>
        </p:nvCxnSpPr>
        <p:spPr>
          <a:xfrm flipH="1" flipV="1">
            <a:off x="7905749" y="10488517"/>
            <a:ext cx="10923" cy="1398683"/>
          </a:xfrm>
          <a:prstGeom prst="straightConnector1">
            <a:avLst/>
          </a:prstGeom>
          <a:ln w="25400">
            <a:solidFill>
              <a:srgbClr val="000000"/>
            </a:solidFill>
            <a:miter lim="400000"/>
          </a:ln>
        </p:spPr>
      </p:cxnSp>
      <p:cxnSp>
        <p:nvCxnSpPr>
          <p:cNvPr id="316" name="Connection Line"/>
          <p:cNvCxnSpPr>
            <a:stCxn id="267" idx="0"/>
            <a:endCxn id="292" idx="0"/>
          </p:cNvCxnSpPr>
          <p:nvPr/>
        </p:nvCxnSpPr>
        <p:spPr>
          <a:xfrm flipH="1" flipV="1">
            <a:off x="8858249" y="10488517"/>
            <a:ext cx="16511" cy="1398683"/>
          </a:xfrm>
          <a:prstGeom prst="straightConnector1">
            <a:avLst/>
          </a:prstGeom>
          <a:ln w="25400">
            <a:solidFill>
              <a:srgbClr val="000000"/>
            </a:solidFill>
            <a:miter lim="400000"/>
          </a:ln>
        </p:spPr>
      </p:cxnSp>
      <p:cxnSp>
        <p:nvCxnSpPr>
          <p:cNvPr id="317" name="Connection Line"/>
          <p:cNvCxnSpPr>
            <a:stCxn id="268" idx="0"/>
            <a:endCxn id="293" idx="0"/>
          </p:cNvCxnSpPr>
          <p:nvPr/>
        </p:nvCxnSpPr>
        <p:spPr>
          <a:xfrm flipH="1" flipV="1">
            <a:off x="9810749" y="10488517"/>
            <a:ext cx="23883" cy="1398683"/>
          </a:xfrm>
          <a:prstGeom prst="straightConnector1">
            <a:avLst/>
          </a:prstGeom>
          <a:ln w="25400">
            <a:solidFill>
              <a:srgbClr val="000000"/>
            </a:solidFill>
            <a:miter lim="400000"/>
          </a:ln>
        </p:spPr>
      </p:cxnSp>
      <p:cxnSp>
        <p:nvCxnSpPr>
          <p:cNvPr id="318" name="Connection Line"/>
          <p:cNvCxnSpPr>
            <a:stCxn id="269" idx="0"/>
            <a:endCxn id="294" idx="0"/>
          </p:cNvCxnSpPr>
          <p:nvPr/>
        </p:nvCxnSpPr>
        <p:spPr>
          <a:xfrm flipV="1">
            <a:off x="10726038" y="10488517"/>
            <a:ext cx="37211" cy="1398683"/>
          </a:xfrm>
          <a:prstGeom prst="straightConnector1">
            <a:avLst/>
          </a:prstGeom>
          <a:ln w="25400">
            <a:solidFill>
              <a:srgbClr val="000000"/>
            </a:solidFill>
            <a:miter lim="400000"/>
          </a:ln>
        </p:spPr>
      </p:cxnSp>
      <p:cxnSp>
        <p:nvCxnSpPr>
          <p:cNvPr id="319" name="Connection Line"/>
          <p:cNvCxnSpPr>
            <a:stCxn id="270" idx="0"/>
            <a:endCxn id="295" idx="0"/>
          </p:cNvCxnSpPr>
          <p:nvPr/>
        </p:nvCxnSpPr>
        <p:spPr>
          <a:xfrm flipV="1">
            <a:off x="11320647" y="10488517"/>
            <a:ext cx="395102" cy="1398683"/>
          </a:xfrm>
          <a:prstGeom prst="straightConnector1">
            <a:avLst/>
          </a:prstGeom>
          <a:ln w="25400">
            <a:solidFill>
              <a:srgbClr val="000000"/>
            </a:solidFill>
            <a:miter lim="400000"/>
          </a:ln>
        </p:spPr>
      </p:cxnSp>
      <p:cxnSp>
        <p:nvCxnSpPr>
          <p:cNvPr id="320" name="Connection Line"/>
          <p:cNvCxnSpPr>
            <a:stCxn id="271" idx="0"/>
            <a:endCxn id="296" idx="0"/>
          </p:cNvCxnSpPr>
          <p:nvPr/>
        </p:nvCxnSpPr>
        <p:spPr>
          <a:xfrm flipH="1" flipV="1">
            <a:off x="12668249" y="10488517"/>
            <a:ext cx="21782" cy="1398683"/>
          </a:xfrm>
          <a:prstGeom prst="straightConnector1">
            <a:avLst/>
          </a:prstGeom>
          <a:ln w="25400">
            <a:solidFill>
              <a:srgbClr val="000000"/>
            </a:solidFill>
            <a:miter lim="400000"/>
          </a:ln>
        </p:spPr>
      </p:cxnSp>
      <p:cxnSp>
        <p:nvCxnSpPr>
          <p:cNvPr id="321" name="Connection Line"/>
          <p:cNvCxnSpPr>
            <a:stCxn id="272" idx="0"/>
            <a:endCxn id="297" idx="0"/>
          </p:cNvCxnSpPr>
          <p:nvPr/>
        </p:nvCxnSpPr>
        <p:spPr>
          <a:xfrm flipH="1" flipV="1">
            <a:off x="13620750" y="10488517"/>
            <a:ext cx="245619" cy="1398683"/>
          </a:xfrm>
          <a:prstGeom prst="straightConnector1">
            <a:avLst/>
          </a:prstGeom>
          <a:ln w="25400">
            <a:solidFill>
              <a:srgbClr val="000000"/>
            </a:solidFill>
            <a:miter lim="400000"/>
          </a:ln>
        </p:spPr>
      </p:cxnSp>
      <p:cxnSp>
        <p:nvCxnSpPr>
          <p:cNvPr id="322" name="Connection Line"/>
          <p:cNvCxnSpPr>
            <a:stCxn id="273" idx="0"/>
            <a:endCxn id="298" idx="0"/>
          </p:cNvCxnSpPr>
          <p:nvPr/>
        </p:nvCxnSpPr>
        <p:spPr>
          <a:xfrm flipH="1" flipV="1">
            <a:off x="14573250" y="10488517"/>
            <a:ext cx="34164" cy="1398683"/>
          </a:xfrm>
          <a:prstGeom prst="straightConnector1">
            <a:avLst/>
          </a:prstGeom>
          <a:ln w="25400">
            <a:solidFill>
              <a:srgbClr val="000000"/>
            </a:solidFill>
            <a:miter lim="400000"/>
          </a:ln>
        </p:spPr>
      </p:cxnSp>
      <p:cxnSp>
        <p:nvCxnSpPr>
          <p:cNvPr id="323" name="Connection Line"/>
          <p:cNvCxnSpPr>
            <a:stCxn id="274" idx="0"/>
            <a:endCxn id="299" idx="0"/>
          </p:cNvCxnSpPr>
          <p:nvPr/>
        </p:nvCxnSpPr>
        <p:spPr>
          <a:xfrm flipV="1">
            <a:off x="15402241" y="10488517"/>
            <a:ext cx="123509" cy="1398683"/>
          </a:xfrm>
          <a:prstGeom prst="straightConnector1">
            <a:avLst/>
          </a:prstGeom>
          <a:ln w="25400">
            <a:solidFill>
              <a:srgbClr val="000000"/>
            </a:solidFill>
            <a:miter lim="400000"/>
          </a:ln>
        </p:spPr>
      </p:cxnSp>
      <p:cxnSp>
        <p:nvCxnSpPr>
          <p:cNvPr id="324" name="Connection Line"/>
          <p:cNvCxnSpPr>
            <a:stCxn id="275" idx="0"/>
            <a:endCxn id="300" idx="0"/>
          </p:cNvCxnSpPr>
          <p:nvPr/>
        </p:nvCxnSpPr>
        <p:spPr>
          <a:xfrm flipH="1" flipV="1">
            <a:off x="16478250" y="10488517"/>
            <a:ext cx="91122" cy="1398683"/>
          </a:xfrm>
          <a:prstGeom prst="straightConnector1">
            <a:avLst/>
          </a:prstGeom>
          <a:ln w="25400">
            <a:solidFill>
              <a:srgbClr val="000000"/>
            </a:solidFill>
            <a:miter lim="400000"/>
          </a:ln>
        </p:spPr>
      </p:cxnSp>
      <p:cxnSp>
        <p:nvCxnSpPr>
          <p:cNvPr id="325" name="Connection Line"/>
          <p:cNvCxnSpPr>
            <a:stCxn id="276" idx="0"/>
            <a:endCxn id="301" idx="0"/>
          </p:cNvCxnSpPr>
          <p:nvPr/>
        </p:nvCxnSpPr>
        <p:spPr>
          <a:xfrm flipH="1" flipV="1">
            <a:off x="17430750" y="10488517"/>
            <a:ext cx="160528" cy="1398683"/>
          </a:xfrm>
          <a:prstGeom prst="straightConnector1">
            <a:avLst/>
          </a:prstGeom>
          <a:ln w="25400">
            <a:solidFill>
              <a:srgbClr val="000000"/>
            </a:solidFill>
            <a:miter lim="400000"/>
          </a:ln>
        </p:spPr>
      </p:cxnSp>
      <p:cxnSp>
        <p:nvCxnSpPr>
          <p:cNvPr id="326" name="Connection Line"/>
          <p:cNvCxnSpPr>
            <a:stCxn id="277" idx="0"/>
            <a:endCxn id="302" idx="0"/>
          </p:cNvCxnSpPr>
          <p:nvPr/>
        </p:nvCxnSpPr>
        <p:spPr>
          <a:xfrm flipH="1" flipV="1">
            <a:off x="18383250" y="10488517"/>
            <a:ext cx="25782" cy="1398683"/>
          </a:xfrm>
          <a:prstGeom prst="straightConnector1">
            <a:avLst/>
          </a:prstGeom>
          <a:ln w="25400">
            <a:solidFill>
              <a:srgbClr val="000000"/>
            </a:solidFill>
            <a:miter lim="400000"/>
          </a:ln>
        </p:spPr>
      </p:cxnSp>
      <p:cxnSp>
        <p:nvCxnSpPr>
          <p:cNvPr id="327" name="Connection Line"/>
          <p:cNvCxnSpPr>
            <a:stCxn id="278" idx="0"/>
            <a:endCxn id="303" idx="0"/>
          </p:cNvCxnSpPr>
          <p:nvPr/>
        </p:nvCxnSpPr>
        <p:spPr>
          <a:xfrm flipH="1" flipV="1">
            <a:off x="19335750" y="10488517"/>
            <a:ext cx="17017" cy="1398683"/>
          </a:xfrm>
          <a:prstGeom prst="straightConnector1">
            <a:avLst/>
          </a:prstGeom>
          <a:ln w="25400">
            <a:solidFill>
              <a:srgbClr val="000000"/>
            </a:solidFill>
            <a:miter lim="400000"/>
          </a:ln>
        </p:spPr>
      </p:cxnSp>
      <p:cxnSp>
        <p:nvCxnSpPr>
          <p:cNvPr id="328" name="Connection Line"/>
          <p:cNvCxnSpPr>
            <a:stCxn id="279" idx="0"/>
            <a:endCxn id="304" idx="0"/>
          </p:cNvCxnSpPr>
          <p:nvPr/>
        </p:nvCxnSpPr>
        <p:spPr>
          <a:xfrm flipH="1" flipV="1">
            <a:off x="20288250" y="10488517"/>
            <a:ext cx="27434" cy="1398683"/>
          </a:xfrm>
          <a:prstGeom prst="straightConnector1">
            <a:avLst/>
          </a:prstGeom>
          <a:ln w="25400">
            <a:solidFill>
              <a:srgbClr val="000000"/>
            </a:solidFill>
            <a:miter lim="400000"/>
          </a:ln>
        </p:spPr>
      </p:cxnSp>
      <p:cxnSp>
        <p:nvCxnSpPr>
          <p:cNvPr id="329" name="Connection Line"/>
          <p:cNvCxnSpPr>
            <a:stCxn id="280" idx="0"/>
            <a:endCxn id="305" idx="0"/>
          </p:cNvCxnSpPr>
          <p:nvPr/>
        </p:nvCxnSpPr>
        <p:spPr>
          <a:xfrm flipH="1" flipV="1">
            <a:off x="21240750" y="10488517"/>
            <a:ext cx="24768" cy="1398683"/>
          </a:xfrm>
          <a:prstGeom prst="straightConnector1">
            <a:avLst/>
          </a:prstGeom>
          <a:ln w="25400">
            <a:solidFill>
              <a:srgbClr val="000000"/>
            </a:solidFill>
            <a:miter lim="400000"/>
          </a:ln>
        </p:spPr>
      </p:cxnSp>
      <p:cxnSp>
        <p:nvCxnSpPr>
          <p:cNvPr id="330" name="Connection Line"/>
          <p:cNvCxnSpPr>
            <a:stCxn id="281" idx="0"/>
            <a:endCxn id="306" idx="0"/>
          </p:cNvCxnSpPr>
          <p:nvPr/>
        </p:nvCxnSpPr>
        <p:spPr>
          <a:xfrm flipH="1" flipV="1">
            <a:off x="22193250" y="10488517"/>
            <a:ext cx="38801" cy="1398683"/>
          </a:xfrm>
          <a:prstGeom prst="straightConnector1">
            <a:avLst/>
          </a:prstGeom>
          <a:ln w="25400">
            <a:solidFill>
              <a:srgbClr val="000000"/>
            </a:solidFill>
            <a:miter lim="400000"/>
          </a:ln>
        </p:spPr>
      </p:cxnSp>
      <p:cxnSp>
        <p:nvCxnSpPr>
          <p:cNvPr id="331" name="Connection Line"/>
          <p:cNvCxnSpPr>
            <a:stCxn id="282" idx="0"/>
            <a:endCxn id="307" idx="0"/>
          </p:cNvCxnSpPr>
          <p:nvPr/>
        </p:nvCxnSpPr>
        <p:spPr>
          <a:xfrm flipH="1" flipV="1">
            <a:off x="23145750" y="10488517"/>
            <a:ext cx="44392" cy="1398683"/>
          </a:xfrm>
          <a:prstGeom prst="straightConnector1">
            <a:avLst/>
          </a:prstGeom>
          <a:ln w="25400">
            <a:solidFill>
              <a:srgbClr val="000000"/>
            </a:solidFill>
            <a:miter lim="400000"/>
          </a:ln>
        </p:spPr>
      </p:cxnSp>
      <p:sp>
        <p:nvSpPr>
          <p:cNvPr id="332" name="Line"/>
          <p:cNvSpPr/>
          <p:nvPr/>
        </p:nvSpPr>
        <p:spPr>
          <a:xfrm flipV="1">
            <a:off x="15162972" y="2230088"/>
            <a:ext cx="1" cy="789565"/>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3" name="neural network"/>
          <p:cNvSpPr/>
          <p:nvPr/>
        </p:nvSpPr>
        <p:spPr>
          <a:xfrm>
            <a:off x="642611" y="3056084"/>
            <a:ext cx="23098778" cy="7703450"/>
          </a:xfrm>
          <a:prstGeom prst="roundRect">
            <a:avLst>
              <a:gd name="adj" fmla="val 2473"/>
            </a:avLst>
          </a:prstGeom>
          <a:solidFill>
            <a:srgbClr val="FFFFFF"/>
          </a:solidFill>
          <a:ln w="762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10000" b="0">
                <a:latin typeface="+mn-lt"/>
                <a:ea typeface="+mn-ea"/>
                <a:cs typeface="+mn-cs"/>
                <a:sym typeface="Helvetica Neue"/>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Helvetica Neue"/>
                <a:sym typeface="Helvetica Neue"/>
              </a:rPr>
              <a:t>neural network</a:t>
            </a:r>
          </a:p>
        </p:txBody>
      </p:sp>
      <p:sp>
        <p:nvSpPr>
          <p:cNvPr id="4" name="TextBox 3">
            <a:extLst>
              <a:ext uri="{FF2B5EF4-FFF2-40B4-BE49-F238E27FC236}">
                <a16:creationId xmlns:a16="http://schemas.microsoft.com/office/drawing/2014/main" id="{4D1C1E55-A55D-7087-7558-6EFE6CDE38E7}"/>
              </a:ext>
            </a:extLst>
          </p:cNvPr>
          <p:cNvSpPr txBox="1"/>
          <p:nvPr/>
        </p:nvSpPr>
        <p:spPr>
          <a:xfrm>
            <a:off x="17744344" y="13093732"/>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7" name="Rectangle"/>
          <p:cNvSpPr/>
          <p:nvPr/>
        </p:nvSpPr>
        <p:spPr>
          <a:xfrm>
            <a:off x="11167171" y="2152650"/>
            <a:ext cx="4750854" cy="9410700"/>
          </a:xfrm>
          <a:prstGeom prst="rect">
            <a:avLst/>
          </a:prstGeom>
          <a:ln w="635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38" name="0…"/>
          <p:cNvSpPr txBox="1"/>
          <p:nvPr/>
        </p:nvSpPr>
        <p:spPr>
          <a:xfrm>
            <a:off x="10340749" y="2452403"/>
            <a:ext cx="537973" cy="4267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0</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1</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2</a:t>
            </a:r>
          </a:p>
        </p:txBody>
      </p:sp>
      <p:sp>
        <p:nvSpPr>
          <p:cNvPr id="339" name="a"/>
          <p:cNvSpPr txBox="1"/>
          <p:nvPr/>
        </p:nvSpPr>
        <p:spPr>
          <a:xfrm>
            <a:off x="11732312" y="2391668"/>
            <a:ext cx="50977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a:t>
            </a:r>
          </a:p>
        </p:txBody>
      </p:sp>
      <p:sp>
        <p:nvSpPr>
          <p:cNvPr id="340" name="able"/>
          <p:cNvSpPr txBox="1"/>
          <p:nvPr/>
        </p:nvSpPr>
        <p:spPr>
          <a:xfrm>
            <a:off x="11732312" y="3407668"/>
            <a:ext cx="158191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able</a:t>
            </a:r>
          </a:p>
        </p:txBody>
      </p:sp>
      <p:sp>
        <p:nvSpPr>
          <p:cNvPr id="341" name="about"/>
          <p:cNvSpPr txBox="1"/>
          <p:nvPr/>
        </p:nvSpPr>
        <p:spPr>
          <a:xfrm>
            <a:off x="11732312" y="4423668"/>
            <a:ext cx="210388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about</a:t>
            </a:r>
          </a:p>
        </p:txBody>
      </p:sp>
      <p:sp>
        <p:nvSpPr>
          <p:cNvPr id="342" name="zygote"/>
          <p:cNvSpPr txBox="1"/>
          <p:nvPr/>
        </p:nvSpPr>
        <p:spPr>
          <a:xfrm>
            <a:off x="11732312" y="10265667"/>
            <a:ext cx="240030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zygote</a:t>
            </a:r>
          </a:p>
        </p:txBody>
      </p:sp>
      <p:sp>
        <p:nvSpPr>
          <p:cNvPr id="343" name="92,487"/>
          <p:cNvSpPr txBox="1"/>
          <p:nvPr/>
        </p:nvSpPr>
        <p:spPr>
          <a:xfrm>
            <a:off x="8454565" y="10302151"/>
            <a:ext cx="24444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r">
              <a:defRPr b="0">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92,487</a:t>
            </a:r>
          </a:p>
        </p:txBody>
      </p:sp>
      <p:grpSp>
        <p:nvGrpSpPr>
          <p:cNvPr id="347" name="Group"/>
          <p:cNvGrpSpPr/>
          <p:nvPr/>
        </p:nvGrpSpPr>
        <p:grpSpPr>
          <a:xfrm>
            <a:off x="12684120" y="7471667"/>
            <a:ext cx="127001" cy="635001"/>
            <a:chOff x="0" y="0"/>
            <a:chExt cx="127000" cy="635000"/>
          </a:xfrm>
        </p:grpSpPr>
        <p:sp>
          <p:nvSpPr>
            <p:cNvPr id="344" name="Circle"/>
            <p:cNvSpPr/>
            <p:nvPr/>
          </p:nvSpPr>
          <p:spPr>
            <a:xfrm>
              <a:off x="0" y="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5" name="Circle"/>
            <p:cNvSpPr/>
            <p:nvPr/>
          </p:nvSpPr>
          <p:spPr>
            <a:xfrm>
              <a:off x="0" y="25400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6" name="Circle"/>
            <p:cNvSpPr/>
            <p:nvPr/>
          </p:nvSpPr>
          <p:spPr>
            <a:xfrm>
              <a:off x="0" y="50800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2" name="TextBox 1">
            <a:extLst>
              <a:ext uri="{FF2B5EF4-FFF2-40B4-BE49-F238E27FC236}">
                <a16:creationId xmlns:a16="http://schemas.microsoft.com/office/drawing/2014/main" id="{EA438969-1FEB-349F-0D3E-94E6FBE1ABE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 name="Rectangle"/>
          <p:cNvSpPr/>
          <p:nvPr/>
        </p:nvSpPr>
        <p:spPr>
          <a:xfrm>
            <a:off x="11167171" y="2152650"/>
            <a:ext cx="4750854" cy="9410700"/>
          </a:xfrm>
          <a:prstGeom prst="rect">
            <a:avLst/>
          </a:prstGeom>
          <a:ln w="635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52" name="apex"/>
          <p:cNvSpPr txBox="1"/>
          <p:nvPr/>
        </p:nvSpPr>
        <p:spPr>
          <a:xfrm>
            <a:off x="11732312" y="5820668"/>
            <a:ext cx="176631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apex</a:t>
            </a:r>
          </a:p>
        </p:txBody>
      </p:sp>
      <p:sp>
        <p:nvSpPr>
          <p:cNvPr id="353" name="39"/>
          <p:cNvSpPr txBox="1"/>
          <p:nvPr/>
        </p:nvSpPr>
        <p:spPr>
          <a:xfrm>
            <a:off x="9937417" y="5857151"/>
            <a:ext cx="96164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r">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39</a:t>
            </a:r>
          </a:p>
        </p:txBody>
      </p:sp>
      <p:sp>
        <p:nvSpPr>
          <p:cNvPr id="354" name="a"/>
          <p:cNvSpPr txBox="1"/>
          <p:nvPr/>
        </p:nvSpPr>
        <p:spPr>
          <a:xfrm>
            <a:off x="11732312" y="2391668"/>
            <a:ext cx="50977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a:t>
            </a:r>
          </a:p>
        </p:txBody>
      </p:sp>
      <p:sp>
        <p:nvSpPr>
          <p:cNvPr id="355" name="able"/>
          <p:cNvSpPr txBox="1"/>
          <p:nvPr/>
        </p:nvSpPr>
        <p:spPr>
          <a:xfrm>
            <a:off x="11732312" y="3471168"/>
            <a:ext cx="158191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able</a:t>
            </a:r>
          </a:p>
        </p:txBody>
      </p:sp>
      <p:sp>
        <p:nvSpPr>
          <p:cNvPr id="356" name="about"/>
          <p:cNvSpPr txBox="1"/>
          <p:nvPr/>
        </p:nvSpPr>
        <p:spPr>
          <a:xfrm>
            <a:off x="11732312" y="4537968"/>
            <a:ext cx="210388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about</a:t>
            </a:r>
          </a:p>
        </p:txBody>
      </p:sp>
      <p:sp>
        <p:nvSpPr>
          <p:cNvPr id="357" name="zenith"/>
          <p:cNvSpPr txBox="1"/>
          <p:nvPr/>
        </p:nvSpPr>
        <p:spPr>
          <a:xfrm>
            <a:off x="11732312" y="8614667"/>
            <a:ext cx="2145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zenith</a:t>
            </a:r>
          </a:p>
        </p:txBody>
      </p:sp>
      <p:sp>
        <p:nvSpPr>
          <p:cNvPr id="358" name="zygote"/>
          <p:cNvSpPr txBox="1"/>
          <p:nvPr/>
        </p:nvSpPr>
        <p:spPr>
          <a:xfrm>
            <a:off x="11732312" y="10265667"/>
            <a:ext cx="240030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zygote</a:t>
            </a:r>
          </a:p>
        </p:txBody>
      </p:sp>
      <p:sp>
        <p:nvSpPr>
          <p:cNvPr id="359" name="92,487"/>
          <p:cNvSpPr txBox="1"/>
          <p:nvPr/>
        </p:nvSpPr>
        <p:spPr>
          <a:xfrm>
            <a:off x="8454565" y="10302151"/>
            <a:ext cx="24444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r">
              <a:defRPr b="0">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92,487</a:t>
            </a:r>
          </a:p>
        </p:txBody>
      </p:sp>
      <p:grpSp>
        <p:nvGrpSpPr>
          <p:cNvPr id="363" name="Group"/>
          <p:cNvGrpSpPr/>
          <p:nvPr/>
        </p:nvGrpSpPr>
        <p:grpSpPr>
          <a:xfrm>
            <a:off x="12684120" y="7471667"/>
            <a:ext cx="127001" cy="635001"/>
            <a:chOff x="0" y="0"/>
            <a:chExt cx="127000" cy="635000"/>
          </a:xfrm>
        </p:grpSpPr>
        <p:sp>
          <p:nvSpPr>
            <p:cNvPr id="360" name="Circle"/>
            <p:cNvSpPr/>
            <p:nvPr/>
          </p:nvSpPr>
          <p:spPr>
            <a:xfrm>
              <a:off x="0" y="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1" name="Circle"/>
            <p:cNvSpPr/>
            <p:nvPr/>
          </p:nvSpPr>
          <p:spPr>
            <a:xfrm>
              <a:off x="0" y="25400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2" name="Circle"/>
            <p:cNvSpPr/>
            <p:nvPr/>
          </p:nvSpPr>
          <p:spPr>
            <a:xfrm>
              <a:off x="0" y="50800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72" name="Group"/>
          <p:cNvGrpSpPr/>
          <p:nvPr/>
        </p:nvGrpSpPr>
        <p:grpSpPr>
          <a:xfrm>
            <a:off x="12703170" y="5556243"/>
            <a:ext cx="88901" cy="4737101"/>
            <a:chOff x="0" y="0"/>
            <a:chExt cx="88900" cy="4737100"/>
          </a:xfrm>
        </p:grpSpPr>
        <p:grpSp>
          <p:nvGrpSpPr>
            <p:cNvPr id="367" name="Group"/>
            <p:cNvGrpSpPr/>
            <p:nvPr/>
          </p:nvGrpSpPr>
          <p:grpSpPr>
            <a:xfrm>
              <a:off x="0" y="0"/>
              <a:ext cx="88900" cy="495300"/>
              <a:chOff x="0" y="0"/>
              <a:chExt cx="88900" cy="495300"/>
            </a:xfrm>
          </p:grpSpPr>
          <p:sp>
            <p:nvSpPr>
              <p:cNvPr id="364" name="Circle"/>
              <p:cNvSpPr/>
              <p:nvPr/>
            </p:nvSpPr>
            <p:spPr>
              <a:xfrm>
                <a:off x="0" y="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5" name="Circle"/>
              <p:cNvSpPr/>
              <p:nvPr/>
            </p:nvSpPr>
            <p:spPr>
              <a:xfrm>
                <a:off x="0" y="20320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6" name="Circle"/>
              <p:cNvSpPr/>
              <p:nvPr/>
            </p:nvSpPr>
            <p:spPr>
              <a:xfrm>
                <a:off x="0" y="40640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71" name="Group"/>
            <p:cNvGrpSpPr/>
            <p:nvPr/>
          </p:nvGrpSpPr>
          <p:grpSpPr>
            <a:xfrm>
              <a:off x="0" y="4241800"/>
              <a:ext cx="88900" cy="495300"/>
              <a:chOff x="0" y="0"/>
              <a:chExt cx="88900" cy="495300"/>
            </a:xfrm>
          </p:grpSpPr>
          <p:sp>
            <p:nvSpPr>
              <p:cNvPr id="368" name="Circle"/>
              <p:cNvSpPr/>
              <p:nvPr/>
            </p:nvSpPr>
            <p:spPr>
              <a:xfrm>
                <a:off x="0" y="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9" name="Circle"/>
              <p:cNvSpPr/>
              <p:nvPr/>
            </p:nvSpPr>
            <p:spPr>
              <a:xfrm>
                <a:off x="0" y="20320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0" name="Circle"/>
              <p:cNvSpPr/>
              <p:nvPr/>
            </p:nvSpPr>
            <p:spPr>
              <a:xfrm>
                <a:off x="0" y="40640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sp>
        <p:nvSpPr>
          <p:cNvPr id="373" name="56,356"/>
          <p:cNvSpPr txBox="1"/>
          <p:nvPr/>
        </p:nvSpPr>
        <p:spPr>
          <a:xfrm>
            <a:off x="8429165" y="8703567"/>
            <a:ext cx="24444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56,356</a:t>
            </a:r>
          </a:p>
        </p:txBody>
      </p:sp>
      <p:sp>
        <p:nvSpPr>
          <p:cNvPr id="374" name="0…"/>
          <p:cNvSpPr txBox="1"/>
          <p:nvPr/>
        </p:nvSpPr>
        <p:spPr>
          <a:xfrm>
            <a:off x="10340749" y="2452403"/>
            <a:ext cx="537973" cy="4267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0</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1</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2</a:t>
            </a:r>
          </a:p>
        </p:txBody>
      </p:sp>
      <p:sp>
        <p:nvSpPr>
          <p:cNvPr id="2" name="TextBox 1">
            <a:extLst>
              <a:ext uri="{FF2B5EF4-FFF2-40B4-BE49-F238E27FC236}">
                <a16:creationId xmlns:a16="http://schemas.microsoft.com/office/drawing/2014/main" id="{561EFE6D-B893-DDC4-9AA5-A3A35BF19E3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iterate>
                                    <p:tmAbs val="0"/>
                                  </p:iterate>
                                  <p:childTnLst>
                                    <p:set>
                                      <p:cBhvr>
                                        <p:cTn id="6" fill="hold"/>
                                        <p:tgtEl>
                                          <p:spTgt spid="352"/>
                                        </p:tgtEl>
                                        <p:attrNameLst>
                                          <p:attrName>style.visibility</p:attrName>
                                        </p:attrNameLst>
                                      </p:cBhvr>
                                      <p:to>
                                        <p:strVal val="visible"/>
                                      </p:to>
                                    </p:set>
                                    <p:anim calcmode="lin" valueType="num">
                                      <p:cBhvr>
                                        <p:cTn id="7" dur="500" fill="hold"/>
                                        <p:tgtEl>
                                          <p:spTgt spid="352"/>
                                        </p:tgtEl>
                                        <p:attrNameLst>
                                          <p:attrName>ppt_x</p:attrName>
                                        </p:attrNameLst>
                                      </p:cBhvr>
                                      <p:tavLst>
                                        <p:tav tm="0">
                                          <p:val>
                                            <p:strVal val="1+#ppt_w/2"/>
                                          </p:val>
                                        </p:tav>
                                        <p:tav tm="100000">
                                          <p:val>
                                            <p:strVal val="#ppt_x"/>
                                          </p:val>
                                        </p:tav>
                                      </p:tavLst>
                                    </p:anim>
                                    <p:anim calcmode="lin" valueType="num">
                                      <p:cBhvr>
                                        <p:cTn id="8" dur="500" fill="hold"/>
                                        <p:tgtEl>
                                          <p:spTgt spid="35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iterate>
                                    <p:tmAbs val="0"/>
                                  </p:iterate>
                                  <p:childTnLst>
                                    <p:set>
                                      <p:cBhvr>
                                        <p:cTn id="11" fill="hold"/>
                                        <p:tgtEl>
                                          <p:spTgt spid="357"/>
                                        </p:tgtEl>
                                        <p:attrNameLst>
                                          <p:attrName>style.visibility</p:attrName>
                                        </p:attrNameLst>
                                      </p:cBhvr>
                                      <p:to>
                                        <p:strVal val="visible"/>
                                      </p:to>
                                    </p:set>
                                    <p:anim calcmode="lin" valueType="num">
                                      <p:cBhvr>
                                        <p:cTn id="12" dur="500" fill="hold"/>
                                        <p:tgtEl>
                                          <p:spTgt spid="357"/>
                                        </p:tgtEl>
                                        <p:attrNameLst>
                                          <p:attrName>ppt_x</p:attrName>
                                        </p:attrNameLst>
                                      </p:cBhvr>
                                      <p:tavLst>
                                        <p:tav tm="0">
                                          <p:val>
                                            <p:strVal val="0-#ppt_w/2"/>
                                          </p:val>
                                        </p:tav>
                                        <p:tav tm="100000">
                                          <p:val>
                                            <p:strVal val="#ppt_x"/>
                                          </p:val>
                                        </p:tav>
                                      </p:tavLst>
                                    </p:anim>
                                    <p:anim calcmode="lin" valueType="num">
                                      <p:cBhvr>
                                        <p:cTn id="13" dur="500" fill="hold"/>
                                        <p:tgtEl>
                                          <p:spTgt spid="35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0" presetClass="entr" fill="hold" grpId="0" nodeType="afterEffect">
                                  <p:stCondLst>
                                    <p:cond delay="0"/>
                                  </p:stCondLst>
                                  <p:iterate>
                                    <p:tmAbs val="0"/>
                                  </p:iterate>
                                  <p:childTnLst>
                                    <p:set>
                                      <p:cBhvr>
                                        <p:cTn id="16" fill="hold"/>
                                        <p:tgtEl>
                                          <p:spTgt spid="353"/>
                                        </p:tgtEl>
                                        <p:attrNameLst>
                                          <p:attrName>style.visibility</p:attrName>
                                        </p:attrNameLst>
                                      </p:cBhvr>
                                      <p:to>
                                        <p:strVal val="visible"/>
                                      </p:to>
                                    </p:set>
                                    <p:animEffect transition="in" filter="fade">
                                      <p:cBhvr>
                                        <p:cTn id="17" dur="500"/>
                                        <p:tgtEl>
                                          <p:spTgt spid="353"/>
                                        </p:tgtEl>
                                      </p:cBhvr>
                                    </p:animEffect>
                                  </p:childTnLst>
                                </p:cTn>
                              </p:par>
                            </p:childTnLst>
                          </p:cTn>
                        </p:par>
                        <p:par>
                          <p:cTn id="18" fill="hold">
                            <p:stCondLst>
                              <p:cond delay="1500"/>
                            </p:stCondLst>
                            <p:childTnLst>
                              <p:par>
                                <p:cTn id="19" presetID="10" presetClass="entr" fill="hold" grpId="0" nodeType="afterEffect">
                                  <p:stCondLst>
                                    <p:cond delay="0"/>
                                  </p:stCondLst>
                                  <p:iterate>
                                    <p:tmAbs val="0"/>
                                  </p:iterate>
                                  <p:childTnLst>
                                    <p:set>
                                      <p:cBhvr>
                                        <p:cTn id="20" fill="hold"/>
                                        <p:tgtEl>
                                          <p:spTgt spid="373"/>
                                        </p:tgtEl>
                                        <p:attrNameLst>
                                          <p:attrName>style.visibility</p:attrName>
                                        </p:attrNameLst>
                                      </p:cBhvr>
                                      <p:to>
                                        <p:strVal val="visible"/>
                                      </p:to>
                                    </p:set>
                                    <p:animEffect transition="in" filter="fade">
                                      <p:cBhvr>
                                        <p:cTn id="21" dur="500"/>
                                        <p:tgtEl>
                                          <p:spTgt spid="373"/>
                                        </p:tgtEl>
                                      </p:cBhvr>
                                    </p:animEffect>
                                  </p:childTnLst>
                                </p:cTn>
                              </p:par>
                            </p:childTnLst>
                          </p:cTn>
                        </p:par>
                        <p:par>
                          <p:cTn id="22" fill="hold">
                            <p:stCondLst>
                              <p:cond delay="2000"/>
                            </p:stCondLst>
                            <p:childTnLst>
                              <p:par>
                                <p:cTn id="23" presetID="10" presetClass="entr" fill="hold" grpId="0" nodeType="afterEffect">
                                  <p:stCondLst>
                                    <p:cond delay="0"/>
                                  </p:stCondLst>
                                  <p:iterate>
                                    <p:tmAbs val="0"/>
                                  </p:iterate>
                                  <p:childTnLst>
                                    <p:set>
                                      <p:cBhvr>
                                        <p:cTn id="24" fill="hold"/>
                                        <p:tgtEl>
                                          <p:spTgt spid="372"/>
                                        </p:tgtEl>
                                        <p:attrNameLst>
                                          <p:attrName>style.visibility</p:attrName>
                                        </p:attrNameLst>
                                      </p:cBhvr>
                                      <p:to>
                                        <p:strVal val="visible"/>
                                      </p:to>
                                    </p:set>
                                    <p:animEffect transition="in" filter="fade">
                                      <p:cBhvr>
                                        <p:cTn id="25"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 grpId="0" animBg="1" advAuto="0"/>
      <p:bldP spid="353" grpId="0" animBg="1" advAuto="0"/>
      <p:bldP spid="357" grpId="0" animBg="1" advAuto="0"/>
      <p:bldP spid="372" grpId="0" animBg="1" advAuto="0"/>
      <p:bldP spid="373" grpId="0" animBg="1" advAuto="0"/>
    </p:bld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78" name="Rectangle"/>
          <p:cNvSpPr/>
          <p:nvPr/>
        </p:nvSpPr>
        <p:spPr>
          <a:xfrm>
            <a:off x="10341019" y="1827196"/>
            <a:ext cx="4750854" cy="9410701"/>
          </a:xfrm>
          <a:prstGeom prst="rect">
            <a:avLst/>
          </a:prstGeom>
          <a:ln w="635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9" name="0…"/>
          <p:cNvSpPr txBox="1"/>
          <p:nvPr/>
        </p:nvSpPr>
        <p:spPr>
          <a:xfrm>
            <a:off x="7608073" y="2126950"/>
            <a:ext cx="2444497" cy="739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0</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1</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2</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endParaRPr kumimoji="0" sz="6000" b="0" i="0" u="none" strike="noStrike" kern="0" cap="none" spc="0" normalizeH="0" baseline="0" noProof="0">
              <a:ln>
                <a:noFill/>
              </a:ln>
              <a:solidFill>
                <a:srgbClr val="000000"/>
              </a:solidFill>
              <a:effectLst/>
              <a:uLnTx/>
              <a:uFillTx/>
              <a:latin typeface="Avenir Book"/>
              <a:sym typeface="Avenir Book"/>
            </a:endParaRP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endParaRPr kumimoji="0" sz="6000" b="0" i="0" u="none" strike="noStrike" kern="0" cap="none" spc="0" normalizeH="0" baseline="0" noProof="0">
              <a:ln>
                <a:noFill/>
              </a:ln>
              <a:solidFill>
                <a:srgbClr val="000000"/>
              </a:solidFill>
              <a:effectLst/>
              <a:uLnTx/>
              <a:uFillTx/>
              <a:latin typeface="Avenir Book"/>
              <a:sym typeface="Avenir Book"/>
            </a:endParaRP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endParaRPr kumimoji="0" sz="6000" b="0" i="0" u="none" strike="noStrike" kern="0" cap="none" spc="0" normalizeH="0" baseline="0" noProof="0">
              <a:ln>
                <a:noFill/>
              </a:ln>
              <a:solidFill>
                <a:srgbClr val="000000"/>
              </a:solidFill>
              <a:effectLst/>
              <a:uLnTx/>
              <a:uFillTx/>
              <a:latin typeface="Avenir Book"/>
              <a:sym typeface="Avenir Book"/>
            </a:endParaRPr>
          </a:p>
          <a:p>
            <a:pPr marL="0" marR="0" lvl="0" indent="0" algn="r" defTabSz="2438338" rtl="0" eaLnBrk="1" fontAlgn="auto" latinLnBrk="0" hangingPunct="0">
              <a:lnSpc>
                <a:spcPct val="100000"/>
              </a:lnSpc>
              <a:spcBef>
                <a:spcPts val="0"/>
              </a:spcBef>
              <a:spcAft>
                <a:spcPts val="0"/>
              </a:spcAft>
              <a:buClrTx/>
              <a:buSzTx/>
              <a:buFontTx/>
              <a:buNone/>
              <a:tabLst/>
              <a:defRPr b="0">
                <a:solidFill>
                  <a:srgbClr val="FF644E">
                    <a:hueOff val="-82419"/>
                    <a:satOff val="-9513"/>
                    <a:lumOff val="-16343"/>
                  </a:srgbClr>
                </a:solidFill>
                <a:latin typeface="Avenir Book"/>
                <a:ea typeface="Avenir Book"/>
                <a:cs typeface="Avenir Book"/>
                <a:sym typeface="Avenir Book"/>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56,356</a:t>
            </a:r>
          </a:p>
        </p:txBody>
      </p:sp>
      <p:grpSp>
        <p:nvGrpSpPr>
          <p:cNvPr id="383" name="Group"/>
          <p:cNvGrpSpPr/>
          <p:nvPr/>
        </p:nvGrpSpPr>
        <p:grpSpPr>
          <a:xfrm>
            <a:off x="11845268" y="7128722"/>
            <a:ext cx="190501" cy="952501"/>
            <a:chOff x="0" y="0"/>
            <a:chExt cx="190500" cy="952500"/>
          </a:xfrm>
        </p:grpSpPr>
        <p:sp>
          <p:nvSpPr>
            <p:cNvPr id="380" name="Circle"/>
            <p:cNvSpPr/>
            <p:nvPr/>
          </p:nvSpPr>
          <p:spPr>
            <a:xfrm>
              <a:off x="0" y="0"/>
              <a:ext cx="190500" cy="1905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81" name="Circle"/>
            <p:cNvSpPr/>
            <p:nvPr/>
          </p:nvSpPr>
          <p:spPr>
            <a:xfrm>
              <a:off x="0" y="381000"/>
              <a:ext cx="190500" cy="1905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82" name="Circle"/>
            <p:cNvSpPr/>
            <p:nvPr/>
          </p:nvSpPr>
          <p:spPr>
            <a:xfrm>
              <a:off x="0" y="762000"/>
              <a:ext cx="190500" cy="1905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384" name="apex"/>
          <p:cNvSpPr txBox="1"/>
          <p:nvPr/>
        </p:nvSpPr>
        <p:spPr>
          <a:xfrm>
            <a:off x="10906160" y="5495214"/>
            <a:ext cx="176631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apex</a:t>
            </a:r>
          </a:p>
        </p:txBody>
      </p:sp>
      <p:sp>
        <p:nvSpPr>
          <p:cNvPr id="385" name="39"/>
          <p:cNvSpPr txBox="1"/>
          <p:nvPr/>
        </p:nvSpPr>
        <p:spPr>
          <a:xfrm>
            <a:off x="9111265" y="5531697"/>
            <a:ext cx="96164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r">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39</a:t>
            </a:r>
          </a:p>
        </p:txBody>
      </p:sp>
      <p:sp>
        <p:nvSpPr>
          <p:cNvPr id="386" name="a"/>
          <p:cNvSpPr txBox="1"/>
          <p:nvPr/>
        </p:nvSpPr>
        <p:spPr>
          <a:xfrm>
            <a:off x="10906160" y="2066214"/>
            <a:ext cx="50977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a:t>
            </a:r>
          </a:p>
        </p:txBody>
      </p:sp>
      <p:sp>
        <p:nvSpPr>
          <p:cNvPr id="387" name="able"/>
          <p:cNvSpPr txBox="1"/>
          <p:nvPr/>
        </p:nvSpPr>
        <p:spPr>
          <a:xfrm>
            <a:off x="10906160" y="3082214"/>
            <a:ext cx="158191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able</a:t>
            </a:r>
          </a:p>
        </p:txBody>
      </p:sp>
      <p:sp>
        <p:nvSpPr>
          <p:cNvPr id="388" name="about"/>
          <p:cNvSpPr txBox="1"/>
          <p:nvPr/>
        </p:nvSpPr>
        <p:spPr>
          <a:xfrm>
            <a:off x="10906160" y="4098214"/>
            <a:ext cx="210388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about</a:t>
            </a:r>
          </a:p>
        </p:txBody>
      </p:sp>
      <p:sp>
        <p:nvSpPr>
          <p:cNvPr id="389" name="zenith"/>
          <p:cNvSpPr txBox="1"/>
          <p:nvPr/>
        </p:nvSpPr>
        <p:spPr>
          <a:xfrm>
            <a:off x="10906160" y="8289214"/>
            <a:ext cx="2145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zenith</a:t>
            </a:r>
          </a:p>
        </p:txBody>
      </p:sp>
      <p:sp>
        <p:nvSpPr>
          <p:cNvPr id="390" name="zygote"/>
          <p:cNvSpPr txBox="1"/>
          <p:nvPr/>
        </p:nvSpPr>
        <p:spPr>
          <a:xfrm>
            <a:off x="10906160" y="9940214"/>
            <a:ext cx="240030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zygote</a:t>
            </a:r>
          </a:p>
        </p:txBody>
      </p:sp>
      <p:sp>
        <p:nvSpPr>
          <p:cNvPr id="391" name="92,487"/>
          <p:cNvSpPr txBox="1"/>
          <p:nvPr/>
        </p:nvSpPr>
        <p:spPr>
          <a:xfrm>
            <a:off x="7628413" y="9976697"/>
            <a:ext cx="24444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r">
              <a:defRPr b="0">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92,487</a:t>
            </a:r>
          </a:p>
        </p:txBody>
      </p:sp>
      <p:sp>
        <p:nvSpPr>
          <p:cNvPr id="2" name="TextBox 1">
            <a:extLst>
              <a:ext uri="{FF2B5EF4-FFF2-40B4-BE49-F238E27FC236}">
                <a16:creationId xmlns:a16="http://schemas.microsoft.com/office/drawing/2014/main" id="{D1F33D49-FA6C-3F96-8826-77AAC2F477C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rotWithShape="1">
          <a:blip r:embed="rId4"/>
          <a:srcRect l="71318" t="80354" r="23181" b="17249"/>
          <a:stretch/>
        </p:blipFill>
        <p:spPr>
          <a:xfrm>
            <a:off x="18516603" y="3505204"/>
            <a:ext cx="1295400" cy="878112"/>
          </a:xfrm>
          <a:prstGeom prst="rect">
            <a:avLst/>
          </a:prstGeom>
        </p:spPr>
      </p:pic>
      <p:pic>
        <p:nvPicPr>
          <p:cNvPr id="27" name="Picture 26"/>
          <p:cNvPicPr>
            <a:picLocks noChangeAspect="1"/>
          </p:cNvPicPr>
          <p:nvPr/>
        </p:nvPicPr>
        <p:blipFill rotWithShape="1">
          <a:blip r:embed="rId4"/>
          <a:srcRect l="61449" t="80354" r="28681" b="17249"/>
          <a:stretch/>
        </p:blipFill>
        <p:spPr>
          <a:xfrm>
            <a:off x="15556233" y="3505204"/>
            <a:ext cx="2324100" cy="878112"/>
          </a:xfrm>
          <a:prstGeom prst="rect">
            <a:avLst/>
          </a:prstGeom>
        </p:spPr>
      </p:pic>
      <p:pic>
        <p:nvPicPr>
          <p:cNvPr id="28" name="Picture 27"/>
          <p:cNvPicPr>
            <a:picLocks noChangeAspect="1"/>
          </p:cNvPicPr>
          <p:nvPr/>
        </p:nvPicPr>
        <p:blipFill rotWithShape="1">
          <a:blip r:embed="rId4"/>
          <a:srcRect l="56353" t="80354" r="38551" b="17249"/>
          <a:stretch/>
        </p:blipFill>
        <p:spPr>
          <a:xfrm>
            <a:off x="13719811" y="3505204"/>
            <a:ext cx="1200151" cy="878112"/>
          </a:xfrm>
          <a:prstGeom prst="rect">
            <a:avLst/>
          </a:prstGeom>
        </p:spPr>
      </p:pic>
      <p:pic>
        <p:nvPicPr>
          <p:cNvPr id="29" name="Picture 28"/>
          <p:cNvPicPr>
            <a:picLocks noChangeAspect="1"/>
          </p:cNvPicPr>
          <p:nvPr/>
        </p:nvPicPr>
        <p:blipFill rotWithShape="1">
          <a:blip r:embed="rId4"/>
          <a:srcRect l="37307" t="80354" r="57157" b="17249"/>
          <a:stretch/>
        </p:blipFill>
        <p:spPr>
          <a:xfrm>
            <a:off x="11779978" y="3505204"/>
            <a:ext cx="1303566" cy="878112"/>
          </a:xfrm>
          <a:prstGeom prst="rect">
            <a:avLst/>
          </a:prstGeom>
        </p:spPr>
      </p:pic>
      <p:pic>
        <p:nvPicPr>
          <p:cNvPr id="30" name="Picture 29"/>
          <p:cNvPicPr>
            <a:picLocks noChangeAspect="1"/>
          </p:cNvPicPr>
          <p:nvPr/>
        </p:nvPicPr>
        <p:blipFill rotWithShape="1">
          <a:blip r:embed="rId4"/>
          <a:srcRect l="24999" t="80354" r="62693" b="17249"/>
          <a:stretch/>
        </p:blipFill>
        <p:spPr>
          <a:xfrm>
            <a:off x="8245389" y="3505204"/>
            <a:ext cx="2898318" cy="878112"/>
          </a:xfrm>
          <a:prstGeom prst="rect">
            <a:avLst/>
          </a:prstGeom>
        </p:spPr>
      </p:pic>
      <p:pic>
        <p:nvPicPr>
          <p:cNvPr id="31" name="Picture 30"/>
          <p:cNvPicPr>
            <a:picLocks noChangeAspect="1"/>
          </p:cNvPicPr>
          <p:nvPr/>
        </p:nvPicPr>
        <p:blipFill rotWithShape="1">
          <a:blip r:embed="rId4"/>
          <a:srcRect l="9108" t="80354" r="75001" b="17249"/>
          <a:stretch/>
        </p:blipFill>
        <p:spPr>
          <a:xfrm>
            <a:off x="3867148" y="3505204"/>
            <a:ext cx="3741968" cy="878112"/>
          </a:xfrm>
          <a:prstGeom prst="rect">
            <a:avLst/>
          </a:prstGeom>
        </p:spPr>
      </p:pic>
      <p:cxnSp>
        <p:nvCxnSpPr>
          <p:cNvPr id="33" name="Straight Connector 32"/>
          <p:cNvCxnSpPr/>
          <p:nvPr/>
        </p:nvCxnSpPr>
        <p:spPr>
          <a:xfrm flipH="1">
            <a:off x="2133600" y="3944256"/>
            <a:ext cx="19812000" cy="0"/>
          </a:xfrm>
          <a:prstGeom prst="line">
            <a:avLst/>
          </a:prstGeom>
        </p:spPr>
        <p:style>
          <a:lnRef idx="1">
            <a:schemeClr val="accent1"/>
          </a:lnRef>
          <a:fillRef idx="0">
            <a:schemeClr val="accent1"/>
          </a:fillRef>
          <a:effectRef idx="0">
            <a:schemeClr val="accent1"/>
          </a:effectRef>
          <a:fontRef idx="minor">
            <a:schemeClr val="tx1"/>
          </a:fontRef>
        </p:style>
      </p:cxnSp>
      <p:pic>
        <p:nvPicPr>
          <p:cNvPr id="4" name="Picture 3"/>
          <p:cNvPicPr>
            <a:picLocks noChangeAspect="1"/>
          </p:cNvPicPr>
          <p:nvPr/>
        </p:nvPicPr>
        <p:blipFill rotWithShape="1">
          <a:blip r:embed="rId4"/>
          <a:srcRect l="8542" t="54631" r="13958" b="15149"/>
          <a:stretch/>
        </p:blipFill>
        <p:spPr>
          <a:xfrm>
            <a:off x="3048001" y="2646222"/>
            <a:ext cx="18249900" cy="11069782"/>
          </a:xfrm>
          <a:prstGeom prst="rect">
            <a:avLst/>
          </a:prstGeom>
        </p:spPr>
      </p:pic>
      <p:sp>
        <p:nvSpPr>
          <p:cNvPr id="5" name="Rectangle 4"/>
          <p:cNvSpPr/>
          <p:nvPr/>
        </p:nvSpPr>
        <p:spPr>
          <a:xfrm>
            <a:off x="3048000" y="2646222"/>
            <a:ext cx="18288000" cy="11069782"/>
          </a:xfrm>
          <a:prstGeom prst="rect">
            <a:avLst/>
          </a:prstGeom>
          <a:solidFill>
            <a:srgbClr val="000000">
              <a:alpha val="6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651" tIns="91326" rIns="182651" bIns="91326" rtlCol="0" anchor="ctr"/>
          <a:lstStyle/>
          <a:p>
            <a:pPr defTabSz="1826556" hangingPunct="1"/>
            <a:endParaRPr lang="en-US" sz="3516" b="0" kern="1200">
              <a:solidFill>
                <a:prstClr val="white"/>
              </a:solidFill>
              <a:latin typeface="Calibri"/>
              <a:sym typeface="Gill Sans"/>
            </a:endParaRPr>
          </a:p>
        </p:txBody>
      </p:sp>
      <p:sp>
        <p:nvSpPr>
          <p:cNvPr id="2" name="Title 1"/>
          <p:cNvSpPr>
            <a:spLocks noGrp="1"/>
          </p:cNvSpPr>
          <p:nvPr>
            <p:ph type="title"/>
          </p:nvPr>
        </p:nvSpPr>
        <p:spPr>
          <a:xfrm>
            <a:off x="3962400" y="203200"/>
            <a:ext cx="16459200" cy="2286000"/>
          </a:xfrm>
        </p:spPr>
        <p:txBody>
          <a:bodyPr>
            <a:normAutofit/>
          </a:bodyPr>
          <a:lstStyle/>
          <a:p>
            <a:r>
              <a:rPr lang="en-US" dirty="0"/>
              <a:t>word2vec</a:t>
            </a:r>
            <a:br>
              <a:rPr lang="en-US" dirty="0"/>
            </a:br>
            <a:r>
              <a:rPr lang="en-US" sz="4219" dirty="0">
                <a:solidFill>
                  <a:prstClr val="black"/>
                </a:solidFill>
              </a:rPr>
              <a:t>[</a:t>
            </a:r>
            <a:r>
              <a:rPr lang="en-US" sz="4219" dirty="0" err="1">
                <a:solidFill>
                  <a:prstClr val="black"/>
                </a:solidFill>
              </a:rPr>
              <a:t>Collobert</a:t>
            </a:r>
            <a:r>
              <a:rPr lang="en-US" sz="4219" dirty="0">
                <a:solidFill>
                  <a:prstClr val="black"/>
                </a:solidFill>
              </a:rPr>
              <a:t> &amp; Weston 2008; </a:t>
            </a:r>
            <a:r>
              <a:rPr lang="en-US" sz="4219" dirty="0" err="1">
                <a:solidFill>
                  <a:prstClr val="black"/>
                </a:solidFill>
              </a:rPr>
              <a:t>Mikolov</a:t>
            </a:r>
            <a:r>
              <a:rPr lang="en-US" sz="4219" dirty="0">
                <a:solidFill>
                  <a:prstClr val="black"/>
                </a:solidFill>
              </a:rPr>
              <a:t> et al. 2013]</a:t>
            </a:r>
            <a:endParaRPr lang="en-US" dirty="0"/>
          </a:p>
        </p:txBody>
      </p:sp>
      <p:pic>
        <p:nvPicPr>
          <p:cNvPr id="6" name="Picture 5"/>
          <p:cNvPicPr>
            <a:picLocks noChangeAspect="1"/>
          </p:cNvPicPr>
          <p:nvPr/>
        </p:nvPicPr>
        <p:blipFill rotWithShape="1">
          <a:blip r:embed="rId4"/>
          <a:srcRect l="71318" t="80354" r="23181" b="17249"/>
          <a:stretch/>
        </p:blipFill>
        <p:spPr>
          <a:xfrm>
            <a:off x="17830803" y="12068632"/>
            <a:ext cx="1295400" cy="878112"/>
          </a:xfrm>
          <a:prstGeom prst="rect">
            <a:avLst/>
          </a:prstGeom>
        </p:spPr>
      </p:pic>
      <p:pic>
        <p:nvPicPr>
          <p:cNvPr id="7" name="Picture 6"/>
          <p:cNvPicPr>
            <a:picLocks noChangeAspect="1"/>
          </p:cNvPicPr>
          <p:nvPr/>
        </p:nvPicPr>
        <p:blipFill rotWithShape="1">
          <a:blip r:embed="rId4"/>
          <a:srcRect l="61449" t="80354" r="28681" b="17249"/>
          <a:stretch/>
        </p:blipFill>
        <p:spPr>
          <a:xfrm>
            <a:off x="15506705" y="12068632"/>
            <a:ext cx="2324100" cy="878112"/>
          </a:xfrm>
          <a:prstGeom prst="rect">
            <a:avLst/>
          </a:prstGeom>
        </p:spPr>
      </p:pic>
      <p:pic>
        <p:nvPicPr>
          <p:cNvPr id="8" name="Picture 7"/>
          <p:cNvPicPr>
            <a:picLocks noChangeAspect="1"/>
          </p:cNvPicPr>
          <p:nvPr/>
        </p:nvPicPr>
        <p:blipFill rotWithShape="1">
          <a:blip r:embed="rId4"/>
          <a:srcRect l="56353" t="80354" r="38551" b="17249"/>
          <a:stretch/>
        </p:blipFill>
        <p:spPr>
          <a:xfrm>
            <a:off x="14306551" y="12068632"/>
            <a:ext cx="1200151" cy="878112"/>
          </a:xfrm>
          <a:prstGeom prst="rect">
            <a:avLst/>
          </a:prstGeom>
        </p:spPr>
      </p:pic>
      <p:pic>
        <p:nvPicPr>
          <p:cNvPr id="9" name="Picture 8"/>
          <p:cNvPicPr>
            <a:picLocks noChangeAspect="1"/>
          </p:cNvPicPr>
          <p:nvPr/>
        </p:nvPicPr>
        <p:blipFill rotWithShape="1">
          <a:blip r:embed="rId4"/>
          <a:srcRect l="42842" t="80354" r="43648" b="17249"/>
          <a:stretch/>
        </p:blipFill>
        <p:spPr>
          <a:xfrm>
            <a:off x="11125199" y="12068632"/>
            <a:ext cx="3181352" cy="878112"/>
          </a:xfrm>
          <a:prstGeom prst="rect">
            <a:avLst/>
          </a:prstGeom>
        </p:spPr>
      </p:pic>
      <p:pic>
        <p:nvPicPr>
          <p:cNvPr id="10" name="Picture 9"/>
          <p:cNvPicPr>
            <a:picLocks noChangeAspect="1"/>
          </p:cNvPicPr>
          <p:nvPr/>
        </p:nvPicPr>
        <p:blipFill rotWithShape="1">
          <a:blip r:embed="rId4"/>
          <a:srcRect l="37307" t="80354" r="57157" b="17249"/>
          <a:stretch/>
        </p:blipFill>
        <p:spPr>
          <a:xfrm>
            <a:off x="9821635" y="12068632"/>
            <a:ext cx="1303566" cy="878112"/>
          </a:xfrm>
          <a:prstGeom prst="rect">
            <a:avLst/>
          </a:prstGeom>
        </p:spPr>
      </p:pic>
      <p:pic>
        <p:nvPicPr>
          <p:cNvPr id="11" name="Picture 10"/>
          <p:cNvPicPr>
            <a:picLocks noChangeAspect="1"/>
          </p:cNvPicPr>
          <p:nvPr/>
        </p:nvPicPr>
        <p:blipFill rotWithShape="1">
          <a:blip r:embed="rId4"/>
          <a:srcRect l="24999" t="80354" r="62693" b="17249"/>
          <a:stretch/>
        </p:blipFill>
        <p:spPr>
          <a:xfrm>
            <a:off x="6923317" y="12068632"/>
            <a:ext cx="2898318" cy="878112"/>
          </a:xfrm>
          <a:prstGeom prst="rect">
            <a:avLst/>
          </a:prstGeom>
        </p:spPr>
      </p:pic>
      <p:pic>
        <p:nvPicPr>
          <p:cNvPr id="12" name="Picture 11"/>
          <p:cNvPicPr>
            <a:picLocks noChangeAspect="1"/>
          </p:cNvPicPr>
          <p:nvPr/>
        </p:nvPicPr>
        <p:blipFill rotWithShape="1">
          <a:blip r:embed="rId4"/>
          <a:srcRect l="9108" t="80354" r="75001" b="17249"/>
          <a:stretch/>
        </p:blipFill>
        <p:spPr>
          <a:xfrm>
            <a:off x="3181353" y="12068632"/>
            <a:ext cx="3741968" cy="878112"/>
          </a:xfrm>
          <a:prstGeom prst="rect">
            <a:avLst/>
          </a:prstGeom>
        </p:spPr>
      </p:pic>
      <p:grpSp>
        <p:nvGrpSpPr>
          <p:cNvPr id="25" name="Group 24"/>
          <p:cNvGrpSpPr/>
          <p:nvPr/>
        </p:nvGrpSpPr>
        <p:grpSpPr>
          <a:xfrm>
            <a:off x="2119092" y="14782800"/>
            <a:ext cx="20283708" cy="5791200"/>
            <a:chOff x="-464454" y="4495800"/>
            <a:chExt cx="10141854" cy="2895600"/>
          </a:xfrm>
        </p:grpSpPr>
        <p:cxnSp>
          <p:nvCxnSpPr>
            <p:cNvPr id="14" name="Straight Connector 13"/>
            <p:cNvCxnSpPr/>
            <p:nvPr/>
          </p:nvCxnSpPr>
          <p:spPr>
            <a:xfrm>
              <a:off x="-457200" y="6473370"/>
              <a:ext cx="10134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464454" y="6034314"/>
              <a:ext cx="10134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1937658" y="44958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3386817" y="4590144"/>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V="1">
              <a:off x="4038600" y="46482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5629275" y="46482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6229350" y="46482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V="1">
              <a:off x="7391400" y="46482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8039100" y="46482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66675" y="4648200"/>
              <a:ext cx="0" cy="274320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7609116" y="4521201"/>
            <a:ext cx="10704284" cy="7365999"/>
            <a:chOff x="2280558" y="2260600"/>
            <a:chExt cx="5352142" cy="3683000"/>
          </a:xfrm>
        </p:grpSpPr>
        <p:sp>
          <p:nvSpPr>
            <p:cNvPr id="3" name="Rectangle 2"/>
            <p:cNvSpPr/>
            <p:nvPr/>
          </p:nvSpPr>
          <p:spPr>
            <a:xfrm>
              <a:off x="4031931" y="3352800"/>
              <a:ext cx="1604012" cy="1981200"/>
            </a:xfrm>
            <a:prstGeom prst="rect">
              <a:avLst/>
            </a:prstGeom>
            <a:solidFill>
              <a:srgbClr val="FF0D0D">
                <a:alpha val="14902"/>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826556" hangingPunct="1"/>
              <a:r>
                <a:rPr lang="en-US" sz="9000" b="0" kern="1200" dirty="0">
                  <a:solidFill>
                    <a:srgbClr val="FF0000"/>
                  </a:solidFill>
                  <a:latin typeface="Calibri"/>
                  <a:sym typeface="Gill Sans"/>
                </a:rPr>
                <a:t>Deep</a:t>
              </a:r>
            </a:p>
            <a:p>
              <a:pPr defTabSz="1826556" hangingPunct="1"/>
              <a:r>
                <a:rPr lang="en-US" sz="9000" b="0" kern="1200" dirty="0">
                  <a:solidFill>
                    <a:srgbClr val="FF0000"/>
                  </a:solidFill>
                  <a:latin typeface="Calibri"/>
                  <a:sym typeface="Gill Sans"/>
                </a:rPr>
                <a:t>Net</a:t>
              </a:r>
            </a:p>
          </p:txBody>
        </p:sp>
        <p:cxnSp>
          <p:nvCxnSpPr>
            <p:cNvPr id="16" name="Straight Arrow Connector 15"/>
            <p:cNvCxnSpPr/>
            <p:nvPr/>
          </p:nvCxnSpPr>
          <p:spPr>
            <a:xfrm flipV="1">
              <a:off x="4833937" y="5486400"/>
              <a:ext cx="0" cy="4572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flipV="1">
              <a:off x="2280558" y="2286000"/>
              <a:ext cx="2553380" cy="9144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H="1" flipV="1">
              <a:off x="3712708" y="2286000"/>
              <a:ext cx="1164092" cy="9144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V="1">
              <a:off x="4833938" y="2286000"/>
              <a:ext cx="592136" cy="9144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flipH="1" flipV="1">
              <a:off x="4737100" y="2286000"/>
              <a:ext cx="96838" cy="9144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flipV="1">
              <a:off x="4833938" y="2286000"/>
              <a:ext cx="1643062" cy="9144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V="1">
              <a:off x="4833938" y="2260600"/>
              <a:ext cx="2798762" cy="9398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Tree>
    <p:custDataLst>
      <p:tags r:id="rId1"/>
    </p:custDataLst>
    <p:extLst>
      <p:ext uri="{BB962C8B-B14F-4D97-AF65-F5344CB8AC3E}">
        <p14:creationId xmlns:p14="http://schemas.microsoft.com/office/powerpoint/2010/main" val="3547134028"/>
      </p:ext>
    </p:extLst>
  </p:cSld>
  <p:clrMapOvr>
    <a:masterClrMapping/>
  </p:clrMapOvr>
  <mc:AlternateContent xmlns:mc="http://schemas.openxmlformats.org/markup-compatibility/2006" xmlns:p14="http://schemas.microsoft.com/office/powerpoint/2010/main">
    <mc:Choice Requires="p14">
      <p:transition spd="med" p14:dur="700" advTm="51618">
        <p:fade/>
      </p:transition>
    </mc:Choice>
    <mc:Fallback xmlns="">
      <p:transition spd="med" advTm="51618">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1.11022E-16 4.44444E-6 L 0.03611 -0.62292 " pathEditMode="relative" rAng="0" ptsTypes="AA">
                                      <p:cBhvr>
                                        <p:cTn id="11" dur="2000" fill="hold"/>
                                        <p:tgtEl>
                                          <p:spTgt spid="6"/>
                                        </p:tgtEl>
                                        <p:attrNameLst>
                                          <p:attrName>ppt_x</p:attrName>
                                          <p:attrName>ppt_y</p:attrName>
                                        </p:attrNameLst>
                                      </p:cBhvr>
                                      <p:rCtr x="1806" y="-31157"/>
                                    </p:animMotion>
                                  </p:childTnLst>
                                </p:cTn>
                              </p:par>
                              <p:par>
                                <p:cTn id="12" presetID="42" presetClass="path" presetSubtype="0" accel="50000" decel="50000" fill="hold" nodeType="withEffect">
                                  <p:stCondLst>
                                    <p:cond delay="0"/>
                                  </p:stCondLst>
                                  <p:childTnLst>
                                    <p:animMotion origin="layout" path="M -1.66667E-6 4.44444E-6 L 0.00313 -0.62292 " pathEditMode="relative" rAng="0" ptsTypes="AA">
                                      <p:cBhvr>
                                        <p:cTn id="13" dur="2000" fill="hold"/>
                                        <p:tgtEl>
                                          <p:spTgt spid="7"/>
                                        </p:tgtEl>
                                        <p:attrNameLst>
                                          <p:attrName>ppt_x</p:attrName>
                                          <p:attrName>ppt_y</p:attrName>
                                        </p:attrNameLst>
                                      </p:cBhvr>
                                      <p:rCtr x="156" y="-31157"/>
                                    </p:animMotion>
                                  </p:childTnLst>
                                </p:cTn>
                              </p:par>
                              <p:par>
                                <p:cTn id="14" presetID="42" presetClass="path" presetSubtype="0" accel="50000" decel="50000" fill="hold" nodeType="withEffect">
                                  <p:stCondLst>
                                    <p:cond delay="0"/>
                                  </p:stCondLst>
                                  <p:childTnLst>
                                    <p:animMotion origin="layout" path="M 2.5E-6 4.44444E-6 L -0.03281 -0.62477 " pathEditMode="relative" rAng="0" ptsTypes="AA">
                                      <p:cBhvr>
                                        <p:cTn id="15" dur="2000" fill="hold"/>
                                        <p:tgtEl>
                                          <p:spTgt spid="8"/>
                                        </p:tgtEl>
                                        <p:attrNameLst>
                                          <p:attrName>ppt_x</p:attrName>
                                          <p:attrName>ppt_y</p:attrName>
                                        </p:attrNameLst>
                                      </p:cBhvr>
                                      <p:rCtr x="-1649" y="-31250"/>
                                    </p:animMotion>
                                  </p:childTnLst>
                                </p:cTn>
                              </p:par>
                              <p:par>
                                <p:cTn id="16" presetID="42" presetClass="path" presetSubtype="0" accel="50000" decel="50000" fill="hold" nodeType="withEffect">
                                  <p:stCondLst>
                                    <p:cond delay="0"/>
                                  </p:stCondLst>
                                  <p:childTnLst>
                                    <p:animMotion origin="layout" path="M -2.77778E-6 4.44444E-6 L 0.10799 -0.62385 " pathEditMode="relative" rAng="0" ptsTypes="AA">
                                      <p:cBhvr>
                                        <p:cTn id="17" dur="2000" fill="hold"/>
                                        <p:tgtEl>
                                          <p:spTgt spid="10"/>
                                        </p:tgtEl>
                                        <p:attrNameLst>
                                          <p:attrName>ppt_x</p:attrName>
                                          <p:attrName>ppt_y</p:attrName>
                                        </p:attrNameLst>
                                      </p:cBhvr>
                                      <p:rCtr x="5399" y="-31204"/>
                                    </p:animMotion>
                                  </p:childTnLst>
                                </p:cTn>
                              </p:par>
                              <p:par>
                                <p:cTn id="18" presetID="42" presetClass="path" presetSubtype="0" accel="50000" decel="50000" fill="hold" nodeType="withEffect">
                                  <p:stCondLst>
                                    <p:cond delay="0"/>
                                  </p:stCondLst>
                                  <p:childTnLst>
                                    <p:animMotion origin="layout" path="M 4.16667E-6 4.44444E-6 L 0.07239 -0.62385 " pathEditMode="relative" rAng="0" ptsTypes="AA">
                                      <p:cBhvr>
                                        <p:cTn id="19" dur="2000" fill="hold"/>
                                        <p:tgtEl>
                                          <p:spTgt spid="11"/>
                                        </p:tgtEl>
                                        <p:attrNameLst>
                                          <p:attrName>ppt_x</p:attrName>
                                          <p:attrName>ppt_y</p:attrName>
                                        </p:attrNameLst>
                                      </p:cBhvr>
                                      <p:rCtr x="3611" y="-31204"/>
                                    </p:animMotion>
                                  </p:childTnLst>
                                </p:cTn>
                              </p:par>
                              <p:par>
                                <p:cTn id="20" presetID="42" presetClass="path" presetSubtype="0" accel="50000" decel="50000" fill="hold" nodeType="withEffect">
                                  <p:stCondLst>
                                    <p:cond delay="0"/>
                                  </p:stCondLst>
                                  <p:childTnLst>
                                    <p:animMotion origin="layout" path="M 1.38889E-6 4.44444E-6 L 0.03767 -0.62477 " pathEditMode="relative" rAng="0" ptsTypes="AA">
                                      <p:cBhvr>
                                        <p:cTn id="21" dur="2000" fill="hold"/>
                                        <p:tgtEl>
                                          <p:spTgt spid="12"/>
                                        </p:tgtEl>
                                        <p:attrNameLst>
                                          <p:attrName>ppt_x</p:attrName>
                                          <p:attrName>ppt_y</p:attrName>
                                        </p:attrNameLst>
                                      </p:cBhvr>
                                      <p:rCtr x="1875" y="-31250"/>
                                    </p:animMotion>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1"/>
                                        </p:tgtEl>
                                        <p:attrNameLst>
                                          <p:attrName>style.visibility</p:attrName>
                                        </p:attrNameLst>
                                      </p:cBhvr>
                                      <p:to>
                                        <p:strVal val="visible"/>
                                      </p:to>
                                    </p:set>
                                    <p:animEffect transition="in" filter="fade">
                                      <p:cBhvr>
                                        <p:cTn id="26"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 name="apex"/>
          <p:cNvSpPr txBox="1"/>
          <p:nvPr/>
        </p:nvSpPr>
        <p:spPr>
          <a:xfrm>
            <a:off x="12748312" y="5820668"/>
            <a:ext cx="176631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apex</a:t>
            </a:r>
          </a:p>
        </p:txBody>
      </p:sp>
      <p:sp>
        <p:nvSpPr>
          <p:cNvPr id="396" name="a"/>
          <p:cNvSpPr txBox="1"/>
          <p:nvPr/>
        </p:nvSpPr>
        <p:spPr>
          <a:xfrm>
            <a:off x="8317134" y="1640620"/>
            <a:ext cx="50977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a:t>
            </a:r>
          </a:p>
        </p:txBody>
      </p:sp>
      <p:sp>
        <p:nvSpPr>
          <p:cNvPr id="397" name="able"/>
          <p:cNvSpPr txBox="1"/>
          <p:nvPr/>
        </p:nvSpPr>
        <p:spPr>
          <a:xfrm>
            <a:off x="6464550" y="5235216"/>
            <a:ext cx="158191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able</a:t>
            </a:r>
          </a:p>
        </p:txBody>
      </p:sp>
      <p:sp>
        <p:nvSpPr>
          <p:cNvPr id="398" name="about"/>
          <p:cNvSpPr txBox="1"/>
          <p:nvPr/>
        </p:nvSpPr>
        <p:spPr>
          <a:xfrm>
            <a:off x="14676000" y="1419479"/>
            <a:ext cx="210388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about</a:t>
            </a:r>
          </a:p>
        </p:txBody>
      </p:sp>
      <p:sp>
        <p:nvSpPr>
          <p:cNvPr id="399" name="zenith"/>
          <p:cNvSpPr txBox="1"/>
          <p:nvPr/>
        </p:nvSpPr>
        <p:spPr>
          <a:xfrm>
            <a:off x="13299081" y="6686980"/>
            <a:ext cx="2145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zenith</a:t>
            </a:r>
          </a:p>
        </p:txBody>
      </p:sp>
      <p:sp>
        <p:nvSpPr>
          <p:cNvPr id="400" name="zygote"/>
          <p:cNvSpPr txBox="1"/>
          <p:nvPr/>
        </p:nvSpPr>
        <p:spPr>
          <a:xfrm>
            <a:off x="8943006" y="9364411"/>
            <a:ext cx="240030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zygote</a:t>
            </a:r>
          </a:p>
        </p:txBody>
      </p:sp>
      <p:sp>
        <p:nvSpPr>
          <p:cNvPr id="401" name="Line"/>
          <p:cNvSpPr/>
          <p:nvPr/>
        </p:nvSpPr>
        <p:spPr>
          <a:xfrm flipV="1">
            <a:off x="6022890" y="806764"/>
            <a:ext cx="1" cy="10682680"/>
          </a:xfrm>
          <a:prstGeom prst="line">
            <a:avLst/>
          </a:prstGeom>
          <a:ln w="635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 name="Line"/>
          <p:cNvSpPr/>
          <p:nvPr/>
        </p:nvSpPr>
        <p:spPr>
          <a:xfrm>
            <a:off x="6042046" y="11465341"/>
            <a:ext cx="12442084" cy="1"/>
          </a:xfrm>
          <a:prstGeom prst="line">
            <a:avLst/>
          </a:prstGeom>
          <a:ln w="635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 name="Circle"/>
          <p:cNvSpPr/>
          <p:nvPr/>
        </p:nvSpPr>
        <p:spPr>
          <a:xfrm>
            <a:off x="12873418" y="6728459"/>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4" name="Circle"/>
          <p:cNvSpPr/>
          <p:nvPr/>
        </p:nvSpPr>
        <p:spPr>
          <a:xfrm>
            <a:off x="13000418" y="7109459"/>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5" name="Circle"/>
          <p:cNvSpPr/>
          <p:nvPr/>
        </p:nvSpPr>
        <p:spPr>
          <a:xfrm>
            <a:off x="8442483" y="2687591"/>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6" name="Circle"/>
          <p:cNvSpPr/>
          <p:nvPr/>
        </p:nvSpPr>
        <p:spPr>
          <a:xfrm>
            <a:off x="15598401" y="2409860"/>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7" name="Circle"/>
          <p:cNvSpPr/>
          <p:nvPr/>
        </p:nvSpPr>
        <p:spPr>
          <a:xfrm>
            <a:off x="7125966" y="6262628"/>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8" name="Circle"/>
          <p:cNvSpPr/>
          <p:nvPr/>
        </p:nvSpPr>
        <p:spPr>
          <a:xfrm>
            <a:off x="10013616" y="9275422"/>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9" name="Word Embedding (e.g., word2Vec, GloVe)"/>
          <p:cNvSpPr txBox="1"/>
          <p:nvPr/>
        </p:nvSpPr>
        <p:spPr>
          <a:xfrm>
            <a:off x="5739116" y="12204829"/>
            <a:ext cx="13325463" cy="9529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pPr>
            <a:r>
              <a:rPr kumimoji="0" sz="6000" b="1" i="0" u="none" strike="noStrike" kern="0" cap="none" spc="0" normalizeH="0" baseline="0" noProof="0">
                <a:ln>
                  <a:noFill/>
                </a:ln>
                <a:solidFill>
                  <a:srgbClr val="000000"/>
                </a:solidFill>
                <a:effectLst/>
                <a:uLnTx/>
                <a:uFillTx/>
                <a:latin typeface="Arial"/>
                <a:cs typeface="Arial"/>
                <a:sym typeface="Arial"/>
              </a:rPr>
              <a:t>Word Embedding</a:t>
            </a:r>
            <a:r>
              <a:rPr kumimoji="0" sz="6000" b="0" i="0" u="none" strike="noStrike" kern="0" cap="none" spc="0" normalizeH="0" baseline="0" noProof="0">
                <a:ln>
                  <a:noFill/>
                </a:ln>
                <a:solidFill>
                  <a:srgbClr val="000000"/>
                </a:solidFill>
                <a:effectLst/>
                <a:uLnTx/>
                <a:uFillTx/>
                <a:latin typeface="Arial"/>
                <a:cs typeface="Arial"/>
                <a:sym typeface="Arial"/>
              </a:rPr>
              <a:t> </a:t>
            </a:r>
            <a:r>
              <a:rPr kumimoji="0" sz="5000" b="0" i="0" u="none" strike="noStrike" kern="0" cap="none" spc="0" normalizeH="0" baseline="0" noProof="0">
                <a:ln>
                  <a:noFill/>
                </a:ln>
                <a:solidFill>
                  <a:srgbClr val="000000"/>
                </a:solidFill>
                <a:effectLst/>
                <a:uLnTx/>
                <a:uFillTx/>
                <a:latin typeface="Arial"/>
                <a:cs typeface="Arial"/>
                <a:sym typeface="Arial"/>
              </a:rPr>
              <a:t>(e.g., word2Vec, GloVe)</a:t>
            </a:r>
          </a:p>
        </p:txBody>
      </p:sp>
      <p:sp>
        <p:nvSpPr>
          <p:cNvPr id="2" name="TextBox 1">
            <a:extLst>
              <a:ext uri="{FF2B5EF4-FFF2-40B4-BE49-F238E27FC236}">
                <a16:creationId xmlns:a16="http://schemas.microsoft.com/office/drawing/2014/main" id="{333B4E61-A3BF-25A8-924E-7E64DED27DF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spd="med" p14:dur="600">
        <p:dissolv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09"/>
                                        </p:tgtEl>
                                        <p:attrNameLst>
                                          <p:attrName>style.visibility</p:attrName>
                                        </p:attrNameLst>
                                      </p:cBhvr>
                                      <p:to>
                                        <p:strVal val="visible"/>
                                      </p:to>
                                    </p:set>
                                    <p:animEffect transition="in" filter="fade">
                                      <p:cBhvr>
                                        <p:cTn id="7" dur="500"/>
                                        <p:tgtEl>
                                          <p:spTgt spid="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 grpId="0" animBg="1" advAuto="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 name="Early"/>
          <p:cNvSpPr txBox="1"/>
          <p:nvPr/>
        </p:nvSpPr>
        <p:spPr>
          <a:xfrm>
            <a:off x="764032" y="11576049"/>
            <a:ext cx="996697"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Early</a:t>
            </a:r>
          </a:p>
        </p:txBody>
      </p:sp>
      <p:sp>
        <p:nvSpPr>
          <p:cNvPr id="414" name="one"/>
          <p:cNvSpPr txBox="1"/>
          <p:nvPr/>
        </p:nvSpPr>
        <p:spPr>
          <a:xfrm>
            <a:off x="1698625" y="11576049"/>
            <a:ext cx="784099"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one</a:t>
            </a:r>
          </a:p>
        </p:txBody>
      </p:sp>
      <p:sp>
        <p:nvSpPr>
          <p:cNvPr id="415" name="morning"/>
          <p:cNvSpPr txBox="1"/>
          <p:nvPr/>
        </p:nvSpPr>
        <p:spPr>
          <a:xfrm>
            <a:off x="2406777" y="11576049"/>
            <a:ext cx="1609726"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morning</a:t>
            </a:r>
          </a:p>
        </p:txBody>
      </p:sp>
      <p:sp>
        <p:nvSpPr>
          <p:cNvPr id="416" name="the"/>
          <p:cNvSpPr txBox="1"/>
          <p:nvPr/>
        </p:nvSpPr>
        <p:spPr>
          <a:xfrm>
            <a:off x="3947922" y="11576049"/>
            <a:ext cx="700279"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the</a:t>
            </a:r>
          </a:p>
        </p:txBody>
      </p:sp>
      <p:sp>
        <p:nvSpPr>
          <p:cNvPr id="417" name="sun"/>
          <p:cNvSpPr txBox="1"/>
          <p:nvPr/>
        </p:nvSpPr>
        <p:spPr>
          <a:xfrm>
            <a:off x="4696333" y="11576049"/>
            <a:ext cx="720853"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sun</a:t>
            </a:r>
          </a:p>
        </p:txBody>
      </p:sp>
      <p:sp>
        <p:nvSpPr>
          <p:cNvPr id="418" name="was"/>
          <p:cNvSpPr txBox="1"/>
          <p:nvPr/>
        </p:nvSpPr>
        <p:spPr>
          <a:xfrm>
            <a:off x="5607558" y="11576049"/>
            <a:ext cx="791338"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419" name="shining"/>
          <p:cNvSpPr txBox="1"/>
          <p:nvPr/>
        </p:nvSpPr>
        <p:spPr>
          <a:xfrm>
            <a:off x="6382385" y="11576049"/>
            <a:ext cx="1377697"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shining</a:t>
            </a:r>
          </a:p>
        </p:txBody>
      </p:sp>
      <p:sp>
        <p:nvSpPr>
          <p:cNvPr id="420" name="I"/>
          <p:cNvSpPr txBox="1"/>
          <p:nvPr/>
        </p:nvSpPr>
        <p:spPr>
          <a:xfrm>
            <a:off x="7806562" y="11576049"/>
            <a:ext cx="220219"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a:t>
            </a:r>
          </a:p>
        </p:txBody>
      </p:sp>
      <p:sp>
        <p:nvSpPr>
          <p:cNvPr id="421" name="was"/>
          <p:cNvSpPr txBox="1"/>
          <p:nvPr/>
        </p:nvSpPr>
        <p:spPr>
          <a:xfrm>
            <a:off x="8479090" y="11576049"/>
            <a:ext cx="791338"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422" name="laying"/>
          <p:cNvSpPr txBox="1"/>
          <p:nvPr/>
        </p:nvSpPr>
        <p:spPr>
          <a:xfrm>
            <a:off x="9247891" y="11576049"/>
            <a:ext cx="1173481"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laying</a:t>
            </a:r>
          </a:p>
        </p:txBody>
      </p:sp>
      <p:sp>
        <p:nvSpPr>
          <p:cNvPr id="423" name="in"/>
          <p:cNvSpPr txBox="1"/>
          <p:nvPr/>
        </p:nvSpPr>
        <p:spPr>
          <a:xfrm>
            <a:off x="10510011" y="11576049"/>
            <a:ext cx="432055"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in</a:t>
            </a:r>
          </a:p>
        </p:txBody>
      </p:sp>
      <p:sp>
        <p:nvSpPr>
          <p:cNvPr id="424" name="bed"/>
          <p:cNvSpPr txBox="1"/>
          <p:nvPr/>
        </p:nvSpPr>
        <p:spPr>
          <a:xfrm>
            <a:off x="10914120" y="11576049"/>
            <a:ext cx="813055"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bed</a:t>
            </a:r>
          </a:p>
        </p:txBody>
      </p:sp>
      <p:sp>
        <p:nvSpPr>
          <p:cNvPr id="425" name="wondering"/>
          <p:cNvSpPr txBox="1"/>
          <p:nvPr/>
        </p:nvSpPr>
        <p:spPr>
          <a:xfrm>
            <a:off x="11673332" y="11576049"/>
            <a:ext cx="2033398"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wondering</a:t>
            </a:r>
          </a:p>
        </p:txBody>
      </p:sp>
      <p:sp>
        <p:nvSpPr>
          <p:cNvPr id="426" name="if"/>
          <p:cNvSpPr txBox="1"/>
          <p:nvPr/>
        </p:nvSpPr>
        <p:spPr>
          <a:xfrm>
            <a:off x="13692632" y="11576049"/>
            <a:ext cx="347473"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427" name="she"/>
          <p:cNvSpPr txBox="1"/>
          <p:nvPr/>
        </p:nvSpPr>
        <p:spPr>
          <a:xfrm>
            <a:off x="14246987" y="11576049"/>
            <a:ext cx="720853"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she</a:t>
            </a:r>
          </a:p>
        </p:txBody>
      </p:sp>
      <p:sp>
        <p:nvSpPr>
          <p:cNvPr id="428" name="had"/>
          <p:cNvSpPr txBox="1"/>
          <p:nvPr/>
        </p:nvSpPr>
        <p:spPr>
          <a:xfrm>
            <a:off x="15013430" y="11576049"/>
            <a:ext cx="777622"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had</a:t>
            </a:r>
          </a:p>
        </p:txBody>
      </p:sp>
      <p:sp>
        <p:nvSpPr>
          <p:cNvPr id="429" name="changed"/>
          <p:cNvSpPr txBox="1"/>
          <p:nvPr/>
        </p:nvSpPr>
        <p:spPr>
          <a:xfrm>
            <a:off x="15750030" y="11576049"/>
            <a:ext cx="1638682"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changed</a:t>
            </a:r>
          </a:p>
        </p:txBody>
      </p:sp>
      <p:sp>
        <p:nvSpPr>
          <p:cNvPr id="430" name="at"/>
          <p:cNvSpPr txBox="1"/>
          <p:nvPr/>
        </p:nvSpPr>
        <p:spPr>
          <a:xfrm>
            <a:off x="17357724" y="11576049"/>
            <a:ext cx="467107"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at</a:t>
            </a:r>
          </a:p>
        </p:txBody>
      </p:sp>
      <p:sp>
        <p:nvSpPr>
          <p:cNvPr id="431" name="all"/>
          <p:cNvSpPr txBox="1"/>
          <p:nvPr/>
        </p:nvSpPr>
        <p:spPr>
          <a:xfrm>
            <a:off x="18150332" y="11576049"/>
            <a:ext cx="517399"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all</a:t>
            </a:r>
          </a:p>
        </p:txBody>
      </p:sp>
      <p:sp>
        <p:nvSpPr>
          <p:cNvPr id="432" name="if"/>
          <p:cNvSpPr txBox="1"/>
          <p:nvPr/>
        </p:nvSpPr>
        <p:spPr>
          <a:xfrm>
            <a:off x="19179030" y="11576049"/>
            <a:ext cx="347473"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433" name="her"/>
          <p:cNvSpPr txBox="1"/>
          <p:nvPr/>
        </p:nvSpPr>
        <p:spPr>
          <a:xfrm>
            <a:off x="19965734" y="11576049"/>
            <a:ext cx="699898"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her</a:t>
            </a:r>
          </a:p>
        </p:txBody>
      </p:sp>
      <p:sp>
        <p:nvSpPr>
          <p:cNvPr id="434" name="hair"/>
          <p:cNvSpPr txBox="1"/>
          <p:nvPr/>
        </p:nvSpPr>
        <p:spPr>
          <a:xfrm>
            <a:off x="20873087" y="11576049"/>
            <a:ext cx="784861"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hair</a:t>
            </a:r>
          </a:p>
        </p:txBody>
      </p:sp>
      <p:sp>
        <p:nvSpPr>
          <p:cNvPr id="435" name="was"/>
          <p:cNvSpPr txBox="1"/>
          <p:nvPr/>
        </p:nvSpPr>
        <p:spPr>
          <a:xfrm>
            <a:off x="21836381" y="11576049"/>
            <a:ext cx="791338"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436" name="still"/>
          <p:cNvSpPr txBox="1"/>
          <p:nvPr/>
        </p:nvSpPr>
        <p:spPr>
          <a:xfrm>
            <a:off x="22825333" y="11576049"/>
            <a:ext cx="729616"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still</a:t>
            </a:r>
          </a:p>
        </p:txBody>
      </p:sp>
      <p:sp>
        <p:nvSpPr>
          <p:cNvPr id="437" name="red"/>
          <p:cNvSpPr txBox="1"/>
          <p:nvPr/>
        </p:nvSpPr>
        <p:spPr>
          <a:xfrm>
            <a:off x="14233969" y="677624"/>
            <a:ext cx="1995171" cy="184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438" name="Circle"/>
          <p:cNvSpPr/>
          <p:nvPr/>
        </p:nvSpPr>
        <p:spPr>
          <a:xfrm rot="16200000">
            <a:off x="952500"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39" name="Circle"/>
          <p:cNvSpPr/>
          <p:nvPr/>
        </p:nvSpPr>
        <p:spPr>
          <a:xfrm rot="16200000">
            <a:off x="1905000"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0" name="Circle"/>
          <p:cNvSpPr/>
          <p:nvPr/>
        </p:nvSpPr>
        <p:spPr>
          <a:xfrm rot="16200000">
            <a:off x="287654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1" name="Circle"/>
          <p:cNvSpPr/>
          <p:nvPr/>
        </p:nvSpPr>
        <p:spPr>
          <a:xfrm rot="16200000">
            <a:off x="3809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2" name="Circle"/>
          <p:cNvSpPr/>
          <p:nvPr/>
        </p:nvSpPr>
        <p:spPr>
          <a:xfrm rot="16200000">
            <a:off x="476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3" name="Circle"/>
          <p:cNvSpPr/>
          <p:nvPr/>
        </p:nvSpPr>
        <p:spPr>
          <a:xfrm rot="16200000">
            <a:off x="5714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4" name="Circle"/>
          <p:cNvSpPr/>
          <p:nvPr/>
        </p:nvSpPr>
        <p:spPr>
          <a:xfrm rot="16200000">
            <a:off x="6667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5" name="Circle"/>
          <p:cNvSpPr/>
          <p:nvPr/>
        </p:nvSpPr>
        <p:spPr>
          <a:xfrm rot="16200000">
            <a:off x="7619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6" name="Circle"/>
          <p:cNvSpPr/>
          <p:nvPr/>
        </p:nvSpPr>
        <p:spPr>
          <a:xfrm rot="16200000">
            <a:off x="857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7" name="Circle"/>
          <p:cNvSpPr/>
          <p:nvPr/>
        </p:nvSpPr>
        <p:spPr>
          <a:xfrm rot="16200000">
            <a:off x="9524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8" name="Circle"/>
          <p:cNvSpPr/>
          <p:nvPr/>
        </p:nvSpPr>
        <p:spPr>
          <a:xfrm rot="16200000">
            <a:off x="10477498"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9" name="Circle"/>
          <p:cNvSpPr/>
          <p:nvPr/>
        </p:nvSpPr>
        <p:spPr>
          <a:xfrm rot="16200000">
            <a:off x="11429998"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0" name="Circle"/>
          <p:cNvSpPr/>
          <p:nvPr/>
        </p:nvSpPr>
        <p:spPr>
          <a:xfrm rot="16200000">
            <a:off x="1238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1" name="Circle"/>
          <p:cNvSpPr/>
          <p:nvPr/>
        </p:nvSpPr>
        <p:spPr>
          <a:xfrm rot="16200000">
            <a:off x="1333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2" name="Circle"/>
          <p:cNvSpPr/>
          <p:nvPr/>
        </p:nvSpPr>
        <p:spPr>
          <a:xfrm rot="16200000">
            <a:off x="1428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3" name="Circle"/>
          <p:cNvSpPr/>
          <p:nvPr/>
        </p:nvSpPr>
        <p:spPr>
          <a:xfrm rot="16200000">
            <a:off x="1524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4" name="Circle"/>
          <p:cNvSpPr/>
          <p:nvPr/>
        </p:nvSpPr>
        <p:spPr>
          <a:xfrm rot="16200000">
            <a:off x="16192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5" name="Circle"/>
          <p:cNvSpPr/>
          <p:nvPr/>
        </p:nvSpPr>
        <p:spPr>
          <a:xfrm rot="16200000">
            <a:off x="1714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6" name="Circle"/>
          <p:cNvSpPr/>
          <p:nvPr/>
        </p:nvSpPr>
        <p:spPr>
          <a:xfrm rot="16200000">
            <a:off x="1809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7" name="Circle"/>
          <p:cNvSpPr/>
          <p:nvPr/>
        </p:nvSpPr>
        <p:spPr>
          <a:xfrm rot="16200000">
            <a:off x="1905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8" name="Circle"/>
          <p:cNvSpPr/>
          <p:nvPr/>
        </p:nvSpPr>
        <p:spPr>
          <a:xfrm rot="16200000">
            <a:off x="20002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9" name="Circle"/>
          <p:cNvSpPr/>
          <p:nvPr/>
        </p:nvSpPr>
        <p:spPr>
          <a:xfrm rot="16200000">
            <a:off x="2095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60" name="Circle"/>
          <p:cNvSpPr/>
          <p:nvPr/>
        </p:nvSpPr>
        <p:spPr>
          <a:xfrm rot="16200000">
            <a:off x="2190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61" name="Circle"/>
          <p:cNvSpPr/>
          <p:nvPr/>
        </p:nvSpPr>
        <p:spPr>
          <a:xfrm rot="16200000">
            <a:off x="2286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cxnSp>
        <p:nvCxnSpPr>
          <p:cNvPr id="462" name="Connection Line"/>
          <p:cNvCxnSpPr>
            <a:stCxn id="413" idx="0"/>
            <a:endCxn id="438" idx="0"/>
          </p:cNvCxnSpPr>
          <p:nvPr/>
        </p:nvCxnSpPr>
        <p:spPr>
          <a:xfrm flipH="1" flipV="1">
            <a:off x="1238250" y="10488517"/>
            <a:ext cx="24131" cy="1398683"/>
          </a:xfrm>
          <a:prstGeom prst="straightConnector1">
            <a:avLst/>
          </a:prstGeom>
          <a:ln w="25400">
            <a:solidFill>
              <a:srgbClr val="000000"/>
            </a:solidFill>
            <a:miter lim="400000"/>
          </a:ln>
        </p:spPr>
      </p:cxnSp>
      <p:cxnSp>
        <p:nvCxnSpPr>
          <p:cNvPr id="463" name="Connection Line"/>
          <p:cNvCxnSpPr>
            <a:stCxn id="414" idx="0"/>
            <a:endCxn id="439" idx="0"/>
          </p:cNvCxnSpPr>
          <p:nvPr/>
        </p:nvCxnSpPr>
        <p:spPr>
          <a:xfrm flipV="1">
            <a:off x="2090674" y="10488517"/>
            <a:ext cx="100077" cy="1398683"/>
          </a:xfrm>
          <a:prstGeom prst="straightConnector1">
            <a:avLst/>
          </a:prstGeom>
          <a:ln w="25400">
            <a:solidFill>
              <a:srgbClr val="000000"/>
            </a:solidFill>
            <a:miter lim="400000"/>
          </a:ln>
        </p:spPr>
      </p:cxnSp>
      <p:cxnSp>
        <p:nvCxnSpPr>
          <p:cNvPr id="464" name="Connection Line"/>
          <p:cNvCxnSpPr>
            <a:stCxn id="415" idx="0"/>
            <a:endCxn id="440" idx="0"/>
          </p:cNvCxnSpPr>
          <p:nvPr/>
        </p:nvCxnSpPr>
        <p:spPr>
          <a:xfrm flipH="1" flipV="1">
            <a:off x="3162299" y="10488517"/>
            <a:ext cx="49342" cy="1398683"/>
          </a:xfrm>
          <a:prstGeom prst="straightConnector1">
            <a:avLst/>
          </a:prstGeom>
          <a:ln w="25400">
            <a:solidFill>
              <a:srgbClr val="000000"/>
            </a:solidFill>
            <a:miter lim="400000"/>
          </a:ln>
        </p:spPr>
      </p:cxnSp>
      <p:cxnSp>
        <p:nvCxnSpPr>
          <p:cNvPr id="465" name="Connection Line"/>
          <p:cNvCxnSpPr>
            <a:stCxn id="416" idx="0"/>
            <a:endCxn id="441" idx="0"/>
          </p:cNvCxnSpPr>
          <p:nvPr/>
        </p:nvCxnSpPr>
        <p:spPr>
          <a:xfrm flipH="1" flipV="1">
            <a:off x="4095749" y="10488517"/>
            <a:ext cx="202313" cy="1398683"/>
          </a:xfrm>
          <a:prstGeom prst="straightConnector1">
            <a:avLst/>
          </a:prstGeom>
          <a:ln w="25400">
            <a:solidFill>
              <a:srgbClr val="000000"/>
            </a:solidFill>
            <a:miter lim="400000"/>
          </a:ln>
        </p:spPr>
      </p:cxnSp>
      <p:cxnSp>
        <p:nvCxnSpPr>
          <p:cNvPr id="466" name="Connection Line"/>
          <p:cNvCxnSpPr>
            <a:stCxn id="417" idx="0"/>
            <a:endCxn id="442" idx="0"/>
          </p:cNvCxnSpPr>
          <p:nvPr/>
        </p:nvCxnSpPr>
        <p:spPr>
          <a:xfrm flipH="1" flipV="1">
            <a:off x="5048249" y="10488517"/>
            <a:ext cx="8511" cy="1398683"/>
          </a:xfrm>
          <a:prstGeom prst="straightConnector1">
            <a:avLst/>
          </a:prstGeom>
          <a:ln w="25400">
            <a:solidFill>
              <a:srgbClr val="000000"/>
            </a:solidFill>
            <a:miter lim="400000"/>
          </a:ln>
        </p:spPr>
      </p:cxnSp>
      <p:cxnSp>
        <p:nvCxnSpPr>
          <p:cNvPr id="467" name="Connection Line"/>
          <p:cNvCxnSpPr>
            <a:stCxn id="418" idx="0"/>
            <a:endCxn id="443" idx="0"/>
          </p:cNvCxnSpPr>
          <p:nvPr/>
        </p:nvCxnSpPr>
        <p:spPr>
          <a:xfrm flipH="1" flipV="1">
            <a:off x="6000749" y="10488517"/>
            <a:ext cx="2478" cy="1398683"/>
          </a:xfrm>
          <a:prstGeom prst="straightConnector1">
            <a:avLst/>
          </a:prstGeom>
          <a:ln w="25400">
            <a:solidFill>
              <a:srgbClr val="000000"/>
            </a:solidFill>
            <a:miter lim="400000"/>
          </a:ln>
        </p:spPr>
      </p:cxnSp>
      <p:cxnSp>
        <p:nvCxnSpPr>
          <p:cNvPr id="468" name="Connection Line"/>
          <p:cNvCxnSpPr>
            <a:stCxn id="419" idx="0"/>
            <a:endCxn id="444" idx="0"/>
          </p:cNvCxnSpPr>
          <p:nvPr/>
        </p:nvCxnSpPr>
        <p:spPr>
          <a:xfrm flipH="1" flipV="1">
            <a:off x="6953249" y="10488517"/>
            <a:ext cx="117985" cy="1398683"/>
          </a:xfrm>
          <a:prstGeom prst="straightConnector1">
            <a:avLst/>
          </a:prstGeom>
          <a:ln w="25400">
            <a:solidFill>
              <a:srgbClr val="000000"/>
            </a:solidFill>
            <a:miter lim="400000"/>
          </a:ln>
        </p:spPr>
      </p:cxnSp>
      <p:cxnSp>
        <p:nvCxnSpPr>
          <p:cNvPr id="469" name="Connection Line"/>
          <p:cNvCxnSpPr>
            <a:stCxn id="420" idx="0"/>
            <a:endCxn id="445" idx="0"/>
          </p:cNvCxnSpPr>
          <p:nvPr/>
        </p:nvCxnSpPr>
        <p:spPr>
          <a:xfrm flipH="1" flipV="1">
            <a:off x="7905749" y="10488517"/>
            <a:ext cx="10923" cy="1398683"/>
          </a:xfrm>
          <a:prstGeom prst="straightConnector1">
            <a:avLst/>
          </a:prstGeom>
          <a:ln w="25400">
            <a:solidFill>
              <a:srgbClr val="000000"/>
            </a:solidFill>
            <a:miter lim="400000"/>
          </a:ln>
        </p:spPr>
      </p:cxnSp>
      <p:cxnSp>
        <p:nvCxnSpPr>
          <p:cNvPr id="470" name="Connection Line"/>
          <p:cNvCxnSpPr>
            <a:stCxn id="421" idx="0"/>
            <a:endCxn id="446" idx="0"/>
          </p:cNvCxnSpPr>
          <p:nvPr/>
        </p:nvCxnSpPr>
        <p:spPr>
          <a:xfrm flipH="1" flipV="1">
            <a:off x="8858249" y="10488517"/>
            <a:ext cx="16511" cy="1398683"/>
          </a:xfrm>
          <a:prstGeom prst="straightConnector1">
            <a:avLst/>
          </a:prstGeom>
          <a:ln w="25400">
            <a:solidFill>
              <a:srgbClr val="000000"/>
            </a:solidFill>
            <a:miter lim="400000"/>
          </a:ln>
        </p:spPr>
      </p:cxnSp>
      <p:cxnSp>
        <p:nvCxnSpPr>
          <p:cNvPr id="471" name="Connection Line"/>
          <p:cNvCxnSpPr>
            <a:stCxn id="422" idx="0"/>
            <a:endCxn id="447" idx="0"/>
          </p:cNvCxnSpPr>
          <p:nvPr/>
        </p:nvCxnSpPr>
        <p:spPr>
          <a:xfrm flipH="1" flipV="1">
            <a:off x="9810749" y="10488517"/>
            <a:ext cx="23883" cy="1398683"/>
          </a:xfrm>
          <a:prstGeom prst="straightConnector1">
            <a:avLst/>
          </a:prstGeom>
          <a:ln w="25400">
            <a:solidFill>
              <a:srgbClr val="000000"/>
            </a:solidFill>
            <a:miter lim="400000"/>
          </a:ln>
        </p:spPr>
      </p:cxnSp>
      <p:cxnSp>
        <p:nvCxnSpPr>
          <p:cNvPr id="472" name="Connection Line"/>
          <p:cNvCxnSpPr>
            <a:stCxn id="423" idx="0"/>
            <a:endCxn id="448" idx="0"/>
          </p:cNvCxnSpPr>
          <p:nvPr/>
        </p:nvCxnSpPr>
        <p:spPr>
          <a:xfrm flipV="1">
            <a:off x="10726038" y="10488517"/>
            <a:ext cx="37211" cy="1398683"/>
          </a:xfrm>
          <a:prstGeom prst="straightConnector1">
            <a:avLst/>
          </a:prstGeom>
          <a:ln w="25400">
            <a:solidFill>
              <a:srgbClr val="000000"/>
            </a:solidFill>
            <a:miter lim="400000"/>
          </a:ln>
        </p:spPr>
      </p:cxnSp>
      <p:cxnSp>
        <p:nvCxnSpPr>
          <p:cNvPr id="473" name="Connection Line"/>
          <p:cNvCxnSpPr>
            <a:stCxn id="424" idx="0"/>
            <a:endCxn id="449" idx="0"/>
          </p:cNvCxnSpPr>
          <p:nvPr/>
        </p:nvCxnSpPr>
        <p:spPr>
          <a:xfrm flipV="1">
            <a:off x="11320647" y="10488517"/>
            <a:ext cx="395102" cy="1398683"/>
          </a:xfrm>
          <a:prstGeom prst="straightConnector1">
            <a:avLst/>
          </a:prstGeom>
          <a:ln w="25400">
            <a:solidFill>
              <a:srgbClr val="000000"/>
            </a:solidFill>
            <a:miter lim="400000"/>
          </a:ln>
        </p:spPr>
      </p:cxnSp>
      <p:cxnSp>
        <p:nvCxnSpPr>
          <p:cNvPr id="474" name="Connection Line"/>
          <p:cNvCxnSpPr>
            <a:stCxn id="425" idx="0"/>
            <a:endCxn id="450" idx="0"/>
          </p:cNvCxnSpPr>
          <p:nvPr/>
        </p:nvCxnSpPr>
        <p:spPr>
          <a:xfrm flipH="1" flipV="1">
            <a:off x="12668249" y="10488517"/>
            <a:ext cx="21782" cy="1398683"/>
          </a:xfrm>
          <a:prstGeom prst="straightConnector1">
            <a:avLst/>
          </a:prstGeom>
          <a:ln w="25400">
            <a:solidFill>
              <a:srgbClr val="000000"/>
            </a:solidFill>
            <a:miter lim="400000"/>
          </a:ln>
        </p:spPr>
      </p:cxnSp>
      <p:cxnSp>
        <p:nvCxnSpPr>
          <p:cNvPr id="475" name="Connection Line"/>
          <p:cNvCxnSpPr>
            <a:stCxn id="426" idx="0"/>
            <a:endCxn id="451" idx="0"/>
          </p:cNvCxnSpPr>
          <p:nvPr/>
        </p:nvCxnSpPr>
        <p:spPr>
          <a:xfrm flipH="1" flipV="1">
            <a:off x="13620750" y="10488517"/>
            <a:ext cx="245619" cy="1398683"/>
          </a:xfrm>
          <a:prstGeom prst="straightConnector1">
            <a:avLst/>
          </a:prstGeom>
          <a:ln w="25400">
            <a:solidFill>
              <a:srgbClr val="000000"/>
            </a:solidFill>
            <a:miter lim="400000"/>
          </a:ln>
        </p:spPr>
      </p:cxnSp>
      <p:cxnSp>
        <p:nvCxnSpPr>
          <p:cNvPr id="476" name="Connection Line"/>
          <p:cNvCxnSpPr>
            <a:stCxn id="427" idx="0"/>
            <a:endCxn id="452" idx="0"/>
          </p:cNvCxnSpPr>
          <p:nvPr/>
        </p:nvCxnSpPr>
        <p:spPr>
          <a:xfrm flipH="1" flipV="1">
            <a:off x="14573250" y="10488517"/>
            <a:ext cx="34164" cy="1398683"/>
          </a:xfrm>
          <a:prstGeom prst="straightConnector1">
            <a:avLst/>
          </a:prstGeom>
          <a:ln w="25400">
            <a:solidFill>
              <a:srgbClr val="000000"/>
            </a:solidFill>
            <a:miter lim="400000"/>
          </a:ln>
        </p:spPr>
      </p:cxnSp>
      <p:cxnSp>
        <p:nvCxnSpPr>
          <p:cNvPr id="477" name="Connection Line"/>
          <p:cNvCxnSpPr>
            <a:stCxn id="428" idx="0"/>
            <a:endCxn id="453" idx="0"/>
          </p:cNvCxnSpPr>
          <p:nvPr/>
        </p:nvCxnSpPr>
        <p:spPr>
          <a:xfrm flipV="1">
            <a:off x="15402241" y="10488517"/>
            <a:ext cx="123509" cy="1398683"/>
          </a:xfrm>
          <a:prstGeom prst="straightConnector1">
            <a:avLst/>
          </a:prstGeom>
          <a:ln w="25400">
            <a:solidFill>
              <a:srgbClr val="000000"/>
            </a:solidFill>
            <a:miter lim="400000"/>
          </a:ln>
        </p:spPr>
      </p:cxnSp>
      <p:cxnSp>
        <p:nvCxnSpPr>
          <p:cNvPr id="478" name="Connection Line"/>
          <p:cNvCxnSpPr>
            <a:stCxn id="429" idx="0"/>
            <a:endCxn id="454" idx="0"/>
          </p:cNvCxnSpPr>
          <p:nvPr/>
        </p:nvCxnSpPr>
        <p:spPr>
          <a:xfrm flipH="1" flipV="1">
            <a:off x="16478250" y="10488517"/>
            <a:ext cx="91122" cy="1398683"/>
          </a:xfrm>
          <a:prstGeom prst="straightConnector1">
            <a:avLst/>
          </a:prstGeom>
          <a:ln w="25400">
            <a:solidFill>
              <a:srgbClr val="000000"/>
            </a:solidFill>
            <a:miter lim="400000"/>
          </a:ln>
        </p:spPr>
      </p:cxnSp>
      <p:cxnSp>
        <p:nvCxnSpPr>
          <p:cNvPr id="479" name="Connection Line"/>
          <p:cNvCxnSpPr>
            <a:stCxn id="430" idx="0"/>
            <a:endCxn id="455" idx="0"/>
          </p:cNvCxnSpPr>
          <p:nvPr/>
        </p:nvCxnSpPr>
        <p:spPr>
          <a:xfrm flipH="1" flipV="1">
            <a:off x="17430750" y="10488517"/>
            <a:ext cx="160528" cy="1398683"/>
          </a:xfrm>
          <a:prstGeom prst="straightConnector1">
            <a:avLst/>
          </a:prstGeom>
          <a:ln w="25400">
            <a:solidFill>
              <a:srgbClr val="000000"/>
            </a:solidFill>
            <a:miter lim="400000"/>
          </a:ln>
        </p:spPr>
      </p:cxnSp>
      <p:cxnSp>
        <p:nvCxnSpPr>
          <p:cNvPr id="480" name="Connection Line"/>
          <p:cNvCxnSpPr>
            <a:stCxn id="431" idx="0"/>
            <a:endCxn id="456" idx="0"/>
          </p:cNvCxnSpPr>
          <p:nvPr/>
        </p:nvCxnSpPr>
        <p:spPr>
          <a:xfrm flipH="1" flipV="1">
            <a:off x="18383250" y="10488517"/>
            <a:ext cx="25782" cy="1398683"/>
          </a:xfrm>
          <a:prstGeom prst="straightConnector1">
            <a:avLst/>
          </a:prstGeom>
          <a:ln w="25400">
            <a:solidFill>
              <a:srgbClr val="000000"/>
            </a:solidFill>
            <a:miter lim="400000"/>
          </a:ln>
        </p:spPr>
      </p:cxnSp>
      <p:cxnSp>
        <p:nvCxnSpPr>
          <p:cNvPr id="481" name="Connection Line"/>
          <p:cNvCxnSpPr>
            <a:stCxn id="432" idx="0"/>
            <a:endCxn id="457" idx="0"/>
          </p:cNvCxnSpPr>
          <p:nvPr/>
        </p:nvCxnSpPr>
        <p:spPr>
          <a:xfrm flipH="1" flipV="1">
            <a:off x="19335750" y="10488517"/>
            <a:ext cx="17017" cy="1398683"/>
          </a:xfrm>
          <a:prstGeom prst="straightConnector1">
            <a:avLst/>
          </a:prstGeom>
          <a:ln w="25400">
            <a:solidFill>
              <a:srgbClr val="000000"/>
            </a:solidFill>
            <a:miter lim="400000"/>
          </a:ln>
        </p:spPr>
      </p:cxnSp>
      <p:cxnSp>
        <p:nvCxnSpPr>
          <p:cNvPr id="482" name="Connection Line"/>
          <p:cNvCxnSpPr>
            <a:stCxn id="433" idx="0"/>
            <a:endCxn id="458" idx="0"/>
          </p:cNvCxnSpPr>
          <p:nvPr/>
        </p:nvCxnSpPr>
        <p:spPr>
          <a:xfrm flipH="1" flipV="1">
            <a:off x="20288250" y="10488517"/>
            <a:ext cx="27434" cy="1398683"/>
          </a:xfrm>
          <a:prstGeom prst="straightConnector1">
            <a:avLst/>
          </a:prstGeom>
          <a:ln w="25400">
            <a:solidFill>
              <a:srgbClr val="000000"/>
            </a:solidFill>
            <a:miter lim="400000"/>
          </a:ln>
        </p:spPr>
      </p:cxnSp>
      <p:cxnSp>
        <p:nvCxnSpPr>
          <p:cNvPr id="483" name="Connection Line"/>
          <p:cNvCxnSpPr>
            <a:stCxn id="434" idx="0"/>
            <a:endCxn id="459" idx="0"/>
          </p:cNvCxnSpPr>
          <p:nvPr/>
        </p:nvCxnSpPr>
        <p:spPr>
          <a:xfrm flipH="1" flipV="1">
            <a:off x="21240750" y="10488517"/>
            <a:ext cx="24768" cy="1398683"/>
          </a:xfrm>
          <a:prstGeom prst="straightConnector1">
            <a:avLst/>
          </a:prstGeom>
          <a:ln w="25400">
            <a:solidFill>
              <a:srgbClr val="000000"/>
            </a:solidFill>
            <a:miter lim="400000"/>
          </a:ln>
        </p:spPr>
      </p:cxnSp>
      <p:cxnSp>
        <p:nvCxnSpPr>
          <p:cNvPr id="484" name="Connection Line"/>
          <p:cNvCxnSpPr>
            <a:stCxn id="435" idx="0"/>
            <a:endCxn id="460" idx="0"/>
          </p:cNvCxnSpPr>
          <p:nvPr/>
        </p:nvCxnSpPr>
        <p:spPr>
          <a:xfrm flipH="1" flipV="1">
            <a:off x="22193250" y="10488517"/>
            <a:ext cx="38801" cy="1398683"/>
          </a:xfrm>
          <a:prstGeom prst="straightConnector1">
            <a:avLst/>
          </a:prstGeom>
          <a:ln w="25400">
            <a:solidFill>
              <a:srgbClr val="000000"/>
            </a:solidFill>
            <a:miter lim="400000"/>
          </a:ln>
        </p:spPr>
      </p:cxnSp>
      <p:cxnSp>
        <p:nvCxnSpPr>
          <p:cNvPr id="485" name="Connection Line"/>
          <p:cNvCxnSpPr>
            <a:stCxn id="436" idx="0"/>
            <a:endCxn id="461" idx="0"/>
          </p:cNvCxnSpPr>
          <p:nvPr/>
        </p:nvCxnSpPr>
        <p:spPr>
          <a:xfrm flipH="1" flipV="1">
            <a:off x="23145750" y="10488517"/>
            <a:ext cx="44392" cy="1398683"/>
          </a:xfrm>
          <a:prstGeom prst="straightConnector1">
            <a:avLst/>
          </a:prstGeom>
          <a:ln w="25400">
            <a:solidFill>
              <a:srgbClr val="000000"/>
            </a:solidFill>
            <a:miter lim="400000"/>
          </a:ln>
        </p:spPr>
      </p:cxnSp>
      <p:sp>
        <p:nvSpPr>
          <p:cNvPr id="486" name="Line"/>
          <p:cNvSpPr/>
          <p:nvPr/>
        </p:nvSpPr>
        <p:spPr>
          <a:xfrm flipV="1">
            <a:off x="15162972" y="2230088"/>
            <a:ext cx="1" cy="789565"/>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87" name="neural network"/>
          <p:cNvSpPr/>
          <p:nvPr/>
        </p:nvSpPr>
        <p:spPr>
          <a:xfrm>
            <a:off x="642611" y="3056084"/>
            <a:ext cx="23098778" cy="7703450"/>
          </a:xfrm>
          <a:prstGeom prst="roundRect">
            <a:avLst>
              <a:gd name="adj" fmla="val 2473"/>
            </a:avLst>
          </a:prstGeom>
          <a:solidFill>
            <a:srgbClr val="FFFFFF"/>
          </a:solidFill>
          <a:ln w="762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sz="10000" b="0">
                <a:latin typeface="+mn-lt"/>
                <a:ea typeface="+mn-ea"/>
                <a:cs typeface="+mn-cs"/>
                <a:sym typeface="Helvetica Neue"/>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Helvetica Neue"/>
                <a:sym typeface="Helvetica Neue"/>
              </a:rPr>
              <a:t>neural network</a:t>
            </a:r>
          </a:p>
        </p:txBody>
      </p:sp>
      <p:sp>
        <p:nvSpPr>
          <p:cNvPr id="2" name="TextBox 1">
            <a:extLst>
              <a:ext uri="{FF2B5EF4-FFF2-40B4-BE49-F238E27FC236}">
                <a16:creationId xmlns:a16="http://schemas.microsoft.com/office/drawing/2014/main" id="{386D9ED6-E4A9-48FC-0D48-1FA9A798E85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0" name="Group"/>
          <p:cNvGrpSpPr/>
          <p:nvPr/>
        </p:nvGrpSpPr>
        <p:grpSpPr>
          <a:xfrm>
            <a:off x="764032" y="677624"/>
            <a:ext cx="22790917" cy="11520726"/>
            <a:chOff x="0" y="0"/>
            <a:chExt cx="22790916" cy="11520725"/>
          </a:xfrm>
        </p:grpSpPr>
        <p:sp>
          <p:nvSpPr>
            <p:cNvPr id="491" name="Early"/>
            <p:cNvSpPr txBox="1"/>
            <p:nvPr/>
          </p:nvSpPr>
          <p:spPr>
            <a:xfrm>
              <a:off x="0" y="10898425"/>
              <a:ext cx="996696"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Early</a:t>
              </a:r>
            </a:p>
          </p:txBody>
        </p:sp>
        <p:sp>
          <p:nvSpPr>
            <p:cNvPr id="492" name="one"/>
            <p:cNvSpPr txBox="1"/>
            <p:nvPr/>
          </p:nvSpPr>
          <p:spPr>
            <a:xfrm>
              <a:off x="934592" y="10898425"/>
              <a:ext cx="784099"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one</a:t>
              </a:r>
            </a:p>
          </p:txBody>
        </p:sp>
        <p:sp>
          <p:nvSpPr>
            <p:cNvPr id="493" name="morning"/>
            <p:cNvSpPr txBox="1"/>
            <p:nvPr/>
          </p:nvSpPr>
          <p:spPr>
            <a:xfrm>
              <a:off x="1642745" y="10898425"/>
              <a:ext cx="1609726"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morning</a:t>
              </a:r>
            </a:p>
          </p:txBody>
        </p:sp>
        <p:sp>
          <p:nvSpPr>
            <p:cNvPr id="494" name="the"/>
            <p:cNvSpPr txBox="1"/>
            <p:nvPr/>
          </p:nvSpPr>
          <p:spPr>
            <a:xfrm>
              <a:off x="3183889" y="10898425"/>
              <a:ext cx="700279"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the</a:t>
              </a:r>
            </a:p>
          </p:txBody>
        </p:sp>
        <p:sp>
          <p:nvSpPr>
            <p:cNvPr id="495" name="sun"/>
            <p:cNvSpPr txBox="1"/>
            <p:nvPr/>
          </p:nvSpPr>
          <p:spPr>
            <a:xfrm>
              <a:off x="3932300" y="10898425"/>
              <a:ext cx="720853"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sun</a:t>
              </a:r>
            </a:p>
          </p:txBody>
        </p:sp>
        <p:sp>
          <p:nvSpPr>
            <p:cNvPr id="496" name="was"/>
            <p:cNvSpPr txBox="1"/>
            <p:nvPr/>
          </p:nvSpPr>
          <p:spPr>
            <a:xfrm>
              <a:off x="4843526" y="10898425"/>
              <a:ext cx="791338"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497" name="shining"/>
            <p:cNvSpPr txBox="1"/>
            <p:nvPr/>
          </p:nvSpPr>
          <p:spPr>
            <a:xfrm>
              <a:off x="5618353" y="10898425"/>
              <a:ext cx="1377697"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shining</a:t>
              </a:r>
            </a:p>
          </p:txBody>
        </p:sp>
        <p:sp>
          <p:nvSpPr>
            <p:cNvPr id="498" name="I"/>
            <p:cNvSpPr txBox="1"/>
            <p:nvPr/>
          </p:nvSpPr>
          <p:spPr>
            <a:xfrm>
              <a:off x="7042529" y="10898425"/>
              <a:ext cx="220219"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a:t>
              </a:r>
            </a:p>
          </p:txBody>
        </p:sp>
        <p:sp>
          <p:nvSpPr>
            <p:cNvPr id="499" name="was"/>
            <p:cNvSpPr txBox="1"/>
            <p:nvPr/>
          </p:nvSpPr>
          <p:spPr>
            <a:xfrm>
              <a:off x="7715058" y="10898425"/>
              <a:ext cx="791338"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500" name="laying"/>
            <p:cNvSpPr txBox="1"/>
            <p:nvPr/>
          </p:nvSpPr>
          <p:spPr>
            <a:xfrm>
              <a:off x="8483858" y="10898425"/>
              <a:ext cx="1173481"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laying</a:t>
              </a:r>
            </a:p>
          </p:txBody>
        </p:sp>
        <p:sp>
          <p:nvSpPr>
            <p:cNvPr id="501" name="in"/>
            <p:cNvSpPr txBox="1"/>
            <p:nvPr/>
          </p:nvSpPr>
          <p:spPr>
            <a:xfrm>
              <a:off x="9745979" y="10898425"/>
              <a:ext cx="432055"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in</a:t>
              </a:r>
            </a:p>
          </p:txBody>
        </p:sp>
        <p:sp>
          <p:nvSpPr>
            <p:cNvPr id="502" name="bed"/>
            <p:cNvSpPr txBox="1"/>
            <p:nvPr/>
          </p:nvSpPr>
          <p:spPr>
            <a:xfrm>
              <a:off x="10150088" y="10898425"/>
              <a:ext cx="813055"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bed</a:t>
              </a:r>
            </a:p>
          </p:txBody>
        </p:sp>
        <p:sp>
          <p:nvSpPr>
            <p:cNvPr id="503" name="wondering"/>
            <p:cNvSpPr txBox="1"/>
            <p:nvPr/>
          </p:nvSpPr>
          <p:spPr>
            <a:xfrm>
              <a:off x="10909300" y="10898425"/>
              <a:ext cx="2033398"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wondering</a:t>
              </a:r>
            </a:p>
          </p:txBody>
        </p:sp>
        <p:sp>
          <p:nvSpPr>
            <p:cNvPr id="504" name="if"/>
            <p:cNvSpPr txBox="1"/>
            <p:nvPr/>
          </p:nvSpPr>
          <p:spPr>
            <a:xfrm>
              <a:off x="12928599" y="10898425"/>
              <a:ext cx="347473"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505" name="she"/>
            <p:cNvSpPr txBox="1"/>
            <p:nvPr/>
          </p:nvSpPr>
          <p:spPr>
            <a:xfrm>
              <a:off x="13482955" y="10898425"/>
              <a:ext cx="720853"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she</a:t>
              </a:r>
            </a:p>
          </p:txBody>
        </p:sp>
        <p:sp>
          <p:nvSpPr>
            <p:cNvPr id="506" name="had"/>
            <p:cNvSpPr txBox="1"/>
            <p:nvPr/>
          </p:nvSpPr>
          <p:spPr>
            <a:xfrm>
              <a:off x="14249398" y="10898425"/>
              <a:ext cx="777622"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had</a:t>
              </a:r>
            </a:p>
          </p:txBody>
        </p:sp>
        <p:sp>
          <p:nvSpPr>
            <p:cNvPr id="507" name="changed"/>
            <p:cNvSpPr txBox="1"/>
            <p:nvPr/>
          </p:nvSpPr>
          <p:spPr>
            <a:xfrm>
              <a:off x="14985998" y="10898425"/>
              <a:ext cx="1638682"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changed</a:t>
              </a:r>
            </a:p>
          </p:txBody>
        </p:sp>
        <p:sp>
          <p:nvSpPr>
            <p:cNvPr id="508" name="at"/>
            <p:cNvSpPr txBox="1"/>
            <p:nvPr/>
          </p:nvSpPr>
          <p:spPr>
            <a:xfrm>
              <a:off x="16593692" y="10898425"/>
              <a:ext cx="467107"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at</a:t>
              </a:r>
            </a:p>
          </p:txBody>
        </p:sp>
        <p:sp>
          <p:nvSpPr>
            <p:cNvPr id="509" name="all"/>
            <p:cNvSpPr txBox="1"/>
            <p:nvPr/>
          </p:nvSpPr>
          <p:spPr>
            <a:xfrm>
              <a:off x="17386300" y="10898425"/>
              <a:ext cx="517398"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all</a:t>
              </a:r>
            </a:p>
          </p:txBody>
        </p:sp>
        <p:sp>
          <p:nvSpPr>
            <p:cNvPr id="510" name="if"/>
            <p:cNvSpPr txBox="1"/>
            <p:nvPr/>
          </p:nvSpPr>
          <p:spPr>
            <a:xfrm>
              <a:off x="18414998" y="10898425"/>
              <a:ext cx="347473"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511" name="her"/>
            <p:cNvSpPr txBox="1"/>
            <p:nvPr/>
          </p:nvSpPr>
          <p:spPr>
            <a:xfrm>
              <a:off x="19201702" y="10898425"/>
              <a:ext cx="699898"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her</a:t>
              </a:r>
            </a:p>
          </p:txBody>
        </p:sp>
        <p:sp>
          <p:nvSpPr>
            <p:cNvPr id="512" name="hair"/>
            <p:cNvSpPr txBox="1"/>
            <p:nvPr/>
          </p:nvSpPr>
          <p:spPr>
            <a:xfrm>
              <a:off x="20109054" y="10898425"/>
              <a:ext cx="784861"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hair</a:t>
              </a:r>
            </a:p>
          </p:txBody>
        </p:sp>
        <p:sp>
          <p:nvSpPr>
            <p:cNvPr id="513" name="was"/>
            <p:cNvSpPr txBox="1"/>
            <p:nvPr/>
          </p:nvSpPr>
          <p:spPr>
            <a:xfrm>
              <a:off x="21072349" y="10898425"/>
              <a:ext cx="791338"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514" name="still"/>
            <p:cNvSpPr txBox="1"/>
            <p:nvPr/>
          </p:nvSpPr>
          <p:spPr>
            <a:xfrm>
              <a:off x="22061301" y="10898425"/>
              <a:ext cx="729616" cy="622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still</a:t>
              </a:r>
            </a:p>
          </p:txBody>
        </p:sp>
        <p:sp>
          <p:nvSpPr>
            <p:cNvPr id="515" name="red"/>
            <p:cNvSpPr txBox="1"/>
            <p:nvPr/>
          </p:nvSpPr>
          <p:spPr>
            <a:xfrm>
              <a:off x="13469937" y="-1"/>
              <a:ext cx="1995171" cy="18415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cxnSp>
          <p:nvCxnSpPr>
            <p:cNvPr id="516" name="Connection Line"/>
            <p:cNvCxnSpPr>
              <a:stCxn id="1109" idx="0"/>
              <a:endCxn id="1092" idx="0"/>
            </p:cNvCxnSpPr>
            <p:nvPr/>
          </p:nvCxnSpPr>
          <p:spPr>
            <a:xfrm flipV="1">
              <a:off x="474217" y="4476893"/>
              <a:ext cx="19051" cy="5334001"/>
            </a:xfrm>
            <a:prstGeom prst="straightConnector1">
              <a:avLst/>
            </a:prstGeom>
            <a:ln w="12700" cap="flat">
              <a:solidFill>
                <a:srgbClr val="000000"/>
              </a:solidFill>
              <a:prstDash val="solid"/>
              <a:miter lim="400000"/>
            </a:ln>
            <a:effectLst/>
          </p:spPr>
        </p:cxnSp>
        <p:cxnSp>
          <p:nvCxnSpPr>
            <p:cNvPr id="517" name="Connection Line"/>
            <p:cNvCxnSpPr>
              <a:stCxn id="1109" idx="0"/>
              <a:endCxn id="1183" idx="0"/>
            </p:cNvCxnSpPr>
            <p:nvPr/>
          </p:nvCxnSpPr>
          <p:spPr>
            <a:xfrm flipV="1">
              <a:off x="474217" y="4476893"/>
              <a:ext cx="971551" cy="5334001"/>
            </a:xfrm>
            <a:prstGeom prst="straightConnector1">
              <a:avLst/>
            </a:prstGeom>
            <a:ln w="12700" cap="flat">
              <a:solidFill>
                <a:srgbClr val="000000"/>
              </a:solidFill>
              <a:prstDash val="solid"/>
              <a:miter lim="400000"/>
            </a:ln>
            <a:effectLst/>
          </p:spPr>
        </p:cxnSp>
        <p:cxnSp>
          <p:nvCxnSpPr>
            <p:cNvPr id="518" name="Connection Line"/>
            <p:cNvCxnSpPr>
              <a:stCxn id="1109" idx="0"/>
              <a:endCxn id="1184" idx="0"/>
            </p:cNvCxnSpPr>
            <p:nvPr/>
          </p:nvCxnSpPr>
          <p:spPr>
            <a:xfrm flipV="1">
              <a:off x="474217" y="4476893"/>
              <a:ext cx="1924051" cy="5334001"/>
            </a:xfrm>
            <a:prstGeom prst="straightConnector1">
              <a:avLst/>
            </a:prstGeom>
            <a:ln w="12700" cap="flat">
              <a:solidFill>
                <a:srgbClr val="000000"/>
              </a:solidFill>
              <a:prstDash val="solid"/>
              <a:miter lim="400000"/>
            </a:ln>
            <a:effectLst/>
          </p:spPr>
        </p:cxnSp>
        <p:cxnSp>
          <p:nvCxnSpPr>
            <p:cNvPr id="519" name="Connection Line"/>
            <p:cNvCxnSpPr>
              <a:stCxn id="1109" idx="0"/>
              <a:endCxn id="1185" idx="0"/>
            </p:cNvCxnSpPr>
            <p:nvPr/>
          </p:nvCxnSpPr>
          <p:spPr>
            <a:xfrm flipV="1">
              <a:off x="474217" y="4476893"/>
              <a:ext cx="2876550" cy="5334001"/>
            </a:xfrm>
            <a:prstGeom prst="straightConnector1">
              <a:avLst/>
            </a:prstGeom>
            <a:ln w="12700" cap="flat">
              <a:solidFill>
                <a:srgbClr val="000000"/>
              </a:solidFill>
              <a:prstDash val="solid"/>
              <a:miter lim="400000"/>
            </a:ln>
            <a:effectLst/>
          </p:spPr>
        </p:cxnSp>
        <p:cxnSp>
          <p:nvCxnSpPr>
            <p:cNvPr id="520" name="Connection Line"/>
            <p:cNvCxnSpPr>
              <a:stCxn id="1109" idx="0"/>
              <a:endCxn id="1186" idx="0"/>
            </p:cNvCxnSpPr>
            <p:nvPr/>
          </p:nvCxnSpPr>
          <p:spPr>
            <a:xfrm flipV="1">
              <a:off x="474217" y="4476893"/>
              <a:ext cx="3829050" cy="5334001"/>
            </a:xfrm>
            <a:prstGeom prst="straightConnector1">
              <a:avLst/>
            </a:prstGeom>
            <a:ln w="12700" cap="flat">
              <a:solidFill>
                <a:srgbClr val="000000"/>
              </a:solidFill>
              <a:prstDash val="solid"/>
              <a:miter lim="400000"/>
            </a:ln>
            <a:effectLst/>
          </p:spPr>
        </p:cxnSp>
        <p:cxnSp>
          <p:nvCxnSpPr>
            <p:cNvPr id="521" name="Connection Line"/>
            <p:cNvCxnSpPr>
              <a:stCxn id="1109" idx="0"/>
              <a:endCxn id="1093" idx="0"/>
            </p:cNvCxnSpPr>
            <p:nvPr/>
          </p:nvCxnSpPr>
          <p:spPr>
            <a:xfrm flipV="1">
              <a:off x="474217" y="4476893"/>
              <a:ext cx="4781550" cy="5334001"/>
            </a:xfrm>
            <a:prstGeom prst="straightConnector1">
              <a:avLst/>
            </a:prstGeom>
            <a:ln w="12700" cap="flat">
              <a:solidFill>
                <a:srgbClr val="000000"/>
              </a:solidFill>
              <a:prstDash val="solid"/>
              <a:miter lim="400000"/>
            </a:ln>
            <a:effectLst/>
          </p:spPr>
        </p:cxnSp>
        <p:cxnSp>
          <p:nvCxnSpPr>
            <p:cNvPr id="522" name="Connection Line"/>
            <p:cNvCxnSpPr>
              <a:stCxn id="1109" idx="0"/>
              <a:endCxn id="1094" idx="0"/>
            </p:cNvCxnSpPr>
            <p:nvPr/>
          </p:nvCxnSpPr>
          <p:spPr>
            <a:xfrm flipV="1">
              <a:off x="474217" y="4476893"/>
              <a:ext cx="5734050" cy="5334001"/>
            </a:xfrm>
            <a:prstGeom prst="straightConnector1">
              <a:avLst/>
            </a:prstGeom>
            <a:ln w="12700" cap="flat">
              <a:solidFill>
                <a:srgbClr val="000000"/>
              </a:solidFill>
              <a:prstDash val="solid"/>
              <a:miter lim="400000"/>
            </a:ln>
            <a:effectLst/>
          </p:spPr>
        </p:cxnSp>
        <p:cxnSp>
          <p:nvCxnSpPr>
            <p:cNvPr id="523" name="Connection Line"/>
            <p:cNvCxnSpPr>
              <a:stCxn id="1109" idx="0"/>
              <a:endCxn id="1095" idx="0"/>
            </p:cNvCxnSpPr>
            <p:nvPr/>
          </p:nvCxnSpPr>
          <p:spPr>
            <a:xfrm flipV="1">
              <a:off x="474217" y="4476893"/>
              <a:ext cx="6686550" cy="5334001"/>
            </a:xfrm>
            <a:prstGeom prst="straightConnector1">
              <a:avLst/>
            </a:prstGeom>
            <a:ln w="12700" cap="flat">
              <a:solidFill>
                <a:srgbClr val="000000"/>
              </a:solidFill>
              <a:prstDash val="solid"/>
              <a:miter lim="400000"/>
            </a:ln>
            <a:effectLst/>
          </p:spPr>
        </p:cxnSp>
        <p:cxnSp>
          <p:nvCxnSpPr>
            <p:cNvPr id="524" name="Connection Line"/>
            <p:cNvCxnSpPr>
              <a:stCxn id="1109" idx="0"/>
              <a:endCxn id="1096" idx="0"/>
            </p:cNvCxnSpPr>
            <p:nvPr/>
          </p:nvCxnSpPr>
          <p:spPr>
            <a:xfrm flipV="1">
              <a:off x="474217" y="4476893"/>
              <a:ext cx="7639050" cy="5334001"/>
            </a:xfrm>
            <a:prstGeom prst="straightConnector1">
              <a:avLst/>
            </a:prstGeom>
            <a:ln w="12700" cap="flat">
              <a:solidFill>
                <a:srgbClr val="000000"/>
              </a:solidFill>
              <a:prstDash val="solid"/>
              <a:miter lim="400000"/>
            </a:ln>
            <a:effectLst/>
          </p:spPr>
        </p:cxnSp>
        <p:cxnSp>
          <p:nvCxnSpPr>
            <p:cNvPr id="525" name="Connection Line"/>
            <p:cNvCxnSpPr>
              <a:stCxn id="1109" idx="0"/>
              <a:endCxn id="1097" idx="0"/>
            </p:cNvCxnSpPr>
            <p:nvPr/>
          </p:nvCxnSpPr>
          <p:spPr>
            <a:xfrm flipV="1">
              <a:off x="474217" y="4476893"/>
              <a:ext cx="8591550" cy="5334001"/>
            </a:xfrm>
            <a:prstGeom prst="straightConnector1">
              <a:avLst/>
            </a:prstGeom>
            <a:ln w="12700" cap="flat">
              <a:solidFill>
                <a:srgbClr val="000000"/>
              </a:solidFill>
              <a:prstDash val="solid"/>
              <a:miter lim="400000"/>
            </a:ln>
            <a:effectLst/>
          </p:spPr>
        </p:cxnSp>
        <p:cxnSp>
          <p:nvCxnSpPr>
            <p:cNvPr id="526" name="Connection Line"/>
            <p:cNvCxnSpPr>
              <a:stCxn id="1109" idx="0"/>
              <a:endCxn id="1098" idx="0"/>
            </p:cNvCxnSpPr>
            <p:nvPr/>
          </p:nvCxnSpPr>
          <p:spPr>
            <a:xfrm flipV="1">
              <a:off x="474217" y="4476893"/>
              <a:ext cx="9544050" cy="5334001"/>
            </a:xfrm>
            <a:prstGeom prst="straightConnector1">
              <a:avLst/>
            </a:prstGeom>
            <a:ln w="12700" cap="flat">
              <a:solidFill>
                <a:srgbClr val="000000"/>
              </a:solidFill>
              <a:prstDash val="solid"/>
              <a:miter lim="400000"/>
            </a:ln>
            <a:effectLst/>
          </p:spPr>
        </p:cxnSp>
        <p:cxnSp>
          <p:nvCxnSpPr>
            <p:cNvPr id="527" name="Connection Line"/>
            <p:cNvCxnSpPr>
              <a:stCxn id="1109" idx="0"/>
              <a:endCxn id="1099" idx="0"/>
            </p:cNvCxnSpPr>
            <p:nvPr/>
          </p:nvCxnSpPr>
          <p:spPr>
            <a:xfrm flipV="1">
              <a:off x="474217" y="4476893"/>
              <a:ext cx="10496550" cy="5334001"/>
            </a:xfrm>
            <a:prstGeom prst="straightConnector1">
              <a:avLst/>
            </a:prstGeom>
            <a:ln w="12700" cap="flat">
              <a:solidFill>
                <a:srgbClr val="000000"/>
              </a:solidFill>
              <a:prstDash val="solid"/>
              <a:miter lim="400000"/>
            </a:ln>
            <a:effectLst/>
          </p:spPr>
        </p:cxnSp>
        <p:cxnSp>
          <p:nvCxnSpPr>
            <p:cNvPr id="528" name="Connection Line"/>
            <p:cNvCxnSpPr>
              <a:stCxn id="1109" idx="0"/>
              <a:endCxn id="1100" idx="0"/>
            </p:cNvCxnSpPr>
            <p:nvPr/>
          </p:nvCxnSpPr>
          <p:spPr>
            <a:xfrm flipV="1">
              <a:off x="474217" y="4476893"/>
              <a:ext cx="11449050" cy="5334001"/>
            </a:xfrm>
            <a:prstGeom prst="straightConnector1">
              <a:avLst/>
            </a:prstGeom>
            <a:ln w="12700" cap="flat">
              <a:solidFill>
                <a:srgbClr val="000000"/>
              </a:solidFill>
              <a:prstDash val="solid"/>
              <a:miter lim="400000"/>
            </a:ln>
            <a:effectLst/>
          </p:spPr>
        </p:cxnSp>
        <p:cxnSp>
          <p:nvCxnSpPr>
            <p:cNvPr id="529" name="Connection Line"/>
            <p:cNvCxnSpPr>
              <a:stCxn id="1109" idx="0"/>
              <a:endCxn id="1101" idx="0"/>
            </p:cNvCxnSpPr>
            <p:nvPr/>
          </p:nvCxnSpPr>
          <p:spPr>
            <a:xfrm flipV="1">
              <a:off x="474217" y="4476893"/>
              <a:ext cx="12401551" cy="5334001"/>
            </a:xfrm>
            <a:prstGeom prst="straightConnector1">
              <a:avLst/>
            </a:prstGeom>
            <a:ln w="12700" cap="flat">
              <a:solidFill>
                <a:srgbClr val="000000"/>
              </a:solidFill>
              <a:prstDash val="solid"/>
              <a:miter lim="400000"/>
            </a:ln>
            <a:effectLst/>
          </p:spPr>
        </p:cxnSp>
        <p:cxnSp>
          <p:nvCxnSpPr>
            <p:cNvPr id="530" name="Connection Line"/>
            <p:cNvCxnSpPr>
              <a:stCxn id="1109" idx="0"/>
              <a:endCxn id="1102" idx="0"/>
            </p:cNvCxnSpPr>
            <p:nvPr/>
          </p:nvCxnSpPr>
          <p:spPr>
            <a:xfrm flipV="1">
              <a:off x="474217" y="4476893"/>
              <a:ext cx="13354051" cy="5334001"/>
            </a:xfrm>
            <a:prstGeom prst="straightConnector1">
              <a:avLst/>
            </a:prstGeom>
            <a:ln w="12700" cap="flat">
              <a:solidFill>
                <a:srgbClr val="000000"/>
              </a:solidFill>
              <a:prstDash val="solid"/>
              <a:miter lim="400000"/>
            </a:ln>
            <a:effectLst/>
          </p:spPr>
        </p:cxnSp>
        <p:cxnSp>
          <p:nvCxnSpPr>
            <p:cNvPr id="531" name="Connection Line"/>
            <p:cNvCxnSpPr>
              <a:stCxn id="1109" idx="0"/>
              <a:endCxn id="1103" idx="0"/>
            </p:cNvCxnSpPr>
            <p:nvPr/>
          </p:nvCxnSpPr>
          <p:spPr>
            <a:xfrm flipV="1">
              <a:off x="474217" y="4476893"/>
              <a:ext cx="14306551" cy="5334001"/>
            </a:xfrm>
            <a:prstGeom prst="straightConnector1">
              <a:avLst/>
            </a:prstGeom>
            <a:ln w="12700" cap="flat">
              <a:solidFill>
                <a:srgbClr val="000000"/>
              </a:solidFill>
              <a:prstDash val="solid"/>
              <a:miter lim="400000"/>
            </a:ln>
            <a:effectLst/>
          </p:spPr>
        </p:cxnSp>
        <p:cxnSp>
          <p:nvCxnSpPr>
            <p:cNvPr id="532" name="Connection Line"/>
            <p:cNvCxnSpPr>
              <a:stCxn id="1109" idx="0"/>
              <a:endCxn id="1104" idx="0"/>
            </p:cNvCxnSpPr>
            <p:nvPr/>
          </p:nvCxnSpPr>
          <p:spPr>
            <a:xfrm flipV="1">
              <a:off x="474217" y="4476893"/>
              <a:ext cx="15259051" cy="5334001"/>
            </a:xfrm>
            <a:prstGeom prst="straightConnector1">
              <a:avLst/>
            </a:prstGeom>
            <a:ln w="12700" cap="flat">
              <a:solidFill>
                <a:srgbClr val="000000"/>
              </a:solidFill>
              <a:prstDash val="solid"/>
              <a:miter lim="400000"/>
            </a:ln>
            <a:effectLst/>
          </p:spPr>
        </p:cxnSp>
        <p:cxnSp>
          <p:nvCxnSpPr>
            <p:cNvPr id="533" name="Connection Line"/>
            <p:cNvCxnSpPr>
              <a:stCxn id="1109" idx="0"/>
              <a:endCxn id="1105" idx="0"/>
            </p:cNvCxnSpPr>
            <p:nvPr/>
          </p:nvCxnSpPr>
          <p:spPr>
            <a:xfrm flipV="1">
              <a:off x="474217" y="4476893"/>
              <a:ext cx="16211551" cy="5334001"/>
            </a:xfrm>
            <a:prstGeom prst="straightConnector1">
              <a:avLst/>
            </a:prstGeom>
            <a:ln w="12700" cap="flat">
              <a:solidFill>
                <a:srgbClr val="000000"/>
              </a:solidFill>
              <a:prstDash val="solid"/>
              <a:miter lim="400000"/>
            </a:ln>
            <a:effectLst/>
          </p:spPr>
        </p:cxnSp>
        <p:cxnSp>
          <p:nvCxnSpPr>
            <p:cNvPr id="534" name="Connection Line"/>
            <p:cNvCxnSpPr>
              <a:stCxn id="1109" idx="0"/>
              <a:endCxn id="1106" idx="0"/>
            </p:cNvCxnSpPr>
            <p:nvPr/>
          </p:nvCxnSpPr>
          <p:spPr>
            <a:xfrm flipV="1">
              <a:off x="474217" y="4476893"/>
              <a:ext cx="17164051" cy="5334001"/>
            </a:xfrm>
            <a:prstGeom prst="straightConnector1">
              <a:avLst/>
            </a:prstGeom>
            <a:ln w="12700" cap="flat">
              <a:solidFill>
                <a:srgbClr val="000000"/>
              </a:solidFill>
              <a:prstDash val="solid"/>
              <a:miter lim="400000"/>
            </a:ln>
            <a:effectLst/>
          </p:spPr>
        </p:cxnSp>
        <p:cxnSp>
          <p:nvCxnSpPr>
            <p:cNvPr id="535" name="Connection Line"/>
            <p:cNvCxnSpPr>
              <a:stCxn id="1109" idx="0"/>
              <a:endCxn id="1107" idx="0"/>
            </p:cNvCxnSpPr>
            <p:nvPr/>
          </p:nvCxnSpPr>
          <p:spPr>
            <a:xfrm flipV="1">
              <a:off x="474217" y="4476893"/>
              <a:ext cx="18097501" cy="5334001"/>
            </a:xfrm>
            <a:prstGeom prst="straightConnector1">
              <a:avLst/>
            </a:prstGeom>
            <a:ln w="12700" cap="flat">
              <a:solidFill>
                <a:srgbClr val="000000"/>
              </a:solidFill>
              <a:prstDash val="solid"/>
              <a:miter lim="400000"/>
            </a:ln>
            <a:effectLst/>
          </p:spPr>
        </p:cxnSp>
        <p:cxnSp>
          <p:nvCxnSpPr>
            <p:cNvPr id="536" name="Connection Line"/>
            <p:cNvCxnSpPr>
              <a:stCxn id="1109" idx="0"/>
              <a:endCxn id="1187" idx="0"/>
            </p:cNvCxnSpPr>
            <p:nvPr/>
          </p:nvCxnSpPr>
          <p:spPr>
            <a:xfrm flipV="1">
              <a:off x="474217" y="4476893"/>
              <a:ext cx="19050001" cy="5334001"/>
            </a:xfrm>
            <a:prstGeom prst="straightConnector1">
              <a:avLst/>
            </a:prstGeom>
            <a:ln w="12700" cap="flat">
              <a:solidFill>
                <a:srgbClr val="000000"/>
              </a:solidFill>
              <a:prstDash val="solid"/>
              <a:miter lim="400000"/>
            </a:ln>
            <a:effectLst/>
          </p:spPr>
        </p:cxnSp>
        <p:cxnSp>
          <p:nvCxnSpPr>
            <p:cNvPr id="537" name="Connection Line"/>
            <p:cNvCxnSpPr>
              <a:stCxn id="1110" idx="0"/>
              <a:endCxn id="1092" idx="0"/>
            </p:cNvCxnSpPr>
            <p:nvPr/>
          </p:nvCxnSpPr>
          <p:spPr>
            <a:xfrm flipH="1" flipV="1">
              <a:off x="493267" y="4476893"/>
              <a:ext cx="933451" cy="5334001"/>
            </a:xfrm>
            <a:prstGeom prst="straightConnector1">
              <a:avLst/>
            </a:prstGeom>
            <a:ln w="12700" cap="flat">
              <a:solidFill>
                <a:srgbClr val="000000"/>
              </a:solidFill>
              <a:prstDash val="solid"/>
              <a:miter lim="400000"/>
            </a:ln>
            <a:effectLst/>
          </p:spPr>
        </p:cxnSp>
        <p:cxnSp>
          <p:nvCxnSpPr>
            <p:cNvPr id="538" name="Connection Line"/>
            <p:cNvCxnSpPr>
              <a:stCxn id="1110" idx="0"/>
              <a:endCxn id="1183" idx="0"/>
            </p:cNvCxnSpPr>
            <p:nvPr/>
          </p:nvCxnSpPr>
          <p:spPr>
            <a:xfrm flipV="1">
              <a:off x="1426717" y="4476893"/>
              <a:ext cx="19051" cy="5334001"/>
            </a:xfrm>
            <a:prstGeom prst="straightConnector1">
              <a:avLst/>
            </a:prstGeom>
            <a:ln w="12700" cap="flat">
              <a:solidFill>
                <a:srgbClr val="000000"/>
              </a:solidFill>
              <a:prstDash val="solid"/>
              <a:miter lim="400000"/>
            </a:ln>
            <a:effectLst/>
          </p:spPr>
        </p:cxnSp>
        <p:cxnSp>
          <p:nvCxnSpPr>
            <p:cNvPr id="539" name="Connection Line"/>
            <p:cNvCxnSpPr>
              <a:stCxn id="1110" idx="0"/>
              <a:endCxn id="1184" idx="0"/>
            </p:cNvCxnSpPr>
            <p:nvPr/>
          </p:nvCxnSpPr>
          <p:spPr>
            <a:xfrm flipV="1">
              <a:off x="1426717" y="4476893"/>
              <a:ext cx="971551" cy="5334001"/>
            </a:xfrm>
            <a:prstGeom prst="straightConnector1">
              <a:avLst/>
            </a:prstGeom>
            <a:ln w="12700" cap="flat">
              <a:solidFill>
                <a:srgbClr val="000000"/>
              </a:solidFill>
              <a:prstDash val="solid"/>
              <a:miter lim="400000"/>
            </a:ln>
            <a:effectLst/>
          </p:spPr>
        </p:cxnSp>
        <p:cxnSp>
          <p:nvCxnSpPr>
            <p:cNvPr id="540" name="Connection Line"/>
            <p:cNvCxnSpPr>
              <a:stCxn id="1110" idx="0"/>
              <a:endCxn id="1185" idx="0"/>
            </p:cNvCxnSpPr>
            <p:nvPr/>
          </p:nvCxnSpPr>
          <p:spPr>
            <a:xfrm flipV="1">
              <a:off x="1426717" y="4476893"/>
              <a:ext cx="1924050" cy="5334001"/>
            </a:xfrm>
            <a:prstGeom prst="straightConnector1">
              <a:avLst/>
            </a:prstGeom>
            <a:ln w="12700" cap="flat">
              <a:solidFill>
                <a:srgbClr val="000000"/>
              </a:solidFill>
              <a:prstDash val="solid"/>
              <a:miter lim="400000"/>
            </a:ln>
            <a:effectLst/>
          </p:spPr>
        </p:cxnSp>
        <p:cxnSp>
          <p:nvCxnSpPr>
            <p:cNvPr id="541" name="Connection Line"/>
            <p:cNvCxnSpPr>
              <a:stCxn id="1110" idx="0"/>
              <a:endCxn id="1186" idx="0"/>
            </p:cNvCxnSpPr>
            <p:nvPr/>
          </p:nvCxnSpPr>
          <p:spPr>
            <a:xfrm flipV="1">
              <a:off x="1426717" y="4476893"/>
              <a:ext cx="2876550" cy="5334001"/>
            </a:xfrm>
            <a:prstGeom prst="straightConnector1">
              <a:avLst/>
            </a:prstGeom>
            <a:ln w="12700" cap="flat">
              <a:solidFill>
                <a:srgbClr val="000000"/>
              </a:solidFill>
              <a:prstDash val="solid"/>
              <a:miter lim="400000"/>
            </a:ln>
            <a:effectLst/>
          </p:spPr>
        </p:cxnSp>
        <p:cxnSp>
          <p:nvCxnSpPr>
            <p:cNvPr id="542" name="Connection Line"/>
            <p:cNvCxnSpPr>
              <a:stCxn id="1110" idx="0"/>
              <a:endCxn id="1093" idx="0"/>
            </p:cNvCxnSpPr>
            <p:nvPr/>
          </p:nvCxnSpPr>
          <p:spPr>
            <a:xfrm flipV="1">
              <a:off x="1426717" y="4476893"/>
              <a:ext cx="3829050" cy="5334001"/>
            </a:xfrm>
            <a:prstGeom prst="straightConnector1">
              <a:avLst/>
            </a:prstGeom>
            <a:ln w="12700" cap="flat">
              <a:solidFill>
                <a:srgbClr val="000000"/>
              </a:solidFill>
              <a:prstDash val="solid"/>
              <a:miter lim="400000"/>
            </a:ln>
            <a:effectLst/>
          </p:spPr>
        </p:cxnSp>
        <p:cxnSp>
          <p:nvCxnSpPr>
            <p:cNvPr id="543" name="Connection Line"/>
            <p:cNvCxnSpPr>
              <a:stCxn id="1110" idx="0"/>
              <a:endCxn id="1094" idx="0"/>
            </p:cNvCxnSpPr>
            <p:nvPr/>
          </p:nvCxnSpPr>
          <p:spPr>
            <a:xfrm flipV="1">
              <a:off x="1426717" y="4476893"/>
              <a:ext cx="4781550" cy="5334001"/>
            </a:xfrm>
            <a:prstGeom prst="straightConnector1">
              <a:avLst/>
            </a:prstGeom>
            <a:ln w="12700" cap="flat">
              <a:solidFill>
                <a:srgbClr val="000000"/>
              </a:solidFill>
              <a:prstDash val="solid"/>
              <a:miter lim="400000"/>
            </a:ln>
            <a:effectLst/>
          </p:spPr>
        </p:cxnSp>
        <p:cxnSp>
          <p:nvCxnSpPr>
            <p:cNvPr id="544" name="Connection Line"/>
            <p:cNvCxnSpPr>
              <a:stCxn id="1110" idx="0"/>
              <a:endCxn id="1095" idx="0"/>
            </p:cNvCxnSpPr>
            <p:nvPr/>
          </p:nvCxnSpPr>
          <p:spPr>
            <a:xfrm flipV="1">
              <a:off x="1426717" y="4476893"/>
              <a:ext cx="5734050" cy="5334001"/>
            </a:xfrm>
            <a:prstGeom prst="straightConnector1">
              <a:avLst/>
            </a:prstGeom>
            <a:ln w="12700" cap="flat">
              <a:solidFill>
                <a:srgbClr val="000000"/>
              </a:solidFill>
              <a:prstDash val="solid"/>
              <a:miter lim="400000"/>
            </a:ln>
            <a:effectLst/>
          </p:spPr>
        </p:cxnSp>
        <p:cxnSp>
          <p:nvCxnSpPr>
            <p:cNvPr id="545" name="Connection Line"/>
            <p:cNvCxnSpPr>
              <a:stCxn id="1110" idx="0"/>
              <a:endCxn id="1096" idx="0"/>
            </p:cNvCxnSpPr>
            <p:nvPr/>
          </p:nvCxnSpPr>
          <p:spPr>
            <a:xfrm flipV="1">
              <a:off x="1426717" y="4476893"/>
              <a:ext cx="6686550" cy="5334001"/>
            </a:xfrm>
            <a:prstGeom prst="straightConnector1">
              <a:avLst/>
            </a:prstGeom>
            <a:ln w="12700" cap="flat">
              <a:solidFill>
                <a:srgbClr val="000000"/>
              </a:solidFill>
              <a:prstDash val="solid"/>
              <a:miter lim="400000"/>
            </a:ln>
            <a:effectLst/>
          </p:spPr>
        </p:cxnSp>
        <p:cxnSp>
          <p:nvCxnSpPr>
            <p:cNvPr id="546" name="Connection Line"/>
            <p:cNvCxnSpPr>
              <a:stCxn id="1110" idx="0"/>
              <a:endCxn id="1097" idx="0"/>
            </p:cNvCxnSpPr>
            <p:nvPr/>
          </p:nvCxnSpPr>
          <p:spPr>
            <a:xfrm flipV="1">
              <a:off x="1426717" y="4476893"/>
              <a:ext cx="7639050" cy="5334001"/>
            </a:xfrm>
            <a:prstGeom prst="straightConnector1">
              <a:avLst/>
            </a:prstGeom>
            <a:ln w="12700" cap="flat">
              <a:solidFill>
                <a:srgbClr val="000000"/>
              </a:solidFill>
              <a:prstDash val="solid"/>
              <a:miter lim="400000"/>
            </a:ln>
            <a:effectLst/>
          </p:spPr>
        </p:cxnSp>
        <p:cxnSp>
          <p:nvCxnSpPr>
            <p:cNvPr id="547" name="Connection Line"/>
            <p:cNvCxnSpPr>
              <a:stCxn id="1110" idx="0"/>
              <a:endCxn id="1098" idx="0"/>
            </p:cNvCxnSpPr>
            <p:nvPr/>
          </p:nvCxnSpPr>
          <p:spPr>
            <a:xfrm flipV="1">
              <a:off x="1426717" y="4476893"/>
              <a:ext cx="8591550" cy="5334001"/>
            </a:xfrm>
            <a:prstGeom prst="straightConnector1">
              <a:avLst/>
            </a:prstGeom>
            <a:ln w="12700" cap="flat">
              <a:solidFill>
                <a:srgbClr val="000000"/>
              </a:solidFill>
              <a:prstDash val="solid"/>
              <a:miter lim="400000"/>
            </a:ln>
            <a:effectLst/>
          </p:spPr>
        </p:cxnSp>
        <p:cxnSp>
          <p:nvCxnSpPr>
            <p:cNvPr id="548" name="Connection Line"/>
            <p:cNvCxnSpPr>
              <a:stCxn id="1110" idx="0"/>
              <a:endCxn id="1099" idx="0"/>
            </p:cNvCxnSpPr>
            <p:nvPr/>
          </p:nvCxnSpPr>
          <p:spPr>
            <a:xfrm flipV="1">
              <a:off x="1426717" y="4476893"/>
              <a:ext cx="9544050" cy="5334001"/>
            </a:xfrm>
            <a:prstGeom prst="straightConnector1">
              <a:avLst/>
            </a:prstGeom>
            <a:ln w="12700" cap="flat">
              <a:solidFill>
                <a:srgbClr val="000000"/>
              </a:solidFill>
              <a:prstDash val="solid"/>
              <a:miter lim="400000"/>
            </a:ln>
            <a:effectLst/>
          </p:spPr>
        </p:cxnSp>
        <p:cxnSp>
          <p:nvCxnSpPr>
            <p:cNvPr id="549" name="Connection Line"/>
            <p:cNvCxnSpPr>
              <a:stCxn id="1110" idx="0"/>
              <a:endCxn id="1100" idx="0"/>
            </p:cNvCxnSpPr>
            <p:nvPr/>
          </p:nvCxnSpPr>
          <p:spPr>
            <a:xfrm flipV="1">
              <a:off x="1426717" y="4476893"/>
              <a:ext cx="10496550" cy="5334001"/>
            </a:xfrm>
            <a:prstGeom prst="straightConnector1">
              <a:avLst/>
            </a:prstGeom>
            <a:ln w="12700" cap="flat">
              <a:solidFill>
                <a:srgbClr val="000000"/>
              </a:solidFill>
              <a:prstDash val="solid"/>
              <a:miter lim="400000"/>
            </a:ln>
            <a:effectLst/>
          </p:spPr>
        </p:cxnSp>
        <p:cxnSp>
          <p:nvCxnSpPr>
            <p:cNvPr id="550" name="Connection Line"/>
            <p:cNvCxnSpPr>
              <a:stCxn id="1110" idx="0"/>
              <a:endCxn id="1101" idx="0"/>
            </p:cNvCxnSpPr>
            <p:nvPr/>
          </p:nvCxnSpPr>
          <p:spPr>
            <a:xfrm flipV="1">
              <a:off x="1426717" y="4476893"/>
              <a:ext cx="11449051" cy="5334001"/>
            </a:xfrm>
            <a:prstGeom prst="straightConnector1">
              <a:avLst/>
            </a:prstGeom>
            <a:ln w="12700" cap="flat">
              <a:solidFill>
                <a:srgbClr val="000000"/>
              </a:solidFill>
              <a:prstDash val="solid"/>
              <a:miter lim="400000"/>
            </a:ln>
            <a:effectLst/>
          </p:spPr>
        </p:cxnSp>
        <p:cxnSp>
          <p:nvCxnSpPr>
            <p:cNvPr id="551" name="Connection Line"/>
            <p:cNvCxnSpPr>
              <a:stCxn id="1110" idx="0"/>
              <a:endCxn id="1102" idx="0"/>
            </p:cNvCxnSpPr>
            <p:nvPr/>
          </p:nvCxnSpPr>
          <p:spPr>
            <a:xfrm flipV="1">
              <a:off x="1426717" y="4476893"/>
              <a:ext cx="12401551" cy="5334001"/>
            </a:xfrm>
            <a:prstGeom prst="straightConnector1">
              <a:avLst/>
            </a:prstGeom>
            <a:ln w="12700" cap="flat">
              <a:solidFill>
                <a:srgbClr val="000000"/>
              </a:solidFill>
              <a:prstDash val="solid"/>
              <a:miter lim="400000"/>
            </a:ln>
            <a:effectLst/>
          </p:spPr>
        </p:cxnSp>
        <p:cxnSp>
          <p:nvCxnSpPr>
            <p:cNvPr id="552" name="Connection Line"/>
            <p:cNvCxnSpPr>
              <a:stCxn id="1110" idx="0"/>
              <a:endCxn id="1103" idx="0"/>
            </p:cNvCxnSpPr>
            <p:nvPr/>
          </p:nvCxnSpPr>
          <p:spPr>
            <a:xfrm flipV="1">
              <a:off x="1426717" y="4476893"/>
              <a:ext cx="13354051" cy="5334001"/>
            </a:xfrm>
            <a:prstGeom prst="straightConnector1">
              <a:avLst/>
            </a:prstGeom>
            <a:ln w="12700" cap="flat">
              <a:solidFill>
                <a:srgbClr val="000000"/>
              </a:solidFill>
              <a:prstDash val="solid"/>
              <a:miter lim="400000"/>
            </a:ln>
            <a:effectLst/>
          </p:spPr>
        </p:cxnSp>
        <p:cxnSp>
          <p:nvCxnSpPr>
            <p:cNvPr id="553" name="Connection Line"/>
            <p:cNvCxnSpPr>
              <a:stCxn id="1110" idx="0"/>
              <a:endCxn id="1104" idx="0"/>
            </p:cNvCxnSpPr>
            <p:nvPr/>
          </p:nvCxnSpPr>
          <p:spPr>
            <a:xfrm flipV="1">
              <a:off x="1426717" y="4476893"/>
              <a:ext cx="14306551" cy="5334001"/>
            </a:xfrm>
            <a:prstGeom prst="straightConnector1">
              <a:avLst/>
            </a:prstGeom>
            <a:ln w="12700" cap="flat">
              <a:solidFill>
                <a:srgbClr val="000000"/>
              </a:solidFill>
              <a:prstDash val="solid"/>
              <a:miter lim="400000"/>
            </a:ln>
            <a:effectLst/>
          </p:spPr>
        </p:cxnSp>
        <p:cxnSp>
          <p:nvCxnSpPr>
            <p:cNvPr id="554" name="Connection Line"/>
            <p:cNvCxnSpPr>
              <a:stCxn id="1110" idx="0"/>
              <a:endCxn id="1105" idx="0"/>
            </p:cNvCxnSpPr>
            <p:nvPr/>
          </p:nvCxnSpPr>
          <p:spPr>
            <a:xfrm flipV="1">
              <a:off x="1426717" y="4476893"/>
              <a:ext cx="15259051" cy="5334001"/>
            </a:xfrm>
            <a:prstGeom prst="straightConnector1">
              <a:avLst/>
            </a:prstGeom>
            <a:ln w="12700" cap="flat">
              <a:solidFill>
                <a:srgbClr val="000000"/>
              </a:solidFill>
              <a:prstDash val="solid"/>
              <a:miter lim="400000"/>
            </a:ln>
            <a:effectLst/>
          </p:spPr>
        </p:cxnSp>
        <p:cxnSp>
          <p:nvCxnSpPr>
            <p:cNvPr id="555" name="Connection Line"/>
            <p:cNvCxnSpPr>
              <a:stCxn id="1110" idx="0"/>
              <a:endCxn id="1106" idx="0"/>
            </p:cNvCxnSpPr>
            <p:nvPr/>
          </p:nvCxnSpPr>
          <p:spPr>
            <a:xfrm flipV="1">
              <a:off x="1426717" y="4476893"/>
              <a:ext cx="16211551" cy="5334001"/>
            </a:xfrm>
            <a:prstGeom prst="straightConnector1">
              <a:avLst/>
            </a:prstGeom>
            <a:ln w="12700" cap="flat">
              <a:solidFill>
                <a:srgbClr val="000000"/>
              </a:solidFill>
              <a:prstDash val="solid"/>
              <a:miter lim="400000"/>
            </a:ln>
            <a:effectLst/>
          </p:spPr>
        </p:cxnSp>
        <p:cxnSp>
          <p:nvCxnSpPr>
            <p:cNvPr id="556" name="Connection Line"/>
            <p:cNvCxnSpPr>
              <a:stCxn id="1110" idx="0"/>
              <a:endCxn id="1107" idx="0"/>
            </p:cNvCxnSpPr>
            <p:nvPr/>
          </p:nvCxnSpPr>
          <p:spPr>
            <a:xfrm flipV="1">
              <a:off x="1426717" y="4476893"/>
              <a:ext cx="17145001" cy="5334001"/>
            </a:xfrm>
            <a:prstGeom prst="straightConnector1">
              <a:avLst/>
            </a:prstGeom>
            <a:ln w="12700" cap="flat">
              <a:solidFill>
                <a:srgbClr val="000000"/>
              </a:solidFill>
              <a:prstDash val="solid"/>
              <a:miter lim="400000"/>
            </a:ln>
            <a:effectLst/>
          </p:spPr>
        </p:cxnSp>
        <p:cxnSp>
          <p:nvCxnSpPr>
            <p:cNvPr id="557" name="Connection Line"/>
            <p:cNvCxnSpPr>
              <a:stCxn id="1111" idx="0"/>
              <a:endCxn id="1092" idx="0"/>
            </p:cNvCxnSpPr>
            <p:nvPr/>
          </p:nvCxnSpPr>
          <p:spPr>
            <a:xfrm flipH="1" flipV="1">
              <a:off x="493267" y="4476893"/>
              <a:ext cx="1905001" cy="5334001"/>
            </a:xfrm>
            <a:prstGeom prst="straightConnector1">
              <a:avLst/>
            </a:prstGeom>
            <a:ln w="12700" cap="flat">
              <a:solidFill>
                <a:srgbClr val="000000"/>
              </a:solidFill>
              <a:prstDash val="solid"/>
              <a:miter lim="400000"/>
            </a:ln>
            <a:effectLst/>
          </p:spPr>
        </p:cxnSp>
        <p:cxnSp>
          <p:nvCxnSpPr>
            <p:cNvPr id="558" name="Connection Line"/>
            <p:cNvCxnSpPr>
              <a:stCxn id="1111" idx="0"/>
              <a:endCxn id="1183" idx="0"/>
            </p:cNvCxnSpPr>
            <p:nvPr/>
          </p:nvCxnSpPr>
          <p:spPr>
            <a:xfrm flipH="1" flipV="1">
              <a:off x="1445767" y="4476893"/>
              <a:ext cx="952501" cy="5334001"/>
            </a:xfrm>
            <a:prstGeom prst="straightConnector1">
              <a:avLst/>
            </a:prstGeom>
            <a:ln w="12700" cap="flat">
              <a:solidFill>
                <a:srgbClr val="000000"/>
              </a:solidFill>
              <a:prstDash val="solid"/>
              <a:miter lim="400000"/>
            </a:ln>
            <a:effectLst/>
          </p:spPr>
        </p:cxnSp>
        <p:cxnSp>
          <p:nvCxnSpPr>
            <p:cNvPr id="559" name="Connection Line"/>
            <p:cNvCxnSpPr>
              <a:stCxn id="1111" idx="0"/>
              <a:endCxn id="1184" idx="0"/>
            </p:cNvCxnSpPr>
            <p:nvPr/>
          </p:nvCxnSpPr>
          <p:spPr>
            <a:xfrm flipV="1">
              <a:off x="2398267" y="4476893"/>
              <a:ext cx="1" cy="5334001"/>
            </a:xfrm>
            <a:prstGeom prst="straightConnector1">
              <a:avLst/>
            </a:prstGeom>
            <a:ln w="12700" cap="flat">
              <a:solidFill>
                <a:srgbClr val="000000"/>
              </a:solidFill>
              <a:prstDash val="solid"/>
              <a:miter lim="400000"/>
            </a:ln>
            <a:effectLst/>
          </p:spPr>
        </p:cxnSp>
        <p:cxnSp>
          <p:nvCxnSpPr>
            <p:cNvPr id="560" name="Connection Line"/>
            <p:cNvCxnSpPr>
              <a:stCxn id="1111" idx="0"/>
              <a:endCxn id="1185" idx="0"/>
            </p:cNvCxnSpPr>
            <p:nvPr/>
          </p:nvCxnSpPr>
          <p:spPr>
            <a:xfrm flipV="1">
              <a:off x="2398267" y="4476893"/>
              <a:ext cx="952500" cy="5334001"/>
            </a:xfrm>
            <a:prstGeom prst="straightConnector1">
              <a:avLst/>
            </a:prstGeom>
            <a:ln w="12700" cap="flat">
              <a:solidFill>
                <a:srgbClr val="000000"/>
              </a:solidFill>
              <a:prstDash val="solid"/>
              <a:miter lim="400000"/>
            </a:ln>
            <a:effectLst/>
          </p:spPr>
        </p:cxnSp>
        <p:cxnSp>
          <p:nvCxnSpPr>
            <p:cNvPr id="561" name="Connection Line"/>
            <p:cNvCxnSpPr>
              <a:stCxn id="1111" idx="0"/>
              <a:endCxn id="1186" idx="0"/>
            </p:cNvCxnSpPr>
            <p:nvPr/>
          </p:nvCxnSpPr>
          <p:spPr>
            <a:xfrm flipV="1">
              <a:off x="2398267" y="4476893"/>
              <a:ext cx="1905000" cy="5334001"/>
            </a:xfrm>
            <a:prstGeom prst="straightConnector1">
              <a:avLst/>
            </a:prstGeom>
            <a:ln w="12700" cap="flat">
              <a:solidFill>
                <a:srgbClr val="000000"/>
              </a:solidFill>
              <a:prstDash val="solid"/>
              <a:miter lim="400000"/>
            </a:ln>
            <a:effectLst/>
          </p:spPr>
        </p:cxnSp>
        <p:cxnSp>
          <p:nvCxnSpPr>
            <p:cNvPr id="562" name="Connection Line"/>
            <p:cNvCxnSpPr>
              <a:stCxn id="1111" idx="0"/>
              <a:endCxn id="1093" idx="0"/>
            </p:cNvCxnSpPr>
            <p:nvPr/>
          </p:nvCxnSpPr>
          <p:spPr>
            <a:xfrm flipV="1">
              <a:off x="2398267" y="4476893"/>
              <a:ext cx="2857500" cy="5334001"/>
            </a:xfrm>
            <a:prstGeom prst="straightConnector1">
              <a:avLst/>
            </a:prstGeom>
            <a:ln w="12700" cap="flat">
              <a:solidFill>
                <a:srgbClr val="000000"/>
              </a:solidFill>
              <a:prstDash val="solid"/>
              <a:miter lim="400000"/>
            </a:ln>
            <a:effectLst/>
          </p:spPr>
        </p:cxnSp>
        <p:cxnSp>
          <p:nvCxnSpPr>
            <p:cNvPr id="563" name="Connection Line"/>
            <p:cNvCxnSpPr>
              <a:stCxn id="1111" idx="0"/>
              <a:endCxn id="1094" idx="0"/>
            </p:cNvCxnSpPr>
            <p:nvPr/>
          </p:nvCxnSpPr>
          <p:spPr>
            <a:xfrm flipV="1">
              <a:off x="2398267" y="4476893"/>
              <a:ext cx="3810000" cy="5334001"/>
            </a:xfrm>
            <a:prstGeom prst="straightConnector1">
              <a:avLst/>
            </a:prstGeom>
            <a:ln w="12700" cap="flat">
              <a:solidFill>
                <a:srgbClr val="000000"/>
              </a:solidFill>
              <a:prstDash val="solid"/>
              <a:miter lim="400000"/>
            </a:ln>
            <a:effectLst/>
          </p:spPr>
        </p:cxnSp>
        <p:cxnSp>
          <p:nvCxnSpPr>
            <p:cNvPr id="564" name="Connection Line"/>
            <p:cNvCxnSpPr>
              <a:stCxn id="1111" idx="0"/>
              <a:endCxn id="1095" idx="0"/>
            </p:cNvCxnSpPr>
            <p:nvPr/>
          </p:nvCxnSpPr>
          <p:spPr>
            <a:xfrm flipV="1">
              <a:off x="2398267" y="4476893"/>
              <a:ext cx="4762500" cy="5334001"/>
            </a:xfrm>
            <a:prstGeom prst="straightConnector1">
              <a:avLst/>
            </a:prstGeom>
            <a:ln w="12700" cap="flat">
              <a:solidFill>
                <a:srgbClr val="000000"/>
              </a:solidFill>
              <a:prstDash val="solid"/>
              <a:miter lim="400000"/>
            </a:ln>
            <a:effectLst/>
          </p:spPr>
        </p:cxnSp>
        <p:cxnSp>
          <p:nvCxnSpPr>
            <p:cNvPr id="565" name="Connection Line"/>
            <p:cNvCxnSpPr>
              <a:stCxn id="1111" idx="0"/>
              <a:endCxn id="1096" idx="0"/>
            </p:cNvCxnSpPr>
            <p:nvPr/>
          </p:nvCxnSpPr>
          <p:spPr>
            <a:xfrm flipV="1">
              <a:off x="2398267" y="4476893"/>
              <a:ext cx="5715000" cy="5334001"/>
            </a:xfrm>
            <a:prstGeom prst="straightConnector1">
              <a:avLst/>
            </a:prstGeom>
            <a:ln w="12700" cap="flat">
              <a:solidFill>
                <a:srgbClr val="000000"/>
              </a:solidFill>
              <a:prstDash val="solid"/>
              <a:miter lim="400000"/>
            </a:ln>
            <a:effectLst/>
          </p:spPr>
        </p:cxnSp>
        <p:cxnSp>
          <p:nvCxnSpPr>
            <p:cNvPr id="566" name="Connection Line"/>
            <p:cNvCxnSpPr>
              <a:stCxn id="1111" idx="0"/>
              <a:endCxn id="1097" idx="0"/>
            </p:cNvCxnSpPr>
            <p:nvPr/>
          </p:nvCxnSpPr>
          <p:spPr>
            <a:xfrm flipV="1">
              <a:off x="2398267" y="4476893"/>
              <a:ext cx="6667500" cy="5334001"/>
            </a:xfrm>
            <a:prstGeom prst="straightConnector1">
              <a:avLst/>
            </a:prstGeom>
            <a:ln w="12700" cap="flat">
              <a:solidFill>
                <a:srgbClr val="000000"/>
              </a:solidFill>
              <a:prstDash val="solid"/>
              <a:miter lim="400000"/>
            </a:ln>
            <a:effectLst/>
          </p:spPr>
        </p:cxnSp>
        <p:cxnSp>
          <p:nvCxnSpPr>
            <p:cNvPr id="567" name="Connection Line"/>
            <p:cNvCxnSpPr>
              <a:stCxn id="1111" idx="0"/>
              <a:endCxn id="1098" idx="0"/>
            </p:cNvCxnSpPr>
            <p:nvPr/>
          </p:nvCxnSpPr>
          <p:spPr>
            <a:xfrm flipV="1">
              <a:off x="2398267" y="4476893"/>
              <a:ext cx="7620000" cy="5334001"/>
            </a:xfrm>
            <a:prstGeom prst="straightConnector1">
              <a:avLst/>
            </a:prstGeom>
            <a:ln w="12700" cap="flat">
              <a:solidFill>
                <a:srgbClr val="000000"/>
              </a:solidFill>
              <a:prstDash val="solid"/>
              <a:miter lim="400000"/>
            </a:ln>
            <a:effectLst/>
          </p:spPr>
        </p:cxnSp>
        <p:cxnSp>
          <p:nvCxnSpPr>
            <p:cNvPr id="568" name="Connection Line"/>
            <p:cNvCxnSpPr>
              <a:stCxn id="1111" idx="0"/>
              <a:endCxn id="1099" idx="0"/>
            </p:cNvCxnSpPr>
            <p:nvPr/>
          </p:nvCxnSpPr>
          <p:spPr>
            <a:xfrm flipV="1">
              <a:off x="2398267" y="4476893"/>
              <a:ext cx="8572500" cy="5334001"/>
            </a:xfrm>
            <a:prstGeom prst="straightConnector1">
              <a:avLst/>
            </a:prstGeom>
            <a:ln w="12700" cap="flat">
              <a:solidFill>
                <a:srgbClr val="000000"/>
              </a:solidFill>
              <a:prstDash val="solid"/>
              <a:miter lim="400000"/>
            </a:ln>
            <a:effectLst/>
          </p:spPr>
        </p:cxnSp>
        <p:cxnSp>
          <p:nvCxnSpPr>
            <p:cNvPr id="569" name="Connection Line"/>
            <p:cNvCxnSpPr>
              <a:stCxn id="1111" idx="0"/>
              <a:endCxn id="1100" idx="0"/>
            </p:cNvCxnSpPr>
            <p:nvPr/>
          </p:nvCxnSpPr>
          <p:spPr>
            <a:xfrm flipV="1">
              <a:off x="2398267" y="4476893"/>
              <a:ext cx="9525000" cy="5334001"/>
            </a:xfrm>
            <a:prstGeom prst="straightConnector1">
              <a:avLst/>
            </a:prstGeom>
            <a:ln w="12700" cap="flat">
              <a:solidFill>
                <a:srgbClr val="000000"/>
              </a:solidFill>
              <a:prstDash val="solid"/>
              <a:miter lim="400000"/>
            </a:ln>
            <a:effectLst/>
          </p:spPr>
        </p:cxnSp>
        <p:cxnSp>
          <p:nvCxnSpPr>
            <p:cNvPr id="570" name="Connection Line"/>
            <p:cNvCxnSpPr>
              <a:stCxn id="1111" idx="0"/>
              <a:endCxn id="1101" idx="0"/>
            </p:cNvCxnSpPr>
            <p:nvPr/>
          </p:nvCxnSpPr>
          <p:spPr>
            <a:xfrm flipV="1">
              <a:off x="2398267" y="4476893"/>
              <a:ext cx="10477501" cy="5334001"/>
            </a:xfrm>
            <a:prstGeom prst="straightConnector1">
              <a:avLst/>
            </a:prstGeom>
            <a:ln w="12700" cap="flat">
              <a:solidFill>
                <a:srgbClr val="000000"/>
              </a:solidFill>
              <a:prstDash val="solid"/>
              <a:miter lim="400000"/>
            </a:ln>
            <a:effectLst/>
          </p:spPr>
        </p:cxnSp>
        <p:cxnSp>
          <p:nvCxnSpPr>
            <p:cNvPr id="571" name="Connection Line"/>
            <p:cNvCxnSpPr>
              <a:stCxn id="1111" idx="0"/>
              <a:endCxn id="1102" idx="0"/>
            </p:cNvCxnSpPr>
            <p:nvPr/>
          </p:nvCxnSpPr>
          <p:spPr>
            <a:xfrm flipV="1">
              <a:off x="2398267" y="4476893"/>
              <a:ext cx="11430001" cy="5334001"/>
            </a:xfrm>
            <a:prstGeom prst="straightConnector1">
              <a:avLst/>
            </a:prstGeom>
            <a:ln w="12700" cap="flat">
              <a:solidFill>
                <a:srgbClr val="000000"/>
              </a:solidFill>
              <a:prstDash val="solid"/>
              <a:miter lim="400000"/>
            </a:ln>
            <a:effectLst/>
          </p:spPr>
        </p:cxnSp>
        <p:cxnSp>
          <p:nvCxnSpPr>
            <p:cNvPr id="572" name="Connection Line"/>
            <p:cNvCxnSpPr>
              <a:stCxn id="1111" idx="0"/>
              <a:endCxn id="1103" idx="0"/>
            </p:cNvCxnSpPr>
            <p:nvPr/>
          </p:nvCxnSpPr>
          <p:spPr>
            <a:xfrm flipV="1">
              <a:off x="2398267" y="4476893"/>
              <a:ext cx="12382501" cy="5334001"/>
            </a:xfrm>
            <a:prstGeom prst="straightConnector1">
              <a:avLst/>
            </a:prstGeom>
            <a:ln w="12700" cap="flat">
              <a:solidFill>
                <a:srgbClr val="000000"/>
              </a:solidFill>
              <a:prstDash val="solid"/>
              <a:miter lim="400000"/>
            </a:ln>
            <a:effectLst/>
          </p:spPr>
        </p:cxnSp>
        <p:cxnSp>
          <p:nvCxnSpPr>
            <p:cNvPr id="573" name="Connection Line"/>
            <p:cNvCxnSpPr>
              <a:stCxn id="1111" idx="0"/>
              <a:endCxn id="1104" idx="0"/>
            </p:cNvCxnSpPr>
            <p:nvPr/>
          </p:nvCxnSpPr>
          <p:spPr>
            <a:xfrm flipV="1">
              <a:off x="2398267" y="4476893"/>
              <a:ext cx="13335001" cy="5334001"/>
            </a:xfrm>
            <a:prstGeom prst="straightConnector1">
              <a:avLst/>
            </a:prstGeom>
            <a:ln w="12700" cap="flat">
              <a:solidFill>
                <a:srgbClr val="000000"/>
              </a:solidFill>
              <a:prstDash val="solid"/>
              <a:miter lim="400000"/>
            </a:ln>
            <a:effectLst/>
          </p:spPr>
        </p:cxnSp>
        <p:cxnSp>
          <p:nvCxnSpPr>
            <p:cNvPr id="574" name="Connection Line"/>
            <p:cNvCxnSpPr>
              <a:stCxn id="1111" idx="0"/>
              <a:endCxn id="1105" idx="0"/>
            </p:cNvCxnSpPr>
            <p:nvPr/>
          </p:nvCxnSpPr>
          <p:spPr>
            <a:xfrm flipV="1">
              <a:off x="2398267" y="4476893"/>
              <a:ext cx="14287501" cy="5334001"/>
            </a:xfrm>
            <a:prstGeom prst="straightConnector1">
              <a:avLst/>
            </a:prstGeom>
            <a:ln w="12700" cap="flat">
              <a:solidFill>
                <a:srgbClr val="000000"/>
              </a:solidFill>
              <a:prstDash val="solid"/>
              <a:miter lim="400000"/>
            </a:ln>
            <a:effectLst/>
          </p:spPr>
        </p:cxnSp>
        <p:cxnSp>
          <p:nvCxnSpPr>
            <p:cNvPr id="575" name="Connection Line"/>
            <p:cNvCxnSpPr>
              <a:stCxn id="1111" idx="0"/>
              <a:endCxn id="1106" idx="0"/>
            </p:cNvCxnSpPr>
            <p:nvPr/>
          </p:nvCxnSpPr>
          <p:spPr>
            <a:xfrm flipV="1">
              <a:off x="2398267" y="4476893"/>
              <a:ext cx="15240001" cy="5334001"/>
            </a:xfrm>
            <a:prstGeom prst="straightConnector1">
              <a:avLst/>
            </a:prstGeom>
            <a:ln w="12700" cap="flat">
              <a:solidFill>
                <a:srgbClr val="000000"/>
              </a:solidFill>
              <a:prstDash val="solid"/>
              <a:miter lim="400000"/>
            </a:ln>
            <a:effectLst/>
          </p:spPr>
        </p:cxnSp>
        <p:cxnSp>
          <p:nvCxnSpPr>
            <p:cNvPr id="576" name="Connection Line"/>
            <p:cNvCxnSpPr>
              <a:stCxn id="1111" idx="0"/>
              <a:endCxn id="1107" idx="0"/>
            </p:cNvCxnSpPr>
            <p:nvPr/>
          </p:nvCxnSpPr>
          <p:spPr>
            <a:xfrm flipV="1">
              <a:off x="2398267" y="4476893"/>
              <a:ext cx="16173451" cy="5334001"/>
            </a:xfrm>
            <a:prstGeom prst="straightConnector1">
              <a:avLst/>
            </a:prstGeom>
            <a:ln w="12700" cap="flat">
              <a:solidFill>
                <a:srgbClr val="000000"/>
              </a:solidFill>
              <a:prstDash val="solid"/>
              <a:miter lim="400000"/>
            </a:ln>
            <a:effectLst/>
          </p:spPr>
        </p:cxnSp>
        <p:cxnSp>
          <p:nvCxnSpPr>
            <p:cNvPr id="577" name="Connection Line"/>
            <p:cNvCxnSpPr>
              <a:stCxn id="1111" idx="0"/>
              <a:endCxn id="1187" idx="0"/>
            </p:cNvCxnSpPr>
            <p:nvPr/>
          </p:nvCxnSpPr>
          <p:spPr>
            <a:xfrm flipV="1">
              <a:off x="2398267" y="4476893"/>
              <a:ext cx="17125951" cy="5334001"/>
            </a:xfrm>
            <a:prstGeom prst="straightConnector1">
              <a:avLst/>
            </a:prstGeom>
            <a:ln w="12700" cap="flat">
              <a:solidFill>
                <a:srgbClr val="000000"/>
              </a:solidFill>
              <a:prstDash val="solid"/>
              <a:miter lim="400000"/>
            </a:ln>
            <a:effectLst/>
          </p:spPr>
        </p:cxnSp>
        <p:cxnSp>
          <p:nvCxnSpPr>
            <p:cNvPr id="578" name="Connection Line"/>
            <p:cNvCxnSpPr>
              <a:stCxn id="1110" idx="0"/>
              <a:endCxn id="1187" idx="0"/>
            </p:cNvCxnSpPr>
            <p:nvPr/>
          </p:nvCxnSpPr>
          <p:spPr>
            <a:xfrm flipV="1">
              <a:off x="1426717" y="4476893"/>
              <a:ext cx="18097501" cy="5334001"/>
            </a:xfrm>
            <a:prstGeom prst="straightConnector1">
              <a:avLst/>
            </a:prstGeom>
            <a:ln w="12700" cap="flat">
              <a:solidFill>
                <a:srgbClr val="000000"/>
              </a:solidFill>
              <a:prstDash val="solid"/>
              <a:miter lim="400000"/>
            </a:ln>
            <a:effectLst/>
          </p:spPr>
        </p:cxnSp>
        <p:cxnSp>
          <p:nvCxnSpPr>
            <p:cNvPr id="579" name="Connection Line"/>
            <p:cNvCxnSpPr>
              <a:stCxn id="1112" idx="0"/>
              <a:endCxn id="1092" idx="0"/>
            </p:cNvCxnSpPr>
            <p:nvPr/>
          </p:nvCxnSpPr>
          <p:spPr>
            <a:xfrm flipH="1" flipV="1">
              <a:off x="493267" y="4476893"/>
              <a:ext cx="2838450" cy="5334001"/>
            </a:xfrm>
            <a:prstGeom prst="straightConnector1">
              <a:avLst/>
            </a:prstGeom>
            <a:ln w="12700" cap="flat">
              <a:solidFill>
                <a:srgbClr val="000000"/>
              </a:solidFill>
              <a:prstDash val="solid"/>
              <a:miter lim="400000"/>
            </a:ln>
            <a:effectLst/>
          </p:spPr>
        </p:cxnSp>
        <p:cxnSp>
          <p:nvCxnSpPr>
            <p:cNvPr id="580" name="Connection Line"/>
            <p:cNvCxnSpPr>
              <a:stCxn id="1112" idx="0"/>
              <a:endCxn id="1183" idx="0"/>
            </p:cNvCxnSpPr>
            <p:nvPr/>
          </p:nvCxnSpPr>
          <p:spPr>
            <a:xfrm flipH="1" flipV="1">
              <a:off x="1445767" y="4476893"/>
              <a:ext cx="1885950" cy="5334001"/>
            </a:xfrm>
            <a:prstGeom prst="straightConnector1">
              <a:avLst/>
            </a:prstGeom>
            <a:ln w="12700" cap="flat">
              <a:solidFill>
                <a:srgbClr val="000000"/>
              </a:solidFill>
              <a:prstDash val="solid"/>
              <a:miter lim="400000"/>
            </a:ln>
            <a:effectLst/>
          </p:spPr>
        </p:cxnSp>
        <p:cxnSp>
          <p:nvCxnSpPr>
            <p:cNvPr id="581" name="Connection Line"/>
            <p:cNvCxnSpPr>
              <a:stCxn id="1112" idx="0"/>
              <a:endCxn id="1184" idx="0"/>
            </p:cNvCxnSpPr>
            <p:nvPr/>
          </p:nvCxnSpPr>
          <p:spPr>
            <a:xfrm flipH="1" flipV="1">
              <a:off x="2398267" y="4476893"/>
              <a:ext cx="933450" cy="5334001"/>
            </a:xfrm>
            <a:prstGeom prst="straightConnector1">
              <a:avLst/>
            </a:prstGeom>
            <a:ln w="12700" cap="flat">
              <a:solidFill>
                <a:srgbClr val="000000"/>
              </a:solidFill>
              <a:prstDash val="solid"/>
              <a:miter lim="400000"/>
            </a:ln>
            <a:effectLst/>
          </p:spPr>
        </p:cxnSp>
        <p:cxnSp>
          <p:nvCxnSpPr>
            <p:cNvPr id="582" name="Connection Line"/>
            <p:cNvCxnSpPr>
              <a:stCxn id="1112" idx="0"/>
              <a:endCxn id="1185" idx="0"/>
            </p:cNvCxnSpPr>
            <p:nvPr/>
          </p:nvCxnSpPr>
          <p:spPr>
            <a:xfrm flipV="1">
              <a:off x="3331716" y="4476893"/>
              <a:ext cx="19051" cy="5334001"/>
            </a:xfrm>
            <a:prstGeom prst="straightConnector1">
              <a:avLst/>
            </a:prstGeom>
            <a:ln w="12700" cap="flat">
              <a:solidFill>
                <a:srgbClr val="000000"/>
              </a:solidFill>
              <a:prstDash val="solid"/>
              <a:miter lim="400000"/>
            </a:ln>
            <a:effectLst/>
          </p:spPr>
        </p:cxnSp>
        <p:cxnSp>
          <p:nvCxnSpPr>
            <p:cNvPr id="583" name="Connection Line"/>
            <p:cNvCxnSpPr>
              <a:stCxn id="1112" idx="0"/>
              <a:endCxn id="1186" idx="0"/>
            </p:cNvCxnSpPr>
            <p:nvPr/>
          </p:nvCxnSpPr>
          <p:spPr>
            <a:xfrm flipV="1">
              <a:off x="3331716" y="4476893"/>
              <a:ext cx="971551" cy="5334001"/>
            </a:xfrm>
            <a:prstGeom prst="straightConnector1">
              <a:avLst/>
            </a:prstGeom>
            <a:ln w="12700" cap="flat">
              <a:solidFill>
                <a:srgbClr val="000000"/>
              </a:solidFill>
              <a:prstDash val="solid"/>
              <a:miter lim="400000"/>
            </a:ln>
            <a:effectLst/>
          </p:spPr>
        </p:cxnSp>
        <p:cxnSp>
          <p:nvCxnSpPr>
            <p:cNvPr id="584" name="Connection Line"/>
            <p:cNvCxnSpPr>
              <a:stCxn id="1112" idx="0"/>
              <a:endCxn id="1093" idx="0"/>
            </p:cNvCxnSpPr>
            <p:nvPr/>
          </p:nvCxnSpPr>
          <p:spPr>
            <a:xfrm flipV="1">
              <a:off x="3331716" y="4476893"/>
              <a:ext cx="1924051" cy="5334001"/>
            </a:xfrm>
            <a:prstGeom prst="straightConnector1">
              <a:avLst/>
            </a:prstGeom>
            <a:ln w="12700" cap="flat">
              <a:solidFill>
                <a:srgbClr val="000000"/>
              </a:solidFill>
              <a:prstDash val="solid"/>
              <a:miter lim="400000"/>
            </a:ln>
            <a:effectLst/>
          </p:spPr>
        </p:cxnSp>
        <p:cxnSp>
          <p:nvCxnSpPr>
            <p:cNvPr id="585" name="Connection Line"/>
            <p:cNvCxnSpPr>
              <a:stCxn id="1112" idx="0"/>
              <a:endCxn id="1094" idx="0"/>
            </p:cNvCxnSpPr>
            <p:nvPr/>
          </p:nvCxnSpPr>
          <p:spPr>
            <a:xfrm flipV="1">
              <a:off x="3331716" y="4476893"/>
              <a:ext cx="2876551" cy="5334001"/>
            </a:xfrm>
            <a:prstGeom prst="straightConnector1">
              <a:avLst/>
            </a:prstGeom>
            <a:ln w="12700" cap="flat">
              <a:solidFill>
                <a:srgbClr val="000000"/>
              </a:solidFill>
              <a:prstDash val="solid"/>
              <a:miter lim="400000"/>
            </a:ln>
            <a:effectLst/>
          </p:spPr>
        </p:cxnSp>
        <p:cxnSp>
          <p:nvCxnSpPr>
            <p:cNvPr id="586" name="Connection Line"/>
            <p:cNvCxnSpPr>
              <a:stCxn id="1112" idx="0"/>
              <a:endCxn id="1095" idx="0"/>
            </p:cNvCxnSpPr>
            <p:nvPr/>
          </p:nvCxnSpPr>
          <p:spPr>
            <a:xfrm flipV="1">
              <a:off x="3331716" y="4476893"/>
              <a:ext cx="3829051" cy="5334001"/>
            </a:xfrm>
            <a:prstGeom prst="straightConnector1">
              <a:avLst/>
            </a:prstGeom>
            <a:ln w="12700" cap="flat">
              <a:solidFill>
                <a:srgbClr val="000000"/>
              </a:solidFill>
              <a:prstDash val="solid"/>
              <a:miter lim="400000"/>
            </a:ln>
            <a:effectLst/>
          </p:spPr>
        </p:cxnSp>
        <p:cxnSp>
          <p:nvCxnSpPr>
            <p:cNvPr id="587" name="Connection Line"/>
            <p:cNvCxnSpPr>
              <a:stCxn id="1112" idx="0"/>
              <a:endCxn id="1096" idx="0"/>
            </p:cNvCxnSpPr>
            <p:nvPr/>
          </p:nvCxnSpPr>
          <p:spPr>
            <a:xfrm flipV="1">
              <a:off x="3331716" y="4476893"/>
              <a:ext cx="4781551" cy="5334001"/>
            </a:xfrm>
            <a:prstGeom prst="straightConnector1">
              <a:avLst/>
            </a:prstGeom>
            <a:ln w="12700" cap="flat">
              <a:solidFill>
                <a:srgbClr val="000000"/>
              </a:solidFill>
              <a:prstDash val="solid"/>
              <a:miter lim="400000"/>
            </a:ln>
            <a:effectLst/>
          </p:spPr>
        </p:cxnSp>
        <p:cxnSp>
          <p:nvCxnSpPr>
            <p:cNvPr id="588" name="Connection Line"/>
            <p:cNvCxnSpPr>
              <a:stCxn id="1112" idx="0"/>
              <a:endCxn id="1097" idx="0"/>
            </p:cNvCxnSpPr>
            <p:nvPr/>
          </p:nvCxnSpPr>
          <p:spPr>
            <a:xfrm flipV="1">
              <a:off x="3331716" y="4476893"/>
              <a:ext cx="5734051" cy="5334001"/>
            </a:xfrm>
            <a:prstGeom prst="straightConnector1">
              <a:avLst/>
            </a:prstGeom>
            <a:ln w="12700" cap="flat">
              <a:solidFill>
                <a:srgbClr val="000000"/>
              </a:solidFill>
              <a:prstDash val="solid"/>
              <a:miter lim="400000"/>
            </a:ln>
            <a:effectLst/>
          </p:spPr>
        </p:cxnSp>
        <p:cxnSp>
          <p:nvCxnSpPr>
            <p:cNvPr id="589" name="Connection Line"/>
            <p:cNvCxnSpPr>
              <a:stCxn id="1112" idx="0"/>
              <a:endCxn id="1098" idx="0"/>
            </p:cNvCxnSpPr>
            <p:nvPr/>
          </p:nvCxnSpPr>
          <p:spPr>
            <a:xfrm flipV="1">
              <a:off x="3331716" y="4476893"/>
              <a:ext cx="6686551" cy="5334001"/>
            </a:xfrm>
            <a:prstGeom prst="straightConnector1">
              <a:avLst/>
            </a:prstGeom>
            <a:ln w="12700" cap="flat">
              <a:solidFill>
                <a:srgbClr val="000000"/>
              </a:solidFill>
              <a:prstDash val="solid"/>
              <a:miter lim="400000"/>
            </a:ln>
            <a:effectLst/>
          </p:spPr>
        </p:cxnSp>
        <p:cxnSp>
          <p:nvCxnSpPr>
            <p:cNvPr id="590" name="Connection Line"/>
            <p:cNvCxnSpPr>
              <a:stCxn id="1112" idx="0"/>
              <a:endCxn id="1099" idx="0"/>
            </p:cNvCxnSpPr>
            <p:nvPr/>
          </p:nvCxnSpPr>
          <p:spPr>
            <a:xfrm flipV="1">
              <a:off x="3331716" y="4476893"/>
              <a:ext cx="7639051" cy="5334001"/>
            </a:xfrm>
            <a:prstGeom prst="straightConnector1">
              <a:avLst/>
            </a:prstGeom>
            <a:ln w="12700" cap="flat">
              <a:solidFill>
                <a:srgbClr val="000000"/>
              </a:solidFill>
              <a:prstDash val="solid"/>
              <a:miter lim="400000"/>
            </a:ln>
            <a:effectLst/>
          </p:spPr>
        </p:cxnSp>
        <p:cxnSp>
          <p:nvCxnSpPr>
            <p:cNvPr id="591" name="Connection Line"/>
            <p:cNvCxnSpPr>
              <a:stCxn id="1112" idx="0"/>
              <a:endCxn id="1100" idx="0"/>
            </p:cNvCxnSpPr>
            <p:nvPr/>
          </p:nvCxnSpPr>
          <p:spPr>
            <a:xfrm flipV="1">
              <a:off x="3331716" y="4476893"/>
              <a:ext cx="8591551" cy="5334001"/>
            </a:xfrm>
            <a:prstGeom prst="straightConnector1">
              <a:avLst/>
            </a:prstGeom>
            <a:ln w="12700" cap="flat">
              <a:solidFill>
                <a:srgbClr val="000000"/>
              </a:solidFill>
              <a:prstDash val="solid"/>
              <a:miter lim="400000"/>
            </a:ln>
            <a:effectLst/>
          </p:spPr>
        </p:cxnSp>
        <p:cxnSp>
          <p:nvCxnSpPr>
            <p:cNvPr id="592" name="Connection Line"/>
            <p:cNvCxnSpPr>
              <a:stCxn id="1112" idx="0"/>
              <a:endCxn id="1101" idx="0"/>
            </p:cNvCxnSpPr>
            <p:nvPr/>
          </p:nvCxnSpPr>
          <p:spPr>
            <a:xfrm flipV="1">
              <a:off x="3331716" y="4476893"/>
              <a:ext cx="9544052" cy="5334001"/>
            </a:xfrm>
            <a:prstGeom prst="straightConnector1">
              <a:avLst/>
            </a:prstGeom>
            <a:ln w="12700" cap="flat">
              <a:solidFill>
                <a:srgbClr val="000000"/>
              </a:solidFill>
              <a:prstDash val="solid"/>
              <a:miter lim="400000"/>
            </a:ln>
            <a:effectLst/>
          </p:spPr>
        </p:cxnSp>
        <p:cxnSp>
          <p:nvCxnSpPr>
            <p:cNvPr id="593" name="Connection Line"/>
            <p:cNvCxnSpPr>
              <a:stCxn id="1112" idx="0"/>
              <a:endCxn id="1102" idx="0"/>
            </p:cNvCxnSpPr>
            <p:nvPr/>
          </p:nvCxnSpPr>
          <p:spPr>
            <a:xfrm flipV="1">
              <a:off x="3331716" y="4476893"/>
              <a:ext cx="10496552" cy="5334001"/>
            </a:xfrm>
            <a:prstGeom prst="straightConnector1">
              <a:avLst/>
            </a:prstGeom>
            <a:ln w="12700" cap="flat">
              <a:solidFill>
                <a:srgbClr val="000000"/>
              </a:solidFill>
              <a:prstDash val="solid"/>
              <a:miter lim="400000"/>
            </a:ln>
            <a:effectLst/>
          </p:spPr>
        </p:cxnSp>
        <p:cxnSp>
          <p:nvCxnSpPr>
            <p:cNvPr id="594" name="Connection Line"/>
            <p:cNvCxnSpPr>
              <a:stCxn id="1112" idx="0"/>
              <a:endCxn id="1103" idx="0"/>
            </p:cNvCxnSpPr>
            <p:nvPr/>
          </p:nvCxnSpPr>
          <p:spPr>
            <a:xfrm flipV="1">
              <a:off x="3331716" y="4476893"/>
              <a:ext cx="11449052" cy="5334001"/>
            </a:xfrm>
            <a:prstGeom prst="straightConnector1">
              <a:avLst/>
            </a:prstGeom>
            <a:ln w="12700" cap="flat">
              <a:solidFill>
                <a:srgbClr val="000000"/>
              </a:solidFill>
              <a:prstDash val="solid"/>
              <a:miter lim="400000"/>
            </a:ln>
            <a:effectLst/>
          </p:spPr>
        </p:cxnSp>
        <p:cxnSp>
          <p:nvCxnSpPr>
            <p:cNvPr id="595" name="Connection Line"/>
            <p:cNvCxnSpPr>
              <a:stCxn id="1112" idx="0"/>
              <a:endCxn id="1104" idx="0"/>
            </p:cNvCxnSpPr>
            <p:nvPr/>
          </p:nvCxnSpPr>
          <p:spPr>
            <a:xfrm flipV="1">
              <a:off x="3331716" y="4476893"/>
              <a:ext cx="12401552" cy="5334001"/>
            </a:xfrm>
            <a:prstGeom prst="straightConnector1">
              <a:avLst/>
            </a:prstGeom>
            <a:ln w="12700" cap="flat">
              <a:solidFill>
                <a:srgbClr val="000000"/>
              </a:solidFill>
              <a:prstDash val="solid"/>
              <a:miter lim="400000"/>
            </a:ln>
            <a:effectLst/>
          </p:spPr>
        </p:cxnSp>
        <p:cxnSp>
          <p:nvCxnSpPr>
            <p:cNvPr id="596" name="Connection Line"/>
            <p:cNvCxnSpPr>
              <a:stCxn id="1112" idx="0"/>
              <a:endCxn id="1105" idx="0"/>
            </p:cNvCxnSpPr>
            <p:nvPr/>
          </p:nvCxnSpPr>
          <p:spPr>
            <a:xfrm flipV="1">
              <a:off x="3331716" y="4476893"/>
              <a:ext cx="13354052" cy="5334001"/>
            </a:xfrm>
            <a:prstGeom prst="straightConnector1">
              <a:avLst/>
            </a:prstGeom>
            <a:ln w="12700" cap="flat">
              <a:solidFill>
                <a:srgbClr val="000000"/>
              </a:solidFill>
              <a:prstDash val="solid"/>
              <a:miter lim="400000"/>
            </a:ln>
            <a:effectLst/>
          </p:spPr>
        </p:cxnSp>
        <p:cxnSp>
          <p:nvCxnSpPr>
            <p:cNvPr id="597" name="Connection Line"/>
            <p:cNvCxnSpPr>
              <a:stCxn id="1112" idx="0"/>
              <a:endCxn id="1187" idx="0"/>
            </p:cNvCxnSpPr>
            <p:nvPr/>
          </p:nvCxnSpPr>
          <p:spPr>
            <a:xfrm flipV="1">
              <a:off x="3331716" y="4476893"/>
              <a:ext cx="16192502" cy="5334001"/>
            </a:xfrm>
            <a:prstGeom prst="straightConnector1">
              <a:avLst/>
            </a:prstGeom>
            <a:ln w="12700" cap="flat">
              <a:solidFill>
                <a:srgbClr val="000000"/>
              </a:solidFill>
              <a:prstDash val="solid"/>
              <a:miter lim="400000"/>
            </a:ln>
            <a:effectLst/>
          </p:spPr>
        </p:cxnSp>
        <p:cxnSp>
          <p:nvCxnSpPr>
            <p:cNvPr id="598" name="Connection Line"/>
            <p:cNvCxnSpPr>
              <a:stCxn id="1112" idx="0"/>
              <a:endCxn id="1107" idx="0"/>
            </p:cNvCxnSpPr>
            <p:nvPr/>
          </p:nvCxnSpPr>
          <p:spPr>
            <a:xfrm flipV="1">
              <a:off x="3331716" y="4476893"/>
              <a:ext cx="15240002" cy="5334001"/>
            </a:xfrm>
            <a:prstGeom prst="straightConnector1">
              <a:avLst/>
            </a:prstGeom>
            <a:ln w="12700" cap="flat">
              <a:solidFill>
                <a:srgbClr val="000000"/>
              </a:solidFill>
              <a:prstDash val="solid"/>
              <a:miter lim="400000"/>
            </a:ln>
            <a:effectLst/>
          </p:spPr>
        </p:cxnSp>
        <p:cxnSp>
          <p:nvCxnSpPr>
            <p:cNvPr id="599" name="Connection Line"/>
            <p:cNvCxnSpPr>
              <a:stCxn id="1112" idx="0"/>
              <a:endCxn id="1106" idx="0"/>
            </p:cNvCxnSpPr>
            <p:nvPr/>
          </p:nvCxnSpPr>
          <p:spPr>
            <a:xfrm flipV="1">
              <a:off x="3331716" y="4476893"/>
              <a:ext cx="14306552" cy="5334001"/>
            </a:xfrm>
            <a:prstGeom prst="straightConnector1">
              <a:avLst/>
            </a:prstGeom>
            <a:ln w="12700" cap="flat">
              <a:solidFill>
                <a:srgbClr val="000000"/>
              </a:solidFill>
              <a:prstDash val="solid"/>
              <a:miter lim="400000"/>
            </a:ln>
            <a:effectLst/>
          </p:spPr>
        </p:cxnSp>
        <p:cxnSp>
          <p:nvCxnSpPr>
            <p:cNvPr id="600" name="Connection Line"/>
            <p:cNvCxnSpPr>
              <a:stCxn id="1113" idx="0"/>
              <a:endCxn id="1092" idx="0"/>
            </p:cNvCxnSpPr>
            <p:nvPr/>
          </p:nvCxnSpPr>
          <p:spPr>
            <a:xfrm flipH="1" flipV="1">
              <a:off x="493267" y="4476893"/>
              <a:ext cx="3790950" cy="5334001"/>
            </a:xfrm>
            <a:prstGeom prst="straightConnector1">
              <a:avLst/>
            </a:prstGeom>
            <a:ln w="12700" cap="flat">
              <a:solidFill>
                <a:srgbClr val="000000"/>
              </a:solidFill>
              <a:prstDash val="solid"/>
              <a:miter lim="400000"/>
            </a:ln>
            <a:effectLst/>
          </p:spPr>
        </p:cxnSp>
        <p:cxnSp>
          <p:nvCxnSpPr>
            <p:cNvPr id="601" name="Connection Line"/>
            <p:cNvCxnSpPr>
              <a:stCxn id="1113" idx="0"/>
              <a:endCxn id="1183" idx="0"/>
            </p:cNvCxnSpPr>
            <p:nvPr/>
          </p:nvCxnSpPr>
          <p:spPr>
            <a:xfrm flipH="1" flipV="1">
              <a:off x="1445767" y="4476893"/>
              <a:ext cx="2838450" cy="5334001"/>
            </a:xfrm>
            <a:prstGeom prst="straightConnector1">
              <a:avLst/>
            </a:prstGeom>
            <a:ln w="12700" cap="flat">
              <a:solidFill>
                <a:srgbClr val="000000"/>
              </a:solidFill>
              <a:prstDash val="solid"/>
              <a:miter lim="400000"/>
            </a:ln>
            <a:effectLst/>
          </p:spPr>
        </p:cxnSp>
        <p:cxnSp>
          <p:nvCxnSpPr>
            <p:cNvPr id="602" name="Connection Line"/>
            <p:cNvCxnSpPr>
              <a:stCxn id="1113" idx="0"/>
              <a:endCxn id="1184" idx="0"/>
            </p:cNvCxnSpPr>
            <p:nvPr/>
          </p:nvCxnSpPr>
          <p:spPr>
            <a:xfrm flipH="1" flipV="1">
              <a:off x="2398267" y="4476893"/>
              <a:ext cx="1885950" cy="5334001"/>
            </a:xfrm>
            <a:prstGeom prst="straightConnector1">
              <a:avLst/>
            </a:prstGeom>
            <a:ln w="12700" cap="flat">
              <a:solidFill>
                <a:srgbClr val="000000"/>
              </a:solidFill>
              <a:prstDash val="solid"/>
              <a:miter lim="400000"/>
            </a:ln>
            <a:effectLst/>
          </p:spPr>
        </p:cxnSp>
        <p:cxnSp>
          <p:nvCxnSpPr>
            <p:cNvPr id="603" name="Connection Line"/>
            <p:cNvCxnSpPr>
              <a:stCxn id="1113" idx="0"/>
              <a:endCxn id="1185" idx="0"/>
            </p:cNvCxnSpPr>
            <p:nvPr/>
          </p:nvCxnSpPr>
          <p:spPr>
            <a:xfrm flipH="1" flipV="1">
              <a:off x="3350766" y="4476893"/>
              <a:ext cx="933451" cy="5334001"/>
            </a:xfrm>
            <a:prstGeom prst="straightConnector1">
              <a:avLst/>
            </a:prstGeom>
            <a:ln w="12700" cap="flat">
              <a:solidFill>
                <a:srgbClr val="000000"/>
              </a:solidFill>
              <a:prstDash val="solid"/>
              <a:miter lim="400000"/>
            </a:ln>
            <a:effectLst/>
          </p:spPr>
        </p:cxnSp>
        <p:cxnSp>
          <p:nvCxnSpPr>
            <p:cNvPr id="604" name="Connection Line"/>
            <p:cNvCxnSpPr>
              <a:stCxn id="1113" idx="0"/>
              <a:endCxn id="1186" idx="0"/>
            </p:cNvCxnSpPr>
            <p:nvPr/>
          </p:nvCxnSpPr>
          <p:spPr>
            <a:xfrm flipV="1">
              <a:off x="4284216" y="4476893"/>
              <a:ext cx="19051" cy="5334001"/>
            </a:xfrm>
            <a:prstGeom prst="straightConnector1">
              <a:avLst/>
            </a:prstGeom>
            <a:ln w="12700" cap="flat">
              <a:solidFill>
                <a:srgbClr val="000000"/>
              </a:solidFill>
              <a:prstDash val="solid"/>
              <a:miter lim="400000"/>
            </a:ln>
            <a:effectLst/>
          </p:spPr>
        </p:cxnSp>
        <p:cxnSp>
          <p:nvCxnSpPr>
            <p:cNvPr id="605" name="Connection Line"/>
            <p:cNvCxnSpPr>
              <a:stCxn id="1113" idx="0"/>
              <a:endCxn id="1093" idx="0"/>
            </p:cNvCxnSpPr>
            <p:nvPr/>
          </p:nvCxnSpPr>
          <p:spPr>
            <a:xfrm flipV="1">
              <a:off x="4284216" y="4476893"/>
              <a:ext cx="971551" cy="5334001"/>
            </a:xfrm>
            <a:prstGeom prst="straightConnector1">
              <a:avLst/>
            </a:prstGeom>
            <a:ln w="12700" cap="flat">
              <a:solidFill>
                <a:srgbClr val="000000"/>
              </a:solidFill>
              <a:prstDash val="solid"/>
              <a:miter lim="400000"/>
            </a:ln>
            <a:effectLst/>
          </p:spPr>
        </p:cxnSp>
        <p:cxnSp>
          <p:nvCxnSpPr>
            <p:cNvPr id="606" name="Connection Line"/>
            <p:cNvCxnSpPr>
              <a:stCxn id="1113" idx="0"/>
              <a:endCxn id="1094" idx="0"/>
            </p:cNvCxnSpPr>
            <p:nvPr/>
          </p:nvCxnSpPr>
          <p:spPr>
            <a:xfrm flipV="1">
              <a:off x="4284216" y="4476893"/>
              <a:ext cx="1924051" cy="5334001"/>
            </a:xfrm>
            <a:prstGeom prst="straightConnector1">
              <a:avLst/>
            </a:prstGeom>
            <a:ln w="12700" cap="flat">
              <a:solidFill>
                <a:srgbClr val="000000"/>
              </a:solidFill>
              <a:prstDash val="solid"/>
              <a:miter lim="400000"/>
            </a:ln>
            <a:effectLst/>
          </p:spPr>
        </p:cxnSp>
        <p:cxnSp>
          <p:nvCxnSpPr>
            <p:cNvPr id="607" name="Connection Line"/>
            <p:cNvCxnSpPr>
              <a:stCxn id="1113" idx="0"/>
              <a:endCxn id="1095" idx="0"/>
            </p:cNvCxnSpPr>
            <p:nvPr/>
          </p:nvCxnSpPr>
          <p:spPr>
            <a:xfrm flipV="1">
              <a:off x="4284216" y="4476893"/>
              <a:ext cx="2876551" cy="5334001"/>
            </a:xfrm>
            <a:prstGeom prst="straightConnector1">
              <a:avLst/>
            </a:prstGeom>
            <a:ln w="12700" cap="flat">
              <a:solidFill>
                <a:srgbClr val="000000"/>
              </a:solidFill>
              <a:prstDash val="solid"/>
              <a:miter lim="400000"/>
            </a:ln>
            <a:effectLst/>
          </p:spPr>
        </p:cxnSp>
        <p:cxnSp>
          <p:nvCxnSpPr>
            <p:cNvPr id="608" name="Connection Line"/>
            <p:cNvCxnSpPr>
              <a:stCxn id="1113" idx="0"/>
              <a:endCxn id="1096" idx="0"/>
            </p:cNvCxnSpPr>
            <p:nvPr/>
          </p:nvCxnSpPr>
          <p:spPr>
            <a:xfrm flipV="1">
              <a:off x="4284216" y="4476893"/>
              <a:ext cx="3829051" cy="5334001"/>
            </a:xfrm>
            <a:prstGeom prst="straightConnector1">
              <a:avLst/>
            </a:prstGeom>
            <a:ln w="12700" cap="flat">
              <a:solidFill>
                <a:srgbClr val="000000"/>
              </a:solidFill>
              <a:prstDash val="solid"/>
              <a:miter lim="400000"/>
            </a:ln>
            <a:effectLst/>
          </p:spPr>
        </p:cxnSp>
        <p:cxnSp>
          <p:nvCxnSpPr>
            <p:cNvPr id="609" name="Connection Line"/>
            <p:cNvCxnSpPr>
              <a:stCxn id="1113" idx="0"/>
              <a:endCxn id="1097" idx="0"/>
            </p:cNvCxnSpPr>
            <p:nvPr/>
          </p:nvCxnSpPr>
          <p:spPr>
            <a:xfrm flipV="1">
              <a:off x="4284216" y="4476893"/>
              <a:ext cx="4781551" cy="5334001"/>
            </a:xfrm>
            <a:prstGeom prst="straightConnector1">
              <a:avLst/>
            </a:prstGeom>
            <a:ln w="12700" cap="flat">
              <a:solidFill>
                <a:srgbClr val="000000"/>
              </a:solidFill>
              <a:prstDash val="solid"/>
              <a:miter lim="400000"/>
            </a:ln>
            <a:effectLst/>
          </p:spPr>
        </p:cxnSp>
        <p:cxnSp>
          <p:nvCxnSpPr>
            <p:cNvPr id="610" name="Connection Line"/>
            <p:cNvCxnSpPr>
              <a:stCxn id="1113" idx="0"/>
              <a:endCxn id="1098" idx="0"/>
            </p:cNvCxnSpPr>
            <p:nvPr/>
          </p:nvCxnSpPr>
          <p:spPr>
            <a:xfrm flipV="1">
              <a:off x="4284216" y="4476893"/>
              <a:ext cx="5734051" cy="5334001"/>
            </a:xfrm>
            <a:prstGeom prst="straightConnector1">
              <a:avLst/>
            </a:prstGeom>
            <a:ln w="12700" cap="flat">
              <a:solidFill>
                <a:srgbClr val="000000"/>
              </a:solidFill>
              <a:prstDash val="solid"/>
              <a:miter lim="400000"/>
            </a:ln>
            <a:effectLst/>
          </p:spPr>
        </p:cxnSp>
        <p:cxnSp>
          <p:nvCxnSpPr>
            <p:cNvPr id="611" name="Connection Line"/>
            <p:cNvCxnSpPr>
              <a:stCxn id="1113" idx="0"/>
              <a:endCxn id="1099" idx="0"/>
            </p:cNvCxnSpPr>
            <p:nvPr/>
          </p:nvCxnSpPr>
          <p:spPr>
            <a:xfrm flipV="1">
              <a:off x="4284216" y="4476893"/>
              <a:ext cx="6686551" cy="5334001"/>
            </a:xfrm>
            <a:prstGeom prst="straightConnector1">
              <a:avLst/>
            </a:prstGeom>
            <a:ln w="12700" cap="flat">
              <a:solidFill>
                <a:srgbClr val="000000"/>
              </a:solidFill>
              <a:prstDash val="solid"/>
              <a:miter lim="400000"/>
            </a:ln>
            <a:effectLst/>
          </p:spPr>
        </p:cxnSp>
        <p:cxnSp>
          <p:nvCxnSpPr>
            <p:cNvPr id="612" name="Connection Line"/>
            <p:cNvCxnSpPr>
              <a:stCxn id="1113" idx="0"/>
              <a:endCxn id="1100" idx="0"/>
            </p:cNvCxnSpPr>
            <p:nvPr/>
          </p:nvCxnSpPr>
          <p:spPr>
            <a:xfrm flipV="1">
              <a:off x="4284216" y="4476893"/>
              <a:ext cx="7639051" cy="5334001"/>
            </a:xfrm>
            <a:prstGeom prst="straightConnector1">
              <a:avLst/>
            </a:prstGeom>
            <a:ln w="12700" cap="flat">
              <a:solidFill>
                <a:srgbClr val="000000"/>
              </a:solidFill>
              <a:prstDash val="solid"/>
              <a:miter lim="400000"/>
            </a:ln>
            <a:effectLst/>
          </p:spPr>
        </p:cxnSp>
        <p:cxnSp>
          <p:nvCxnSpPr>
            <p:cNvPr id="613" name="Connection Line"/>
            <p:cNvCxnSpPr>
              <a:stCxn id="1113" idx="0"/>
              <a:endCxn id="1101" idx="0"/>
            </p:cNvCxnSpPr>
            <p:nvPr/>
          </p:nvCxnSpPr>
          <p:spPr>
            <a:xfrm flipV="1">
              <a:off x="4284216" y="4476893"/>
              <a:ext cx="8591552" cy="5334001"/>
            </a:xfrm>
            <a:prstGeom prst="straightConnector1">
              <a:avLst/>
            </a:prstGeom>
            <a:ln w="12700" cap="flat">
              <a:solidFill>
                <a:srgbClr val="000000"/>
              </a:solidFill>
              <a:prstDash val="solid"/>
              <a:miter lim="400000"/>
            </a:ln>
            <a:effectLst/>
          </p:spPr>
        </p:cxnSp>
        <p:cxnSp>
          <p:nvCxnSpPr>
            <p:cNvPr id="614" name="Connection Line"/>
            <p:cNvCxnSpPr>
              <a:stCxn id="1113" idx="0"/>
              <a:endCxn id="1102" idx="0"/>
            </p:cNvCxnSpPr>
            <p:nvPr/>
          </p:nvCxnSpPr>
          <p:spPr>
            <a:xfrm flipV="1">
              <a:off x="4284216" y="4476893"/>
              <a:ext cx="9544052" cy="5334001"/>
            </a:xfrm>
            <a:prstGeom prst="straightConnector1">
              <a:avLst/>
            </a:prstGeom>
            <a:ln w="12700" cap="flat">
              <a:solidFill>
                <a:srgbClr val="000000"/>
              </a:solidFill>
              <a:prstDash val="solid"/>
              <a:miter lim="400000"/>
            </a:ln>
            <a:effectLst/>
          </p:spPr>
        </p:cxnSp>
        <p:cxnSp>
          <p:nvCxnSpPr>
            <p:cNvPr id="615" name="Connection Line"/>
            <p:cNvCxnSpPr>
              <a:stCxn id="1113" idx="0"/>
              <a:endCxn id="1103" idx="0"/>
            </p:cNvCxnSpPr>
            <p:nvPr/>
          </p:nvCxnSpPr>
          <p:spPr>
            <a:xfrm flipV="1">
              <a:off x="4284216" y="4476893"/>
              <a:ext cx="10496552" cy="5334001"/>
            </a:xfrm>
            <a:prstGeom prst="straightConnector1">
              <a:avLst/>
            </a:prstGeom>
            <a:ln w="12700" cap="flat">
              <a:solidFill>
                <a:srgbClr val="000000"/>
              </a:solidFill>
              <a:prstDash val="solid"/>
              <a:miter lim="400000"/>
            </a:ln>
            <a:effectLst/>
          </p:spPr>
        </p:cxnSp>
        <p:cxnSp>
          <p:nvCxnSpPr>
            <p:cNvPr id="616" name="Connection Line"/>
            <p:cNvCxnSpPr>
              <a:stCxn id="1113" idx="0"/>
              <a:endCxn id="1104" idx="0"/>
            </p:cNvCxnSpPr>
            <p:nvPr/>
          </p:nvCxnSpPr>
          <p:spPr>
            <a:xfrm flipV="1">
              <a:off x="4284216" y="4476893"/>
              <a:ext cx="11449052" cy="5334001"/>
            </a:xfrm>
            <a:prstGeom prst="straightConnector1">
              <a:avLst/>
            </a:prstGeom>
            <a:ln w="12700" cap="flat">
              <a:solidFill>
                <a:srgbClr val="000000"/>
              </a:solidFill>
              <a:prstDash val="solid"/>
              <a:miter lim="400000"/>
            </a:ln>
            <a:effectLst/>
          </p:spPr>
        </p:cxnSp>
        <p:cxnSp>
          <p:nvCxnSpPr>
            <p:cNvPr id="617" name="Connection Line"/>
            <p:cNvCxnSpPr>
              <a:stCxn id="1113" idx="0"/>
              <a:endCxn id="1187" idx="0"/>
            </p:cNvCxnSpPr>
            <p:nvPr/>
          </p:nvCxnSpPr>
          <p:spPr>
            <a:xfrm flipV="1">
              <a:off x="4284216" y="4476893"/>
              <a:ext cx="15240002" cy="5334001"/>
            </a:xfrm>
            <a:prstGeom prst="straightConnector1">
              <a:avLst/>
            </a:prstGeom>
            <a:ln w="12700" cap="flat">
              <a:solidFill>
                <a:srgbClr val="000000"/>
              </a:solidFill>
              <a:prstDash val="solid"/>
              <a:miter lim="400000"/>
            </a:ln>
            <a:effectLst/>
          </p:spPr>
        </p:cxnSp>
        <p:cxnSp>
          <p:nvCxnSpPr>
            <p:cNvPr id="618" name="Connection Line"/>
            <p:cNvCxnSpPr>
              <a:stCxn id="1113" idx="0"/>
              <a:endCxn id="1107" idx="0"/>
            </p:cNvCxnSpPr>
            <p:nvPr/>
          </p:nvCxnSpPr>
          <p:spPr>
            <a:xfrm flipV="1">
              <a:off x="4284216" y="4476893"/>
              <a:ext cx="14287502" cy="5334001"/>
            </a:xfrm>
            <a:prstGeom prst="straightConnector1">
              <a:avLst/>
            </a:prstGeom>
            <a:ln w="12700" cap="flat">
              <a:solidFill>
                <a:srgbClr val="000000"/>
              </a:solidFill>
              <a:prstDash val="solid"/>
              <a:miter lim="400000"/>
            </a:ln>
            <a:effectLst/>
          </p:spPr>
        </p:cxnSp>
        <p:cxnSp>
          <p:nvCxnSpPr>
            <p:cNvPr id="619" name="Connection Line"/>
            <p:cNvCxnSpPr>
              <a:stCxn id="1113" idx="0"/>
              <a:endCxn id="1106" idx="0"/>
            </p:cNvCxnSpPr>
            <p:nvPr/>
          </p:nvCxnSpPr>
          <p:spPr>
            <a:xfrm flipV="1">
              <a:off x="4284216" y="4476893"/>
              <a:ext cx="13354052" cy="5334001"/>
            </a:xfrm>
            <a:prstGeom prst="straightConnector1">
              <a:avLst/>
            </a:prstGeom>
            <a:ln w="12700" cap="flat">
              <a:solidFill>
                <a:srgbClr val="000000"/>
              </a:solidFill>
              <a:prstDash val="solid"/>
              <a:miter lim="400000"/>
            </a:ln>
            <a:effectLst/>
          </p:spPr>
        </p:cxnSp>
        <p:cxnSp>
          <p:nvCxnSpPr>
            <p:cNvPr id="620" name="Connection Line"/>
            <p:cNvCxnSpPr>
              <a:stCxn id="1113" idx="0"/>
              <a:endCxn id="1105" idx="0"/>
            </p:cNvCxnSpPr>
            <p:nvPr/>
          </p:nvCxnSpPr>
          <p:spPr>
            <a:xfrm flipV="1">
              <a:off x="4284216" y="4476893"/>
              <a:ext cx="12401552" cy="5334001"/>
            </a:xfrm>
            <a:prstGeom prst="straightConnector1">
              <a:avLst/>
            </a:prstGeom>
            <a:ln w="12700" cap="flat">
              <a:solidFill>
                <a:srgbClr val="000000"/>
              </a:solidFill>
              <a:prstDash val="solid"/>
              <a:miter lim="400000"/>
            </a:ln>
            <a:effectLst/>
          </p:spPr>
        </p:cxnSp>
        <p:cxnSp>
          <p:nvCxnSpPr>
            <p:cNvPr id="621" name="Connection Line"/>
            <p:cNvCxnSpPr>
              <a:stCxn id="1114" idx="0"/>
              <a:endCxn id="1092" idx="0"/>
            </p:cNvCxnSpPr>
            <p:nvPr/>
          </p:nvCxnSpPr>
          <p:spPr>
            <a:xfrm flipH="1" flipV="1">
              <a:off x="493267" y="4476893"/>
              <a:ext cx="4743450" cy="5334001"/>
            </a:xfrm>
            <a:prstGeom prst="straightConnector1">
              <a:avLst/>
            </a:prstGeom>
            <a:ln w="12700" cap="flat">
              <a:solidFill>
                <a:srgbClr val="000000"/>
              </a:solidFill>
              <a:prstDash val="solid"/>
              <a:miter lim="400000"/>
            </a:ln>
            <a:effectLst/>
          </p:spPr>
        </p:cxnSp>
        <p:cxnSp>
          <p:nvCxnSpPr>
            <p:cNvPr id="622" name="Connection Line"/>
            <p:cNvCxnSpPr>
              <a:stCxn id="1114" idx="0"/>
              <a:endCxn id="1183" idx="0"/>
            </p:cNvCxnSpPr>
            <p:nvPr/>
          </p:nvCxnSpPr>
          <p:spPr>
            <a:xfrm flipH="1" flipV="1">
              <a:off x="1445767" y="4476893"/>
              <a:ext cx="3790950" cy="5334001"/>
            </a:xfrm>
            <a:prstGeom prst="straightConnector1">
              <a:avLst/>
            </a:prstGeom>
            <a:ln w="12700" cap="flat">
              <a:solidFill>
                <a:srgbClr val="000000"/>
              </a:solidFill>
              <a:prstDash val="solid"/>
              <a:miter lim="400000"/>
            </a:ln>
            <a:effectLst/>
          </p:spPr>
        </p:cxnSp>
        <p:cxnSp>
          <p:nvCxnSpPr>
            <p:cNvPr id="623" name="Connection Line"/>
            <p:cNvCxnSpPr>
              <a:stCxn id="1114" idx="0"/>
              <a:endCxn id="1184" idx="0"/>
            </p:cNvCxnSpPr>
            <p:nvPr/>
          </p:nvCxnSpPr>
          <p:spPr>
            <a:xfrm flipH="1" flipV="1">
              <a:off x="2398267" y="4476893"/>
              <a:ext cx="2838450" cy="5334001"/>
            </a:xfrm>
            <a:prstGeom prst="straightConnector1">
              <a:avLst/>
            </a:prstGeom>
            <a:ln w="12700" cap="flat">
              <a:solidFill>
                <a:srgbClr val="000000"/>
              </a:solidFill>
              <a:prstDash val="solid"/>
              <a:miter lim="400000"/>
            </a:ln>
            <a:effectLst/>
          </p:spPr>
        </p:cxnSp>
        <p:cxnSp>
          <p:nvCxnSpPr>
            <p:cNvPr id="624" name="Connection Line"/>
            <p:cNvCxnSpPr>
              <a:stCxn id="1114" idx="0"/>
              <a:endCxn id="1185" idx="0"/>
            </p:cNvCxnSpPr>
            <p:nvPr/>
          </p:nvCxnSpPr>
          <p:spPr>
            <a:xfrm flipH="1" flipV="1">
              <a:off x="3350766" y="4476893"/>
              <a:ext cx="1885951" cy="5334001"/>
            </a:xfrm>
            <a:prstGeom prst="straightConnector1">
              <a:avLst/>
            </a:prstGeom>
            <a:ln w="12700" cap="flat">
              <a:solidFill>
                <a:srgbClr val="000000"/>
              </a:solidFill>
              <a:prstDash val="solid"/>
              <a:miter lim="400000"/>
            </a:ln>
            <a:effectLst/>
          </p:spPr>
        </p:cxnSp>
        <p:cxnSp>
          <p:nvCxnSpPr>
            <p:cNvPr id="625" name="Connection Line"/>
            <p:cNvCxnSpPr>
              <a:stCxn id="1114" idx="0"/>
              <a:endCxn id="1186" idx="0"/>
            </p:cNvCxnSpPr>
            <p:nvPr/>
          </p:nvCxnSpPr>
          <p:spPr>
            <a:xfrm flipH="1" flipV="1">
              <a:off x="4303266" y="4476893"/>
              <a:ext cx="933451" cy="5334001"/>
            </a:xfrm>
            <a:prstGeom prst="straightConnector1">
              <a:avLst/>
            </a:prstGeom>
            <a:ln w="12700" cap="flat">
              <a:solidFill>
                <a:srgbClr val="000000"/>
              </a:solidFill>
              <a:prstDash val="solid"/>
              <a:miter lim="400000"/>
            </a:ln>
            <a:effectLst/>
          </p:spPr>
        </p:cxnSp>
        <p:cxnSp>
          <p:nvCxnSpPr>
            <p:cNvPr id="626" name="Connection Line"/>
            <p:cNvCxnSpPr>
              <a:stCxn id="1114" idx="0"/>
              <a:endCxn id="1093" idx="0"/>
            </p:cNvCxnSpPr>
            <p:nvPr/>
          </p:nvCxnSpPr>
          <p:spPr>
            <a:xfrm flipV="1">
              <a:off x="5236716" y="4476893"/>
              <a:ext cx="19051" cy="5334001"/>
            </a:xfrm>
            <a:prstGeom prst="straightConnector1">
              <a:avLst/>
            </a:prstGeom>
            <a:ln w="12700" cap="flat">
              <a:solidFill>
                <a:srgbClr val="000000"/>
              </a:solidFill>
              <a:prstDash val="solid"/>
              <a:miter lim="400000"/>
            </a:ln>
            <a:effectLst/>
          </p:spPr>
        </p:cxnSp>
        <p:cxnSp>
          <p:nvCxnSpPr>
            <p:cNvPr id="627" name="Connection Line"/>
            <p:cNvCxnSpPr>
              <a:stCxn id="1114" idx="0"/>
              <a:endCxn id="1094" idx="0"/>
            </p:cNvCxnSpPr>
            <p:nvPr/>
          </p:nvCxnSpPr>
          <p:spPr>
            <a:xfrm flipV="1">
              <a:off x="5236716" y="4476893"/>
              <a:ext cx="971551" cy="5334001"/>
            </a:xfrm>
            <a:prstGeom prst="straightConnector1">
              <a:avLst/>
            </a:prstGeom>
            <a:ln w="12700" cap="flat">
              <a:solidFill>
                <a:srgbClr val="000000"/>
              </a:solidFill>
              <a:prstDash val="solid"/>
              <a:miter lim="400000"/>
            </a:ln>
            <a:effectLst/>
          </p:spPr>
        </p:cxnSp>
        <p:cxnSp>
          <p:nvCxnSpPr>
            <p:cNvPr id="628" name="Connection Line"/>
            <p:cNvCxnSpPr>
              <a:stCxn id="1114" idx="0"/>
              <a:endCxn id="1095" idx="0"/>
            </p:cNvCxnSpPr>
            <p:nvPr/>
          </p:nvCxnSpPr>
          <p:spPr>
            <a:xfrm flipV="1">
              <a:off x="5236716" y="4476893"/>
              <a:ext cx="1924051" cy="5334001"/>
            </a:xfrm>
            <a:prstGeom prst="straightConnector1">
              <a:avLst/>
            </a:prstGeom>
            <a:ln w="12700" cap="flat">
              <a:solidFill>
                <a:srgbClr val="000000"/>
              </a:solidFill>
              <a:prstDash val="solid"/>
              <a:miter lim="400000"/>
            </a:ln>
            <a:effectLst/>
          </p:spPr>
        </p:cxnSp>
        <p:cxnSp>
          <p:nvCxnSpPr>
            <p:cNvPr id="629" name="Connection Line"/>
            <p:cNvCxnSpPr>
              <a:stCxn id="1114" idx="0"/>
              <a:endCxn id="1096" idx="0"/>
            </p:cNvCxnSpPr>
            <p:nvPr/>
          </p:nvCxnSpPr>
          <p:spPr>
            <a:xfrm flipV="1">
              <a:off x="5236716" y="4476893"/>
              <a:ext cx="2876551" cy="5334001"/>
            </a:xfrm>
            <a:prstGeom prst="straightConnector1">
              <a:avLst/>
            </a:prstGeom>
            <a:ln w="12700" cap="flat">
              <a:solidFill>
                <a:srgbClr val="000000"/>
              </a:solidFill>
              <a:prstDash val="solid"/>
              <a:miter lim="400000"/>
            </a:ln>
            <a:effectLst/>
          </p:spPr>
        </p:cxnSp>
        <p:cxnSp>
          <p:nvCxnSpPr>
            <p:cNvPr id="630" name="Connection Line"/>
            <p:cNvCxnSpPr>
              <a:stCxn id="1114" idx="0"/>
              <a:endCxn id="1097" idx="0"/>
            </p:cNvCxnSpPr>
            <p:nvPr/>
          </p:nvCxnSpPr>
          <p:spPr>
            <a:xfrm flipV="1">
              <a:off x="5236716" y="4476893"/>
              <a:ext cx="3829051" cy="5334001"/>
            </a:xfrm>
            <a:prstGeom prst="straightConnector1">
              <a:avLst/>
            </a:prstGeom>
            <a:ln w="12700" cap="flat">
              <a:solidFill>
                <a:srgbClr val="000000"/>
              </a:solidFill>
              <a:prstDash val="solid"/>
              <a:miter lim="400000"/>
            </a:ln>
            <a:effectLst/>
          </p:spPr>
        </p:cxnSp>
        <p:cxnSp>
          <p:nvCxnSpPr>
            <p:cNvPr id="631" name="Connection Line"/>
            <p:cNvCxnSpPr>
              <a:stCxn id="1114" idx="0"/>
              <a:endCxn id="1098" idx="0"/>
            </p:cNvCxnSpPr>
            <p:nvPr/>
          </p:nvCxnSpPr>
          <p:spPr>
            <a:xfrm flipV="1">
              <a:off x="5236716" y="4476893"/>
              <a:ext cx="4781551" cy="5334001"/>
            </a:xfrm>
            <a:prstGeom prst="straightConnector1">
              <a:avLst/>
            </a:prstGeom>
            <a:ln w="12700" cap="flat">
              <a:solidFill>
                <a:srgbClr val="000000"/>
              </a:solidFill>
              <a:prstDash val="solid"/>
              <a:miter lim="400000"/>
            </a:ln>
            <a:effectLst/>
          </p:spPr>
        </p:cxnSp>
        <p:cxnSp>
          <p:nvCxnSpPr>
            <p:cNvPr id="632" name="Connection Line"/>
            <p:cNvCxnSpPr>
              <a:stCxn id="1114" idx="0"/>
              <a:endCxn id="1099" idx="0"/>
            </p:cNvCxnSpPr>
            <p:nvPr/>
          </p:nvCxnSpPr>
          <p:spPr>
            <a:xfrm flipV="1">
              <a:off x="5236716" y="4476893"/>
              <a:ext cx="5734051" cy="5334001"/>
            </a:xfrm>
            <a:prstGeom prst="straightConnector1">
              <a:avLst/>
            </a:prstGeom>
            <a:ln w="12700" cap="flat">
              <a:solidFill>
                <a:srgbClr val="000000"/>
              </a:solidFill>
              <a:prstDash val="solid"/>
              <a:miter lim="400000"/>
            </a:ln>
            <a:effectLst/>
          </p:spPr>
        </p:cxnSp>
        <p:cxnSp>
          <p:nvCxnSpPr>
            <p:cNvPr id="633" name="Connection Line"/>
            <p:cNvCxnSpPr>
              <a:stCxn id="1114" idx="0"/>
              <a:endCxn id="1100" idx="0"/>
            </p:cNvCxnSpPr>
            <p:nvPr/>
          </p:nvCxnSpPr>
          <p:spPr>
            <a:xfrm flipV="1">
              <a:off x="5236716" y="4476893"/>
              <a:ext cx="6686551" cy="5334001"/>
            </a:xfrm>
            <a:prstGeom prst="straightConnector1">
              <a:avLst/>
            </a:prstGeom>
            <a:ln w="12700" cap="flat">
              <a:solidFill>
                <a:srgbClr val="000000"/>
              </a:solidFill>
              <a:prstDash val="solid"/>
              <a:miter lim="400000"/>
            </a:ln>
            <a:effectLst/>
          </p:spPr>
        </p:cxnSp>
        <p:cxnSp>
          <p:nvCxnSpPr>
            <p:cNvPr id="634" name="Connection Line"/>
            <p:cNvCxnSpPr>
              <a:stCxn id="1114" idx="0"/>
              <a:endCxn id="1101" idx="0"/>
            </p:cNvCxnSpPr>
            <p:nvPr/>
          </p:nvCxnSpPr>
          <p:spPr>
            <a:xfrm flipV="1">
              <a:off x="5236716" y="4476893"/>
              <a:ext cx="7639052" cy="5334001"/>
            </a:xfrm>
            <a:prstGeom prst="straightConnector1">
              <a:avLst/>
            </a:prstGeom>
            <a:ln w="12700" cap="flat">
              <a:solidFill>
                <a:srgbClr val="000000"/>
              </a:solidFill>
              <a:prstDash val="solid"/>
              <a:miter lim="400000"/>
            </a:ln>
            <a:effectLst/>
          </p:spPr>
        </p:cxnSp>
        <p:cxnSp>
          <p:nvCxnSpPr>
            <p:cNvPr id="635" name="Connection Line"/>
            <p:cNvCxnSpPr>
              <a:stCxn id="1114" idx="0"/>
              <a:endCxn id="1102" idx="0"/>
            </p:cNvCxnSpPr>
            <p:nvPr/>
          </p:nvCxnSpPr>
          <p:spPr>
            <a:xfrm flipV="1">
              <a:off x="5236716" y="4476893"/>
              <a:ext cx="8591552" cy="5334001"/>
            </a:xfrm>
            <a:prstGeom prst="straightConnector1">
              <a:avLst/>
            </a:prstGeom>
            <a:ln w="12700" cap="flat">
              <a:solidFill>
                <a:srgbClr val="000000"/>
              </a:solidFill>
              <a:prstDash val="solid"/>
              <a:miter lim="400000"/>
            </a:ln>
            <a:effectLst/>
          </p:spPr>
        </p:cxnSp>
        <p:cxnSp>
          <p:nvCxnSpPr>
            <p:cNvPr id="636" name="Connection Line"/>
            <p:cNvCxnSpPr>
              <a:stCxn id="1114" idx="0"/>
              <a:endCxn id="1103" idx="0"/>
            </p:cNvCxnSpPr>
            <p:nvPr/>
          </p:nvCxnSpPr>
          <p:spPr>
            <a:xfrm flipV="1">
              <a:off x="5236716" y="4476893"/>
              <a:ext cx="9544052" cy="5334001"/>
            </a:xfrm>
            <a:prstGeom prst="straightConnector1">
              <a:avLst/>
            </a:prstGeom>
            <a:ln w="12700" cap="flat">
              <a:solidFill>
                <a:srgbClr val="000000"/>
              </a:solidFill>
              <a:prstDash val="solid"/>
              <a:miter lim="400000"/>
            </a:ln>
            <a:effectLst/>
          </p:spPr>
        </p:cxnSp>
        <p:cxnSp>
          <p:nvCxnSpPr>
            <p:cNvPr id="637" name="Connection Line"/>
            <p:cNvCxnSpPr>
              <a:stCxn id="1114" idx="0"/>
              <a:endCxn id="1104" idx="0"/>
            </p:cNvCxnSpPr>
            <p:nvPr/>
          </p:nvCxnSpPr>
          <p:spPr>
            <a:xfrm flipV="1">
              <a:off x="5236716" y="4476893"/>
              <a:ext cx="10496552" cy="5334001"/>
            </a:xfrm>
            <a:prstGeom prst="straightConnector1">
              <a:avLst/>
            </a:prstGeom>
            <a:ln w="12700" cap="flat">
              <a:solidFill>
                <a:srgbClr val="000000"/>
              </a:solidFill>
              <a:prstDash val="solid"/>
              <a:miter lim="400000"/>
            </a:ln>
            <a:effectLst/>
          </p:spPr>
        </p:cxnSp>
        <p:cxnSp>
          <p:nvCxnSpPr>
            <p:cNvPr id="638" name="Connection Line"/>
            <p:cNvCxnSpPr>
              <a:stCxn id="1114" idx="0"/>
              <a:endCxn id="1107" idx="0"/>
            </p:cNvCxnSpPr>
            <p:nvPr/>
          </p:nvCxnSpPr>
          <p:spPr>
            <a:xfrm flipV="1">
              <a:off x="5236716" y="4476893"/>
              <a:ext cx="13335002" cy="5334001"/>
            </a:xfrm>
            <a:prstGeom prst="straightConnector1">
              <a:avLst/>
            </a:prstGeom>
            <a:ln w="12700" cap="flat">
              <a:solidFill>
                <a:srgbClr val="000000"/>
              </a:solidFill>
              <a:prstDash val="solid"/>
              <a:miter lim="400000"/>
            </a:ln>
            <a:effectLst/>
          </p:spPr>
        </p:cxnSp>
        <p:cxnSp>
          <p:nvCxnSpPr>
            <p:cNvPr id="639" name="Connection Line"/>
            <p:cNvCxnSpPr>
              <a:stCxn id="1114" idx="0"/>
              <a:endCxn id="1106" idx="0"/>
            </p:cNvCxnSpPr>
            <p:nvPr/>
          </p:nvCxnSpPr>
          <p:spPr>
            <a:xfrm flipV="1">
              <a:off x="5236716" y="4476893"/>
              <a:ext cx="12401552" cy="5334001"/>
            </a:xfrm>
            <a:prstGeom prst="straightConnector1">
              <a:avLst/>
            </a:prstGeom>
            <a:ln w="12700" cap="flat">
              <a:solidFill>
                <a:srgbClr val="000000"/>
              </a:solidFill>
              <a:prstDash val="solid"/>
              <a:miter lim="400000"/>
            </a:ln>
            <a:effectLst/>
          </p:spPr>
        </p:cxnSp>
        <p:cxnSp>
          <p:nvCxnSpPr>
            <p:cNvPr id="640" name="Connection Line"/>
            <p:cNvCxnSpPr>
              <a:stCxn id="1114" idx="0"/>
              <a:endCxn id="1105" idx="0"/>
            </p:cNvCxnSpPr>
            <p:nvPr/>
          </p:nvCxnSpPr>
          <p:spPr>
            <a:xfrm flipV="1">
              <a:off x="5236716" y="4476893"/>
              <a:ext cx="11449052" cy="5334001"/>
            </a:xfrm>
            <a:prstGeom prst="straightConnector1">
              <a:avLst/>
            </a:prstGeom>
            <a:ln w="12700" cap="flat">
              <a:solidFill>
                <a:srgbClr val="000000"/>
              </a:solidFill>
              <a:prstDash val="solid"/>
              <a:miter lim="400000"/>
            </a:ln>
            <a:effectLst/>
          </p:spPr>
        </p:cxnSp>
        <p:cxnSp>
          <p:nvCxnSpPr>
            <p:cNvPr id="641" name="Connection Line"/>
            <p:cNvCxnSpPr>
              <a:stCxn id="1115" idx="0"/>
              <a:endCxn id="1092" idx="0"/>
            </p:cNvCxnSpPr>
            <p:nvPr/>
          </p:nvCxnSpPr>
          <p:spPr>
            <a:xfrm flipH="1" flipV="1">
              <a:off x="493267" y="4476893"/>
              <a:ext cx="5695950" cy="5334001"/>
            </a:xfrm>
            <a:prstGeom prst="straightConnector1">
              <a:avLst/>
            </a:prstGeom>
            <a:ln w="12700" cap="flat">
              <a:solidFill>
                <a:srgbClr val="000000"/>
              </a:solidFill>
              <a:prstDash val="solid"/>
              <a:miter lim="400000"/>
            </a:ln>
            <a:effectLst/>
          </p:spPr>
        </p:cxnSp>
        <p:cxnSp>
          <p:nvCxnSpPr>
            <p:cNvPr id="642" name="Connection Line"/>
            <p:cNvCxnSpPr>
              <a:stCxn id="1115" idx="0"/>
              <a:endCxn id="1183" idx="0"/>
            </p:cNvCxnSpPr>
            <p:nvPr/>
          </p:nvCxnSpPr>
          <p:spPr>
            <a:xfrm flipH="1" flipV="1">
              <a:off x="1445767" y="4476893"/>
              <a:ext cx="4743450" cy="5334001"/>
            </a:xfrm>
            <a:prstGeom prst="straightConnector1">
              <a:avLst/>
            </a:prstGeom>
            <a:ln w="12700" cap="flat">
              <a:solidFill>
                <a:srgbClr val="000000"/>
              </a:solidFill>
              <a:prstDash val="solid"/>
              <a:miter lim="400000"/>
            </a:ln>
            <a:effectLst/>
          </p:spPr>
        </p:cxnSp>
        <p:cxnSp>
          <p:nvCxnSpPr>
            <p:cNvPr id="643" name="Connection Line"/>
            <p:cNvCxnSpPr>
              <a:stCxn id="1115" idx="0"/>
              <a:endCxn id="1184" idx="0"/>
            </p:cNvCxnSpPr>
            <p:nvPr/>
          </p:nvCxnSpPr>
          <p:spPr>
            <a:xfrm flipH="1" flipV="1">
              <a:off x="2398267" y="4476893"/>
              <a:ext cx="3790950" cy="5334001"/>
            </a:xfrm>
            <a:prstGeom prst="straightConnector1">
              <a:avLst/>
            </a:prstGeom>
            <a:ln w="12700" cap="flat">
              <a:solidFill>
                <a:srgbClr val="000000"/>
              </a:solidFill>
              <a:prstDash val="solid"/>
              <a:miter lim="400000"/>
            </a:ln>
            <a:effectLst/>
          </p:spPr>
        </p:cxnSp>
        <p:cxnSp>
          <p:nvCxnSpPr>
            <p:cNvPr id="644" name="Connection Line"/>
            <p:cNvCxnSpPr>
              <a:stCxn id="1115" idx="0"/>
              <a:endCxn id="1185" idx="0"/>
            </p:cNvCxnSpPr>
            <p:nvPr/>
          </p:nvCxnSpPr>
          <p:spPr>
            <a:xfrm flipH="1" flipV="1">
              <a:off x="3350766" y="4476893"/>
              <a:ext cx="2838451" cy="5334001"/>
            </a:xfrm>
            <a:prstGeom prst="straightConnector1">
              <a:avLst/>
            </a:prstGeom>
            <a:ln w="12700" cap="flat">
              <a:solidFill>
                <a:srgbClr val="000000"/>
              </a:solidFill>
              <a:prstDash val="solid"/>
              <a:miter lim="400000"/>
            </a:ln>
            <a:effectLst/>
          </p:spPr>
        </p:cxnSp>
        <p:cxnSp>
          <p:nvCxnSpPr>
            <p:cNvPr id="645" name="Connection Line"/>
            <p:cNvCxnSpPr>
              <a:stCxn id="1115" idx="0"/>
              <a:endCxn id="1186" idx="0"/>
            </p:cNvCxnSpPr>
            <p:nvPr/>
          </p:nvCxnSpPr>
          <p:spPr>
            <a:xfrm flipH="1" flipV="1">
              <a:off x="4303266" y="4476893"/>
              <a:ext cx="1885951" cy="5334001"/>
            </a:xfrm>
            <a:prstGeom prst="straightConnector1">
              <a:avLst/>
            </a:prstGeom>
            <a:ln w="12700" cap="flat">
              <a:solidFill>
                <a:srgbClr val="000000"/>
              </a:solidFill>
              <a:prstDash val="solid"/>
              <a:miter lim="400000"/>
            </a:ln>
            <a:effectLst/>
          </p:spPr>
        </p:cxnSp>
        <p:cxnSp>
          <p:nvCxnSpPr>
            <p:cNvPr id="646" name="Connection Line"/>
            <p:cNvCxnSpPr>
              <a:stCxn id="1115" idx="0"/>
              <a:endCxn id="1093" idx="0"/>
            </p:cNvCxnSpPr>
            <p:nvPr/>
          </p:nvCxnSpPr>
          <p:spPr>
            <a:xfrm flipH="1" flipV="1">
              <a:off x="5255766" y="4476893"/>
              <a:ext cx="933451" cy="5334001"/>
            </a:xfrm>
            <a:prstGeom prst="straightConnector1">
              <a:avLst/>
            </a:prstGeom>
            <a:ln w="12700" cap="flat">
              <a:solidFill>
                <a:srgbClr val="000000"/>
              </a:solidFill>
              <a:prstDash val="solid"/>
              <a:miter lim="400000"/>
            </a:ln>
            <a:effectLst/>
          </p:spPr>
        </p:cxnSp>
        <p:cxnSp>
          <p:nvCxnSpPr>
            <p:cNvPr id="647" name="Connection Line"/>
            <p:cNvCxnSpPr>
              <a:stCxn id="1115" idx="0"/>
              <a:endCxn id="1094" idx="0"/>
            </p:cNvCxnSpPr>
            <p:nvPr/>
          </p:nvCxnSpPr>
          <p:spPr>
            <a:xfrm flipV="1">
              <a:off x="6189216" y="4476893"/>
              <a:ext cx="19051" cy="5334001"/>
            </a:xfrm>
            <a:prstGeom prst="straightConnector1">
              <a:avLst/>
            </a:prstGeom>
            <a:ln w="12700" cap="flat">
              <a:solidFill>
                <a:srgbClr val="000000"/>
              </a:solidFill>
              <a:prstDash val="solid"/>
              <a:miter lim="400000"/>
            </a:ln>
            <a:effectLst/>
          </p:spPr>
        </p:cxnSp>
        <p:cxnSp>
          <p:nvCxnSpPr>
            <p:cNvPr id="648" name="Connection Line"/>
            <p:cNvCxnSpPr>
              <a:stCxn id="1115" idx="0"/>
              <a:endCxn id="1095" idx="0"/>
            </p:cNvCxnSpPr>
            <p:nvPr/>
          </p:nvCxnSpPr>
          <p:spPr>
            <a:xfrm flipV="1">
              <a:off x="6189216" y="4476893"/>
              <a:ext cx="971551" cy="5334001"/>
            </a:xfrm>
            <a:prstGeom prst="straightConnector1">
              <a:avLst/>
            </a:prstGeom>
            <a:ln w="12700" cap="flat">
              <a:solidFill>
                <a:srgbClr val="000000"/>
              </a:solidFill>
              <a:prstDash val="solid"/>
              <a:miter lim="400000"/>
            </a:ln>
            <a:effectLst/>
          </p:spPr>
        </p:cxnSp>
        <p:cxnSp>
          <p:nvCxnSpPr>
            <p:cNvPr id="649" name="Connection Line"/>
            <p:cNvCxnSpPr>
              <a:stCxn id="1115" idx="0"/>
              <a:endCxn id="1096" idx="0"/>
            </p:cNvCxnSpPr>
            <p:nvPr/>
          </p:nvCxnSpPr>
          <p:spPr>
            <a:xfrm flipV="1">
              <a:off x="6189216" y="4476893"/>
              <a:ext cx="1924051" cy="5334001"/>
            </a:xfrm>
            <a:prstGeom prst="straightConnector1">
              <a:avLst/>
            </a:prstGeom>
            <a:ln w="12700" cap="flat">
              <a:solidFill>
                <a:srgbClr val="000000"/>
              </a:solidFill>
              <a:prstDash val="solid"/>
              <a:miter lim="400000"/>
            </a:ln>
            <a:effectLst/>
          </p:spPr>
        </p:cxnSp>
        <p:cxnSp>
          <p:nvCxnSpPr>
            <p:cNvPr id="650" name="Connection Line"/>
            <p:cNvCxnSpPr>
              <a:stCxn id="1115" idx="0"/>
              <a:endCxn id="1097" idx="0"/>
            </p:cNvCxnSpPr>
            <p:nvPr/>
          </p:nvCxnSpPr>
          <p:spPr>
            <a:xfrm flipV="1">
              <a:off x="6189216" y="4476893"/>
              <a:ext cx="2876551" cy="5334001"/>
            </a:xfrm>
            <a:prstGeom prst="straightConnector1">
              <a:avLst/>
            </a:prstGeom>
            <a:ln w="12700" cap="flat">
              <a:solidFill>
                <a:srgbClr val="000000"/>
              </a:solidFill>
              <a:prstDash val="solid"/>
              <a:miter lim="400000"/>
            </a:ln>
            <a:effectLst/>
          </p:spPr>
        </p:cxnSp>
        <p:cxnSp>
          <p:nvCxnSpPr>
            <p:cNvPr id="651" name="Connection Line"/>
            <p:cNvCxnSpPr>
              <a:stCxn id="1115" idx="0"/>
              <a:endCxn id="1098" idx="0"/>
            </p:cNvCxnSpPr>
            <p:nvPr/>
          </p:nvCxnSpPr>
          <p:spPr>
            <a:xfrm flipV="1">
              <a:off x="6189216" y="4476893"/>
              <a:ext cx="3829051" cy="5334001"/>
            </a:xfrm>
            <a:prstGeom prst="straightConnector1">
              <a:avLst/>
            </a:prstGeom>
            <a:ln w="12700" cap="flat">
              <a:solidFill>
                <a:srgbClr val="000000"/>
              </a:solidFill>
              <a:prstDash val="solid"/>
              <a:miter lim="400000"/>
            </a:ln>
            <a:effectLst/>
          </p:spPr>
        </p:cxnSp>
        <p:cxnSp>
          <p:nvCxnSpPr>
            <p:cNvPr id="652" name="Connection Line"/>
            <p:cNvCxnSpPr>
              <a:stCxn id="1115" idx="0"/>
              <a:endCxn id="1099" idx="0"/>
            </p:cNvCxnSpPr>
            <p:nvPr/>
          </p:nvCxnSpPr>
          <p:spPr>
            <a:xfrm flipV="1">
              <a:off x="6189216" y="4476893"/>
              <a:ext cx="4781551" cy="5334001"/>
            </a:xfrm>
            <a:prstGeom prst="straightConnector1">
              <a:avLst/>
            </a:prstGeom>
            <a:ln w="12700" cap="flat">
              <a:solidFill>
                <a:srgbClr val="000000"/>
              </a:solidFill>
              <a:prstDash val="solid"/>
              <a:miter lim="400000"/>
            </a:ln>
            <a:effectLst/>
          </p:spPr>
        </p:cxnSp>
        <p:cxnSp>
          <p:nvCxnSpPr>
            <p:cNvPr id="653" name="Connection Line"/>
            <p:cNvCxnSpPr>
              <a:stCxn id="1115" idx="0"/>
              <a:endCxn id="1100" idx="0"/>
            </p:cNvCxnSpPr>
            <p:nvPr/>
          </p:nvCxnSpPr>
          <p:spPr>
            <a:xfrm flipV="1">
              <a:off x="6189216" y="4476893"/>
              <a:ext cx="5734051" cy="5334001"/>
            </a:xfrm>
            <a:prstGeom prst="straightConnector1">
              <a:avLst/>
            </a:prstGeom>
            <a:ln w="12700" cap="flat">
              <a:solidFill>
                <a:srgbClr val="000000"/>
              </a:solidFill>
              <a:prstDash val="solid"/>
              <a:miter lim="400000"/>
            </a:ln>
            <a:effectLst/>
          </p:spPr>
        </p:cxnSp>
        <p:cxnSp>
          <p:nvCxnSpPr>
            <p:cNvPr id="654" name="Connection Line"/>
            <p:cNvCxnSpPr>
              <a:stCxn id="1115" idx="0"/>
              <a:endCxn id="1101" idx="0"/>
            </p:cNvCxnSpPr>
            <p:nvPr/>
          </p:nvCxnSpPr>
          <p:spPr>
            <a:xfrm flipV="1">
              <a:off x="6189216" y="4476893"/>
              <a:ext cx="6686552" cy="5334001"/>
            </a:xfrm>
            <a:prstGeom prst="straightConnector1">
              <a:avLst/>
            </a:prstGeom>
            <a:ln w="12700" cap="flat">
              <a:solidFill>
                <a:srgbClr val="000000"/>
              </a:solidFill>
              <a:prstDash val="solid"/>
              <a:miter lim="400000"/>
            </a:ln>
            <a:effectLst/>
          </p:spPr>
        </p:cxnSp>
        <p:cxnSp>
          <p:nvCxnSpPr>
            <p:cNvPr id="655" name="Connection Line"/>
            <p:cNvCxnSpPr>
              <a:stCxn id="1115" idx="0"/>
              <a:endCxn id="1102" idx="0"/>
            </p:cNvCxnSpPr>
            <p:nvPr/>
          </p:nvCxnSpPr>
          <p:spPr>
            <a:xfrm flipV="1">
              <a:off x="6189216" y="4476893"/>
              <a:ext cx="7639052" cy="5334001"/>
            </a:xfrm>
            <a:prstGeom prst="straightConnector1">
              <a:avLst/>
            </a:prstGeom>
            <a:ln w="12700" cap="flat">
              <a:solidFill>
                <a:srgbClr val="000000"/>
              </a:solidFill>
              <a:prstDash val="solid"/>
              <a:miter lim="400000"/>
            </a:ln>
            <a:effectLst/>
          </p:spPr>
        </p:cxnSp>
        <p:cxnSp>
          <p:nvCxnSpPr>
            <p:cNvPr id="656" name="Connection Line"/>
            <p:cNvCxnSpPr>
              <a:stCxn id="1115" idx="0"/>
              <a:endCxn id="1103" idx="0"/>
            </p:cNvCxnSpPr>
            <p:nvPr/>
          </p:nvCxnSpPr>
          <p:spPr>
            <a:xfrm flipV="1">
              <a:off x="6189216" y="4476893"/>
              <a:ext cx="8591552" cy="5334001"/>
            </a:xfrm>
            <a:prstGeom prst="straightConnector1">
              <a:avLst/>
            </a:prstGeom>
            <a:ln w="12700" cap="flat">
              <a:solidFill>
                <a:srgbClr val="000000"/>
              </a:solidFill>
              <a:prstDash val="solid"/>
              <a:miter lim="400000"/>
            </a:ln>
            <a:effectLst/>
          </p:spPr>
        </p:cxnSp>
        <p:cxnSp>
          <p:nvCxnSpPr>
            <p:cNvPr id="657" name="Connection Line"/>
            <p:cNvCxnSpPr>
              <a:stCxn id="1115" idx="0"/>
              <a:endCxn id="1104" idx="0"/>
            </p:cNvCxnSpPr>
            <p:nvPr/>
          </p:nvCxnSpPr>
          <p:spPr>
            <a:xfrm flipV="1">
              <a:off x="6189216" y="4476893"/>
              <a:ext cx="9544052" cy="5334001"/>
            </a:xfrm>
            <a:prstGeom prst="straightConnector1">
              <a:avLst/>
            </a:prstGeom>
            <a:ln w="12700" cap="flat">
              <a:solidFill>
                <a:srgbClr val="000000"/>
              </a:solidFill>
              <a:prstDash val="solid"/>
              <a:miter lim="400000"/>
            </a:ln>
            <a:effectLst/>
          </p:spPr>
        </p:cxnSp>
        <p:cxnSp>
          <p:nvCxnSpPr>
            <p:cNvPr id="658" name="Connection Line"/>
            <p:cNvCxnSpPr>
              <a:stCxn id="1115" idx="0"/>
              <a:endCxn id="1107" idx="0"/>
            </p:cNvCxnSpPr>
            <p:nvPr/>
          </p:nvCxnSpPr>
          <p:spPr>
            <a:xfrm flipV="1">
              <a:off x="6189216" y="4476893"/>
              <a:ext cx="12382502" cy="5334001"/>
            </a:xfrm>
            <a:prstGeom prst="straightConnector1">
              <a:avLst/>
            </a:prstGeom>
            <a:ln w="12700" cap="flat">
              <a:solidFill>
                <a:srgbClr val="000000"/>
              </a:solidFill>
              <a:prstDash val="solid"/>
              <a:miter lim="400000"/>
            </a:ln>
            <a:effectLst/>
          </p:spPr>
        </p:cxnSp>
        <p:cxnSp>
          <p:nvCxnSpPr>
            <p:cNvPr id="659" name="Connection Line"/>
            <p:cNvCxnSpPr>
              <a:stCxn id="1115" idx="0"/>
              <a:endCxn id="1106" idx="0"/>
            </p:cNvCxnSpPr>
            <p:nvPr/>
          </p:nvCxnSpPr>
          <p:spPr>
            <a:xfrm flipV="1">
              <a:off x="6189216" y="4476893"/>
              <a:ext cx="11449052" cy="5334001"/>
            </a:xfrm>
            <a:prstGeom prst="straightConnector1">
              <a:avLst/>
            </a:prstGeom>
            <a:ln w="12700" cap="flat">
              <a:solidFill>
                <a:srgbClr val="000000"/>
              </a:solidFill>
              <a:prstDash val="solid"/>
              <a:miter lim="400000"/>
            </a:ln>
            <a:effectLst/>
          </p:spPr>
        </p:cxnSp>
        <p:cxnSp>
          <p:nvCxnSpPr>
            <p:cNvPr id="660" name="Connection Line"/>
            <p:cNvCxnSpPr>
              <a:stCxn id="1115" idx="0"/>
              <a:endCxn id="1105" idx="0"/>
            </p:cNvCxnSpPr>
            <p:nvPr/>
          </p:nvCxnSpPr>
          <p:spPr>
            <a:xfrm flipV="1">
              <a:off x="6189216" y="4476893"/>
              <a:ext cx="10496552" cy="5334001"/>
            </a:xfrm>
            <a:prstGeom prst="straightConnector1">
              <a:avLst/>
            </a:prstGeom>
            <a:ln w="12700" cap="flat">
              <a:solidFill>
                <a:srgbClr val="000000"/>
              </a:solidFill>
              <a:prstDash val="solid"/>
              <a:miter lim="400000"/>
            </a:ln>
            <a:effectLst/>
          </p:spPr>
        </p:cxnSp>
        <p:cxnSp>
          <p:nvCxnSpPr>
            <p:cNvPr id="661" name="Connection Line"/>
            <p:cNvCxnSpPr>
              <a:stCxn id="1114" idx="0"/>
              <a:endCxn id="1187" idx="0"/>
            </p:cNvCxnSpPr>
            <p:nvPr/>
          </p:nvCxnSpPr>
          <p:spPr>
            <a:xfrm flipV="1">
              <a:off x="5236716" y="4476893"/>
              <a:ext cx="14287502" cy="5334001"/>
            </a:xfrm>
            <a:prstGeom prst="straightConnector1">
              <a:avLst/>
            </a:prstGeom>
            <a:ln w="12700" cap="flat">
              <a:solidFill>
                <a:srgbClr val="000000"/>
              </a:solidFill>
              <a:prstDash val="solid"/>
              <a:miter lim="400000"/>
            </a:ln>
            <a:effectLst/>
          </p:spPr>
        </p:cxnSp>
        <p:cxnSp>
          <p:nvCxnSpPr>
            <p:cNvPr id="662" name="Connection Line"/>
            <p:cNvCxnSpPr>
              <a:stCxn id="1115" idx="0"/>
              <a:endCxn id="1187" idx="0"/>
            </p:cNvCxnSpPr>
            <p:nvPr/>
          </p:nvCxnSpPr>
          <p:spPr>
            <a:xfrm flipV="1">
              <a:off x="6189216" y="4476893"/>
              <a:ext cx="13335002" cy="5334001"/>
            </a:xfrm>
            <a:prstGeom prst="straightConnector1">
              <a:avLst/>
            </a:prstGeom>
            <a:ln w="12700" cap="flat">
              <a:solidFill>
                <a:srgbClr val="000000"/>
              </a:solidFill>
              <a:prstDash val="solid"/>
              <a:miter lim="400000"/>
            </a:ln>
            <a:effectLst/>
          </p:spPr>
        </p:cxnSp>
        <p:cxnSp>
          <p:nvCxnSpPr>
            <p:cNvPr id="663" name="Connection Line"/>
            <p:cNvCxnSpPr>
              <a:stCxn id="1116" idx="0"/>
              <a:endCxn id="1092" idx="0"/>
            </p:cNvCxnSpPr>
            <p:nvPr/>
          </p:nvCxnSpPr>
          <p:spPr>
            <a:xfrm flipH="1" flipV="1">
              <a:off x="493267" y="4476893"/>
              <a:ext cx="6648450" cy="5334001"/>
            </a:xfrm>
            <a:prstGeom prst="straightConnector1">
              <a:avLst/>
            </a:prstGeom>
            <a:ln w="12700" cap="flat">
              <a:solidFill>
                <a:srgbClr val="000000"/>
              </a:solidFill>
              <a:prstDash val="solid"/>
              <a:miter lim="400000"/>
            </a:ln>
            <a:effectLst/>
          </p:spPr>
        </p:cxnSp>
        <p:cxnSp>
          <p:nvCxnSpPr>
            <p:cNvPr id="664" name="Connection Line"/>
            <p:cNvCxnSpPr>
              <a:stCxn id="1116" idx="0"/>
              <a:endCxn id="1183" idx="0"/>
            </p:cNvCxnSpPr>
            <p:nvPr/>
          </p:nvCxnSpPr>
          <p:spPr>
            <a:xfrm flipH="1" flipV="1">
              <a:off x="1445767" y="4476893"/>
              <a:ext cx="5695950" cy="5334001"/>
            </a:xfrm>
            <a:prstGeom prst="straightConnector1">
              <a:avLst/>
            </a:prstGeom>
            <a:ln w="12700" cap="flat">
              <a:solidFill>
                <a:srgbClr val="000000"/>
              </a:solidFill>
              <a:prstDash val="solid"/>
              <a:miter lim="400000"/>
            </a:ln>
            <a:effectLst/>
          </p:spPr>
        </p:cxnSp>
        <p:cxnSp>
          <p:nvCxnSpPr>
            <p:cNvPr id="665" name="Connection Line"/>
            <p:cNvCxnSpPr>
              <a:stCxn id="1116" idx="0"/>
              <a:endCxn id="1184" idx="0"/>
            </p:cNvCxnSpPr>
            <p:nvPr/>
          </p:nvCxnSpPr>
          <p:spPr>
            <a:xfrm flipH="1" flipV="1">
              <a:off x="2398267" y="4476893"/>
              <a:ext cx="4743450" cy="5334001"/>
            </a:xfrm>
            <a:prstGeom prst="straightConnector1">
              <a:avLst/>
            </a:prstGeom>
            <a:ln w="12700" cap="flat">
              <a:solidFill>
                <a:srgbClr val="000000"/>
              </a:solidFill>
              <a:prstDash val="solid"/>
              <a:miter lim="400000"/>
            </a:ln>
            <a:effectLst/>
          </p:spPr>
        </p:cxnSp>
        <p:cxnSp>
          <p:nvCxnSpPr>
            <p:cNvPr id="666" name="Connection Line"/>
            <p:cNvCxnSpPr>
              <a:stCxn id="1116" idx="0"/>
              <a:endCxn id="1185" idx="0"/>
            </p:cNvCxnSpPr>
            <p:nvPr/>
          </p:nvCxnSpPr>
          <p:spPr>
            <a:xfrm flipH="1" flipV="1">
              <a:off x="3350766" y="4476893"/>
              <a:ext cx="3790951" cy="5334001"/>
            </a:xfrm>
            <a:prstGeom prst="straightConnector1">
              <a:avLst/>
            </a:prstGeom>
            <a:ln w="12700" cap="flat">
              <a:solidFill>
                <a:srgbClr val="000000"/>
              </a:solidFill>
              <a:prstDash val="solid"/>
              <a:miter lim="400000"/>
            </a:ln>
            <a:effectLst/>
          </p:spPr>
        </p:cxnSp>
        <p:cxnSp>
          <p:nvCxnSpPr>
            <p:cNvPr id="667" name="Connection Line"/>
            <p:cNvCxnSpPr>
              <a:stCxn id="1116" idx="0"/>
              <a:endCxn id="1186" idx="0"/>
            </p:cNvCxnSpPr>
            <p:nvPr/>
          </p:nvCxnSpPr>
          <p:spPr>
            <a:xfrm flipH="1" flipV="1">
              <a:off x="4303266" y="4476893"/>
              <a:ext cx="2838451" cy="5334001"/>
            </a:xfrm>
            <a:prstGeom prst="straightConnector1">
              <a:avLst/>
            </a:prstGeom>
            <a:ln w="12700" cap="flat">
              <a:solidFill>
                <a:srgbClr val="000000"/>
              </a:solidFill>
              <a:prstDash val="solid"/>
              <a:miter lim="400000"/>
            </a:ln>
            <a:effectLst/>
          </p:spPr>
        </p:cxnSp>
        <p:cxnSp>
          <p:nvCxnSpPr>
            <p:cNvPr id="668" name="Connection Line"/>
            <p:cNvCxnSpPr>
              <a:stCxn id="1116" idx="0"/>
              <a:endCxn id="1093" idx="0"/>
            </p:cNvCxnSpPr>
            <p:nvPr/>
          </p:nvCxnSpPr>
          <p:spPr>
            <a:xfrm flipH="1" flipV="1">
              <a:off x="5255766" y="4476893"/>
              <a:ext cx="1885951" cy="5334001"/>
            </a:xfrm>
            <a:prstGeom prst="straightConnector1">
              <a:avLst/>
            </a:prstGeom>
            <a:ln w="12700" cap="flat">
              <a:solidFill>
                <a:srgbClr val="000000"/>
              </a:solidFill>
              <a:prstDash val="solid"/>
              <a:miter lim="400000"/>
            </a:ln>
            <a:effectLst/>
          </p:spPr>
        </p:cxnSp>
        <p:cxnSp>
          <p:nvCxnSpPr>
            <p:cNvPr id="669" name="Connection Line"/>
            <p:cNvCxnSpPr>
              <a:stCxn id="1116" idx="0"/>
              <a:endCxn id="1094" idx="0"/>
            </p:cNvCxnSpPr>
            <p:nvPr/>
          </p:nvCxnSpPr>
          <p:spPr>
            <a:xfrm flipH="1" flipV="1">
              <a:off x="6208266" y="4476893"/>
              <a:ext cx="933451" cy="5334001"/>
            </a:xfrm>
            <a:prstGeom prst="straightConnector1">
              <a:avLst/>
            </a:prstGeom>
            <a:ln w="12700" cap="flat">
              <a:solidFill>
                <a:srgbClr val="000000"/>
              </a:solidFill>
              <a:prstDash val="solid"/>
              <a:miter lim="400000"/>
            </a:ln>
            <a:effectLst/>
          </p:spPr>
        </p:cxnSp>
        <p:cxnSp>
          <p:nvCxnSpPr>
            <p:cNvPr id="670" name="Connection Line"/>
            <p:cNvCxnSpPr>
              <a:stCxn id="1116" idx="0"/>
              <a:endCxn id="1095" idx="0"/>
            </p:cNvCxnSpPr>
            <p:nvPr/>
          </p:nvCxnSpPr>
          <p:spPr>
            <a:xfrm flipV="1">
              <a:off x="7141716" y="4476893"/>
              <a:ext cx="19051" cy="5334001"/>
            </a:xfrm>
            <a:prstGeom prst="straightConnector1">
              <a:avLst/>
            </a:prstGeom>
            <a:ln w="12700" cap="flat">
              <a:solidFill>
                <a:srgbClr val="000000"/>
              </a:solidFill>
              <a:prstDash val="solid"/>
              <a:miter lim="400000"/>
            </a:ln>
            <a:effectLst/>
          </p:spPr>
        </p:cxnSp>
        <p:cxnSp>
          <p:nvCxnSpPr>
            <p:cNvPr id="671" name="Connection Line"/>
            <p:cNvCxnSpPr>
              <a:stCxn id="1116" idx="0"/>
              <a:endCxn id="1096" idx="0"/>
            </p:cNvCxnSpPr>
            <p:nvPr/>
          </p:nvCxnSpPr>
          <p:spPr>
            <a:xfrm flipV="1">
              <a:off x="7141716" y="4476893"/>
              <a:ext cx="971551" cy="5334001"/>
            </a:xfrm>
            <a:prstGeom prst="straightConnector1">
              <a:avLst/>
            </a:prstGeom>
            <a:ln w="12700" cap="flat">
              <a:solidFill>
                <a:srgbClr val="000000"/>
              </a:solidFill>
              <a:prstDash val="solid"/>
              <a:miter lim="400000"/>
            </a:ln>
            <a:effectLst/>
          </p:spPr>
        </p:cxnSp>
        <p:cxnSp>
          <p:nvCxnSpPr>
            <p:cNvPr id="672" name="Connection Line"/>
            <p:cNvCxnSpPr>
              <a:stCxn id="1116" idx="0"/>
              <a:endCxn id="1097" idx="0"/>
            </p:cNvCxnSpPr>
            <p:nvPr/>
          </p:nvCxnSpPr>
          <p:spPr>
            <a:xfrm flipV="1">
              <a:off x="7141716" y="4476893"/>
              <a:ext cx="1924051" cy="5334001"/>
            </a:xfrm>
            <a:prstGeom prst="straightConnector1">
              <a:avLst/>
            </a:prstGeom>
            <a:ln w="12700" cap="flat">
              <a:solidFill>
                <a:srgbClr val="000000"/>
              </a:solidFill>
              <a:prstDash val="solid"/>
              <a:miter lim="400000"/>
            </a:ln>
            <a:effectLst/>
          </p:spPr>
        </p:cxnSp>
        <p:cxnSp>
          <p:nvCxnSpPr>
            <p:cNvPr id="673" name="Connection Line"/>
            <p:cNvCxnSpPr>
              <a:stCxn id="1116" idx="0"/>
              <a:endCxn id="1098" idx="0"/>
            </p:cNvCxnSpPr>
            <p:nvPr/>
          </p:nvCxnSpPr>
          <p:spPr>
            <a:xfrm flipV="1">
              <a:off x="7141716" y="4476893"/>
              <a:ext cx="2876551" cy="5334001"/>
            </a:xfrm>
            <a:prstGeom prst="straightConnector1">
              <a:avLst/>
            </a:prstGeom>
            <a:ln w="12700" cap="flat">
              <a:solidFill>
                <a:srgbClr val="000000"/>
              </a:solidFill>
              <a:prstDash val="solid"/>
              <a:miter lim="400000"/>
            </a:ln>
            <a:effectLst/>
          </p:spPr>
        </p:cxnSp>
        <p:cxnSp>
          <p:nvCxnSpPr>
            <p:cNvPr id="674" name="Connection Line"/>
            <p:cNvCxnSpPr>
              <a:stCxn id="1116" idx="0"/>
              <a:endCxn id="1099" idx="0"/>
            </p:cNvCxnSpPr>
            <p:nvPr/>
          </p:nvCxnSpPr>
          <p:spPr>
            <a:xfrm flipV="1">
              <a:off x="7141716" y="4476893"/>
              <a:ext cx="3829051" cy="5334001"/>
            </a:xfrm>
            <a:prstGeom prst="straightConnector1">
              <a:avLst/>
            </a:prstGeom>
            <a:ln w="12700" cap="flat">
              <a:solidFill>
                <a:srgbClr val="000000"/>
              </a:solidFill>
              <a:prstDash val="solid"/>
              <a:miter lim="400000"/>
            </a:ln>
            <a:effectLst/>
          </p:spPr>
        </p:cxnSp>
        <p:cxnSp>
          <p:nvCxnSpPr>
            <p:cNvPr id="675" name="Connection Line"/>
            <p:cNvCxnSpPr>
              <a:stCxn id="1116" idx="0"/>
              <a:endCxn id="1100" idx="0"/>
            </p:cNvCxnSpPr>
            <p:nvPr/>
          </p:nvCxnSpPr>
          <p:spPr>
            <a:xfrm flipV="1">
              <a:off x="7141716" y="4476893"/>
              <a:ext cx="4781551" cy="5334001"/>
            </a:xfrm>
            <a:prstGeom prst="straightConnector1">
              <a:avLst/>
            </a:prstGeom>
            <a:ln w="12700" cap="flat">
              <a:solidFill>
                <a:srgbClr val="000000"/>
              </a:solidFill>
              <a:prstDash val="solid"/>
              <a:miter lim="400000"/>
            </a:ln>
            <a:effectLst/>
          </p:spPr>
        </p:cxnSp>
        <p:cxnSp>
          <p:nvCxnSpPr>
            <p:cNvPr id="676" name="Connection Line"/>
            <p:cNvCxnSpPr>
              <a:stCxn id="1116" idx="0"/>
              <a:endCxn id="1101" idx="0"/>
            </p:cNvCxnSpPr>
            <p:nvPr/>
          </p:nvCxnSpPr>
          <p:spPr>
            <a:xfrm flipV="1">
              <a:off x="7141716" y="4476893"/>
              <a:ext cx="5734052" cy="5334001"/>
            </a:xfrm>
            <a:prstGeom prst="straightConnector1">
              <a:avLst/>
            </a:prstGeom>
            <a:ln w="12700" cap="flat">
              <a:solidFill>
                <a:srgbClr val="000000"/>
              </a:solidFill>
              <a:prstDash val="solid"/>
              <a:miter lim="400000"/>
            </a:ln>
            <a:effectLst/>
          </p:spPr>
        </p:cxnSp>
        <p:cxnSp>
          <p:nvCxnSpPr>
            <p:cNvPr id="677" name="Connection Line"/>
            <p:cNvCxnSpPr>
              <a:stCxn id="1116" idx="0"/>
              <a:endCxn id="1102" idx="0"/>
            </p:cNvCxnSpPr>
            <p:nvPr/>
          </p:nvCxnSpPr>
          <p:spPr>
            <a:xfrm flipV="1">
              <a:off x="7141716" y="4476893"/>
              <a:ext cx="6686552" cy="5334001"/>
            </a:xfrm>
            <a:prstGeom prst="straightConnector1">
              <a:avLst/>
            </a:prstGeom>
            <a:ln w="12700" cap="flat">
              <a:solidFill>
                <a:srgbClr val="000000"/>
              </a:solidFill>
              <a:prstDash val="solid"/>
              <a:miter lim="400000"/>
            </a:ln>
            <a:effectLst/>
          </p:spPr>
        </p:cxnSp>
        <p:cxnSp>
          <p:nvCxnSpPr>
            <p:cNvPr id="678" name="Connection Line"/>
            <p:cNvCxnSpPr>
              <a:stCxn id="1116" idx="0"/>
              <a:endCxn id="1103" idx="0"/>
            </p:cNvCxnSpPr>
            <p:nvPr/>
          </p:nvCxnSpPr>
          <p:spPr>
            <a:xfrm flipV="1">
              <a:off x="7141716" y="4476893"/>
              <a:ext cx="7639052" cy="5334001"/>
            </a:xfrm>
            <a:prstGeom prst="straightConnector1">
              <a:avLst/>
            </a:prstGeom>
            <a:ln w="12700" cap="flat">
              <a:solidFill>
                <a:srgbClr val="000000"/>
              </a:solidFill>
              <a:prstDash val="solid"/>
              <a:miter lim="400000"/>
            </a:ln>
            <a:effectLst/>
          </p:spPr>
        </p:cxnSp>
        <p:cxnSp>
          <p:nvCxnSpPr>
            <p:cNvPr id="679" name="Connection Line"/>
            <p:cNvCxnSpPr>
              <a:stCxn id="1116" idx="0"/>
              <a:endCxn id="1104" idx="0"/>
            </p:cNvCxnSpPr>
            <p:nvPr/>
          </p:nvCxnSpPr>
          <p:spPr>
            <a:xfrm flipV="1">
              <a:off x="7141716" y="4476893"/>
              <a:ext cx="8591552" cy="5334001"/>
            </a:xfrm>
            <a:prstGeom prst="straightConnector1">
              <a:avLst/>
            </a:prstGeom>
            <a:ln w="12700" cap="flat">
              <a:solidFill>
                <a:srgbClr val="000000"/>
              </a:solidFill>
              <a:prstDash val="solid"/>
              <a:miter lim="400000"/>
            </a:ln>
            <a:effectLst/>
          </p:spPr>
        </p:cxnSp>
        <p:cxnSp>
          <p:nvCxnSpPr>
            <p:cNvPr id="680" name="Connection Line"/>
            <p:cNvCxnSpPr>
              <a:stCxn id="1116" idx="0"/>
              <a:endCxn id="1107" idx="0"/>
            </p:cNvCxnSpPr>
            <p:nvPr/>
          </p:nvCxnSpPr>
          <p:spPr>
            <a:xfrm flipV="1">
              <a:off x="7141716" y="4476893"/>
              <a:ext cx="11430002" cy="5334001"/>
            </a:xfrm>
            <a:prstGeom prst="straightConnector1">
              <a:avLst/>
            </a:prstGeom>
            <a:ln w="12700" cap="flat">
              <a:solidFill>
                <a:srgbClr val="000000"/>
              </a:solidFill>
              <a:prstDash val="solid"/>
              <a:miter lim="400000"/>
            </a:ln>
            <a:effectLst/>
          </p:spPr>
        </p:cxnSp>
        <p:cxnSp>
          <p:nvCxnSpPr>
            <p:cNvPr id="681" name="Connection Line"/>
            <p:cNvCxnSpPr>
              <a:stCxn id="1116" idx="0"/>
              <a:endCxn id="1106" idx="0"/>
            </p:cNvCxnSpPr>
            <p:nvPr/>
          </p:nvCxnSpPr>
          <p:spPr>
            <a:xfrm flipV="1">
              <a:off x="7141716" y="4476893"/>
              <a:ext cx="10496552" cy="5334001"/>
            </a:xfrm>
            <a:prstGeom prst="straightConnector1">
              <a:avLst/>
            </a:prstGeom>
            <a:ln w="12700" cap="flat">
              <a:solidFill>
                <a:srgbClr val="000000"/>
              </a:solidFill>
              <a:prstDash val="solid"/>
              <a:miter lim="400000"/>
            </a:ln>
            <a:effectLst/>
          </p:spPr>
        </p:cxnSp>
        <p:cxnSp>
          <p:nvCxnSpPr>
            <p:cNvPr id="682" name="Connection Line"/>
            <p:cNvCxnSpPr>
              <a:stCxn id="1116" idx="0"/>
              <a:endCxn id="1105" idx="0"/>
            </p:cNvCxnSpPr>
            <p:nvPr/>
          </p:nvCxnSpPr>
          <p:spPr>
            <a:xfrm flipV="1">
              <a:off x="7141716" y="4476893"/>
              <a:ext cx="9544052" cy="5334001"/>
            </a:xfrm>
            <a:prstGeom prst="straightConnector1">
              <a:avLst/>
            </a:prstGeom>
            <a:ln w="12700" cap="flat">
              <a:solidFill>
                <a:srgbClr val="000000"/>
              </a:solidFill>
              <a:prstDash val="solid"/>
              <a:miter lim="400000"/>
            </a:ln>
            <a:effectLst/>
          </p:spPr>
        </p:cxnSp>
        <p:cxnSp>
          <p:nvCxnSpPr>
            <p:cNvPr id="683" name="Connection Line"/>
            <p:cNvCxnSpPr>
              <a:stCxn id="1116" idx="0"/>
              <a:endCxn id="1187" idx="0"/>
            </p:cNvCxnSpPr>
            <p:nvPr/>
          </p:nvCxnSpPr>
          <p:spPr>
            <a:xfrm flipV="1">
              <a:off x="7141716" y="4476893"/>
              <a:ext cx="12382502" cy="5334001"/>
            </a:xfrm>
            <a:prstGeom prst="straightConnector1">
              <a:avLst/>
            </a:prstGeom>
            <a:ln w="12700" cap="flat">
              <a:solidFill>
                <a:srgbClr val="000000"/>
              </a:solidFill>
              <a:prstDash val="solid"/>
              <a:miter lim="400000"/>
            </a:ln>
            <a:effectLst/>
          </p:spPr>
        </p:cxnSp>
        <p:cxnSp>
          <p:nvCxnSpPr>
            <p:cNvPr id="684" name="Connection Line"/>
            <p:cNvCxnSpPr>
              <a:stCxn id="1117" idx="0"/>
              <a:endCxn id="1092" idx="0"/>
            </p:cNvCxnSpPr>
            <p:nvPr/>
          </p:nvCxnSpPr>
          <p:spPr>
            <a:xfrm flipH="1" flipV="1">
              <a:off x="493267" y="4476893"/>
              <a:ext cx="7600950" cy="5334001"/>
            </a:xfrm>
            <a:prstGeom prst="straightConnector1">
              <a:avLst/>
            </a:prstGeom>
            <a:ln w="12700" cap="flat">
              <a:solidFill>
                <a:srgbClr val="000000"/>
              </a:solidFill>
              <a:prstDash val="solid"/>
              <a:miter lim="400000"/>
            </a:ln>
            <a:effectLst/>
          </p:spPr>
        </p:cxnSp>
        <p:cxnSp>
          <p:nvCxnSpPr>
            <p:cNvPr id="685" name="Connection Line"/>
            <p:cNvCxnSpPr>
              <a:stCxn id="1117" idx="0"/>
              <a:endCxn id="1183" idx="0"/>
            </p:cNvCxnSpPr>
            <p:nvPr/>
          </p:nvCxnSpPr>
          <p:spPr>
            <a:xfrm flipH="1" flipV="1">
              <a:off x="1445767" y="4476893"/>
              <a:ext cx="6648450" cy="5334001"/>
            </a:xfrm>
            <a:prstGeom prst="straightConnector1">
              <a:avLst/>
            </a:prstGeom>
            <a:ln w="12700" cap="flat">
              <a:solidFill>
                <a:srgbClr val="000000"/>
              </a:solidFill>
              <a:prstDash val="solid"/>
              <a:miter lim="400000"/>
            </a:ln>
            <a:effectLst/>
          </p:spPr>
        </p:cxnSp>
        <p:cxnSp>
          <p:nvCxnSpPr>
            <p:cNvPr id="686" name="Connection Line"/>
            <p:cNvCxnSpPr>
              <a:stCxn id="1117" idx="0"/>
              <a:endCxn id="1184" idx="0"/>
            </p:cNvCxnSpPr>
            <p:nvPr/>
          </p:nvCxnSpPr>
          <p:spPr>
            <a:xfrm flipH="1" flipV="1">
              <a:off x="2398267" y="4476893"/>
              <a:ext cx="5695950" cy="5334001"/>
            </a:xfrm>
            <a:prstGeom prst="straightConnector1">
              <a:avLst/>
            </a:prstGeom>
            <a:ln w="12700" cap="flat">
              <a:solidFill>
                <a:srgbClr val="000000"/>
              </a:solidFill>
              <a:prstDash val="solid"/>
              <a:miter lim="400000"/>
            </a:ln>
            <a:effectLst/>
          </p:spPr>
        </p:cxnSp>
        <p:cxnSp>
          <p:nvCxnSpPr>
            <p:cNvPr id="687" name="Connection Line"/>
            <p:cNvCxnSpPr>
              <a:stCxn id="1117" idx="0"/>
              <a:endCxn id="1185" idx="0"/>
            </p:cNvCxnSpPr>
            <p:nvPr/>
          </p:nvCxnSpPr>
          <p:spPr>
            <a:xfrm flipH="1" flipV="1">
              <a:off x="3350766" y="4476893"/>
              <a:ext cx="4743451" cy="5334001"/>
            </a:xfrm>
            <a:prstGeom prst="straightConnector1">
              <a:avLst/>
            </a:prstGeom>
            <a:ln w="12700" cap="flat">
              <a:solidFill>
                <a:srgbClr val="000000"/>
              </a:solidFill>
              <a:prstDash val="solid"/>
              <a:miter lim="400000"/>
            </a:ln>
            <a:effectLst/>
          </p:spPr>
        </p:cxnSp>
        <p:cxnSp>
          <p:nvCxnSpPr>
            <p:cNvPr id="688" name="Connection Line"/>
            <p:cNvCxnSpPr>
              <a:stCxn id="1117" idx="0"/>
              <a:endCxn id="1186" idx="0"/>
            </p:cNvCxnSpPr>
            <p:nvPr/>
          </p:nvCxnSpPr>
          <p:spPr>
            <a:xfrm flipH="1" flipV="1">
              <a:off x="4303266" y="4476893"/>
              <a:ext cx="3790951" cy="5334001"/>
            </a:xfrm>
            <a:prstGeom prst="straightConnector1">
              <a:avLst/>
            </a:prstGeom>
            <a:ln w="12700" cap="flat">
              <a:solidFill>
                <a:srgbClr val="000000"/>
              </a:solidFill>
              <a:prstDash val="solid"/>
              <a:miter lim="400000"/>
            </a:ln>
            <a:effectLst/>
          </p:spPr>
        </p:cxnSp>
        <p:cxnSp>
          <p:nvCxnSpPr>
            <p:cNvPr id="689" name="Connection Line"/>
            <p:cNvCxnSpPr>
              <a:stCxn id="1117" idx="0"/>
              <a:endCxn id="1093" idx="0"/>
            </p:cNvCxnSpPr>
            <p:nvPr/>
          </p:nvCxnSpPr>
          <p:spPr>
            <a:xfrm flipH="1" flipV="1">
              <a:off x="5255766" y="4476893"/>
              <a:ext cx="2838451" cy="5334001"/>
            </a:xfrm>
            <a:prstGeom prst="straightConnector1">
              <a:avLst/>
            </a:prstGeom>
            <a:ln w="12700" cap="flat">
              <a:solidFill>
                <a:srgbClr val="000000"/>
              </a:solidFill>
              <a:prstDash val="solid"/>
              <a:miter lim="400000"/>
            </a:ln>
            <a:effectLst/>
          </p:spPr>
        </p:cxnSp>
        <p:cxnSp>
          <p:nvCxnSpPr>
            <p:cNvPr id="690" name="Connection Line"/>
            <p:cNvCxnSpPr>
              <a:stCxn id="1117" idx="0"/>
              <a:endCxn id="1094" idx="0"/>
            </p:cNvCxnSpPr>
            <p:nvPr/>
          </p:nvCxnSpPr>
          <p:spPr>
            <a:xfrm flipH="1" flipV="1">
              <a:off x="6208266" y="4476893"/>
              <a:ext cx="1885951" cy="5334001"/>
            </a:xfrm>
            <a:prstGeom prst="straightConnector1">
              <a:avLst/>
            </a:prstGeom>
            <a:ln w="12700" cap="flat">
              <a:solidFill>
                <a:srgbClr val="000000"/>
              </a:solidFill>
              <a:prstDash val="solid"/>
              <a:miter lim="400000"/>
            </a:ln>
            <a:effectLst/>
          </p:spPr>
        </p:cxnSp>
        <p:cxnSp>
          <p:nvCxnSpPr>
            <p:cNvPr id="691" name="Connection Line"/>
            <p:cNvCxnSpPr>
              <a:stCxn id="1117" idx="0"/>
              <a:endCxn id="1095" idx="0"/>
            </p:cNvCxnSpPr>
            <p:nvPr/>
          </p:nvCxnSpPr>
          <p:spPr>
            <a:xfrm flipH="1" flipV="1">
              <a:off x="7160766" y="4476893"/>
              <a:ext cx="933451" cy="5334001"/>
            </a:xfrm>
            <a:prstGeom prst="straightConnector1">
              <a:avLst/>
            </a:prstGeom>
            <a:ln w="12700" cap="flat">
              <a:solidFill>
                <a:srgbClr val="000000"/>
              </a:solidFill>
              <a:prstDash val="solid"/>
              <a:miter lim="400000"/>
            </a:ln>
            <a:effectLst/>
          </p:spPr>
        </p:cxnSp>
        <p:cxnSp>
          <p:nvCxnSpPr>
            <p:cNvPr id="692" name="Connection Line"/>
            <p:cNvCxnSpPr>
              <a:stCxn id="1117" idx="0"/>
              <a:endCxn id="1096" idx="0"/>
            </p:cNvCxnSpPr>
            <p:nvPr/>
          </p:nvCxnSpPr>
          <p:spPr>
            <a:xfrm flipV="1">
              <a:off x="8094216" y="4476893"/>
              <a:ext cx="19051" cy="5334001"/>
            </a:xfrm>
            <a:prstGeom prst="straightConnector1">
              <a:avLst/>
            </a:prstGeom>
            <a:ln w="12700" cap="flat">
              <a:solidFill>
                <a:srgbClr val="000000"/>
              </a:solidFill>
              <a:prstDash val="solid"/>
              <a:miter lim="400000"/>
            </a:ln>
            <a:effectLst/>
          </p:spPr>
        </p:cxnSp>
        <p:cxnSp>
          <p:nvCxnSpPr>
            <p:cNvPr id="693" name="Connection Line"/>
            <p:cNvCxnSpPr>
              <a:stCxn id="1117" idx="0"/>
              <a:endCxn id="1097" idx="0"/>
            </p:cNvCxnSpPr>
            <p:nvPr/>
          </p:nvCxnSpPr>
          <p:spPr>
            <a:xfrm flipV="1">
              <a:off x="8094216" y="4476893"/>
              <a:ext cx="971551" cy="5334001"/>
            </a:xfrm>
            <a:prstGeom prst="straightConnector1">
              <a:avLst/>
            </a:prstGeom>
            <a:ln w="12700" cap="flat">
              <a:solidFill>
                <a:srgbClr val="000000"/>
              </a:solidFill>
              <a:prstDash val="solid"/>
              <a:miter lim="400000"/>
            </a:ln>
            <a:effectLst/>
          </p:spPr>
        </p:cxnSp>
        <p:cxnSp>
          <p:nvCxnSpPr>
            <p:cNvPr id="694" name="Connection Line"/>
            <p:cNvCxnSpPr>
              <a:stCxn id="1117" idx="0"/>
              <a:endCxn id="1098" idx="0"/>
            </p:cNvCxnSpPr>
            <p:nvPr/>
          </p:nvCxnSpPr>
          <p:spPr>
            <a:xfrm flipV="1">
              <a:off x="8094216" y="4476893"/>
              <a:ext cx="1924051" cy="5334001"/>
            </a:xfrm>
            <a:prstGeom prst="straightConnector1">
              <a:avLst/>
            </a:prstGeom>
            <a:ln w="12700" cap="flat">
              <a:solidFill>
                <a:srgbClr val="000000"/>
              </a:solidFill>
              <a:prstDash val="solid"/>
              <a:miter lim="400000"/>
            </a:ln>
            <a:effectLst/>
          </p:spPr>
        </p:cxnSp>
        <p:cxnSp>
          <p:nvCxnSpPr>
            <p:cNvPr id="695" name="Connection Line"/>
            <p:cNvCxnSpPr>
              <a:stCxn id="1117" idx="0"/>
              <a:endCxn id="1099" idx="0"/>
            </p:cNvCxnSpPr>
            <p:nvPr/>
          </p:nvCxnSpPr>
          <p:spPr>
            <a:xfrm flipV="1">
              <a:off x="8094216" y="4476893"/>
              <a:ext cx="2876551" cy="5334001"/>
            </a:xfrm>
            <a:prstGeom prst="straightConnector1">
              <a:avLst/>
            </a:prstGeom>
            <a:ln w="12700" cap="flat">
              <a:solidFill>
                <a:srgbClr val="000000"/>
              </a:solidFill>
              <a:prstDash val="solid"/>
              <a:miter lim="400000"/>
            </a:ln>
            <a:effectLst/>
          </p:spPr>
        </p:cxnSp>
        <p:cxnSp>
          <p:nvCxnSpPr>
            <p:cNvPr id="696" name="Connection Line"/>
            <p:cNvCxnSpPr>
              <a:stCxn id="1117" idx="0"/>
              <a:endCxn id="1100" idx="0"/>
            </p:cNvCxnSpPr>
            <p:nvPr/>
          </p:nvCxnSpPr>
          <p:spPr>
            <a:xfrm flipV="1">
              <a:off x="8094216" y="4476893"/>
              <a:ext cx="3829051" cy="5334001"/>
            </a:xfrm>
            <a:prstGeom prst="straightConnector1">
              <a:avLst/>
            </a:prstGeom>
            <a:ln w="12700" cap="flat">
              <a:solidFill>
                <a:srgbClr val="000000"/>
              </a:solidFill>
              <a:prstDash val="solid"/>
              <a:miter lim="400000"/>
            </a:ln>
            <a:effectLst/>
          </p:spPr>
        </p:cxnSp>
        <p:cxnSp>
          <p:nvCxnSpPr>
            <p:cNvPr id="697" name="Connection Line"/>
            <p:cNvCxnSpPr>
              <a:stCxn id="1117" idx="0"/>
              <a:endCxn id="1101" idx="0"/>
            </p:cNvCxnSpPr>
            <p:nvPr/>
          </p:nvCxnSpPr>
          <p:spPr>
            <a:xfrm flipV="1">
              <a:off x="8094216" y="4476893"/>
              <a:ext cx="4781552" cy="5334001"/>
            </a:xfrm>
            <a:prstGeom prst="straightConnector1">
              <a:avLst/>
            </a:prstGeom>
            <a:ln w="12700" cap="flat">
              <a:solidFill>
                <a:srgbClr val="000000"/>
              </a:solidFill>
              <a:prstDash val="solid"/>
              <a:miter lim="400000"/>
            </a:ln>
            <a:effectLst/>
          </p:spPr>
        </p:cxnSp>
        <p:cxnSp>
          <p:nvCxnSpPr>
            <p:cNvPr id="698" name="Connection Line"/>
            <p:cNvCxnSpPr>
              <a:stCxn id="1117" idx="0"/>
              <a:endCxn id="1102" idx="0"/>
            </p:cNvCxnSpPr>
            <p:nvPr/>
          </p:nvCxnSpPr>
          <p:spPr>
            <a:xfrm flipV="1">
              <a:off x="8094216" y="4476893"/>
              <a:ext cx="5734052" cy="5334001"/>
            </a:xfrm>
            <a:prstGeom prst="straightConnector1">
              <a:avLst/>
            </a:prstGeom>
            <a:ln w="12700" cap="flat">
              <a:solidFill>
                <a:srgbClr val="000000"/>
              </a:solidFill>
              <a:prstDash val="solid"/>
              <a:miter lim="400000"/>
            </a:ln>
            <a:effectLst/>
          </p:spPr>
        </p:cxnSp>
        <p:cxnSp>
          <p:nvCxnSpPr>
            <p:cNvPr id="699" name="Connection Line"/>
            <p:cNvCxnSpPr>
              <a:stCxn id="1117" idx="0"/>
              <a:endCxn id="1103" idx="0"/>
            </p:cNvCxnSpPr>
            <p:nvPr/>
          </p:nvCxnSpPr>
          <p:spPr>
            <a:xfrm flipV="1">
              <a:off x="8094216" y="4476893"/>
              <a:ext cx="6686552" cy="5334001"/>
            </a:xfrm>
            <a:prstGeom prst="straightConnector1">
              <a:avLst/>
            </a:prstGeom>
            <a:ln w="12700" cap="flat">
              <a:solidFill>
                <a:srgbClr val="000000"/>
              </a:solidFill>
              <a:prstDash val="solid"/>
              <a:miter lim="400000"/>
            </a:ln>
            <a:effectLst/>
          </p:spPr>
        </p:cxnSp>
        <p:cxnSp>
          <p:nvCxnSpPr>
            <p:cNvPr id="700" name="Connection Line"/>
            <p:cNvCxnSpPr>
              <a:stCxn id="1117" idx="0"/>
              <a:endCxn id="1104" idx="0"/>
            </p:cNvCxnSpPr>
            <p:nvPr/>
          </p:nvCxnSpPr>
          <p:spPr>
            <a:xfrm flipV="1">
              <a:off x="8094216" y="4476893"/>
              <a:ext cx="7639052" cy="5334001"/>
            </a:xfrm>
            <a:prstGeom prst="straightConnector1">
              <a:avLst/>
            </a:prstGeom>
            <a:ln w="12700" cap="flat">
              <a:solidFill>
                <a:srgbClr val="000000"/>
              </a:solidFill>
              <a:prstDash val="solid"/>
              <a:miter lim="400000"/>
            </a:ln>
            <a:effectLst/>
          </p:spPr>
        </p:cxnSp>
        <p:cxnSp>
          <p:nvCxnSpPr>
            <p:cNvPr id="701" name="Connection Line"/>
            <p:cNvCxnSpPr>
              <a:stCxn id="1117" idx="0"/>
              <a:endCxn id="1107" idx="0"/>
            </p:cNvCxnSpPr>
            <p:nvPr/>
          </p:nvCxnSpPr>
          <p:spPr>
            <a:xfrm flipV="1">
              <a:off x="8094216" y="4476893"/>
              <a:ext cx="10477502" cy="5334001"/>
            </a:xfrm>
            <a:prstGeom prst="straightConnector1">
              <a:avLst/>
            </a:prstGeom>
            <a:ln w="12700" cap="flat">
              <a:solidFill>
                <a:srgbClr val="000000"/>
              </a:solidFill>
              <a:prstDash val="solid"/>
              <a:miter lim="400000"/>
            </a:ln>
            <a:effectLst/>
          </p:spPr>
        </p:cxnSp>
        <p:cxnSp>
          <p:nvCxnSpPr>
            <p:cNvPr id="702" name="Connection Line"/>
            <p:cNvCxnSpPr>
              <a:stCxn id="1117" idx="0"/>
              <a:endCxn id="1106" idx="0"/>
            </p:cNvCxnSpPr>
            <p:nvPr/>
          </p:nvCxnSpPr>
          <p:spPr>
            <a:xfrm flipV="1">
              <a:off x="8094216" y="4476893"/>
              <a:ext cx="9544052" cy="5334001"/>
            </a:xfrm>
            <a:prstGeom prst="straightConnector1">
              <a:avLst/>
            </a:prstGeom>
            <a:ln w="12700" cap="flat">
              <a:solidFill>
                <a:srgbClr val="000000"/>
              </a:solidFill>
              <a:prstDash val="solid"/>
              <a:miter lim="400000"/>
            </a:ln>
            <a:effectLst/>
          </p:spPr>
        </p:cxnSp>
        <p:cxnSp>
          <p:nvCxnSpPr>
            <p:cNvPr id="703" name="Connection Line"/>
            <p:cNvCxnSpPr>
              <a:stCxn id="1117" idx="0"/>
              <a:endCxn id="1105" idx="0"/>
            </p:cNvCxnSpPr>
            <p:nvPr/>
          </p:nvCxnSpPr>
          <p:spPr>
            <a:xfrm flipV="1">
              <a:off x="8094216" y="4476893"/>
              <a:ext cx="8591552" cy="5334001"/>
            </a:xfrm>
            <a:prstGeom prst="straightConnector1">
              <a:avLst/>
            </a:prstGeom>
            <a:ln w="12700" cap="flat">
              <a:solidFill>
                <a:srgbClr val="000000"/>
              </a:solidFill>
              <a:prstDash val="solid"/>
              <a:miter lim="400000"/>
            </a:ln>
            <a:effectLst/>
          </p:spPr>
        </p:cxnSp>
        <p:cxnSp>
          <p:nvCxnSpPr>
            <p:cNvPr id="704" name="Connection Line"/>
            <p:cNvCxnSpPr>
              <a:stCxn id="1117" idx="0"/>
              <a:endCxn id="1187" idx="0"/>
            </p:cNvCxnSpPr>
            <p:nvPr/>
          </p:nvCxnSpPr>
          <p:spPr>
            <a:xfrm flipV="1">
              <a:off x="8094216" y="4476893"/>
              <a:ext cx="11430002" cy="5334001"/>
            </a:xfrm>
            <a:prstGeom prst="straightConnector1">
              <a:avLst/>
            </a:prstGeom>
            <a:ln w="12700" cap="flat">
              <a:solidFill>
                <a:srgbClr val="000000"/>
              </a:solidFill>
              <a:prstDash val="solid"/>
              <a:miter lim="400000"/>
            </a:ln>
            <a:effectLst/>
          </p:spPr>
        </p:cxnSp>
        <p:cxnSp>
          <p:nvCxnSpPr>
            <p:cNvPr id="705" name="Connection Line"/>
            <p:cNvCxnSpPr>
              <a:stCxn id="1118" idx="0"/>
              <a:endCxn id="1092" idx="0"/>
            </p:cNvCxnSpPr>
            <p:nvPr/>
          </p:nvCxnSpPr>
          <p:spPr>
            <a:xfrm flipH="1" flipV="1">
              <a:off x="493267" y="4476893"/>
              <a:ext cx="8553450" cy="5334001"/>
            </a:xfrm>
            <a:prstGeom prst="straightConnector1">
              <a:avLst/>
            </a:prstGeom>
            <a:ln w="12700" cap="flat">
              <a:solidFill>
                <a:srgbClr val="000000"/>
              </a:solidFill>
              <a:prstDash val="solid"/>
              <a:miter lim="400000"/>
            </a:ln>
            <a:effectLst/>
          </p:spPr>
        </p:cxnSp>
        <p:cxnSp>
          <p:nvCxnSpPr>
            <p:cNvPr id="706" name="Connection Line"/>
            <p:cNvCxnSpPr>
              <a:stCxn id="1118" idx="0"/>
              <a:endCxn id="1183" idx="0"/>
            </p:cNvCxnSpPr>
            <p:nvPr/>
          </p:nvCxnSpPr>
          <p:spPr>
            <a:xfrm flipH="1" flipV="1">
              <a:off x="1445767" y="4476893"/>
              <a:ext cx="7600950" cy="5334001"/>
            </a:xfrm>
            <a:prstGeom prst="straightConnector1">
              <a:avLst/>
            </a:prstGeom>
            <a:ln w="12700" cap="flat">
              <a:solidFill>
                <a:srgbClr val="000000"/>
              </a:solidFill>
              <a:prstDash val="solid"/>
              <a:miter lim="400000"/>
            </a:ln>
            <a:effectLst/>
          </p:spPr>
        </p:cxnSp>
        <p:cxnSp>
          <p:nvCxnSpPr>
            <p:cNvPr id="707" name="Connection Line"/>
            <p:cNvCxnSpPr>
              <a:stCxn id="1118" idx="0"/>
              <a:endCxn id="1184" idx="0"/>
            </p:cNvCxnSpPr>
            <p:nvPr/>
          </p:nvCxnSpPr>
          <p:spPr>
            <a:xfrm flipH="1" flipV="1">
              <a:off x="2398267" y="4476893"/>
              <a:ext cx="6648450" cy="5334001"/>
            </a:xfrm>
            <a:prstGeom prst="straightConnector1">
              <a:avLst/>
            </a:prstGeom>
            <a:ln w="12700" cap="flat">
              <a:solidFill>
                <a:srgbClr val="000000"/>
              </a:solidFill>
              <a:prstDash val="solid"/>
              <a:miter lim="400000"/>
            </a:ln>
            <a:effectLst/>
          </p:spPr>
        </p:cxnSp>
        <p:cxnSp>
          <p:nvCxnSpPr>
            <p:cNvPr id="708" name="Connection Line"/>
            <p:cNvCxnSpPr>
              <a:stCxn id="1118" idx="0"/>
              <a:endCxn id="1185" idx="0"/>
            </p:cNvCxnSpPr>
            <p:nvPr/>
          </p:nvCxnSpPr>
          <p:spPr>
            <a:xfrm flipH="1" flipV="1">
              <a:off x="3350766" y="4476893"/>
              <a:ext cx="5695951" cy="5334001"/>
            </a:xfrm>
            <a:prstGeom prst="straightConnector1">
              <a:avLst/>
            </a:prstGeom>
            <a:ln w="12700" cap="flat">
              <a:solidFill>
                <a:srgbClr val="000000"/>
              </a:solidFill>
              <a:prstDash val="solid"/>
              <a:miter lim="400000"/>
            </a:ln>
            <a:effectLst/>
          </p:spPr>
        </p:cxnSp>
        <p:cxnSp>
          <p:nvCxnSpPr>
            <p:cNvPr id="709" name="Connection Line"/>
            <p:cNvCxnSpPr>
              <a:stCxn id="1118" idx="0"/>
              <a:endCxn id="1186" idx="0"/>
            </p:cNvCxnSpPr>
            <p:nvPr/>
          </p:nvCxnSpPr>
          <p:spPr>
            <a:xfrm flipH="1" flipV="1">
              <a:off x="4303266" y="4476893"/>
              <a:ext cx="4743451" cy="5334001"/>
            </a:xfrm>
            <a:prstGeom prst="straightConnector1">
              <a:avLst/>
            </a:prstGeom>
            <a:ln w="12700" cap="flat">
              <a:solidFill>
                <a:srgbClr val="000000"/>
              </a:solidFill>
              <a:prstDash val="solid"/>
              <a:miter lim="400000"/>
            </a:ln>
            <a:effectLst/>
          </p:spPr>
        </p:cxnSp>
        <p:cxnSp>
          <p:nvCxnSpPr>
            <p:cNvPr id="710" name="Connection Line"/>
            <p:cNvCxnSpPr>
              <a:stCxn id="1118" idx="0"/>
              <a:endCxn id="1093" idx="0"/>
            </p:cNvCxnSpPr>
            <p:nvPr/>
          </p:nvCxnSpPr>
          <p:spPr>
            <a:xfrm flipH="1" flipV="1">
              <a:off x="5255766" y="4476893"/>
              <a:ext cx="3790951" cy="5334001"/>
            </a:xfrm>
            <a:prstGeom prst="straightConnector1">
              <a:avLst/>
            </a:prstGeom>
            <a:ln w="12700" cap="flat">
              <a:solidFill>
                <a:srgbClr val="000000"/>
              </a:solidFill>
              <a:prstDash val="solid"/>
              <a:miter lim="400000"/>
            </a:ln>
            <a:effectLst/>
          </p:spPr>
        </p:cxnSp>
        <p:cxnSp>
          <p:nvCxnSpPr>
            <p:cNvPr id="711" name="Connection Line"/>
            <p:cNvCxnSpPr>
              <a:stCxn id="1118" idx="0"/>
              <a:endCxn id="1094" idx="0"/>
            </p:cNvCxnSpPr>
            <p:nvPr/>
          </p:nvCxnSpPr>
          <p:spPr>
            <a:xfrm flipH="1" flipV="1">
              <a:off x="6208266" y="4476893"/>
              <a:ext cx="2838451" cy="5334001"/>
            </a:xfrm>
            <a:prstGeom prst="straightConnector1">
              <a:avLst/>
            </a:prstGeom>
            <a:ln w="12700" cap="flat">
              <a:solidFill>
                <a:srgbClr val="000000"/>
              </a:solidFill>
              <a:prstDash val="solid"/>
              <a:miter lim="400000"/>
            </a:ln>
            <a:effectLst/>
          </p:spPr>
        </p:cxnSp>
        <p:cxnSp>
          <p:nvCxnSpPr>
            <p:cNvPr id="712" name="Connection Line"/>
            <p:cNvCxnSpPr>
              <a:stCxn id="1118" idx="0"/>
              <a:endCxn id="1095" idx="0"/>
            </p:cNvCxnSpPr>
            <p:nvPr/>
          </p:nvCxnSpPr>
          <p:spPr>
            <a:xfrm flipH="1" flipV="1">
              <a:off x="7160766" y="4476893"/>
              <a:ext cx="1885951" cy="5334001"/>
            </a:xfrm>
            <a:prstGeom prst="straightConnector1">
              <a:avLst/>
            </a:prstGeom>
            <a:ln w="12700" cap="flat">
              <a:solidFill>
                <a:srgbClr val="000000"/>
              </a:solidFill>
              <a:prstDash val="solid"/>
              <a:miter lim="400000"/>
            </a:ln>
            <a:effectLst/>
          </p:spPr>
        </p:cxnSp>
        <p:cxnSp>
          <p:nvCxnSpPr>
            <p:cNvPr id="713" name="Connection Line"/>
            <p:cNvCxnSpPr>
              <a:stCxn id="1118" idx="0"/>
              <a:endCxn id="1096" idx="0"/>
            </p:cNvCxnSpPr>
            <p:nvPr/>
          </p:nvCxnSpPr>
          <p:spPr>
            <a:xfrm flipH="1" flipV="1">
              <a:off x="8113266" y="4476893"/>
              <a:ext cx="933451" cy="5334001"/>
            </a:xfrm>
            <a:prstGeom prst="straightConnector1">
              <a:avLst/>
            </a:prstGeom>
            <a:ln w="12700" cap="flat">
              <a:solidFill>
                <a:srgbClr val="000000"/>
              </a:solidFill>
              <a:prstDash val="solid"/>
              <a:miter lim="400000"/>
            </a:ln>
            <a:effectLst/>
          </p:spPr>
        </p:cxnSp>
        <p:cxnSp>
          <p:nvCxnSpPr>
            <p:cNvPr id="714" name="Connection Line"/>
            <p:cNvCxnSpPr>
              <a:stCxn id="1118" idx="0"/>
              <a:endCxn id="1097" idx="0"/>
            </p:cNvCxnSpPr>
            <p:nvPr/>
          </p:nvCxnSpPr>
          <p:spPr>
            <a:xfrm flipV="1">
              <a:off x="9046716" y="4476893"/>
              <a:ext cx="19051" cy="5334001"/>
            </a:xfrm>
            <a:prstGeom prst="straightConnector1">
              <a:avLst/>
            </a:prstGeom>
            <a:ln w="12700" cap="flat">
              <a:solidFill>
                <a:srgbClr val="000000"/>
              </a:solidFill>
              <a:prstDash val="solid"/>
              <a:miter lim="400000"/>
            </a:ln>
            <a:effectLst/>
          </p:spPr>
        </p:cxnSp>
        <p:cxnSp>
          <p:nvCxnSpPr>
            <p:cNvPr id="715" name="Connection Line"/>
            <p:cNvCxnSpPr>
              <a:stCxn id="1118" idx="0"/>
              <a:endCxn id="1098" idx="0"/>
            </p:cNvCxnSpPr>
            <p:nvPr/>
          </p:nvCxnSpPr>
          <p:spPr>
            <a:xfrm flipV="1">
              <a:off x="9046716" y="4476893"/>
              <a:ext cx="971551" cy="5334001"/>
            </a:xfrm>
            <a:prstGeom prst="straightConnector1">
              <a:avLst/>
            </a:prstGeom>
            <a:ln w="12700" cap="flat">
              <a:solidFill>
                <a:srgbClr val="000000"/>
              </a:solidFill>
              <a:prstDash val="solid"/>
              <a:miter lim="400000"/>
            </a:ln>
            <a:effectLst/>
          </p:spPr>
        </p:cxnSp>
        <p:cxnSp>
          <p:nvCxnSpPr>
            <p:cNvPr id="716" name="Connection Line"/>
            <p:cNvCxnSpPr>
              <a:stCxn id="1118" idx="0"/>
              <a:endCxn id="1099" idx="0"/>
            </p:cNvCxnSpPr>
            <p:nvPr/>
          </p:nvCxnSpPr>
          <p:spPr>
            <a:xfrm flipV="1">
              <a:off x="9046716" y="4476893"/>
              <a:ext cx="1924051" cy="5334001"/>
            </a:xfrm>
            <a:prstGeom prst="straightConnector1">
              <a:avLst/>
            </a:prstGeom>
            <a:ln w="12700" cap="flat">
              <a:solidFill>
                <a:srgbClr val="000000"/>
              </a:solidFill>
              <a:prstDash val="solid"/>
              <a:miter lim="400000"/>
            </a:ln>
            <a:effectLst/>
          </p:spPr>
        </p:cxnSp>
        <p:cxnSp>
          <p:nvCxnSpPr>
            <p:cNvPr id="717" name="Connection Line"/>
            <p:cNvCxnSpPr>
              <a:stCxn id="1118" idx="0"/>
              <a:endCxn id="1100" idx="0"/>
            </p:cNvCxnSpPr>
            <p:nvPr/>
          </p:nvCxnSpPr>
          <p:spPr>
            <a:xfrm flipV="1">
              <a:off x="9046716" y="4476893"/>
              <a:ext cx="2876551" cy="5334001"/>
            </a:xfrm>
            <a:prstGeom prst="straightConnector1">
              <a:avLst/>
            </a:prstGeom>
            <a:ln w="12700" cap="flat">
              <a:solidFill>
                <a:srgbClr val="000000"/>
              </a:solidFill>
              <a:prstDash val="solid"/>
              <a:miter lim="400000"/>
            </a:ln>
            <a:effectLst/>
          </p:spPr>
        </p:cxnSp>
        <p:cxnSp>
          <p:nvCxnSpPr>
            <p:cNvPr id="718" name="Connection Line"/>
            <p:cNvCxnSpPr>
              <a:stCxn id="1118" idx="0"/>
              <a:endCxn id="1101" idx="0"/>
            </p:cNvCxnSpPr>
            <p:nvPr/>
          </p:nvCxnSpPr>
          <p:spPr>
            <a:xfrm flipV="1">
              <a:off x="9046716" y="4476893"/>
              <a:ext cx="3829052" cy="5334001"/>
            </a:xfrm>
            <a:prstGeom prst="straightConnector1">
              <a:avLst/>
            </a:prstGeom>
            <a:ln w="12700" cap="flat">
              <a:solidFill>
                <a:srgbClr val="000000"/>
              </a:solidFill>
              <a:prstDash val="solid"/>
              <a:miter lim="400000"/>
            </a:ln>
            <a:effectLst/>
          </p:spPr>
        </p:cxnSp>
        <p:cxnSp>
          <p:nvCxnSpPr>
            <p:cNvPr id="719" name="Connection Line"/>
            <p:cNvCxnSpPr>
              <a:stCxn id="1118" idx="0"/>
              <a:endCxn id="1102" idx="0"/>
            </p:cNvCxnSpPr>
            <p:nvPr/>
          </p:nvCxnSpPr>
          <p:spPr>
            <a:xfrm flipV="1">
              <a:off x="9046716" y="4476893"/>
              <a:ext cx="4781552" cy="5334001"/>
            </a:xfrm>
            <a:prstGeom prst="straightConnector1">
              <a:avLst/>
            </a:prstGeom>
            <a:ln w="12700" cap="flat">
              <a:solidFill>
                <a:srgbClr val="000000"/>
              </a:solidFill>
              <a:prstDash val="solid"/>
              <a:miter lim="400000"/>
            </a:ln>
            <a:effectLst/>
          </p:spPr>
        </p:cxnSp>
        <p:cxnSp>
          <p:nvCxnSpPr>
            <p:cNvPr id="720" name="Connection Line"/>
            <p:cNvCxnSpPr>
              <a:stCxn id="1118" idx="0"/>
              <a:endCxn id="1103" idx="0"/>
            </p:cNvCxnSpPr>
            <p:nvPr/>
          </p:nvCxnSpPr>
          <p:spPr>
            <a:xfrm flipV="1">
              <a:off x="9046716" y="4476893"/>
              <a:ext cx="5734052" cy="5334001"/>
            </a:xfrm>
            <a:prstGeom prst="straightConnector1">
              <a:avLst/>
            </a:prstGeom>
            <a:ln w="12700" cap="flat">
              <a:solidFill>
                <a:srgbClr val="000000"/>
              </a:solidFill>
              <a:prstDash val="solid"/>
              <a:miter lim="400000"/>
            </a:ln>
            <a:effectLst/>
          </p:spPr>
        </p:cxnSp>
        <p:cxnSp>
          <p:nvCxnSpPr>
            <p:cNvPr id="721" name="Connection Line"/>
            <p:cNvCxnSpPr>
              <a:stCxn id="1118" idx="0"/>
              <a:endCxn id="1104" idx="0"/>
            </p:cNvCxnSpPr>
            <p:nvPr/>
          </p:nvCxnSpPr>
          <p:spPr>
            <a:xfrm flipV="1">
              <a:off x="9046716" y="4476893"/>
              <a:ext cx="6686552" cy="5334001"/>
            </a:xfrm>
            <a:prstGeom prst="straightConnector1">
              <a:avLst/>
            </a:prstGeom>
            <a:ln w="12700" cap="flat">
              <a:solidFill>
                <a:srgbClr val="000000"/>
              </a:solidFill>
              <a:prstDash val="solid"/>
              <a:miter lim="400000"/>
            </a:ln>
            <a:effectLst/>
          </p:spPr>
        </p:cxnSp>
        <p:cxnSp>
          <p:nvCxnSpPr>
            <p:cNvPr id="722" name="Connection Line"/>
            <p:cNvCxnSpPr>
              <a:stCxn id="1118" idx="0"/>
              <a:endCxn id="1106" idx="0"/>
            </p:cNvCxnSpPr>
            <p:nvPr/>
          </p:nvCxnSpPr>
          <p:spPr>
            <a:xfrm flipV="1">
              <a:off x="9046716" y="4476893"/>
              <a:ext cx="8591552" cy="5334001"/>
            </a:xfrm>
            <a:prstGeom prst="straightConnector1">
              <a:avLst/>
            </a:prstGeom>
            <a:ln w="12700" cap="flat">
              <a:solidFill>
                <a:srgbClr val="000000"/>
              </a:solidFill>
              <a:prstDash val="solid"/>
              <a:miter lim="400000"/>
            </a:ln>
            <a:effectLst/>
          </p:spPr>
        </p:cxnSp>
        <p:cxnSp>
          <p:nvCxnSpPr>
            <p:cNvPr id="723" name="Connection Line"/>
            <p:cNvCxnSpPr>
              <a:stCxn id="1118" idx="0"/>
              <a:endCxn id="1105" idx="0"/>
            </p:cNvCxnSpPr>
            <p:nvPr/>
          </p:nvCxnSpPr>
          <p:spPr>
            <a:xfrm flipV="1">
              <a:off x="9046716" y="4476893"/>
              <a:ext cx="7639052" cy="5334001"/>
            </a:xfrm>
            <a:prstGeom prst="straightConnector1">
              <a:avLst/>
            </a:prstGeom>
            <a:ln w="12700" cap="flat">
              <a:solidFill>
                <a:srgbClr val="000000"/>
              </a:solidFill>
              <a:prstDash val="solid"/>
              <a:miter lim="400000"/>
            </a:ln>
            <a:effectLst/>
          </p:spPr>
        </p:cxnSp>
        <p:cxnSp>
          <p:nvCxnSpPr>
            <p:cNvPr id="724" name="Connection Line"/>
            <p:cNvCxnSpPr>
              <a:stCxn id="1118" idx="0"/>
              <a:endCxn id="1187" idx="0"/>
            </p:cNvCxnSpPr>
            <p:nvPr/>
          </p:nvCxnSpPr>
          <p:spPr>
            <a:xfrm flipV="1">
              <a:off x="9046716" y="4476893"/>
              <a:ext cx="10477502" cy="5334001"/>
            </a:xfrm>
            <a:prstGeom prst="straightConnector1">
              <a:avLst/>
            </a:prstGeom>
            <a:ln w="12700" cap="flat">
              <a:solidFill>
                <a:srgbClr val="000000"/>
              </a:solidFill>
              <a:prstDash val="solid"/>
              <a:miter lim="400000"/>
            </a:ln>
            <a:effectLst/>
          </p:spPr>
        </p:cxnSp>
        <p:cxnSp>
          <p:nvCxnSpPr>
            <p:cNvPr id="725" name="Connection Line"/>
            <p:cNvCxnSpPr>
              <a:stCxn id="1118" idx="0"/>
              <a:endCxn id="1107" idx="0"/>
            </p:cNvCxnSpPr>
            <p:nvPr/>
          </p:nvCxnSpPr>
          <p:spPr>
            <a:xfrm flipV="1">
              <a:off x="9046716" y="4476893"/>
              <a:ext cx="9525002" cy="5334001"/>
            </a:xfrm>
            <a:prstGeom prst="straightConnector1">
              <a:avLst/>
            </a:prstGeom>
            <a:ln w="12700" cap="flat">
              <a:solidFill>
                <a:srgbClr val="000000"/>
              </a:solidFill>
              <a:prstDash val="solid"/>
              <a:miter lim="400000"/>
            </a:ln>
            <a:effectLst/>
          </p:spPr>
        </p:cxnSp>
        <p:cxnSp>
          <p:nvCxnSpPr>
            <p:cNvPr id="726" name="Connection Line"/>
            <p:cNvCxnSpPr>
              <a:stCxn id="1119" idx="0"/>
              <a:endCxn id="1092" idx="0"/>
            </p:cNvCxnSpPr>
            <p:nvPr/>
          </p:nvCxnSpPr>
          <p:spPr>
            <a:xfrm flipH="1" flipV="1">
              <a:off x="493267" y="4476893"/>
              <a:ext cx="9505950" cy="5334001"/>
            </a:xfrm>
            <a:prstGeom prst="straightConnector1">
              <a:avLst/>
            </a:prstGeom>
            <a:ln w="12700" cap="flat">
              <a:solidFill>
                <a:srgbClr val="000000"/>
              </a:solidFill>
              <a:prstDash val="solid"/>
              <a:miter lim="400000"/>
            </a:ln>
            <a:effectLst/>
          </p:spPr>
        </p:cxnSp>
        <p:cxnSp>
          <p:nvCxnSpPr>
            <p:cNvPr id="727" name="Connection Line"/>
            <p:cNvCxnSpPr>
              <a:stCxn id="1119" idx="0"/>
              <a:endCxn id="1183" idx="0"/>
            </p:cNvCxnSpPr>
            <p:nvPr/>
          </p:nvCxnSpPr>
          <p:spPr>
            <a:xfrm flipH="1" flipV="1">
              <a:off x="1445767" y="4476893"/>
              <a:ext cx="8553450" cy="5334001"/>
            </a:xfrm>
            <a:prstGeom prst="straightConnector1">
              <a:avLst/>
            </a:prstGeom>
            <a:ln w="12700" cap="flat">
              <a:solidFill>
                <a:srgbClr val="000000"/>
              </a:solidFill>
              <a:prstDash val="solid"/>
              <a:miter lim="400000"/>
            </a:ln>
            <a:effectLst/>
          </p:spPr>
        </p:cxnSp>
        <p:cxnSp>
          <p:nvCxnSpPr>
            <p:cNvPr id="728" name="Connection Line"/>
            <p:cNvCxnSpPr>
              <a:stCxn id="1119" idx="0"/>
              <a:endCxn id="1184" idx="0"/>
            </p:cNvCxnSpPr>
            <p:nvPr/>
          </p:nvCxnSpPr>
          <p:spPr>
            <a:xfrm flipH="1" flipV="1">
              <a:off x="2398267" y="4476893"/>
              <a:ext cx="7600950" cy="5334001"/>
            </a:xfrm>
            <a:prstGeom prst="straightConnector1">
              <a:avLst/>
            </a:prstGeom>
            <a:ln w="12700" cap="flat">
              <a:solidFill>
                <a:srgbClr val="000000"/>
              </a:solidFill>
              <a:prstDash val="solid"/>
              <a:miter lim="400000"/>
            </a:ln>
            <a:effectLst/>
          </p:spPr>
        </p:cxnSp>
        <p:cxnSp>
          <p:nvCxnSpPr>
            <p:cNvPr id="729" name="Connection Line"/>
            <p:cNvCxnSpPr>
              <a:stCxn id="1119" idx="0"/>
              <a:endCxn id="1185" idx="0"/>
            </p:cNvCxnSpPr>
            <p:nvPr/>
          </p:nvCxnSpPr>
          <p:spPr>
            <a:xfrm flipH="1" flipV="1">
              <a:off x="3350766" y="4476893"/>
              <a:ext cx="6648451" cy="5334001"/>
            </a:xfrm>
            <a:prstGeom prst="straightConnector1">
              <a:avLst/>
            </a:prstGeom>
            <a:ln w="12700" cap="flat">
              <a:solidFill>
                <a:srgbClr val="000000"/>
              </a:solidFill>
              <a:prstDash val="solid"/>
              <a:miter lim="400000"/>
            </a:ln>
            <a:effectLst/>
          </p:spPr>
        </p:cxnSp>
        <p:cxnSp>
          <p:nvCxnSpPr>
            <p:cNvPr id="730" name="Connection Line"/>
            <p:cNvCxnSpPr>
              <a:stCxn id="1119" idx="0"/>
              <a:endCxn id="1186" idx="0"/>
            </p:cNvCxnSpPr>
            <p:nvPr/>
          </p:nvCxnSpPr>
          <p:spPr>
            <a:xfrm flipH="1" flipV="1">
              <a:off x="4303266" y="4476893"/>
              <a:ext cx="5695951" cy="5334001"/>
            </a:xfrm>
            <a:prstGeom prst="straightConnector1">
              <a:avLst/>
            </a:prstGeom>
            <a:ln w="12700" cap="flat">
              <a:solidFill>
                <a:srgbClr val="000000"/>
              </a:solidFill>
              <a:prstDash val="solid"/>
              <a:miter lim="400000"/>
            </a:ln>
            <a:effectLst/>
          </p:spPr>
        </p:cxnSp>
        <p:cxnSp>
          <p:nvCxnSpPr>
            <p:cNvPr id="731" name="Connection Line"/>
            <p:cNvCxnSpPr>
              <a:stCxn id="1119" idx="0"/>
              <a:endCxn id="1093" idx="0"/>
            </p:cNvCxnSpPr>
            <p:nvPr/>
          </p:nvCxnSpPr>
          <p:spPr>
            <a:xfrm flipH="1" flipV="1">
              <a:off x="5255766" y="4476893"/>
              <a:ext cx="4743451" cy="5334001"/>
            </a:xfrm>
            <a:prstGeom prst="straightConnector1">
              <a:avLst/>
            </a:prstGeom>
            <a:ln w="12700" cap="flat">
              <a:solidFill>
                <a:srgbClr val="000000"/>
              </a:solidFill>
              <a:prstDash val="solid"/>
              <a:miter lim="400000"/>
            </a:ln>
            <a:effectLst/>
          </p:spPr>
        </p:cxnSp>
        <p:cxnSp>
          <p:nvCxnSpPr>
            <p:cNvPr id="732" name="Connection Line"/>
            <p:cNvCxnSpPr>
              <a:stCxn id="1119" idx="0"/>
              <a:endCxn id="1094" idx="0"/>
            </p:cNvCxnSpPr>
            <p:nvPr/>
          </p:nvCxnSpPr>
          <p:spPr>
            <a:xfrm flipH="1" flipV="1">
              <a:off x="6208266" y="4476893"/>
              <a:ext cx="3790951" cy="5334001"/>
            </a:xfrm>
            <a:prstGeom prst="straightConnector1">
              <a:avLst/>
            </a:prstGeom>
            <a:ln w="12700" cap="flat">
              <a:solidFill>
                <a:srgbClr val="000000"/>
              </a:solidFill>
              <a:prstDash val="solid"/>
              <a:miter lim="400000"/>
            </a:ln>
            <a:effectLst/>
          </p:spPr>
        </p:cxnSp>
        <p:cxnSp>
          <p:nvCxnSpPr>
            <p:cNvPr id="733" name="Connection Line"/>
            <p:cNvCxnSpPr>
              <a:stCxn id="1119" idx="0"/>
              <a:endCxn id="1095" idx="0"/>
            </p:cNvCxnSpPr>
            <p:nvPr/>
          </p:nvCxnSpPr>
          <p:spPr>
            <a:xfrm flipH="1" flipV="1">
              <a:off x="7160766" y="4476893"/>
              <a:ext cx="2838451" cy="5334001"/>
            </a:xfrm>
            <a:prstGeom prst="straightConnector1">
              <a:avLst/>
            </a:prstGeom>
            <a:ln w="12700" cap="flat">
              <a:solidFill>
                <a:srgbClr val="000000"/>
              </a:solidFill>
              <a:prstDash val="solid"/>
              <a:miter lim="400000"/>
            </a:ln>
            <a:effectLst/>
          </p:spPr>
        </p:cxnSp>
        <p:cxnSp>
          <p:nvCxnSpPr>
            <p:cNvPr id="734" name="Connection Line"/>
            <p:cNvCxnSpPr>
              <a:stCxn id="1119" idx="0"/>
              <a:endCxn id="1096" idx="0"/>
            </p:cNvCxnSpPr>
            <p:nvPr/>
          </p:nvCxnSpPr>
          <p:spPr>
            <a:xfrm flipH="1" flipV="1">
              <a:off x="8113266" y="4476893"/>
              <a:ext cx="1885951" cy="5334001"/>
            </a:xfrm>
            <a:prstGeom prst="straightConnector1">
              <a:avLst/>
            </a:prstGeom>
            <a:ln w="12700" cap="flat">
              <a:solidFill>
                <a:srgbClr val="000000"/>
              </a:solidFill>
              <a:prstDash val="solid"/>
              <a:miter lim="400000"/>
            </a:ln>
            <a:effectLst/>
          </p:spPr>
        </p:cxnSp>
        <p:cxnSp>
          <p:nvCxnSpPr>
            <p:cNvPr id="735" name="Connection Line"/>
            <p:cNvCxnSpPr>
              <a:stCxn id="1119" idx="0"/>
              <a:endCxn id="1097" idx="0"/>
            </p:cNvCxnSpPr>
            <p:nvPr/>
          </p:nvCxnSpPr>
          <p:spPr>
            <a:xfrm flipH="1" flipV="1">
              <a:off x="9065766" y="4476893"/>
              <a:ext cx="933451" cy="5334001"/>
            </a:xfrm>
            <a:prstGeom prst="straightConnector1">
              <a:avLst/>
            </a:prstGeom>
            <a:ln w="12700" cap="flat">
              <a:solidFill>
                <a:srgbClr val="000000"/>
              </a:solidFill>
              <a:prstDash val="solid"/>
              <a:miter lim="400000"/>
            </a:ln>
            <a:effectLst/>
          </p:spPr>
        </p:cxnSp>
        <p:cxnSp>
          <p:nvCxnSpPr>
            <p:cNvPr id="736" name="Connection Line"/>
            <p:cNvCxnSpPr>
              <a:stCxn id="1119" idx="0"/>
              <a:endCxn id="1098" idx="0"/>
            </p:cNvCxnSpPr>
            <p:nvPr/>
          </p:nvCxnSpPr>
          <p:spPr>
            <a:xfrm flipV="1">
              <a:off x="9999216" y="4476893"/>
              <a:ext cx="19051" cy="5334001"/>
            </a:xfrm>
            <a:prstGeom prst="straightConnector1">
              <a:avLst/>
            </a:prstGeom>
            <a:ln w="12700" cap="flat">
              <a:solidFill>
                <a:srgbClr val="000000"/>
              </a:solidFill>
              <a:prstDash val="solid"/>
              <a:miter lim="400000"/>
            </a:ln>
            <a:effectLst/>
          </p:spPr>
        </p:cxnSp>
        <p:cxnSp>
          <p:nvCxnSpPr>
            <p:cNvPr id="737" name="Connection Line"/>
            <p:cNvCxnSpPr>
              <a:stCxn id="1119" idx="0"/>
              <a:endCxn id="1099" idx="0"/>
            </p:cNvCxnSpPr>
            <p:nvPr/>
          </p:nvCxnSpPr>
          <p:spPr>
            <a:xfrm flipV="1">
              <a:off x="9999216" y="4476893"/>
              <a:ext cx="971551" cy="5334001"/>
            </a:xfrm>
            <a:prstGeom prst="straightConnector1">
              <a:avLst/>
            </a:prstGeom>
            <a:ln w="12700" cap="flat">
              <a:solidFill>
                <a:srgbClr val="000000"/>
              </a:solidFill>
              <a:prstDash val="solid"/>
              <a:miter lim="400000"/>
            </a:ln>
            <a:effectLst/>
          </p:spPr>
        </p:cxnSp>
        <p:cxnSp>
          <p:nvCxnSpPr>
            <p:cNvPr id="738" name="Connection Line"/>
            <p:cNvCxnSpPr>
              <a:stCxn id="1119" idx="0"/>
              <a:endCxn id="1100" idx="0"/>
            </p:cNvCxnSpPr>
            <p:nvPr/>
          </p:nvCxnSpPr>
          <p:spPr>
            <a:xfrm flipV="1">
              <a:off x="9999216" y="4476893"/>
              <a:ext cx="1924051" cy="5334001"/>
            </a:xfrm>
            <a:prstGeom prst="straightConnector1">
              <a:avLst/>
            </a:prstGeom>
            <a:ln w="12700" cap="flat">
              <a:solidFill>
                <a:srgbClr val="000000"/>
              </a:solidFill>
              <a:prstDash val="solid"/>
              <a:miter lim="400000"/>
            </a:ln>
            <a:effectLst/>
          </p:spPr>
        </p:cxnSp>
        <p:cxnSp>
          <p:nvCxnSpPr>
            <p:cNvPr id="739" name="Connection Line"/>
            <p:cNvCxnSpPr>
              <a:stCxn id="1119" idx="0"/>
              <a:endCxn id="1101" idx="0"/>
            </p:cNvCxnSpPr>
            <p:nvPr/>
          </p:nvCxnSpPr>
          <p:spPr>
            <a:xfrm flipV="1">
              <a:off x="9999216" y="4476893"/>
              <a:ext cx="2876552" cy="5334001"/>
            </a:xfrm>
            <a:prstGeom prst="straightConnector1">
              <a:avLst/>
            </a:prstGeom>
            <a:ln w="12700" cap="flat">
              <a:solidFill>
                <a:srgbClr val="000000"/>
              </a:solidFill>
              <a:prstDash val="solid"/>
              <a:miter lim="400000"/>
            </a:ln>
            <a:effectLst/>
          </p:spPr>
        </p:cxnSp>
        <p:cxnSp>
          <p:nvCxnSpPr>
            <p:cNvPr id="740" name="Connection Line"/>
            <p:cNvCxnSpPr>
              <a:stCxn id="1119" idx="0"/>
              <a:endCxn id="1102" idx="0"/>
            </p:cNvCxnSpPr>
            <p:nvPr/>
          </p:nvCxnSpPr>
          <p:spPr>
            <a:xfrm flipV="1">
              <a:off x="9999216" y="4476893"/>
              <a:ext cx="3829052" cy="5334001"/>
            </a:xfrm>
            <a:prstGeom prst="straightConnector1">
              <a:avLst/>
            </a:prstGeom>
            <a:ln w="12700" cap="flat">
              <a:solidFill>
                <a:srgbClr val="000000"/>
              </a:solidFill>
              <a:prstDash val="solid"/>
              <a:miter lim="400000"/>
            </a:ln>
            <a:effectLst/>
          </p:spPr>
        </p:cxnSp>
        <p:cxnSp>
          <p:nvCxnSpPr>
            <p:cNvPr id="741" name="Connection Line"/>
            <p:cNvCxnSpPr>
              <a:stCxn id="1119" idx="0"/>
              <a:endCxn id="1103" idx="0"/>
            </p:cNvCxnSpPr>
            <p:nvPr/>
          </p:nvCxnSpPr>
          <p:spPr>
            <a:xfrm flipV="1">
              <a:off x="9999216" y="4476893"/>
              <a:ext cx="4781552" cy="5334001"/>
            </a:xfrm>
            <a:prstGeom prst="straightConnector1">
              <a:avLst/>
            </a:prstGeom>
            <a:ln w="12700" cap="flat">
              <a:solidFill>
                <a:srgbClr val="000000"/>
              </a:solidFill>
              <a:prstDash val="solid"/>
              <a:miter lim="400000"/>
            </a:ln>
            <a:effectLst/>
          </p:spPr>
        </p:cxnSp>
        <p:cxnSp>
          <p:nvCxnSpPr>
            <p:cNvPr id="742" name="Connection Line"/>
            <p:cNvCxnSpPr>
              <a:stCxn id="1119" idx="0"/>
              <a:endCxn id="1104" idx="0"/>
            </p:cNvCxnSpPr>
            <p:nvPr/>
          </p:nvCxnSpPr>
          <p:spPr>
            <a:xfrm flipV="1">
              <a:off x="9999216" y="4476893"/>
              <a:ext cx="5734052" cy="5334001"/>
            </a:xfrm>
            <a:prstGeom prst="straightConnector1">
              <a:avLst/>
            </a:prstGeom>
            <a:ln w="12700" cap="flat">
              <a:solidFill>
                <a:srgbClr val="000000"/>
              </a:solidFill>
              <a:prstDash val="solid"/>
              <a:miter lim="400000"/>
            </a:ln>
            <a:effectLst/>
          </p:spPr>
        </p:cxnSp>
        <p:cxnSp>
          <p:nvCxnSpPr>
            <p:cNvPr id="743" name="Connection Line"/>
            <p:cNvCxnSpPr>
              <a:stCxn id="1119" idx="0"/>
              <a:endCxn id="1106" idx="0"/>
            </p:cNvCxnSpPr>
            <p:nvPr/>
          </p:nvCxnSpPr>
          <p:spPr>
            <a:xfrm flipV="1">
              <a:off x="9999216" y="4476893"/>
              <a:ext cx="7639052" cy="5334001"/>
            </a:xfrm>
            <a:prstGeom prst="straightConnector1">
              <a:avLst/>
            </a:prstGeom>
            <a:ln w="12700" cap="flat">
              <a:solidFill>
                <a:srgbClr val="000000"/>
              </a:solidFill>
              <a:prstDash val="solid"/>
              <a:miter lim="400000"/>
            </a:ln>
            <a:effectLst/>
          </p:spPr>
        </p:cxnSp>
        <p:cxnSp>
          <p:nvCxnSpPr>
            <p:cNvPr id="744" name="Connection Line"/>
            <p:cNvCxnSpPr>
              <a:stCxn id="1119" idx="0"/>
              <a:endCxn id="1105" idx="0"/>
            </p:cNvCxnSpPr>
            <p:nvPr/>
          </p:nvCxnSpPr>
          <p:spPr>
            <a:xfrm flipV="1">
              <a:off x="9999216" y="4476893"/>
              <a:ext cx="6686552" cy="5334001"/>
            </a:xfrm>
            <a:prstGeom prst="straightConnector1">
              <a:avLst/>
            </a:prstGeom>
            <a:ln w="12700" cap="flat">
              <a:solidFill>
                <a:srgbClr val="000000"/>
              </a:solidFill>
              <a:prstDash val="solid"/>
              <a:miter lim="400000"/>
            </a:ln>
            <a:effectLst/>
          </p:spPr>
        </p:cxnSp>
        <p:cxnSp>
          <p:nvCxnSpPr>
            <p:cNvPr id="745" name="Connection Line"/>
            <p:cNvCxnSpPr>
              <a:stCxn id="1119" idx="0"/>
              <a:endCxn id="1187" idx="0"/>
            </p:cNvCxnSpPr>
            <p:nvPr/>
          </p:nvCxnSpPr>
          <p:spPr>
            <a:xfrm flipV="1">
              <a:off x="9999216" y="4476893"/>
              <a:ext cx="9525002" cy="5334001"/>
            </a:xfrm>
            <a:prstGeom prst="straightConnector1">
              <a:avLst/>
            </a:prstGeom>
            <a:ln w="12700" cap="flat">
              <a:solidFill>
                <a:srgbClr val="000000"/>
              </a:solidFill>
              <a:prstDash val="solid"/>
              <a:miter lim="400000"/>
            </a:ln>
            <a:effectLst/>
          </p:spPr>
        </p:cxnSp>
        <p:cxnSp>
          <p:nvCxnSpPr>
            <p:cNvPr id="746" name="Connection Line"/>
            <p:cNvCxnSpPr>
              <a:stCxn id="1120" idx="0"/>
              <a:endCxn id="1092" idx="0"/>
            </p:cNvCxnSpPr>
            <p:nvPr/>
          </p:nvCxnSpPr>
          <p:spPr>
            <a:xfrm flipH="1" flipV="1">
              <a:off x="493267" y="4476893"/>
              <a:ext cx="10458450" cy="5334001"/>
            </a:xfrm>
            <a:prstGeom prst="straightConnector1">
              <a:avLst/>
            </a:prstGeom>
            <a:ln w="12700" cap="flat">
              <a:solidFill>
                <a:srgbClr val="000000"/>
              </a:solidFill>
              <a:prstDash val="solid"/>
              <a:miter lim="400000"/>
            </a:ln>
            <a:effectLst/>
          </p:spPr>
        </p:cxnSp>
        <p:cxnSp>
          <p:nvCxnSpPr>
            <p:cNvPr id="747" name="Connection Line"/>
            <p:cNvCxnSpPr>
              <a:stCxn id="1120" idx="0"/>
              <a:endCxn id="1183" idx="0"/>
            </p:cNvCxnSpPr>
            <p:nvPr/>
          </p:nvCxnSpPr>
          <p:spPr>
            <a:xfrm flipH="1" flipV="1">
              <a:off x="1445767" y="4476893"/>
              <a:ext cx="9505950" cy="5334001"/>
            </a:xfrm>
            <a:prstGeom prst="straightConnector1">
              <a:avLst/>
            </a:prstGeom>
            <a:ln w="12700" cap="flat">
              <a:solidFill>
                <a:srgbClr val="000000"/>
              </a:solidFill>
              <a:prstDash val="solid"/>
              <a:miter lim="400000"/>
            </a:ln>
            <a:effectLst/>
          </p:spPr>
        </p:cxnSp>
        <p:cxnSp>
          <p:nvCxnSpPr>
            <p:cNvPr id="748" name="Connection Line"/>
            <p:cNvCxnSpPr>
              <a:stCxn id="1120" idx="0"/>
              <a:endCxn id="1184" idx="0"/>
            </p:cNvCxnSpPr>
            <p:nvPr/>
          </p:nvCxnSpPr>
          <p:spPr>
            <a:xfrm flipH="1" flipV="1">
              <a:off x="2398267" y="4476893"/>
              <a:ext cx="8553450" cy="5334001"/>
            </a:xfrm>
            <a:prstGeom prst="straightConnector1">
              <a:avLst/>
            </a:prstGeom>
            <a:ln w="12700" cap="flat">
              <a:solidFill>
                <a:srgbClr val="000000"/>
              </a:solidFill>
              <a:prstDash val="solid"/>
              <a:miter lim="400000"/>
            </a:ln>
            <a:effectLst/>
          </p:spPr>
        </p:cxnSp>
        <p:cxnSp>
          <p:nvCxnSpPr>
            <p:cNvPr id="749" name="Connection Line"/>
            <p:cNvCxnSpPr>
              <a:stCxn id="1120" idx="0"/>
              <a:endCxn id="1185" idx="0"/>
            </p:cNvCxnSpPr>
            <p:nvPr/>
          </p:nvCxnSpPr>
          <p:spPr>
            <a:xfrm flipH="1" flipV="1">
              <a:off x="3350766" y="4476893"/>
              <a:ext cx="7600951" cy="5334001"/>
            </a:xfrm>
            <a:prstGeom prst="straightConnector1">
              <a:avLst/>
            </a:prstGeom>
            <a:ln w="12700" cap="flat">
              <a:solidFill>
                <a:srgbClr val="000000"/>
              </a:solidFill>
              <a:prstDash val="solid"/>
              <a:miter lim="400000"/>
            </a:ln>
            <a:effectLst/>
          </p:spPr>
        </p:cxnSp>
        <p:cxnSp>
          <p:nvCxnSpPr>
            <p:cNvPr id="750" name="Connection Line"/>
            <p:cNvCxnSpPr>
              <a:stCxn id="1120" idx="0"/>
              <a:endCxn id="1186" idx="0"/>
            </p:cNvCxnSpPr>
            <p:nvPr/>
          </p:nvCxnSpPr>
          <p:spPr>
            <a:xfrm flipH="1" flipV="1">
              <a:off x="4303266" y="4476893"/>
              <a:ext cx="6648451" cy="5334001"/>
            </a:xfrm>
            <a:prstGeom prst="straightConnector1">
              <a:avLst/>
            </a:prstGeom>
            <a:ln w="12700" cap="flat">
              <a:solidFill>
                <a:srgbClr val="000000"/>
              </a:solidFill>
              <a:prstDash val="solid"/>
              <a:miter lim="400000"/>
            </a:ln>
            <a:effectLst/>
          </p:spPr>
        </p:cxnSp>
        <p:cxnSp>
          <p:nvCxnSpPr>
            <p:cNvPr id="751" name="Connection Line"/>
            <p:cNvCxnSpPr>
              <a:stCxn id="1120" idx="0"/>
              <a:endCxn id="1093" idx="0"/>
            </p:cNvCxnSpPr>
            <p:nvPr/>
          </p:nvCxnSpPr>
          <p:spPr>
            <a:xfrm flipH="1" flipV="1">
              <a:off x="5255766" y="4476893"/>
              <a:ext cx="5695951" cy="5334001"/>
            </a:xfrm>
            <a:prstGeom prst="straightConnector1">
              <a:avLst/>
            </a:prstGeom>
            <a:ln w="12700" cap="flat">
              <a:solidFill>
                <a:srgbClr val="000000"/>
              </a:solidFill>
              <a:prstDash val="solid"/>
              <a:miter lim="400000"/>
            </a:ln>
            <a:effectLst/>
          </p:spPr>
        </p:cxnSp>
        <p:cxnSp>
          <p:nvCxnSpPr>
            <p:cNvPr id="752" name="Connection Line"/>
            <p:cNvCxnSpPr>
              <a:stCxn id="1120" idx="0"/>
              <a:endCxn id="1094" idx="0"/>
            </p:cNvCxnSpPr>
            <p:nvPr/>
          </p:nvCxnSpPr>
          <p:spPr>
            <a:xfrm flipH="1" flipV="1">
              <a:off x="6208266" y="4476893"/>
              <a:ext cx="4743451" cy="5334001"/>
            </a:xfrm>
            <a:prstGeom prst="straightConnector1">
              <a:avLst/>
            </a:prstGeom>
            <a:ln w="12700" cap="flat">
              <a:solidFill>
                <a:srgbClr val="000000"/>
              </a:solidFill>
              <a:prstDash val="solid"/>
              <a:miter lim="400000"/>
            </a:ln>
            <a:effectLst/>
          </p:spPr>
        </p:cxnSp>
        <p:cxnSp>
          <p:nvCxnSpPr>
            <p:cNvPr id="753" name="Connection Line"/>
            <p:cNvCxnSpPr>
              <a:stCxn id="1120" idx="0"/>
              <a:endCxn id="1095" idx="0"/>
            </p:cNvCxnSpPr>
            <p:nvPr/>
          </p:nvCxnSpPr>
          <p:spPr>
            <a:xfrm flipH="1" flipV="1">
              <a:off x="7160766" y="4476893"/>
              <a:ext cx="3790951" cy="5334001"/>
            </a:xfrm>
            <a:prstGeom prst="straightConnector1">
              <a:avLst/>
            </a:prstGeom>
            <a:ln w="12700" cap="flat">
              <a:solidFill>
                <a:srgbClr val="000000"/>
              </a:solidFill>
              <a:prstDash val="solid"/>
              <a:miter lim="400000"/>
            </a:ln>
            <a:effectLst/>
          </p:spPr>
        </p:cxnSp>
        <p:cxnSp>
          <p:nvCxnSpPr>
            <p:cNvPr id="754" name="Connection Line"/>
            <p:cNvCxnSpPr>
              <a:stCxn id="1120" idx="0"/>
              <a:endCxn id="1096" idx="0"/>
            </p:cNvCxnSpPr>
            <p:nvPr/>
          </p:nvCxnSpPr>
          <p:spPr>
            <a:xfrm flipH="1" flipV="1">
              <a:off x="8113266" y="4476893"/>
              <a:ext cx="2838451" cy="5334001"/>
            </a:xfrm>
            <a:prstGeom prst="straightConnector1">
              <a:avLst/>
            </a:prstGeom>
            <a:ln w="12700" cap="flat">
              <a:solidFill>
                <a:srgbClr val="000000"/>
              </a:solidFill>
              <a:prstDash val="solid"/>
              <a:miter lim="400000"/>
            </a:ln>
            <a:effectLst/>
          </p:spPr>
        </p:cxnSp>
        <p:cxnSp>
          <p:nvCxnSpPr>
            <p:cNvPr id="755" name="Connection Line"/>
            <p:cNvCxnSpPr>
              <a:stCxn id="1120" idx="0"/>
              <a:endCxn id="1097" idx="0"/>
            </p:cNvCxnSpPr>
            <p:nvPr/>
          </p:nvCxnSpPr>
          <p:spPr>
            <a:xfrm flipH="1" flipV="1">
              <a:off x="9065766" y="4476893"/>
              <a:ext cx="1885951" cy="5334001"/>
            </a:xfrm>
            <a:prstGeom prst="straightConnector1">
              <a:avLst/>
            </a:prstGeom>
            <a:ln w="12700" cap="flat">
              <a:solidFill>
                <a:srgbClr val="000000"/>
              </a:solidFill>
              <a:prstDash val="solid"/>
              <a:miter lim="400000"/>
            </a:ln>
            <a:effectLst/>
          </p:spPr>
        </p:cxnSp>
        <p:cxnSp>
          <p:nvCxnSpPr>
            <p:cNvPr id="756" name="Connection Line"/>
            <p:cNvCxnSpPr>
              <a:stCxn id="1120" idx="0"/>
              <a:endCxn id="1098" idx="0"/>
            </p:cNvCxnSpPr>
            <p:nvPr/>
          </p:nvCxnSpPr>
          <p:spPr>
            <a:xfrm flipH="1" flipV="1">
              <a:off x="10018266" y="4476893"/>
              <a:ext cx="933451" cy="5334001"/>
            </a:xfrm>
            <a:prstGeom prst="straightConnector1">
              <a:avLst/>
            </a:prstGeom>
            <a:ln w="12700" cap="flat">
              <a:solidFill>
                <a:srgbClr val="000000"/>
              </a:solidFill>
              <a:prstDash val="solid"/>
              <a:miter lim="400000"/>
            </a:ln>
            <a:effectLst/>
          </p:spPr>
        </p:cxnSp>
        <p:cxnSp>
          <p:nvCxnSpPr>
            <p:cNvPr id="757" name="Connection Line"/>
            <p:cNvCxnSpPr>
              <a:stCxn id="1120" idx="0"/>
              <a:endCxn id="1099" idx="0"/>
            </p:cNvCxnSpPr>
            <p:nvPr/>
          </p:nvCxnSpPr>
          <p:spPr>
            <a:xfrm flipV="1">
              <a:off x="10951716" y="4476893"/>
              <a:ext cx="19051" cy="5334001"/>
            </a:xfrm>
            <a:prstGeom prst="straightConnector1">
              <a:avLst/>
            </a:prstGeom>
            <a:ln w="12700" cap="flat">
              <a:solidFill>
                <a:srgbClr val="000000"/>
              </a:solidFill>
              <a:prstDash val="solid"/>
              <a:miter lim="400000"/>
            </a:ln>
            <a:effectLst/>
          </p:spPr>
        </p:cxnSp>
        <p:cxnSp>
          <p:nvCxnSpPr>
            <p:cNvPr id="758" name="Connection Line"/>
            <p:cNvCxnSpPr>
              <a:stCxn id="1120" idx="0"/>
              <a:endCxn id="1100" idx="0"/>
            </p:cNvCxnSpPr>
            <p:nvPr/>
          </p:nvCxnSpPr>
          <p:spPr>
            <a:xfrm flipV="1">
              <a:off x="10951716" y="4476893"/>
              <a:ext cx="971551" cy="5334001"/>
            </a:xfrm>
            <a:prstGeom prst="straightConnector1">
              <a:avLst/>
            </a:prstGeom>
            <a:ln w="12700" cap="flat">
              <a:solidFill>
                <a:srgbClr val="000000"/>
              </a:solidFill>
              <a:prstDash val="solid"/>
              <a:miter lim="400000"/>
            </a:ln>
            <a:effectLst/>
          </p:spPr>
        </p:cxnSp>
        <p:cxnSp>
          <p:nvCxnSpPr>
            <p:cNvPr id="759" name="Connection Line"/>
            <p:cNvCxnSpPr>
              <a:stCxn id="1120" idx="0"/>
              <a:endCxn id="1101" idx="0"/>
            </p:cNvCxnSpPr>
            <p:nvPr/>
          </p:nvCxnSpPr>
          <p:spPr>
            <a:xfrm flipV="1">
              <a:off x="10951716" y="4476893"/>
              <a:ext cx="1924052" cy="5334001"/>
            </a:xfrm>
            <a:prstGeom prst="straightConnector1">
              <a:avLst/>
            </a:prstGeom>
            <a:ln w="12700" cap="flat">
              <a:solidFill>
                <a:srgbClr val="000000"/>
              </a:solidFill>
              <a:prstDash val="solid"/>
              <a:miter lim="400000"/>
            </a:ln>
            <a:effectLst/>
          </p:spPr>
        </p:cxnSp>
        <p:cxnSp>
          <p:nvCxnSpPr>
            <p:cNvPr id="760" name="Connection Line"/>
            <p:cNvCxnSpPr>
              <a:stCxn id="1120" idx="0"/>
              <a:endCxn id="1102" idx="0"/>
            </p:cNvCxnSpPr>
            <p:nvPr/>
          </p:nvCxnSpPr>
          <p:spPr>
            <a:xfrm flipV="1">
              <a:off x="10951716" y="4476893"/>
              <a:ext cx="2876552" cy="5334001"/>
            </a:xfrm>
            <a:prstGeom prst="straightConnector1">
              <a:avLst/>
            </a:prstGeom>
            <a:ln w="12700" cap="flat">
              <a:solidFill>
                <a:srgbClr val="000000"/>
              </a:solidFill>
              <a:prstDash val="solid"/>
              <a:miter lim="400000"/>
            </a:ln>
            <a:effectLst/>
          </p:spPr>
        </p:cxnSp>
        <p:cxnSp>
          <p:nvCxnSpPr>
            <p:cNvPr id="761" name="Connection Line"/>
            <p:cNvCxnSpPr>
              <a:stCxn id="1120" idx="0"/>
              <a:endCxn id="1103" idx="0"/>
            </p:cNvCxnSpPr>
            <p:nvPr/>
          </p:nvCxnSpPr>
          <p:spPr>
            <a:xfrm flipV="1">
              <a:off x="10951716" y="4476893"/>
              <a:ext cx="3829052" cy="5334001"/>
            </a:xfrm>
            <a:prstGeom prst="straightConnector1">
              <a:avLst/>
            </a:prstGeom>
            <a:ln w="12700" cap="flat">
              <a:solidFill>
                <a:srgbClr val="000000"/>
              </a:solidFill>
              <a:prstDash val="solid"/>
              <a:miter lim="400000"/>
            </a:ln>
            <a:effectLst/>
          </p:spPr>
        </p:cxnSp>
        <p:cxnSp>
          <p:nvCxnSpPr>
            <p:cNvPr id="762" name="Connection Line"/>
            <p:cNvCxnSpPr>
              <a:stCxn id="1120" idx="0"/>
              <a:endCxn id="1104" idx="0"/>
            </p:cNvCxnSpPr>
            <p:nvPr/>
          </p:nvCxnSpPr>
          <p:spPr>
            <a:xfrm flipV="1">
              <a:off x="10951716" y="4476893"/>
              <a:ext cx="4781552" cy="5334001"/>
            </a:xfrm>
            <a:prstGeom prst="straightConnector1">
              <a:avLst/>
            </a:prstGeom>
            <a:ln w="12700" cap="flat">
              <a:solidFill>
                <a:srgbClr val="000000"/>
              </a:solidFill>
              <a:prstDash val="solid"/>
              <a:miter lim="400000"/>
            </a:ln>
            <a:effectLst/>
          </p:spPr>
        </p:cxnSp>
        <p:cxnSp>
          <p:nvCxnSpPr>
            <p:cNvPr id="763" name="Connection Line"/>
            <p:cNvCxnSpPr>
              <a:stCxn id="1120" idx="0"/>
              <a:endCxn id="1106" idx="0"/>
            </p:cNvCxnSpPr>
            <p:nvPr/>
          </p:nvCxnSpPr>
          <p:spPr>
            <a:xfrm flipV="1">
              <a:off x="10951716" y="4476893"/>
              <a:ext cx="6686552" cy="5334001"/>
            </a:xfrm>
            <a:prstGeom prst="straightConnector1">
              <a:avLst/>
            </a:prstGeom>
            <a:ln w="12700" cap="flat">
              <a:solidFill>
                <a:srgbClr val="000000"/>
              </a:solidFill>
              <a:prstDash val="solid"/>
              <a:miter lim="400000"/>
            </a:ln>
            <a:effectLst/>
          </p:spPr>
        </p:cxnSp>
        <p:cxnSp>
          <p:nvCxnSpPr>
            <p:cNvPr id="764" name="Connection Line"/>
            <p:cNvCxnSpPr>
              <a:stCxn id="1120" idx="0"/>
              <a:endCxn id="1105" idx="0"/>
            </p:cNvCxnSpPr>
            <p:nvPr/>
          </p:nvCxnSpPr>
          <p:spPr>
            <a:xfrm flipV="1">
              <a:off x="10951716" y="4476893"/>
              <a:ext cx="5734052" cy="5334001"/>
            </a:xfrm>
            <a:prstGeom prst="straightConnector1">
              <a:avLst/>
            </a:prstGeom>
            <a:ln w="12700" cap="flat">
              <a:solidFill>
                <a:srgbClr val="000000"/>
              </a:solidFill>
              <a:prstDash val="solid"/>
              <a:miter lim="400000"/>
            </a:ln>
            <a:effectLst/>
          </p:spPr>
        </p:cxnSp>
        <p:cxnSp>
          <p:nvCxnSpPr>
            <p:cNvPr id="765" name="Connection Line"/>
            <p:cNvCxnSpPr>
              <a:stCxn id="1120" idx="0"/>
              <a:endCxn id="1187" idx="0"/>
            </p:cNvCxnSpPr>
            <p:nvPr/>
          </p:nvCxnSpPr>
          <p:spPr>
            <a:xfrm flipV="1">
              <a:off x="10951716" y="4476893"/>
              <a:ext cx="8572502" cy="5334001"/>
            </a:xfrm>
            <a:prstGeom prst="straightConnector1">
              <a:avLst/>
            </a:prstGeom>
            <a:ln w="12700" cap="flat">
              <a:solidFill>
                <a:srgbClr val="000000"/>
              </a:solidFill>
              <a:prstDash val="solid"/>
              <a:miter lim="400000"/>
            </a:ln>
            <a:effectLst/>
          </p:spPr>
        </p:cxnSp>
        <p:cxnSp>
          <p:nvCxnSpPr>
            <p:cNvPr id="766" name="Connection Line"/>
            <p:cNvCxnSpPr>
              <a:stCxn id="1121" idx="0"/>
              <a:endCxn id="1092" idx="0"/>
            </p:cNvCxnSpPr>
            <p:nvPr/>
          </p:nvCxnSpPr>
          <p:spPr>
            <a:xfrm flipH="1" flipV="1">
              <a:off x="493267" y="4476893"/>
              <a:ext cx="11410950" cy="5334001"/>
            </a:xfrm>
            <a:prstGeom prst="straightConnector1">
              <a:avLst/>
            </a:prstGeom>
            <a:ln w="12700" cap="flat">
              <a:solidFill>
                <a:srgbClr val="000000"/>
              </a:solidFill>
              <a:prstDash val="solid"/>
              <a:miter lim="400000"/>
            </a:ln>
            <a:effectLst/>
          </p:spPr>
        </p:cxnSp>
        <p:cxnSp>
          <p:nvCxnSpPr>
            <p:cNvPr id="767" name="Connection Line"/>
            <p:cNvCxnSpPr>
              <a:stCxn id="1121" idx="0"/>
              <a:endCxn id="1183" idx="0"/>
            </p:cNvCxnSpPr>
            <p:nvPr/>
          </p:nvCxnSpPr>
          <p:spPr>
            <a:xfrm flipH="1" flipV="1">
              <a:off x="1445767" y="4476893"/>
              <a:ext cx="10458450" cy="5334001"/>
            </a:xfrm>
            <a:prstGeom prst="straightConnector1">
              <a:avLst/>
            </a:prstGeom>
            <a:ln w="12700" cap="flat">
              <a:solidFill>
                <a:srgbClr val="000000"/>
              </a:solidFill>
              <a:prstDash val="solid"/>
              <a:miter lim="400000"/>
            </a:ln>
            <a:effectLst/>
          </p:spPr>
        </p:cxnSp>
        <p:cxnSp>
          <p:nvCxnSpPr>
            <p:cNvPr id="768" name="Connection Line"/>
            <p:cNvCxnSpPr>
              <a:stCxn id="1121" idx="0"/>
              <a:endCxn id="1184" idx="0"/>
            </p:cNvCxnSpPr>
            <p:nvPr/>
          </p:nvCxnSpPr>
          <p:spPr>
            <a:xfrm flipH="1" flipV="1">
              <a:off x="2398267" y="4476893"/>
              <a:ext cx="9505950" cy="5334001"/>
            </a:xfrm>
            <a:prstGeom prst="straightConnector1">
              <a:avLst/>
            </a:prstGeom>
            <a:ln w="12700" cap="flat">
              <a:solidFill>
                <a:srgbClr val="000000"/>
              </a:solidFill>
              <a:prstDash val="solid"/>
              <a:miter lim="400000"/>
            </a:ln>
            <a:effectLst/>
          </p:spPr>
        </p:cxnSp>
        <p:cxnSp>
          <p:nvCxnSpPr>
            <p:cNvPr id="769" name="Connection Line"/>
            <p:cNvCxnSpPr>
              <a:stCxn id="1121" idx="0"/>
              <a:endCxn id="1185" idx="0"/>
            </p:cNvCxnSpPr>
            <p:nvPr/>
          </p:nvCxnSpPr>
          <p:spPr>
            <a:xfrm flipH="1" flipV="1">
              <a:off x="3350766" y="4476893"/>
              <a:ext cx="8553451" cy="5334001"/>
            </a:xfrm>
            <a:prstGeom prst="straightConnector1">
              <a:avLst/>
            </a:prstGeom>
            <a:ln w="12700" cap="flat">
              <a:solidFill>
                <a:srgbClr val="000000"/>
              </a:solidFill>
              <a:prstDash val="solid"/>
              <a:miter lim="400000"/>
            </a:ln>
            <a:effectLst/>
          </p:spPr>
        </p:cxnSp>
        <p:cxnSp>
          <p:nvCxnSpPr>
            <p:cNvPr id="770" name="Connection Line"/>
            <p:cNvCxnSpPr>
              <a:stCxn id="1121" idx="0"/>
              <a:endCxn id="1186" idx="0"/>
            </p:cNvCxnSpPr>
            <p:nvPr/>
          </p:nvCxnSpPr>
          <p:spPr>
            <a:xfrm flipH="1" flipV="1">
              <a:off x="4303266" y="4476893"/>
              <a:ext cx="7600951" cy="5334001"/>
            </a:xfrm>
            <a:prstGeom prst="straightConnector1">
              <a:avLst/>
            </a:prstGeom>
            <a:ln w="12700" cap="flat">
              <a:solidFill>
                <a:srgbClr val="000000"/>
              </a:solidFill>
              <a:prstDash val="solid"/>
              <a:miter lim="400000"/>
            </a:ln>
            <a:effectLst/>
          </p:spPr>
        </p:cxnSp>
        <p:cxnSp>
          <p:nvCxnSpPr>
            <p:cNvPr id="771" name="Connection Line"/>
            <p:cNvCxnSpPr>
              <a:stCxn id="1121" idx="0"/>
              <a:endCxn id="1093" idx="0"/>
            </p:cNvCxnSpPr>
            <p:nvPr/>
          </p:nvCxnSpPr>
          <p:spPr>
            <a:xfrm flipH="1" flipV="1">
              <a:off x="5255766" y="4476893"/>
              <a:ext cx="6648451" cy="5334001"/>
            </a:xfrm>
            <a:prstGeom prst="straightConnector1">
              <a:avLst/>
            </a:prstGeom>
            <a:ln w="12700" cap="flat">
              <a:solidFill>
                <a:srgbClr val="000000"/>
              </a:solidFill>
              <a:prstDash val="solid"/>
              <a:miter lim="400000"/>
            </a:ln>
            <a:effectLst/>
          </p:spPr>
        </p:cxnSp>
        <p:cxnSp>
          <p:nvCxnSpPr>
            <p:cNvPr id="772" name="Connection Line"/>
            <p:cNvCxnSpPr>
              <a:stCxn id="1121" idx="0"/>
              <a:endCxn id="1094" idx="0"/>
            </p:cNvCxnSpPr>
            <p:nvPr/>
          </p:nvCxnSpPr>
          <p:spPr>
            <a:xfrm flipH="1" flipV="1">
              <a:off x="6208266" y="4476893"/>
              <a:ext cx="5695951" cy="5334001"/>
            </a:xfrm>
            <a:prstGeom prst="straightConnector1">
              <a:avLst/>
            </a:prstGeom>
            <a:ln w="12700" cap="flat">
              <a:solidFill>
                <a:srgbClr val="000000"/>
              </a:solidFill>
              <a:prstDash val="solid"/>
              <a:miter lim="400000"/>
            </a:ln>
            <a:effectLst/>
          </p:spPr>
        </p:cxnSp>
        <p:cxnSp>
          <p:nvCxnSpPr>
            <p:cNvPr id="773" name="Connection Line"/>
            <p:cNvCxnSpPr>
              <a:stCxn id="1121" idx="0"/>
              <a:endCxn id="1095" idx="0"/>
            </p:cNvCxnSpPr>
            <p:nvPr/>
          </p:nvCxnSpPr>
          <p:spPr>
            <a:xfrm flipH="1" flipV="1">
              <a:off x="7160766" y="4476893"/>
              <a:ext cx="4743451" cy="5334001"/>
            </a:xfrm>
            <a:prstGeom prst="straightConnector1">
              <a:avLst/>
            </a:prstGeom>
            <a:ln w="12700" cap="flat">
              <a:solidFill>
                <a:srgbClr val="000000"/>
              </a:solidFill>
              <a:prstDash val="solid"/>
              <a:miter lim="400000"/>
            </a:ln>
            <a:effectLst/>
          </p:spPr>
        </p:cxnSp>
        <p:cxnSp>
          <p:nvCxnSpPr>
            <p:cNvPr id="774" name="Connection Line"/>
            <p:cNvCxnSpPr>
              <a:stCxn id="1121" idx="0"/>
              <a:endCxn id="1096" idx="0"/>
            </p:cNvCxnSpPr>
            <p:nvPr/>
          </p:nvCxnSpPr>
          <p:spPr>
            <a:xfrm flipH="1" flipV="1">
              <a:off x="8113266" y="4476893"/>
              <a:ext cx="3790951" cy="5334001"/>
            </a:xfrm>
            <a:prstGeom prst="straightConnector1">
              <a:avLst/>
            </a:prstGeom>
            <a:ln w="12700" cap="flat">
              <a:solidFill>
                <a:srgbClr val="000000"/>
              </a:solidFill>
              <a:prstDash val="solid"/>
              <a:miter lim="400000"/>
            </a:ln>
            <a:effectLst/>
          </p:spPr>
        </p:cxnSp>
        <p:cxnSp>
          <p:nvCxnSpPr>
            <p:cNvPr id="775" name="Connection Line"/>
            <p:cNvCxnSpPr>
              <a:stCxn id="1121" idx="0"/>
              <a:endCxn id="1097" idx="0"/>
            </p:cNvCxnSpPr>
            <p:nvPr/>
          </p:nvCxnSpPr>
          <p:spPr>
            <a:xfrm flipH="1" flipV="1">
              <a:off x="9065766" y="4476893"/>
              <a:ext cx="2838451" cy="5334001"/>
            </a:xfrm>
            <a:prstGeom prst="straightConnector1">
              <a:avLst/>
            </a:prstGeom>
            <a:ln w="12700" cap="flat">
              <a:solidFill>
                <a:srgbClr val="000000"/>
              </a:solidFill>
              <a:prstDash val="solid"/>
              <a:miter lim="400000"/>
            </a:ln>
            <a:effectLst/>
          </p:spPr>
        </p:cxnSp>
        <p:cxnSp>
          <p:nvCxnSpPr>
            <p:cNvPr id="776" name="Connection Line"/>
            <p:cNvCxnSpPr>
              <a:stCxn id="1121" idx="0"/>
              <a:endCxn id="1098" idx="0"/>
            </p:cNvCxnSpPr>
            <p:nvPr/>
          </p:nvCxnSpPr>
          <p:spPr>
            <a:xfrm flipH="1" flipV="1">
              <a:off x="10018266" y="4476893"/>
              <a:ext cx="1885951" cy="5334001"/>
            </a:xfrm>
            <a:prstGeom prst="straightConnector1">
              <a:avLst/>
            </a:prstGeom>
            <a:ln w="12700" cap="flat">
              <a:solidFill>
                <a:srgbClr val="000000"/>
              </a:solidFill>
              <a:prstDash val="solid"/>
              <a:miter lim="400000"/>
            </a:ln>
            <a:effectLst/>
          </p:spPr>
        </p:cxnSp>
        <p:cxnSp>
          <p:nvCxnSpPr>
            <p:cNvPr id="777" name="Connection Line"/>
            <p:cNvCxnSpPr>
              <a:stCxn id="1121" idx="0"/>
              <a:endCxn id="1099" idx="0"/>
            </p:cNvCxnSpPr>
            <p:nvPr/>
          </p:nvCxnSpPr>
          <p:spPr>
            <a:xfrm flipH="1" flipV="1">
              <a:off x="10970766" y="4476893"/>
              <a:ext cx="933451" cy="5334001"/>
            </a:xfrm>
            <a:prstGeom prst="straightConnector1">
              <a:avLst/>
            </a:prstGeom>
            <a:ln w="12700" cap="flat">
              <a:solidFill>
                <a:srgbClr val="000000"/>
              </a:solidFill>
              <a:prstDash val="solid"/>
              <a:miter lim="400000"/>
            </a:ln>
            <a:effectLst/>
          </p:spPr>
        </p:cxnSp>
        <p:cxnSp>
          <p:nvCxnSpPr>
            <p:cNvPr id="778" name="Connection Line"/>
            <p:cNvCxnSpPr>
              <a:stCxn id="1121" idx="0"/>
              <a:endCxn id="1100" idx="0"/>
            </p:cNvCxnSpPr>
            <p:nvPr/>
          </p:nvCxnSpPr>
          <p:spPr>
            <a:xfrm flipV="1">
              <a:off x="11904216" y="4476893"/>
              <a:ext cx="19051" cy="5334001"/>
            </a:xfrm>
            <a:prstGeom prst="straightConnector1">
              <a:avLst/>
            </a:prstGeom>
            <a:ln w="12700" cap="flat">
              <a:solidFill>
                <a:srgbClr val="000000"/>
              </a:solidFill>
              <a:prstDash val="solid"/>
              <a:miter lim="400000"/>
            </a:ln>
            <a:effectLst/>
          </p:spPr>
        </p:cxnSp>
        <p:cxnSp>
          <p:nvCxnSpPr>
            <p:cNvPr id="779" name="Connection Line"/>
            <p:cNvCxnSpPr>
              <a:stCxn id="1121" idx="0"/>
              <a:endCxn id="1101" idx="0"/>
            </p:cNvCxnSpPr>
            <p:nvPr/>
          </p:nvCxnSpPr>
          <p:spPr>
            <a:xfrm flipV="1">
              <a:off x="11904216" y="4476893"/>
              <a:ext cx="971552" cy="5334001"/>
            </a:xfrm>
            <a:prstGeom prst="straightConnector1">
              <a:avLst/>
            </a:prstGeom>
            <a:ln w="12700" cap="flat">
              <a:solidFill>
                <a:srgbClr val="000000"/>
              </a:solidFill>
              <a:prstDash val="solid"/>
              <a:miter lim="400000"/>
            </a:ln>
            <a:effectLst/>
          </p:spPr>
        </p:cxnSp>
        <p:cxnSp>
          <p:nvCxnSpPr>
            <p:cNvPr id="780" name="Connection Line"/>
            <p:cNvCxnSpPr>
              <a:stCxn id="1121" idx="0"/>
              <a:endCxn id="1102" idx="0"/>
            </p:cNvCxnSpPr>
            <p:nvPr/>
          </p:nvCxnSpPr>
          <p:spPr>
            <a:xfrm flipV="1">
              <a:off x="11904216" y="4476893"/>
              <a:ext cx="1924052" cy="5334001"/>
            </a:xfrm>
            <a:prstGeom prst="straightConnector1">
              <a:avLst/>
            </a:prstGeom>
            <a:ln w="12700" cap="flat">
              <a:solidFill>
                <a:srgbClr val="000000"/>
              </a:solidFill>
              <a:prstDash val="solid"/>
              <a:miter lim="400000"/>
            </a:ln>
            <a:effectLst/>
          </p:spPr>
        </p:cxnSp>
        <p:cxnSp>
          <p:nvCxnSpPr>
            <p:cNvPr id="781" name="Connection Line"/>
            <p:cNvCxnSpPr>
              <a:stCxn id="1121" idx="0"/>
              <a:endCxn id="1103" idx="0"/>
            </p:cNvCxnSpPr>
            <p:nvPr/>
          </p:nvCxnSpPr>
          <p:spPr>
            <a:xfrm flipV="1">
              <a:off x="11904216" y="4476893"/>
              <a:ext cx="2876552" cy="5334001"/>
            </a:xfrm>
            <a:prstGeom prst="straightConnector1">
              <a:avLst/>
            </a:prstGeom>
            <a:ln w="12700" cap="flat">
              <a:solidFill>
                <a:srgbClr val="000000"/>
              </a:solidFill>
              <a:prstDash val="solid"/>
              <a:miter lim="400000"/>
            </a:ln>
            <a:effectLst/>
          </p:spPr>
        </p:cxnSp>
        <p:cxnSp>
          <p:nvCxnSpPr>
            <p:cNvPr id="782" name="Connection Line"/>
            <p:cNvCxnSpPr>
              <a:stCxn id="1121" idx="0"/>
              <a:endCxn id="1104" idx="0"/>
            </p:cNvCxnSpPr>
            <p:nvPr/>
          </p:nvCxnSpPr>
          <p:spPr>
            <a:xfrm flipV="1">
              <a:off x="11904216" y="4476893"/>
              <a:ext cx="3829052" cy="5334001"/>
            </a:xfrm>
            <a:prstGeom prst="straightConnector1">
              <a:avLst/>
            </a:prstGeom>
            <a:ln w="12700" cap="flat">
              <a:solidFill>
                <a:srgbClr val="000000"/>
              </a:solidFill>
              <a:prstDash val="solid"/>
              <a:miter lim="400000"/>
            </a:ln>
            <a:effectLst/>
          </p:spPr>
        </p:cxnSp>
        <p:cxnSp>
          <p:nvCxnSpPr>
            <p:cNvPr id="783" name="Connection Line"/>
            <p:cNvCxnSpPr>
              <a:stCxn id="1121" idx="0"/>
              <a:endCxn id="1106" idx="0"/>
            </p:cNvCxnSpPr>
            <p:nvPr/>
          </p:nvCxnSpPr>
          <p:spPr>
            <a:xfrm flipV="1">
              <a:off x="11904216" y="4476893"/>
              <a:ext cx="5734052" cy="5334001"/>
            </a:xfrm>
            <a:prstGeom prst="straightConnector1">
              <a:avLst/>
            </a:prstGeom>
            <a:ln w="12700" cap="flat">
              <a:solidFill>
                <a:srgbClr val="000000"/>
              </a:solidFill>
              <a:prstDash val="solid"/>
              <a:miter lim="400000"/>
            </a:ln>
            <a:effectLst/>
          </p:spPr>
        </p:cxnSp>
        <p:cxnSp>
          <p:nvCxnSpPr>
            <p:cNvPr id="784" name="Connection Line"/>
            <p:cNvCxnSpPr>
              <a:stCxn id="1121" idx="0"/>
              <a:endCxn id="1105" idx="0"/>
            </p:cNvCxnSpPr>
            <p:nvPr/>
          </p:nvCxnSpPr>
          <p:spPr>
            <a:xfrm flipV="1">
              <a:off x="11904216" y="4476893"/>
              <a:ext cx="4781552" cy="5334001"/>
            </a:xfrm>
            <a:prstGeom prst="straightConnector1">
              <a:avLst/>
            </a:prstGeom>
            <a:ln w="12700" cap="flat">
              <a:solidFill>
                <a:srgbClr val="000000"/>
              </a:solidFill>
              <a:prstDash val="solid"/>
              <a:miter lim="400000"/>
            </a:ln>
            <a:effectLst/>
          </p:spPr>
        </p:cxnSp>
        <p:cxnSp>
          <p:nvCxnSpPr>
            <p:cNvPr id="785" name="Connection Line"/>
            <p:cNvCxnSpPr>
              <a:stCxn id="1121" idx="0"/>
              <a:endCxn id="1187" idx="0"/>
            </p:cNvCxnSpPr>
            <p:nvPr/>
          </p:nvCxnSpPr>
          <p:spPr>
            <a:xfrm flipV="1">
              <a:off x="11904216" y="4476893"/>
              <a:ext cx="7620002" cy="5334001"/>
            </a:xfrm>
            <a:prstGeom prst="straightConnector1">
              <a:avLst/>
            </a:prstGeom>
            <a:ln w="12700" cap="flat">
              <a:solidFill>
                <a:srgbClr val="000000"/>
              </a:solidFill>
              <a:prstDash val="solid"/>
              <a:miter lim="400000"/>
            </a:ln>
            <a:effectLst/>
          </p:spPr>
        </p:cxnSp>
        <p:cxnSp>
          <p:nvCxnSpPr>
            <p:cNvPr id="786" name="Connection Line"/>
            <p:cNvCxnSpPr>
              <a:stCxn id="1122" idx="0"/>
              <a:endCxn id="1092" idx="0"/>
            </p:cNvCxnSpPr>
            <p:nvPr/>
          </p:nvCxnSpPr>
          <p:spPr>
            <a:xfrm flipH="1" flipV="1">
              <a:off x="493267" y="4476893"/>
              <a:ext cx="12363451" cy="5334001"/>
            </a:xfrm>
            <a:prstGeom prst="straightConnector1">
              <a:avLst/>
            </a:prstGeom>
            <a:ln w="12700" cap="flat">
              <a:solidFill>
                <a:srgbClr val="000000"/>
              </a:solidFill>
              <a:prstDash val="solid"/>
              <a:miter lim="400000"/>
            </a:ln>
            <a:effectLst/>
          </p:spPr>
        </p:cxnSp>
        <p:cxnSp>
          <p:nvCxnSpPr>
            <p:cNvPr id="787" name="Connection Line"/>
            <p:cNvCxnSpPr>
              <a:stCxn id="1122" idx="0"/>
              <a:endCxn id="1183" idx="0"/>
            </p:cNvCxnSpPr>
            <p:nvPr/>
          </p:nvCxnSpPr>
          <p:spPr>
            <a:xfrm flipH="1" flipV="1">
              <a:off x="1445767" y="4476893"/>
              <a:ext cx="11410951" cy="5334001"/>
            </a:xfrm>
            <a:prstGeom prst="straightConnector1">
              <a:avLst/>
            </a:prstGeom>
            <a:ln w="12700" cap="flat">
              <a:solidFill>
                <a:srgbClr val="000000"/>
              </a:solidFill>
              <a:prstDash val="solid"/>
              <a:miter lim="400000"/>
            </a:ln>
            <a:effectLst/>
          </p:spPr>
        </p:cxnSp>
        <p:cxnSp>
          <p:nvCxnSpPr>
            <p:cNvPr id="788" name="Connection Line"/>
            <p:cNvCxnSpPr>
              <a:stCxn id="1122" idx="0"/>
              <a:endCxn id="1184" idx="0"/>
            </p:cNvCxnSpPr>
            <p:nvPr/>
          </p:nvCxnSpPr>
          <p:spPr>
            <a:xfrm flipH="1" flipV="1">
              <a:off x="2398267" y="4476893"/>
              <a:ext cx="10458451" cy="5334001"/>
            </a:xfrm>
            <a:prstGeom prst="straightConnector1">
              <a:avLst/>
            </a:prstGeom>
            <a:ln w="12700" cap="flat">
              <a:solidFill>
                <a:srgbClr val="000000"/>
              </a:solidFill>
              <a:prstDash val="solid"/>
              <a:miter lim="400000"/>
            </a:ln>
            <a:effectLst/>
          </p:spPr>
        </p:cxnSp>
        <p:cxnSp>
          <p:nvCxnSpPr>
            <p:cNvPr id="789" name="Connection Line"/>
            <p:cNvCxnSpPr>
              <a:stCxn id="1122" idx="0"/>
              <a:endCxn id="1185" idx="0"/>
            </p:cNvCxnSpPr>
            <p:nvPr/>
          </p:nvCxnSpPr>
          <p:spPr>
            <a:xfrm flipH="1" flipV="1">
              <a:off x="3350766" y="4476893"/>
              <a:ext cx="9505952" cy="5334001"/>
            </a:xfrm>
            <a:prstGeom prst="straightConnector1">
              <a:avLst/>
            </a:prstGeom>
            <a:ln w="12700" cap="flat">
              <a:solidFill>
                <a:srgbClr val="000000"/>
              </a:solidFill>
              <a:prstDash val="solid"/>
              <a:miter lim="400000"/>
            </a:ln>
            <a:effectLst/>
          </p:spPr>
        </p:cxnSp>
        <p:cxnSp>
          <p:nvCxnSpPr>
            <p:cNvPr id="790" name="Connection Line"/>
            <p:cNvCxnSpPr>
              <a:stCxn id="1122" idx="0"/>
              <a:endCxn id="1186" idx="0"/>
            </p:cNvCxnSpPr>
            <p:nvPr/>
          </p:nvCxnSpPr>
          <p:spPr>
            <a:xfrm flipH="1" flipV="1">
              <a:off x="4303266" y="4476893"/>
              <a:ext cx="8553452" cy="5334001"/>
            </a:xfrm>
            <a:prstGeom prst="straightConnector1">
              <a:avLst/>
            </a:prstGeom>
            <a:ln w="12700" cap="flat">
              <a:solidFill>
                <a:srgbClr val="000000"/>
              </a:solidFill>
              <a:prstDash val="solid"/>
              <a:miter lim="400000"/>
            </a:ln>
            <a:effectLst/>
          </p:spPr>
        </p:cxnSp>
        <p:cxnSp>
          <p:nvCxnSpPr>
            <p:cNvPr id="791" name="Connection Line"/>
            <p:cNvCxnSpPr>
              <a:stCxn id="1122" idx="0"/>
              <a:endCxn id="1093" idx="0"/>
            </p:cNvCxnSpPr>
            <p:nvPr/>
          </p:nvCxnSpPr>
          <p:spPr>
            <a:xfrm flipH="1" flipV="1">
              <a:off x="5255766" y="4476893"/>
              <a:ext cx="7600952" cy="5334001"/>
            </a:xfrm>
            <a:prstGeom prst="straightConnector1">
              <a:avLst/>
            </a:prstGeom>
            <a:ln w="12700" cap="flat">
              <a:solidFill>
                <a:srgbClr val="000000"/>
              </a:solidFill>
              <a:prstDash val="solid"/>
              <a:miter lim="400000"/>
            </a:ln>
            <a:effectLst/>
          </p:spPr>
        </p:cxnSp>
        <p:cxnSp>
          <p:nvCxnSpPr>
            <p:cNvPr id="792" name="Connection Line"/>
            <p:cNvCxnSpPr>
              <a:stCxn id="1122" idx="0"/>
              <a:endCxn id="1094" idx="0"/>
            </p:cNvCxnSpPr>
            <p:nvPr/>
          </p:nvCxnSpPr>
          <p:spPr>
            <a:xfrm flipH="1" flipV="1">
              <a:off x="6208266" y="4476893"/>
              <a:ext cx="6648452" cy="5334001"/>
            </a:xfrm>
            <a:prstGeom prst="straightConnector1">
              <a:avLst/>
            </a:prstGeom>
            <a:ln w="12700" cap="flat">
              <a:solidFill>
                <a:srgbClr val="000000"/>
              </a:solidFill>
              <a:prstDash val="solid"/>
              <a:miter lim="400000"/>
            </a:ln>
            <a:effectLst/>
          </p:spPr>
        </p:cxnSp>
        <p:cxnSp>
          <p:nvCxnSpPr>
            <p:cNvPr id="793" name="Connection Line"/>
            <p:cNvCxnSpPr>
              <a:stCxn id="1122" idx="0"/>
              <a:endCxn id="1095" idx="0"/>
            </p:cNvCxnSpPr>
            <p:nvPr/>
          </p:nvCxnSpPr>
          <p:spPr>
            <a:xfrm flipH="1" flipV="1">
              <a:off x="7160766" y="4476893"/>
              <a:ext cx="5695952" cy="5334001"/>
            </a:xfrm>
            <a:prstGeom prst="straightConnector1">
              <a:avLst/>
            </a:prstGeom>
            <a:ln w="12700" cap="flat">
              <a:solidFill>
                <a:srgbClr val="000000"/>
              </a:solidFill>
              <a:prstDash val="solid"/>
              <a:miter lim="400000"/>
            </a:ln>
            <a:effectLst/>
          </p:spPr>
        </p:cxnSp>
        <p:cxnSp>
          <p:nvCxnSpPr>
            <p:cNvPr id="794" name="Connection Line"/>
            <p:cNvCxnSpPr>
              <a:stCxn id="1122" idx="0"/>
              <a:endCxn id="1096" idx="0"/>
            </p:cNvCxnSpPr>
            <p:nvPr/>
          </p:nvCxnSpPr>
          <p:spPr>
            <a:xfrm flipH="1" flipV="1">
              <a:off x="8113266" y="4476893"/>
              <a:ext cx="4743452" cy="5334001"/>
            </a:xfrm>
            <a:prstGeom prst="straightConnector1">
              <a:avLst/>
            </a:prstGeom>
            <a:ln w="12700" cap="flat">
              <a:solidFill>
                <a:srgbClr val="000000"/>
              </a:solidFill>
              <a:prstDash val="solid"/>
              <a:miter lim="400000"/>
            </a:ln>
            <a:effectLst/>
          </p:spPr>
        </p:cxnSp>
        <p:cxnSp>
          <p:nvCxnSpPr>
            <p:cNvPr id="795" name="Connection Line"/>
            <p:cNvCxnSpPr>
              <a:stCxn id="1122" idx="0"/>
              <a:endCxn id="1097" idx="0"/>
            </p:cNvCxnSpPr>
            <p:nvPr/>
          </p:nvCxnSpPr>
          <p:spPr>
            <a:xfrm flipH="1" flipV="1">
              <a:off x="9065766" y="4476893"/>
              <a:ext cx="3790952" cy="5334001"/>
            </a:xfrm>
            <a:prstGeom prst="straightConnector1">
              <a:avLst/>
            </a:prstGeom>
            <a:ln w="12700" cap="flat">
              <a:solidFill>
                <a:srgbClr val="000000"/>
              </a:solidFill>
              <a:prstDash val="solid"/>
              <a:miter lim="400000"/>
            </a:ln>
            <a:effectLst/>
          </p:spPr>
        </p:cxnSp>
        <p:cxnSp>
          <p:nvCxnSpPr>
            <p:cNvPr id="796" name="Connection Line"/>
            <p:cNvCxnSpPr>
              <a:stCxn id="1122" idx="0"/>
              <a:endCxn id="1098" idx="0"/>
            </p:cNvCxnSpPr>
            <p:nvPr/>
          </p:nvCxnSpPr>
          <p:spPr>
            <a:xfrm flipH="1" flipV="1">
              <a:off x="10018266" y="4476893"/>
              <a:ext cx="2838452" cy="5334001"/>
            </a:xfrm>
            <a:prstGeom prst="straightConnector1">
              <a:avLst/>
            </a:prstGeom>
            <a:ln w="12700" cap="flat">
              <a:solidFill>
                <a:srgbClr val="000000"/>
              </a:solidFill>
              <a:prstDash val="solid"/>
              <a:miter lim="400000"/>
            </a:ln>
            <a:effectLst/>
          </p:spPr>
        </p:cxnSp>
        <p:cxnSp>
          <p:nvCxnSpPr>
            <p:cNvPr id="797" name="Connection Line"/>
            <p:cNvCxnSpPr>
              <a:stCxn id="1122" idx="0"/>
              <a:endCxn id="1099" idx="0"/>
            </p:cNvCxnSpPr>
            <p:nvPr/>
          </p:nvCxnSpPr>
          <p:spPr>
            <a:xfrm flipH="1" flipV="1">
              <a:off x="10970766" y="4476893"/>
              <a:ext cx="1885952" cy="5334001"/>
            </a:xfrm>
            <a:prstGeom prst="straightConnector1">
              <a:avLst/>
            </a:prstGeom>
            <a:ln w="12700" cap="flat">
              <a:solidFill>
                <a:srgbClr val="000000"/>
              </a:solidFill>
              <a:prstDash val="solid"/>
              <a:miter lim="400000"/>
            </a:ln>
            <a:effectLst/>
          </p:spPr>
        </p:cxnSp>
        <p:cxnSp>
          <p:nvCxnSpPr>
            <p:cNvPr id="798" name="Connection Line"/>
            <p:cNvCxnSpPr>
              <a:stCxn id="1122" idx="0"/>
              <a:endCxn id="1100" idx="0"/>
            </p:cNvCxnSpPr>
            <p:nvPr/>
          </p:nvCxnSpPr>
          <p:spPr>
            <a:xfrm flipH="1" flipV="1">
              <a:off x="11923266" y="4476893"/>
              <a:ext cx="933452" cy="5334001"/>
            </a:xfrm>
            <a:prstGeom prst="straightConnector1">
              <a:avLst/>
            </a:prstGeom>
            <a:ln w="12700" cap="flat">
              <a:solidFill>
                <a:srgbClr val="000000"/>
              </a:solidFill>
              <a:prstDash val="solid"/>
              <a:miter lim="400000"/>
            </a:ln>
            <a:effectLst/>
          </p:spPr>
        </p:cxnSp>
        <p:cxnSp>
          <p:nvCxnSpPr>
            <p:cNvPr id="799" name="Connection Line"/>
            <p:cNvCxnSpPr>
              <a:stCxn id="1122" idx="0"/>
              <a:endCxn id="1101" idx="0"/>
            </p:cNvCxnSpPr>
            <p:nvPr/>
          </p:nvCxnSpPr>
          <p:spPr>
            <a:xfrm flipV="1">
              <a:off x="12856717" y="4476893"/>
              <a:ext cx="19051" cy="5334001"/>
            </a:xfrm>
            <a:prstGeom prst="straightConnector1">
              <a:avLst/>
            </a:prstGeom>
            <a:ln w="12700" cap="flat">
              <a:solidFill>
                <a:srgbClr val="000000"/>
              </a:solidFill>
              <a:prstDash val="solid"/>
              <a:miter lim="400000"/>
            </a:ln>
            <a:effectLst/>
          </p:spPr>
        </p:cxnSp>
        <p:cxnSp>
          <p:nvCxnSpPr>
            <p:cNvPr id="800" name="Connection Line"/>
            <p:cNvCxnSpPr>
              <a:stCxn id="1122" idx="0"/>
              <a:endCxn id="1102" idx="0"/>
            </p:cNvCxnSpPr>
            <p:nvPr/>
          </p:nvCxnSpPr>
          <p:spPr>
            <a:xfrm flipV="1">
              <a:off x="12856717" y="4476893"/>
              <a:ext cx="971551" cy="5334001"/>
            </a:xfrm>
            <a:prstGeom prst="straightConnector1">
              <a:avLst/>
            </a:prstGeom>
            <a:ln w="12700" cap="flat">
              <a:solidFill>
                <a:srgbClr val="000000"/>
              </a:solidFill>
              <a:prstDash val="solid"/>
              <a:miter lim="400000"/>
            </a:ln>
            <a:effectLst/>
          </p:spPr>
        </p:cxnSp>
        <p:cxnSp>
          <p:nvCxnSpPr>
            <p:cNvPr id="801" name="Connection Line"/>
            <p:cNvCxnSpPr>
              <a:stCxn id="1122" idx="0"/>
              <a:endCxn id="1103" idx="0"/>
            </p:cNvCxnSpPr>
            <p:nvPr/>
          </p:nvCxnSpPr>
          <p:spPr>
            <a:xfrm flipV="1">
              <a:off x="12856717" y="4476893"/>
              <a:ext cx="1924051" cy="5334001"/>
            </a:xfrm>
            <a:prstGeom prst="straightConnector1">
              <a:avLst/>
            </a:prstGeom>
            <a:ln w="12700" cap="flat">
              <a:solidFill>
                <a:srgbClr val="000000"/>
              </a:solidFill>
              <a:prstDash val="solid"/>
              <a:miter lim="400000"/>
            </a:ln>
            <a:effectLst/>
          </p:spPr>
        </p:cxnSp>
        <p:cxnSp>
          <p:nvCxnSpPr>
            <p:cNvPr id="802" name="Connection Line"/>
            <p:cNvCxnSpPr>
              <a:stCxn id="1122" idx="0"/>
              <a:endCxn id="1104" idx="0"/>
            </p:cNvCxnSpPr>
            <p:nvPr/>
          </p:nvCxnSpPr>
          <p:spPr>
            <a:xfrm flipV="1">
              <a:off x="12856717" y="4476893"/>
              <a:ext cx="2876551" cy="5334001"/>
            </a:xfrm>
            <a:prstGeom prst="straightConnector1">
              <a:avLst/>
            </a:prstGeom>
            <a:ln w="12700" cap="flat">
              <a:solidFill>
                <a:srgbClr val="000000"/>
              </a:solidFill>
              <a:prstDash val="solid"/>
              <a:miter lim="400000"/>
            </a:ln>
            <a:effectLst/>
          </p:spPr>
        </p:cxnSp>
        <p:cxnSp>
          <p:nvCxnSpPr>
            <p:cNvPr id="803" name="Connection Line"/>
            <p:cNvCxnSpPr>
              <a:stCxn id="1122" idx="0"/>
              <a:endCxn id="1106" idx="0"/>
            </p:cNvCxnSpPr>
            <p:nvPr/>
          </p:nvCxnSpPr>
          <p:spPr>
            <a:xfrm flipV="1">
              <a:off x="12856717" y="4476893"/>
              <a:ext cx="4781551" cy="5334001"/>
            </a:xfrm>
            <a:prstGeom prst="straightConnector1">
              <a:avLst/>
            </a:prstGeom>
            <a:ln w="12700" cap="flat">
              <a:solidFill>
                <a:srgbClr val="000000"/>
              </a:solidFill>
              <a:prstDash val="solid"/>
              <a:miter lim="400000"/>
            </a:ln>
            <a:effectLst/>
          </p:spPr>
        </p:cxnSp>
        <p:cxnSp>
          <p:nvCxnSpPr>
            <p:cNvPr id="804" name="Connection Line"/>
            <p:cNvCxnSpPr>
              <a:stCxn id="1122" idx="0"/>
              <a:endCxn id="1105" idx="0"/>
            </p:cNvCxnSpPr>
            <p:nvPr/>
          </p:nvCxnSpPr>
          <p:spPr>
            <a:xfrm flipV="1">
              <a:off x="12856717" y="4476893"/>
              <a:ext cx="3829051" cy="5334001"/>
            </a:xfrm>
            <a:prstGeom prst="straightConnector1">
              <a:avLst/>
            </a:prstGeom>
            <a:ln w="12700" cap="flat">
              <a:solidFill>
                <a:srgbClr val="000000"/>
              </a:solidFill>
              <a:prstDash val="solid"/>
              <a:miter lim="400000"/>
            </a:ln>
            <a:effectLst/>
          </p:spPr>
        </p:cxnSp>
        <p:cxnSp>
          <p:nvCxnSpPr>
            <p:cNvPr id="805" name="Connection Line"/>
            <p:cNvCxnSpPr>
              <a:stCxn id="1123" idx="0"/>
              <a:endCxn id="1092" idx="0"/>
            </p:cNvCxnSpPr>
            <p:nvPr/>
          </p:nvCxnSpPr>
          <p:spPr>
            <a:xfrm flipH="1" flipV="1">
              <a:off x="493267" y="4476893"/>
              <a:ext cx="13315951" cy="5334001"/>
            </a:xfrm>
            <a:prstGeom prst="straightConnector1">
              <a:avLst/>
            </a:prstGeom>
            <a:ln w="12700" cap="flat">
              <a:solidFill>
                <a:srgbClr val="000000"/>
              </a:solidFill>
              <a:prstDash val="solid"/>
              <a:miter lim="400000"/>
            </a:ln>
            <a:effectLst/>
          </p:spPr>
        </p:cxnSp>
        <p:cxnSp>
          <p:nvCxnSpPr>
            <p:cNvPr id="806" name="Connection Line"/>
            <p:cNvCxnSpPr>
              <a:stCxn id="1123" idx="0"/>
              <a:endCxn id="1183" idx="0"/>
            </p:cNvCxnSpPr>
            <p:nvPr/>
          </p:nvCxnSpPr>
          <p:spPr>
            <a:xfrm flipH="1" flipV="1">
              <a:off x="1445767" y="4476893"/>
              <a:ext cx="12363451" cy="5334001"/>
            </a:xfrm>
            <a:prstGeom prst="straightConnector1">
              <a:avLst/>
            </a:prstGeom>
            <a:ln w="12700" cap="flat">
              <a:solidFill>
                <a:srgbClr val="000000"/>
              </a:solidFill>
              <a:prstDash val="solid"/>
              <a:miter lim="400000"/>
            </a:ln>
            <a:effectLst/>
          </p:spPr>
        </p:cxnSp>
        <p:cxnSp>
          <p:nvCxnSpPr>
            <p:cNvPr id="807" name="Connection Line"/>
            <p:cNvCxnSpPr>
              <a:stCxn id="1123" idx="0"/>
              <a:endCxn id="1184" idx="0"/>
            </p:cNvCxnSpPr>
            <p:nvPr/>
          </p:nvCxnSpPr>
          <p:spPr>
            <a:xfrm flipH="1" flipV="1">
              <a:off x="2398267" y="4476893"/>
              <a:ext cx="11410951" cy="5334001"/>
            </a:xfrm>
            <a:prstGeom prst="straightConnector1">
              <a:avLst/>
            </a:prstGeom>
            <a:ln w="12700" cap="flat">
              <a:solidFill>
                <a:srgbClr val="000000"/>
              </a:solidFill>
              <a:prstDash val="solid"/>
              <a:miter lim="400000"/>
            </a:ln>
            <a:effectLst/>
          </p:spPr>
        </p:cxnSp>
        <p:cxnSp>
          <p:nvCxnSpPr>
            <p:cNvPr id="808" name="Connection Line"/>
            <p:cNvCxnSpPr>
              <a:stCxn id="1123" idx="0"/>
              <a:endCxn id="1185" idx="0"/>
            </p:cNvCxnSpPr>
            <p:nvPr/>
          </p:nvCxnSpPr>
          <p:spPr>
            <a:xfrm flipH="1" flipV="1">
              <a:off x="3350766" y="4476893"/>
              <a:ext cx="10458452" cy="5334001"/>
            </a:xfrm>
            <a:prstGeom prst="straightConnector1">
              <a:avLst/>
            </a:prstGeom>
            <a:ln w="12700" cap="flat">
              <a:solidFill>
                <a:srgbClr val="000000"/>
              </a:solidFill>
              <a:prstDash val="solid"/>
              <a:miter lim="400000"/>
            </a:ln>
            <a:effectLst/>
          </p:spPr>
        </p:cxnSp>
        <p:cxnSp>
          <p:nvCxnSpPr>
            <p:cNvPr id="809" name="Connection Line"/>
            <p:cNvCxnSpPr>
              <a:stCxn id="1123" idx="0"/>
              <a:endCxn id="1186" idx="0"/>
            </p:cNvCxnSpPr>
            <p:nvPr/>
          </p:nvCxnSpPr>
          <p:spPr>
            <a:xfrm flipH="1" flipV="1">
              <a:off x="4303266" y="4476893"/>
              <a:ext cx="9505952" cy="5334001"/>
            </a:xfrm>
            <a:prstGeom prst="straightConnector1">
              <a:avLst/>
            </a:prstGeom>
            <a:ln w="12700" cap="flat">
              <a:solidFill>
                <a:srgbClr val="000000"/>
              </a:solidFill>
              <a:prstDash val="solid"/>
              <a:miter lim="400000"/>
            </a:ln>
            <a:effectLst/>
          </p:spPr>
        </p:cxnSp>
        <p:cxnSp>
          <p:nvCxnSpPr>
            <p:cNvPr id="810" name="Connection Line"/>
            <p:cNvCxnSpPr>
              <a:stCxn id="1123" idx="0"/>
              <a:endCxn id="1093" idx="0"/>
            </p:cNvCxnSpPr>
            <p:nvPr/>
          </p:nvCxnSpPr>
          <p:spPr>
            <a:xfrm flipH="1" flipV="1">
              <a:off x="5255766" y="4476893"/>
              <a:ext cx="8553452" cy="5334001"/>
            </a:xfrm>
            <a:prstGeom prst="straightConnector1">
              <a:avLst/>
            </a:prstGeom>
            <a:ln w="12700" cap="flat">
              <a:solidFill>
                <a:srgbClr val="000000"/>
              </a:solidFill>
              <a:prstDash val="solid"/>
              <a:miter lim="400000"/>
            </a:ln>
            <a:effectLst/>
          </p:spPr>
        </p:cxnSp>
        <p:cxnSp>
          <p:nvCxnSpPr>
            <p:cNvPr id="811" name="Connection Line"/>
            <p:cNvCxnSpPr>
              <a:stCxn id="1123" idx="0"/>
              <a:endCxn id="1094" idx="0"/>
            </p:cNvCxnSpPr>
            <p:nvPr/>
          </p:nvCxnSpPr>
          <p:spPr>
            <a:xfrm flipH="1" flipV="1">
              <a:off x="6208266" y="4476893"/>
              <a:ext cx="7600952" cy="5334001"/>
            </a:xfrm>
            <a:prstGeom prst="straightConnector1">
              <a:avLst/>
            </a:prstGeom>
            <a:ln w="12700" cap="flat">
              <a:solidFill>
                <a:srgbClr val="000000"/>
              </a:solidFill>
              <a:prstDash val="solid"/>
              <a:miter lim="400000"/>
            </a:ln>
            <a:effectLst/>
          </p:spPr>
        </p:cxnSp>
        <p:cxnSp>
          <p:nvCxnSpPr>
            <p:cNvPr id="812" name="Connection Line"/>
            <p:cNvCxnSpPr>
              <a:stCxn id="1123" idx="0"/>
              <a:endCxn id="1095" idx="0"/>
            </p:cNvCxnSpPr>
            <p:nvPr/>
          </p:nvCxnSpPr>
          <p:spPr>
            <a:xfrm flipH="1" flipV="1">
              <a:off x="7160766" y="4476893"/>
              <a:ext cx="6648452" cy="5334001"/>
            </a:xfrm>
            <a:prstGeom prst="straightConnector1">
              <a:avLst/>
            </a:prstGeom>
            <a:ln w="12700" cap="flat">
              <a:solidFill>
                <a:srgbClr val="000000"/>
              </a:solidFill>
              <a:prstDash val="solid"/>
              <a:miter lim="400000"/>
            </a:ln>
            <a:effectLst/>
          </p:spPr>
        </p:cxnSp>
        <p:cxnSp>
          <p:nvCxnSpPr>
            <p:cNvPr id="813" name="Connection Line"/>
            <p:cNvCxnSpPr>
              <a:stCxn id="1123" idx="0"/>
              <a:endCxn id="1096" idx="0"/>
            </p:cNvCxnSpPr>
            <p:nvPr/>
          </p:nvCxnSpPr>
          <p:spPr>
            <a:xfrm flipH="1" flipV="1">
              <a:off x="8113266" y="4476893"/>
              <a:ext cx="5695952" cy="5334001"/>
            </a:xfrm>
            <a:prstGeom prst="straightConnector1">
              <a:avLst/>
            </a:prstGeom>
            <a:ln w="12700" cap="flat">
              <a:solidFill>
                <a:srgbClr val="000000"/>
              </a:solidFill>
              <a:prstDash val="solid"/>
              <a:miter lim="400000"/>
            </a:ln>
            <a:effectLst/>
          </p:spPr>
        </p:cxnSp>
        <p:cxnSp>
          <p:nvCxnSpPr>
            <p:cNvPr id="814" name="Connection Line"/>
            <p:cNvCxnSpPr>
              <a:stCxn id="1123" idx="0"/>
              <a:endCxn id="1097" idx="0"/>
            </p:cNvCxnSpPr>
            <p:nvPr/>
          </p:nvCxnSpPr>
          <p:spPr>
            <a:xfrm flipH="1" flipV="1">
              <a:off x="9065766" y="4476893"/>
              <a:ext cx="4743452" cy="5334001"/>
            </a:xfrm>
            <a:prstGeom prst="straightConnector1">
              <a:avLst/>
            </a:prstGeom>
            <a:ln w="12700" cap="flat">
              <a:solidFill>
                <a:srgbClr val="000000"/>
              </a:solidFill>
              <a:prstDash val="solid"/>
              <a:miter lim="400000"/>
            </a:ln>
            <a:effectLst/>
          </p:spPr>
        </p:cxnSp>
        <p:cxnSp>
          <p:nvCxnSpPr>
            <p:cNvPr id="815" name="Connection Line"/>
            <p:cNvCxnSpPr>
              <a:stCxn id="1123" idx="0"/>
              <a:endCxn id="1098" idx="0"/>
            </p:cNvCxnSpPr>
            <p:nvPr/>
          </p:nvCxnSpPr>
          <p:spPr>
            <a:xfrm flipH="1" flipV="1">
              <a:off x="10018266" y="4476893"/>
              <a:ext cx="3790952" cy="5334001"/>
            </a:xfrm>
            <a:prstGeom prst="straightConnector1">
              <a:avLst/>
            </a:prstGeom>
            <a:ln w="12700" cap="flat">
              <a:solidFill>
                <a:srgbClr val="000000"/>
              </a:solidFill>
              <a:prstDash val="solid"/>
              <a:miter lim="400000"/>
            </a:ln>
            <a:effectLst/>
          </p:spPr>
        </p:cxnSp>
        <p:cxnSp>
          <p:nvCxnSpPr>
            <p:cNvPr id="816" name="Connection Line"/>
            <p:cNvCxnSpPr>
              <a:stCxn id="1123" idx="0"/>
              <a:endCxn id="1099" idx="0"/>
            </p:cNvCxnSpPr>
            <p:nvPr/>
          </p:nvCxnSpPr>
          <p:spPr>
            <a:xfrm flipH="1" flipV="1">
              <a:off x="10970766" y="4476893"/>
              <a:ext cx="2838452" cy="5334001"/>
            </a:xfrm>
            <a:prstGeom prst="straightConnector1">
              <a:avLst/>
            </a:prstGeom>
            <a:ln w="12700" cap="flat">
              <a:solidFill>
                <a:srgbClr val="000000"/>
              </a:solidFill>
              <a:prstDash val="solid"/>
              <a:miter lim="400000"/>
            </a:ln>
            <a:effectLst/>
          </p:spPr>
        </p:cxnSp>
        <p:cxnSp>
          <p:nvCxnSpPr>
            <p:cNvPr id="817" name="Connection Line"/>
            <p:cNvCxnSpPr>
              <a:stCxn id="1123" idx="0"/>
              <a:endCxn id="1100" idx="0"/>
            </p:cNvCxnSpPr>
            <p:nvPr/>
          </p:nvCxnSpPr>
          <p:spPr>
            <a:xfrm flipH="1" flipV="1">
              <a:off x="11923266" y="4476893"/>
              <a:ext cx="1885952" cy="5334001"/>
            </a:xfrm>
            <a:prstGeom prst="straightConnector1">
              <a:avLst/>
            </a:prstGeom>
            <a:ln w="12700" cap="flat">
              <a:solidFill>
                <a:srgbClr val="000000"/>
              </a:solidFill>
              <a:prstDash val="solid"/>
              <a:miter lim="400000"/>
            </a:ln>
            <a:effectLst/>
          </p:spPr>
        </p:cxnSp>
        <p:cxnSp>
          <p:nvCxnSpPr>
            <p:cNvPr id="818" name="Connection Line"/>
            <p:cNvCxnSpPr>
              <a:stCxn id="1123" idx="0"/>
              <a:endCxn id="1101" idx="0"/>
            </p:cNvCxnSpPr>
            <p:nvPr/>
          </p:nvCxnSpPr>
          <p:spPr>
            <a:xfrm flipH="1" flipV="1">
              <a:off x="12875767" y="4476893"/>
              <a:ext cx="933451" cy="5334001"/>
            </a:xfrm>
            <a:prstGeom prst="straightConnector1">
              <a:avLst/>
            </a:prstGeom>
            <a:ln w="12700" cap="flat">
              <a:solidFill>
                <a:srgbClr val="000000"/>
              </a:solidFill>
              <a:prstDash val="solid"/>
              <a:miter lim="400000"/>
            </a:ln>
            <a:effectLst/>
          </p:spPr>
        </p:cxnSp>
        <p:cxnSp>
          <p:nvCxnSpPr>
            <p:cNvPr id="819" name="Connection Line"/>
            <p:cNvCxnSpPr>
              <a:stCxn id="1123" idx="0"/>
              <a:endCxn id="1102" idx="0"/>
            </p:cNvCxnSpPr>
            <p:nvPr/>
          </p:nvCxnSpPr>
          <p:spPr>
            <a:xfrm flipV="1">
              <a:off x="13809217" y="4476893"/>
              <a:ext cx="19051" cy="5334001"/>
            </a:xfrm>
            <a:prstGeom prst="straightConnector1">
              <a:avLst/>
            </a:prstGeom>
            <a:ln w="12700" cap="flat">
              <a:solidFill>
                <a:srgbClr val="000000"/>
              </a:solidFill>
              <a:prstDash val="solid"/>
              <a:miter lim="400000"/>
            </a:ln>
            <a:effectLst/>
          </p:spPr>
        </p:cxnSp>
        <p:cxnSp>
          <p:nvCxnSpPr>
            <p:cNvPr id="820" name="Connection Line"/>
            <p:cNvCxnSpPr>
              <a:stCxn id="1123" idx="0"/>
              <a:endCxn id="1103" idx="0"/>
            </p:cNvCxnSpPr>
            <p:nvPr/>
          </p:nvCxnSpPr>
          <p:spPr>
            <a:xfrm flipV="1">
              <a:off x="13809217" y="4476893"/>
              <a:ext cx="971551" cy="5334001"/>
            </a:xfrm>
            <a:prstGeom prst="straightConnector1">
              <a:avLst/>
            </a:prstGeom>
            <a:ln w="12700" cap="flat">
              <a:solidFill>
                <a:srgbClr val="000000"/>
              </a:solidFill>
              <a:prstDash val="solid"/>
              <a:miter lim="400000"/>
            </a:ln>
            <a:effectLst/>
          </p:spPr>
        </p:cxnSp>
        <p:cxnSp>
          <p:nvCxnSpPr>
            <p:cNvPr id="821" name="Connection Line"/>
            <p:cNvCxnSpPr>
              <a:stCxn id="1123" idx="0"/>
              <a:endCxn id="1104" idx="0"/>
            </p:cNvCxnSpPr>
            <p:nvPr/>
          </p:nvCxnSpPr>
          <p:spPr>
            <a:xfrm flipV="1">
              <a:off x="13809217" y="4476893"/>
              <a:ext cx="1924051" cy="5334001"/>
            </a:xfrm>
            <a:prstGeom prst="straightConnector1">
              <a:avLst/>
            </a:prstGeom>
            <a:ln w="12700" cap="flat">
              <a:solidFill>
                <a:srgbClr val="000000"/>
              </a:solidFill>
              <a:prstDash val="solid"/>
              <a:miter lim="400000"/>
            </a:ln>
            <a:effectLst/>
          </p:spPr>
        </p:cxnSp>
        <p:cxnSp>
          <p:nvCxnSpPr>
            <p:cNvPr id="822" name="Connection Line"/>
            <p:cNvCxnSpPr>
              <a:stCxn id="1123" idx="0"/>
              <a:endCxn id="1106" idx="0"/>
            </p:cNvCxnSpPr>
            <p:nvPr/>
          </p:nvCxnSpPr>
          <p:spPr>
            <a:xfrm flipV="1">
              <a:off x="13809217" y="4476893"/>
              <a:ext cx="3829051" cy="5334001"/>
            </a:xfrm>
            <a:prstGeom prst="straightConnector1">
              <a:avLst/>
            </a:prstGeom>
            <a:ln w="12700" cap="flat">
              <a:solidFill>
                <a:srgbClr val="000000"/>
              </a:solidFill>
              <a:prstDash val="solid"/>
              <a:miter lim="400000"/>
            </a:ln>
            <a:effectLst/>
          </p:spPr>
        </p:cxnSp>
        <p:cxnSp>
          <p:nvCxnSpPr>
            <p:cNvPr id="823" name="Connection Line"/>
            <p:cNvCxnSpPr>
              <a:stCxn id="1123" idx="0"/>
              <a:endCxn id="1105" idx="0"/>
            </p:cNvCxnSpPr>
            <p:nvPr/>
          </p:nvCxnSpPr>
          <p:spPr>
            <a:xfrm flipV="1">
              <a:off x="13809217" y="4476893"/>
              <a:ext cx="2876551" cy="5334001"/>
            </a:xfrm>
            <a:prstGeom prst="straightConnector1">
              <a:avLst/>
            </a:prstGeom>
            <a:ln w="12700" cap="flat">
              <a:solidFill>
                <a:srgbClr val="000000"/>
              </a:solidFill>
              <a:prstDash val="solid"/>
              <a:miter lim="400000"/>
            </a:ln>
            <a:effectLst/>
          </p:spPr>
        </p:cxnSp>
        <p:cxnSp>
          <p:nvCxnSpPr>
            <p:cNvPr id="824" name="Connection Line"/>
            <p:cNvCxnSpPr>
              <a:stCxn id="1122" idx="0"/>
              <a:endCxn id="1187" idx="0"/>
            </p:cNvCxnSpPr>
            <p:nvPr/>
          </p:nvCxnSpPr>
          <p:spPr>
            <a:xfrm flipV="1">
              <a:off x="12856717" y="4476893"/>
              <a:ext cx="6667501" cy="5334001"/>
            </a:xfrm>
            <a:prstGeom prst="straightConnector1">
              <a:avLst/>
            </a:prstGeom>
            <a:ln w="12700" cap="flat">
              <a:solidFill>
                <a:srgbClr val="000000"/>
              </a:solidFill>
              <a:prstDash val="solid"/>
              <a:miter lim="400000"/>
            </a:ln>
            <a:effectLst/>
          </p:spPr>
        </p:cxnSp>
        <p:cxnSp>
          <p:nvCxnSpPr>
            <p:cNvPr id="825" name="Connection Line"/>
            <p:cNvCxnSpPr>
              <a:stCxn id="1123" idx="0"/>
              <a:endCxn id="1107" idx="0"/>
            </p:cNvCxnSpPr>
            <p:nvPr/>
          </p:nvCxnSpPr>
          <p:spPr>
            <a:xfrm flipV="1">
              <a:off x="13809217" y="4476893"/>
              <a:ext cx="4762501" cy="5334001"/>
            </a:xfrm>
            <a:prstGeom prst="straightConnector1">
              <a:avLst/>
            </a:prstGeom>
            <a:ln w="12700" cap="flat">
              <a:solidFill>
                <a:srgbClr val="000000"/>
              </a:solidFill>
              <a:prstDash val="solid"/>
              <a:miter lim="400000"/>
            </a:ln>
            <a:effectLst/>
          </p:spPr>
        </p:cxnSp>
        <p:cxnSp>
          <p:nvCxnSpPr>
            <p:cNvPr id="826" name="Connection Line"/>
            <p:cNvCxnSpPr>
              <a:stCxn id="1123" idx="0"/>
              <a:endCxn id="1187" idx="0"/>
            </p:cNvCxnSpPr>
            <p:nvPr/>
          </p:nvCxnSpPr>
          <p:spPr>
            <a:xfrm flipV="1">
              <a:off x="13809217" y="4476893"/>
              <a:ext cx="5715001" cy="5334001"/>
            </a:xfrm>
            <a:prstGeom prst="straightConnector1">
              <a:avLst/>
            </a:prstGeom>
            <a:ln w="12700" cap="flat">
              <a:solidFill>
                <a:srgbClr val="000000"/>
              </a:solidFill>
              <a:prstDash val="solid"/>
              <a:miter lim="400000"/>
            </a:ln>
            <a:effectLst/>
          </p:spPr>
        </p:cxnSp>
        <p:cxnSp>
          <p:nvCxnSpPr>
            <p:cNvPr id="827" name="Connection Line"/>
            <p:cNvCxnSpPr>
              <a:stCxn id="1124" idx="0"/>
              <a:endCxn id="1092" idx="0"/>
            </p:cNvCxnSpPr>
            <p:nvPr/>
          </p:nvCxnSpPr>
          <p:spPr>
            <a:xfrm flipH="1" flipV="1">
              <a:off x="493267" y="4476893"/>
              <a:ext cx="14268451" cy="5334001"/>
            </a:xfrm>
            <a:prstGeom prst="straightConnector1">
              <a:avLst/>
            </a:prstGeom>
            <a:ln w="12700" cap="flat">
              <a:solidFill>
                <a:srgbClr val="000000"/>
              </a:solidFill>
              <a:prstDash val="solid"/>
              <a:miter lim="400000"/>
            </a:ln>
            <a:effectLst/>
          </p:spPr>
        </p:cxnSp>
        <p:cxnSp>
          <p:nvCxnSpPr>
            <p:cNvPr id="828" name="Connection Line"/>
            <p:cNvCxnSpPr>
              <a:stCxn id="1124" idx="0"/>
              <a:endCxn id="1183" idx="0"/>
            </p:cNvCxnSpPr>
            <p:nvPr/>
          </p:nvCxnSpPr>
          <p:spPr>
            <a:xfrm flipH="1" flipV="1">
              <a:off x="1445767" y="4476893"/>
              <a:ext cx="13315951" cy="5334001"/>
            </a:xfrm>
            <a:prstGeom prst="straightConnector1">
              <a:avLst/>
            </a:prstGeom>
            <a:ln w="12700" cap="flat">
              <a:solidFill>
                <a:srgbClr val="000000"/>
              </a:solidFill>
              <a:prstDash val="solid"/>
              <a:miter lim="400000"/>
            </a:ln>
            <a:effectLst/>
          </p:spPr>
        </p:cxnSp>
        <p:cxnSp>
          <p:nvCxnSpPr>
            <p:cNvPr id="829" name="Connection Line"/>
            <p:cNvCxnSpPr>
              <a:stCxn id="1124" idx="0"/>
              <a:endCxn id="1184" idx="0"/>
            </p:cNvCxnSpPr>
            <p:nvPr/>
          </p:nvCxnSpPr>
          <p:spPr>
            <a:xfrm flipH="1" flipV="1">
              <a:off x="2398267" y="4476893"/>
              <a:ext cx="12363451" cy="5334001"/>
            </a:xfrm>
            <a:prstGeom prst="straightConnector1">
              <a:avLst/>
            </a:prstGeom>
            <a:ln w="12700" cap="flat">
              <a:solidFill>
                <a:srgbClr val="000000"/>
              </a:solidFill>
              <a:prstDash val="solid"/>
              <a:miter lim="400000"/>
            </a:ln>
            <a:effectLst/>
          </p:spPr>
        </p:cxnSp>
        <p:cxnSp>
          <p:nvCxnSpPr>
            <p:cNvPr id="830" name="Connection Line"/>
            <p:cNvCxnSpPr>
              <a:stCxn id="1124" idx="0"/>
              <a:endCxn id="1185" idx="0"/>
            </p:cNvCxnSpPr>
            <p:nvPr/>
          </p:nvCxnSpPr>
          <p:spPr>
            <a:xfrm flipH="1" flipV="1">
              <a:off x="3350766" y="4476893"/>
              <a:ext cx="11410952" cy="5334001"/>
            </a:xfrm>
            <a:prstGeom prst="straightConnector1">
              <a:avLst/>
            </a:prstGeom>
            <a:ln w="12700" cap="flat">
              <a:solidFill>
                <a:srgbClr val="000000"/>
              </a:solidFill>
              <a:prstDash val="solid"/>
              <a:miter lim="400000"/>
            </a:ln>
            <a:effectLst/>
          </p:spPr>
        </p:cxnSp>
        <p:cxnSp>
          <p:nvCxnSpPr>
            <p:cNvPr id="831" name="Connection Line"/>
            <p:cNvCxnSpPr>
              <a:stCxn id="1124" idx="0"/>
              <a:endCxn id="1186" idx="0"/>
            </p:cNvCxnSpPr>
            <p:nvPr/>
          </p:nvCxnSpPr>
          <p:spPr>
            <a:xfrm flipH="1" flipV="1">
              <a:off x="4303266" y="4476893"/>
              <a:ext cx="10458452" cy="5334001"/>
            </a:xfrm>
            <a:prstGeom prst="straightConnector1">
              <a:avLst/>
            </a:prstGeom>
            <a:ln w="12700" cap="flat">
              <a:solidFill>
                <a:srgbClr val="000000"/>
              </a:solidFill>
              <a:prstDash val="solid"/>
              <a:miter lim="400000"/>
            </a:ln>
            <a:effectLst/>
          </p:spPr>
        </p:cxnSp>
        <p:cxnSp>
          <p:nvCxnSpPr>
            <p:cNvPr id="832" name="Connection Line"/>
            <p:cNvCxnSpPr>
              <a:stCxn id="1124" idx="0"/>
              <a:endCxn id="1093" idx="0"/>
            </p:cNvCxnSpPr>
            <p:nvPr/>
          </p:nvCxnSpPr>
          <p:spPr>
            <a:xfrm flipH="1" flipV="1">
              <a:off x="5255766" y="4476893"/>
              <a:ext cx="9505952" cy="5334001"/>
            </a:xfrm>
            <a:prstGeom prst="straightConnector1">
              <a:avLst/>
            </a:prstGeom>
            <a:ln w="12700" cap="flat">
              <a:solidFill>
                <a:srgbClr val="000000"/>
              </a:solidFill>
              <a:prstDash val="solid"/>
              <a:miter lim="400000"/>
            </a:ln>
            <a:effectLst/>
          </p:spPr>
        </p:cxnSp>
        <p:cxnSp>
          <p:nvCxnSpPr>
            <p:cNvPr id="833" name="Connection Line"/>
            <p:cNvCxnSpPr>
              <a:stCxn id="1124" idx="0"/>
              <a:endCxn id="1094" idx="0"/>
            </p:cNvCxnSpPr>
            <p:nvPr/>
          </p:nvCxnSpPr>
          <p:spPr>
            <a:xfrm flipH="1" flipV="1">
              <a:off x="6208266" y="4476893"/>
              <a:ext cx="8553452" cy="5334001"/>
            </a:xfrm>
            <a:prstGeom prst="straightConnector1">
              <a:avLst/>
            </a:prstGeom>
            <a:ln w="12700" cap="flat">
              <a:solidFill>
                <a:srgbClr val="000000"/>
              </a:solidFill>
              <a:prstDash val="solid"/>
              <a:miter lim="400000"/>
            </a:ln>
            <a:effectLst/>
          </p:spPr>
        </p:cxnSp>
        <p:cxnSp>
          <p:nvCxnSpPr>
            <p:cNvPr id="834" name="Connection Line"/>
            <p:cNvCxnSpPr>
              <a:stCxn id="1124" idx="0"/>
              <a:endCxn id="1095" idx="0"/>
            </p:cNvCxnSpPr>
            <p:nvPr/>
          </p:nvCxnSpPr>
          <p:spPr>
            <a:xfrm flipH="1" flipV="1">
              <a:off x="7160766" y="4476893"/>
              <a:ext cx="7600952" cy="5334001"/>
            </a:xfrm>
            <a:prstGeom prst="straightConnector1">
              <a:avLst/>
            </a:prstGeom>
            <a:ln w="12700" cap="flat">
              <a:solidFill>
                <a:srgbClr val="000000"/>
              </a:solidFill>
              <a:prstDash val="solid"/>
              <a:miter lim="400000"/>
            </a:ln>
            <a:effectLst/>
          </p:spPr>
        </p:cxnSp>
        <p:cxnSp>
          <p:nvCxnSpPr>
            <p:cNvPr id="835" name="Connection Line"/>
            <p:cNvCxnSpPr>
              <a:stCxn id="1124" idx="0"/>
              <a:endCxn id="1096" idx="0"/>
            </p:cNvCxnSpPr>
            <p:nvPr/>
          </p:nvCxnSpPr>
          <p:spPr>
            <a:xfrm flipH="1" flipV="1">
              <a:off x="8113266" y="4476893"/>
              <a:ext cx="6648452" cy="5334001"/>
            </a:xfrm>
            <a:prstGeom prst="straightConnector1">
              <a:avLst/>
            </a:prstGeom>
            <a:ln w="12700" cap="flat">
              <a:solidFill>
                <a:srgbClr val="000000"/>
              </a:solidFill>
              <a:prstDash val="solid"/>
              <a:miter lim="400000"/>
            </a:ln>
            <a:effectLst/>
          </p:spPr>
        </p:cxnSp>
        <p:cxnSp>
          <p:nvCxnSpPr>
            <p:cNvPr id="836" name="Connection Line"/>
            <p:cNvCxnSpPr>
              <a:stCxn id="1124" idx="0"/>
              <a:endCxn id="1097" idx="0"/>
            </p:cNvCxnSpPr>
            <p:nvPr/>
          </p:nvCxnSpPr>
          <p:spPr>
            <a:xfrm flipH="1" flipV="1">
              <a:off x="9065766" y="4476893"/>
              <a:ext cx="5695952" cy="5334001"/>
            </a:xfrm>
            <a:prstGeom prst="straightConnector1">
              <a:avLst/>
            </a:prstGeom>
            <a:ln w="12700" cap="flat">
              <a:solidFill>
                <a:srgbClr val="000000"/>
              </a:solidFill>
              <a:prstDash val="solid"/>
              <a:miter lim="400000"/>
            </a:ln>
            <a:effectLst/>
          </p:spPr>
        </p:cxnSp>
        <p:cxnSp>
          <p:nvCxnSpPr>
            <p:cNvPr id="837" name="Connection Line"/>
            <p:cNvCxnSpPr>
              <a:stCxn id="1124" idx="0"/>
              <a:endCxn id="1098" idx="0"/>
            </p:cNvCxnSpPr>
            <p:nvPr/>
          </p:nvCxnSpPr>
          <p:spPr>
            <a:xfrm flipH="1" flipV="1">
              <a:off x="10018266" y="4476893"/>
              <a:ext cx="4743452" cy="5334001"/>
            </a:xfrm>
            <a:prstGeom prst="straightConnector1">
              <a:avLst/>
            </a:prstGeom>
            <a:ln w="12700" cap="flat">
              <a:solidFill>
                <a:srgbClr val="000000"/>
              </a:solidFill>
              <a:prstDash val="solid"/>
              <a:miter lim="400000"/>
            </a:ln>
            <a:effectLst/>
          </p:spPr>
        </p:cxnSp>
        <p:cxnSp>
          <p:nvCxnSpPr>
            <p:cNvPr id="838" name="Connection Line"/>
            <p:cNvCxnSpPr>
              <a:stCxn id="1124" idx="0"/>
              <a:endCxn id="1099" idx="0"/>
            </p:cNvCxnSpPr>
            <p:nvPr/>
          </p:nvCxnSpPr>
          <p:spPr>
            <a:xfrm flipH="1" flipV="1">
              <a:off x="10970766" y="4476893"/>
              <a:ext cx="3790952" cy="5334001"/>
            </a:xfrm>
            <a:prstGeom prst="straightConnector1">
              <a:avLst/>
            </a:prstGeom>
            <a:ln w="12700" cap="flat">
              <a:solidFill>
                <a:srgbClr val="000000"/>
              </a:solidFill>
              <a:prstDash val="solid"/>
              <a:miter lim="400000"/>
            </a:ln>
            <a:effectLst/>
          </p:spPr>
        </p:cxnSp>
        <p:cxnSp>
          <p:nvCxnSpPr>
            <p:cNvPr id="839" name="Connection Line"/>
            <p:cNvCxnSpPr>
              <a:stCxn id="1124" idx="0"/>
              <a:endCxn id="1100" idx="0"/>
            </p:cNvCxnSpPr>
            <p:nvPr/>
          </p:nvCxnSpPr>
          <p:spPr>
            <a:xfrm flipH="1" flipV="1">
              <a:off x="11923266" y="4476893"/>
              <a:ext cx="2838452" cy="5334001"/>
            </a:xfrm>
            <a:prstGeom prst="straightConnector1">
              <a:avLst/>
            </a:prstGeom>
            <a:ln w="12700" cap="flat">
              <a:solidFill>
                <a:srgbClr val="000000"/>
              </a:solidFill>
              <a:prstDash val="solid"/>
              <a:miter lim="400000"/>
            </a:ln>
            <a:effectLst/>
          </p:spPr>
        </p:cxnSp>
        <p:cxnSp>
          <p:nvCxnSpPr>
            <p:cNvPr id="840" name="Connection Line"/>
            <p:cNvCxnSpPr>
              <a:stCxn id="1124" idx="0"/>
              <a:endCxn id="1101" idx="0"/>
            </p:cNvCxnSpPr>
            <p:nvPr/>
          </p:nvCxnSpPr>
          <p:spPr>
            <a:xfrm flipH="1" flipV="1">
              <a:off x="12875767" y="4476893"/>
              <a:ext cx="1885951" cy="5334001"/>
            </a:xfrm>
            <a:prstGeom prst="straightConnector1">
              <a:avLst/>
            </a:prstGeom>
            <a:ln w="12700" cap="flat">
              <a:solidFill>
                <a:srgbClr val="000000"/>
              </a:solidFill>
              <a:prstDash val="solid"/>
              <a:miter lim="400000"/>
            </a:ln>
            <a:effectLst/>
          </p:spPr>
        </p:cxnSp>
        <p:cxnSp>
          <p:nvCxnSpPr>
            <p:cNvPr id="841" name="Connection Line"/>
            <p:cNvCxnSpPr>
              <a:stCxn id="1124" idx="0"/>
              <a:endCxn id="1102" idx="0"/>
            </p:cNvCxnSpPr>
            <p:nvPr/>
          </p:nvCxnSpPr>
          <p:spPr>
            <a:xfrm flipH="1" flipV="1">
              <a:off x="13828267" y="4476893"/>
              <a:ext cx="933451" cy="5334001"/>
            </a:xfrm>
            <a:prstGeom prst="straightConnector1">
              <a:avLst/>
            </a:prstGeom>
            <a:ln w="12700" cap="flat">
              <a:solidFill>
                <a:srgbClr val="000000"/>
              </a:solidFill>
              <a:prstDash val="solid"/>
              <a:miter lim="400000"/>
            </a:ln>
            <a:effectLst/>
          </p:spPr>
        </p:cxnSp>
        <p:cxnSp>
          <p:nvCxnSpPr>
            <p:cNvPr id="842" name="Connection Line"/>
            <p:cNvCxnSpPr>
              <a:stCxn id="1124" idx="0"/>
              <a:endCxn id="1103" idx="0"/>
            </p:cNvCxnSpPr>
            <p:nvPr/>
          </p:nvCxnSpPr>
          <p:spPr>
            <a:xfrm flipV="1">
              <a:off x="14761717" y="4476893"/>
              <a:ext cx="19051" cy="5334001"/>
            </a:xfrm>
            <a:prstGeom prst="straightConnector1">
              <a:avLst/>
            </a:prstGeom>
            <a:ln w="12700" cap="flat">
              <a:solidFill>
                <a:srgbClr val="000000"/>
              </a:solidFill>
              <a:prstDash val="solid"/>
              <a:miter lim="400000"/>
            </a:ln>
            <a:effectLst/>
          </p:spPr>
        </p:cxnSp>
        <p:cxnSp>
          <p:nvCxnSpPr>
            <p:cNvPr id="843" name="Connection Line"/>
            <p:cNvCxnSpPr>
              <a:stCxn id="1124" idx="0"/>
              <a:endCxn id="1104" idx="0"/>
            </p:cNvCxnSpPr>
            <p:nvPr/>
          </p:nvCxnSpPr>
          <p:spPr>
            <a:xfrm flipV="1">
              <a:off x="14761717" y="4476893"/>
              <a:ext cx="971551" cy="5334001"/>
            </a:xfrm>
            <a:prstGeom prst="straightConnector1">
              <a:avLst/>
            </a:prstGeom>
            <a:ln w="12700" cap="flat">
              <a:solidFill>
                <a:srgbClr val="000000"/>
              </a:solidFill>
              <a:prstDash val="solid"/>
              <a:miter lim="400000"/>
            </a:ln>
            <a:effectLst/>
          </p:spPr>
        </p:cxnSp>
        <p:cxnSp>
          <p:nvCxnSpPr>
            <p:cNvPr id="844" name="Connection Line"/>
            <p:cNvCxnSpPr>
              <a:stCxn id="1124" idx="0"/>
              <a:endCxn id="1106" idx="0"/>
            </p:cNvCxnSpPr>
            <p:nvPr/>
          </p:nvCxnSpPr>
          <p:spPr>
            <a:xfrm flipV="1">
              <a:off x="14761717" y="4476893"/>
              <a:ext cx="2876551" cy="5334001"/>
            </a:xfrm>
            <a:prstGeom prst="straightConnector1">
              <a:avLst/>
            </a:prstGeom>
            <a:ln w="12700" cap="flat">
              <a:solidFill>
                <a:srgbClr val="000000"/>
              </a:solidFill>
              <a:prstDash val="solid"/>
              <a:miter lim="400000"/>
            </a:ln>
            <a:effectLst/>
          </p:spPr>
        </p:cxnSp>
        <p:cxnSp>
          <p:nvCxnSpPr>
            <p:cNvPr id="845" name="Connection Line"/>
            <p:cNvCxnSpPr>
              <a:stCxn id="1124" idx="0"/>
              <a:endCxn id="1105" idx="0"/>
            </p:cNvCxnSpPr>
            <p:nvPr/>
          </p:nvCxnSpPr>
          <p:spPr>
            <a:xfrm flipV="1">
              <a:off x="14761717" y="4476893"/>
              <a:ext cx="1924051" cy="5334001"/>
            </a:xfrm>
            <a:prstGeom prst="straightConnector1">
              <a:avLst/>
            </a:prstGeom>
            <a:ln w="12700" cap="flat">
              <a:solidFill>
                <a:srgbClr val="000000"/>
              </a:solidFill>
              <a:prstDash val="solid"/>
              <a:miter lim="400000"/>
            </a:ln>
            <a:effectLst/>
          </p:spPr>
        </p:cxnSp>
        <p:cxnSp>
          <p:nvCxnSpPr>
            <p:cNvPr id="846" name="Connection Line"/>
            <p:cNvCxnSpPr>
              <a:stCxn id="1124" idx="0"/>
              <a:endCxn id="1187" idx="0"/>
            </p:cNvCxnSpPr>
            <p:nvPr/>
          </p:nvCxnSpPr>
          <p:spPr>
            <a:xfrm flipV="1">
              <a:off x="14761717" y="4476893"/>
              <a:ext cx="4762501" cy="5334001"/>
            </a:xfrm>
            <a:prstGeom prst="straightConnector1">
              <a:avLst/>
            </a:prstGeom>
            <a:ln w="12700" cap="flat">
              <a:solidFill>
                <a:srgbClr val="000000"/>
              </a:solidFill>
              <a:prstDash val="solid"/>
              <a:miter lim="400000"/>
            </a:ln>
            <a:effectLst/>
          </p:spPr>
        </p:cxnSp>
        <p:cxnSp>
          <p:nvCxnSpPr>
            <p:cNvPr id="847" name="Connection Line"/>
            <p:cNvCxnSpPr>
              <a:stCxn id="1124" idx="0"/>
              <a:endCxn id="1107" idx="0"/>
            </p:cNvCxnSpPr>
            <p:nvPr/>
          </p:nvCxnSpPr>
          <p:spPr>
            <a:xfrm flipV="1">
              <a:off x="14761717" y="4476893"/>
              <a:ext cx="3810001" cy="5334001"/>
            </a:xfrm>
            <a:prstGeom prst="straightConnector1">
              <a:avLst/>
            </a:prstGeom>
            <a:ln w="12700" cap="flat">
              <a:solidFill>
                <a:srgbClr val="000000"/>
              </a:solidFill>
              <a:prstDash val="solid"/>
              <a:miter lim="400000"/>
            </a:ln>
            <a:effectLst/>
          </p:spPr>
        </p:cxnSp>
        <p:cxnSp>
          <p:nvCxnSpPr>
            <p:cNvPr id="848" name="Connection Line"/>
            <p:cNvCxnSpPr>
              <a:stCxn id="1125" idx="0"/>
              <a:endCxn id="1092" idx="0"/>
            </p:cNvCxnSpPr>
            <p:nvPr/>
          </p:nvCxnSpPr>
          <p:spPr>
            <a:xfrm flipH="1" flipV="1">
              <a:off x="493267" y="4476893"/>
              <a:ext cx="15220951" cy="5334001"/>
            </a:xfrm>
            <a:prstGeom prst="straightConnector1">
              <a:avLst/>
            </a:prstGeom>
            <a:ln w="12700" cap="flat">
              <a:solidFill>
                <a:srgbClr val="000000"/>
              </a:solidFill>
              <a:prstDash val="solid"/>
              <a:miter lim="400000"/>
            </a:ln>
            <a:effectLst/>
          </p:spPr>
        </p:cxnSp>
        <p:cxnSp>
          <p:nvCxnSpPr>
            <p:cNvPr id="849" name="Connection Line"/>
            <p:cNvCxnSpPr>
              <a:stCxn id="1125" idx="0"/>
              <a:endCxn id="1183" idx="0"/>
            </p:cNvCxnSpPr>
            <p:nvPr/>
          </p:nvCxnSpPr>
          <p:spPr>
            <a:xfrm flipH="1" flipV="1">
              <a:off x="1445767" y="4476893"/>
              <a:ext cx="14268451" cy="5334001"/>
            </a:xfrm>
            <a:prstGeom prst="straightConnector1">
              <a:avLst/>
            </a:prstGeom>
            <a:ln w="12700" cap="flat">
              <a:solidFill>
                <a:srgbClr val="000000"/>
              </a:solidFill>
              <a:prstDash val="solid"/>
              <a:miter lim="400000"/>
            </a:ln>
            <a:effectLst/>
          </p:spPr>
        </p:cxnSp>
        <p:cxnSp>
          <p:nvCxnSpPr>
            <p:cNvPr id="850" name="Connection Line"/>
            <p:cNvCxnSpPr>
              <a:stCxn id="1125" idx="0"/>
              <a:endCxn id="1184" idx="0"/>
            </p:cNvCxnSpPr>
            <p:nvPr/>
          </p:nvCxnSpPr>
          <p:spPr>
            <a:xfrm flipH="1" flipV="1">
              <a:off x="2398267" y="4476893"/>
              <a:ext cx="13315951" cy="5334001"/>
            </a:xfrm>
            <a:prstGeom prst="straightConnector1">
              <a:avLst/>
            </a:prstGeom>
            <a:ln w="12700" cap="flat">
              <a:solidFill>
                <a:srgbClr val="000000"/>
              </a:solidFill>
              <a:prstDash val="solid"/>
              <a:miter lim="400000"/>
            </a:ln>
            <a:effectLst/>
          </p:spPr>
        </p:cxnSp>
        <p:cxnSp>
          <p:nvCxnSpPr>
            <p:cNvPr id="851" name="Connection Line"/>
            <p:cNvCxnSpPr>
              <a:stCxn id="1125" idx="0"/>
              <a:endCxn id="1185" idx="0"/>
            </p:cNvCxnSpPr>
            <p:nvPr/>
          </p:nvCxnSpPr>
          <p:spPr>
            <a:xfrm flipH="1" flipV="1">
              <a:off x="3350766" y="4476893"/>
              <a:ext cx="12363452" cy="5334001"/>
            </a:xfrm>
            <a:prstGeom prst="straightConnector1">
              <a:avLst/>
            </a:prstGeom>
            <a:ln w="12700" cap="flat">
              <a:solidFill>
                <a:srgbClr val="000000"/>
              </a:solidFill>
              <a:prstDash val="solid"/>
              <a:miter lim="400000"/>
            </a:ln>
            <a:effectLst/>
          </p:spPr>
        </p:cxnSp>
        <p:cxnSp>
          <p:nvCxnSpPr>
            <p:cNvPr id="852" name="Connection Line"/>
            <p:cNvCxnSpPr>
              <a:stCxn id="1125" idx="0"/>
              <a:endCxn id="1186" idx="0"/>
            </p:cNvCxnSpPr>
            <p:nvPr/>
          </p:nvCxnSpPr>
          <p:spPr>
            <a:xfrm flipH="1" flipV="1">
              <a:off x="4303266" y="4476893"/>
              <a:ext cx="11410952" cy="5334001"/>
            </a:xfrm>
            <a:prstGeom prst="straightConnector1">
              <a:avLst/>
            </a:prstGeom>
            <a:ln w="12700" cap="flat">
              <a:solidFill>
                <a:srgbClr val="000000"/>
              </a:solidFill>
              <a:prstDash val="solid"/>
              <a:miter lim="400000"/>
            </a:ln>
            <a:effectLst/>
          </p:spPr>
        </p:cxnSp>
        <p:cxnSp>
          <p:nvCxnSpPr>
            <p:cNvPr id="853" name="Connection Line"/>
            <p:cNvCxnSpPr>
              <a:stCxn id="1125" idx="0"/>
              <a:endCxn id="1093" idx="0"/>
            </p:cNvCxnSpPr>
            <p:nvPr/>
          </p:nvCxnSpPr>
          <p:spPr>
            <a:xfrm flipH="1" flipV="1">
              <a:off x="5255766" y="4476893"/>
              <a:ext cx="10458452" cy="5334001"/>
            </a:xfrm>
            <a:prstGeom prst="straightConnector1">
              <a:avLst/>
            </a:prstGeom>
            <a:ln w="12700" cap="flat">
              <a:solidFill>
                <a:srgbClr val="000000"/>
              </a:solidFill>
              <a:prstDash val="solid"/>
              <a:miter lim="400000"/>
            </a:ln>
            <a:effectLst/>
          </p:spPr>
        </p:cxnSp>
        <p:cxnSp>
          <p:nvCxnSpPr>
            <p:cNvPr id="854" name="Connection Line"/>
            <p:cNvCxnSpPr>
              <a:stCxn id="1125" idx="0"/>
              <a:endCxn id="1094" idx="0"/>
            </p:cNvCxnSpPr>
            <p:nvPr/>
          </p:nvCxnSpPr>
          <p:spPr>
            <a:xfrm flipH="1" flipV="1">
              <a:off x="6208266" y="4476893"/>
              <a:ext cx="9505952" cy="5334001"/>
            </a:xfrm>
            <a:prstGeom prst="straightConnector1">
              <a:avLst/>
            </a:prstGeom>
            <a:ln w="12700" cap="flat">
              <a:solidFill>
                <a:srgbClr val="000000"/>
              </a:solidFill>
              <a:prstDash val="solid"/>
              <a:miter lim="400000"/>
            </a:ln>
            <a:effectLst/>
          </p:spPr>
        </p:cxnSp>
        <p:cxnSp>
          <p:nvCxnSpPr>
            <p:cNvPr id="855" name="Connection Line"/>
            <p:cNvCxnSpPr>
              <a:stCxn id="1125" idx="0"/>
              <a:endCxn id="1095" idx="0"/>
            </p:cNvCxnSpPr>
            <p:nvPr/>
          </p:nvCxnSpPr>
          <p:spPr>
            <a:xfrm flipH="1" flipV="1">
              <a:off x="7160766" y="4476893"/>
              <a:ext cx="8553452" cy="5334001"/>
            </a:xfrm>
            <a:prstGeom prst="straightConnector1">
              <a:avLst/>
            </a:prstGeom>
            <a:ln w="12700" cap="flat">
              <a:solidFill>
                <a:srgbClr val="000000"/>
              </a:solidFill>
              <a:prstDash val="solid"/>
              <a:miter lim="400000"/>
            </a:ln>
            <a:effectLst/>
          </p:spPr>
        </p:cxnSp>
        <p:cxnSp>
          <p:nvCxnSpPr>
            <p:cNvPr id="856" name="Connection Line"/>
            <p:cNvCxnSpPr>
              <a:stCxn id="1125" idx="0"/>
              <a:endCxn id="1096" idx="0"/>
            </p:cNvCxnSpPr>
            <p:nvPr/>
          </p:nvCxnSpPr>
          <p:spPr>
            <a:xfrm flipH="1" flipV="1">
              <a:off x="8113266" y="4476893"/>
              <a:ext cx="7600952" cy="5334001"/>
            </a:xfrm>
            <a:prstGeom prst="straightConnector1">
              <a:avLst/>
            </a:prstGeom>
            <a:ln w="12700" cap="flat">
              <a:solidFill>
                <a:srgbClr val="000000"/>
              </a:solidFill>
              <a:prstDash val="solid"/>
              <a:miter lim="400000"/>
            </a:ln>
            <a:effectLst/>
          </p:spPr>
        </p:cxnSp>
        <p:cxnSp>
          <p:nvCxnSpPr>
            <p:cNvPr id="857" name="Connection Line"/>
            <p:cNvCxnSpPr>
              <a:stCxn id="1125" idx="0"/>
              <a:endCxn id="1097" idx="0"/>
            </p:cNvCxnSpPr>
            <p:nvPr/>
          </p:nvCxnSpPr>
          <p:spPr>
            <a:xfrm flipH="1" flipV="1">
              <a:off x="9065766" y="4476893"/>
              <a:ext cx="6648452" cy="5334001"/>
            </a:xfrm>
            <a:prstGeom prst="straightConnector1">
              <a:avLst/>
            </a:prstGeom>
            <a:ln w="12700" cap="flat">
              <a:solidFill>
                <a:srgbClr val="000000"/>
              </a:solidFill>
              <a:prstDash val="solid"/>
              <a:miter lim="400000"/>
            </a:ln>
            <a:effectLst/>
          </p:spPr>
        </p:cxnSp>
        <p:cxnSp>
          <p:nvCxnSpPr>
            <p:cNvPr id="858" name="Connection Line"/>
            <p:cNvCxnSpPr>
              <a:stCxn id="1125" idx="0"/>
              <a:endCxn id="1098" idx="0"/>
            </p:cNvCxnSpPr>
            <p:nvPr/>
          </p:nvCxnSpPr>
          <p:spPr>
            <a:xfrm flipH="1" flipV="1">
              <a:off x="10018266" y="4476893"/>
              <a:ext cx="5695952" cy="5334001"/>
            </a:xfrm>
            <a:prstGeom prst="straightConnector1">
              <a:avLst/>
            </a:prstGeom>
            <a:ln w="12700" cap="flat">
              <a:solidFill>
                <a:srgbClr val="000000"/>
              </a:solidFill>
              <a:prstDash val="solid"/>
              <a:miter lim="400000"/>
            </a:ln>
            <a:effectLst/>
          </p:spPr>
        </p:cxnSp>
        <p:cxnSp>
          <p:nvCxnSpPr>
            <p:cNvPr id="859" name="Connection Line"/>
            <p:cNvCxnSpPr>
              <a:stCxn id="1125" idx="0"/>
              <a:endCxn id="1099" idx="0"/>
            </p:cNvCxnSpPr>
            <p:nvPr/>
          </p:nvCxnSpPr>
          <p:spPr>
            <a:xfrm flipH="1" flipV="1">
              <a:off x="10970766" y="4476893"/>
              <a:ext cx="4743452" cy="5334001"/>
            </a:xfrm>
            <a:prstGeom prst="straightConnector1">
              <a:avLst/>
            </a:prstGeom>
            <a:ln w="12700" cap="flat">
              <a:solidFill>
                <a:srgbClr val="000000"/>
              </a:solidFill>
              <a:prstDash val="solid"/>
              <a:miter lim="400000"/>
            </a:ln>
            <a:effectLst/>
          </p:spPr>
        </p:cxnSp>
        <p:cxnSp>
          <p:nvCxnSpPr>
            <p:cNvPr id="860" name="Connection Line"/>
            <p:cNvCxnSpPr>
              <a:stCxn id="1125" idx="0"/>
              <a:endCxn id="1100" idx="0"/>
            </p:cNvCxnSpPr>
            <p:nvPr/>
          </p:nvCxnSpPr>
          <p:spPr>
            <a:xfrm flipH="1" flipV="1">
              <a:off x="11923266" y="4476893"/>
              <a:ext cx="3790952" cy="5334001"/>
            </a:xfrm>
            <a:prstGeom prst="straightConnector1">
              <a:avLst/>
            </a:prstGeom>
            <a:ln w="12700" cap="flat">
              <a:solidFill>
                <a:srgbClr val="000000"/>
              </a:solidFill>
              <a:prstDash val="solid"/>
              <a:miter lim="400000"/>
            </a:ln>
            <a:effectLst/>
          </p:spPr>
        </p:cxnSp>
        <p:cxnSp>
          <p:nvCxnSpPr>
            <p:cNvPr id="861" name="Connection Line"/>
            <p:cNvCxnSpPr>
              <a:stCxn id="1125" idx="0"/>
              <a:endCxn id="1101" idx="0"/>
            </p:cNvCxnSpPr>
            <p:nvPr/>
          </p:nvCxnSpPr>
          <p:spPr>
            <a:xfrm flipH="1" flipV="1">
              <a:off x="12875767" y="4476893"/>
              <a:ext cx="2838451" cy="5334001"/>
            </a:xfrm>
            <a:prstGeom prst="straightConnector1">
              <a:avLst/>
            </a:prstGeom>
            <a:ln w="12700" cap="flat">
              <a:solidFill>
                <a:srgbClr val="000000"/>
              </a:solidFill>
              <a:prstDash val="solid"/>
              <a:miter lim="400000"/>
            </a:ln>
            <a:effectLst/>
          </p:spPr>
        </p:cxnSp>
        <p:cxnSp>
          <p:nvCxnSpPr>
            <p:cNvPr id="862" name="Connection Line"/>
            <p:cNvCxnSpPr>
              <a:stCxn id="1125" idx="0"/>
              <a:endCxn id="1102" idx="0"/>
            </p:cNvCxnSpPr>
            <p:nvPr/>
          </p:nvCxnSpPr>
          <p:spPr>
            <a:xfrm flipH="1" flipV="1">
              <a:off x="13828267" y="4476893"/>
              <a:ext cx="1885951" cy="5334001"/>
            </a:xfrm>
            <a:prstGeom prst="straightConnector1">
              <a:avLst/>
            </a:prstGeom>
            <a:ln w="12700" cap="flat">
              <a:solidFill>
                <a:srgbClr val="000000"/>
              </a:solidFill>
              <a:prstDash val="solid"/>
              <a:miter lim="400000"/>
            </a:ln>
            <a:effectLst/>
          </p:spPr>
        </p:cxnSp>
        <p:cxnSp>
          <p:nvCxnSpPr>
            <p:cNvPr id="863" name="Connection Line"/>
            <p:cNvCxnSpPr>
              <a:stCxn id="1125" idx="0"/>
              <a:endCxn id="1103" idx="0"/>
            </p:cNvCxnSpPr>
            <p:nvPr/>
          </p:nvCxnSpPr>
          <p:spPr>
            <a:xfrm flipH="1" flipV="1">
              <a:off x="14780767" y="4476893"/>
              <a:ext cx="933451" cy="5334001"/>
            </a:xfrm>
            <a:prstGeom prst="straightConnector1">
              <a:avLst/>
            </a:prstGeom>
            <a:ln w="12700" cap="flat">
              <a:solidFill>
                <a:srgbClr val="000000"/>
              </a:solidFill>
              <a:prstDash val="solid"/>
              <a:miter lim="400000"/>
            </a:ln>
            <a:effectLst/>
          </p:spPr>
        </p:cxnSp>
        <p:cxnSp>
          <p:nvCxnSpPr>
            <p:cNvPr id="864" name="Connection Line"/>
            <p:cNvCxnSpPr>
              <a:stCxn id="1125" idx="0"/>
              <a:endCxn id="1104" idx="0"/>
            </p:cNvCxnSpPr>
            <p:nvPr/>
          </p:nvCxnSpPr>
          <p:spPr>
            <a:xfrm flipV="1">
              <a:off x="15714217" y="4476893"/>
              <a:ext cx="19051" cy="5334001"/>
            </a:xfrm>
            <a:prstGeom prst="straightConnector1">
              <a:avLst/>
            </a:prstGeom>
            <a:ln w="12700" cap="flat">
              <a:solidFill>
                <a:srgbClr val="000000"/>
              </a:solidFill>
              <a:prstDash val="solid"/>
              <a:miter lim="400000"/>
            </a:ln>
            <a:effectLst/>
          </p:spPr>
        </p:cxnSp>
        <p:cxnSp>
          <p:nvCxnSpPr>
            <p:cNvPr id="865" name="Connection Line"/>
            <p:cNvCxnSpPr>
              <a:stCxn id="1125" idx="0"/>
              <a:endCxn id="1106" idx="0"/>
            </p:cNvCxnSpPr>
            <p:nvPr/>
          </p:nvCxnSpPr>
          <p:spPr>
            <a:xfrm flipV="1">
              <a:off x="15714217" y="4476893"/>
              <a:ext cx="1924051" cy="5334001"/>
            </a:xfrm>
            <a:prstGeom prst="straightConnector1">
              <a:avLst/>
            </a:prstGeom>
            <a:ln w="12700" cap="flat">
              <a:solidFill>
                <a:srgbClr val="000000"/>
              </a:solidFill>
              <a:prstDash val="solid"/>
              <a:miter lim="400000"/>
            </a:ln>
            <a:effectLst/>
          </p:spPr>
        </p:cxnSp>
        <p:cxnSp>
          <p:nvCxnSpPr>
            <p:cNvPr id="866" name="Connection Line"/>
            <p:cNvCxnSpPr>
              <a:stCxn id="1125" idx="0"/>
              <a:endCxn id="1105" idx="0"/>
            </p:cNvCxnSpPr>
            <p:nvPr/>
          </p:nvCxnSpPr>
          <p:spPr>
            <a:xfrm flipV="1">
              <a:off x="15714217" y="4476893"/>
              <a:ext cx="971551" cy="5334001"/>
            </a:xfrm>
            <a:prstGeom prst="straightConnector1">
              <a:avLst/>
            </a:prstGeom>
            <a:ln w="12700" cap="flat">
              <a:solidFill>
                <a:srgbClr val="000000"/>
              </a:solidFill>
              <a:prstDash val="solid"/>
              <a:miter lim="400000"/>
            </a:ln>
            <a:effectLst/>
          </p:spPr>
        </p:cxnSp>
        <p:cxnSp>
          <p:nvCxnSpPr>
            <p:cNvPr id="867" name="Connection Line"/>
            <p:cNvCxnSpPr>
              <a:stCxn id="1125" idx="0"/>
              <a:endCxn id="1107" idx="0"/>
            </p:cNvCxnSpPr>
            <p:nvPr/>
          </p:nvCxnSpPr>
          <p:spPr>
            <a:xfrm flipV="1">
              <a:off x="15714217" y="4476893"/>
              <a:ext cx="2857501" cy="5334001"/>
            </a:xfrm>
            <a:prstGeom prst="straightConnector1">
              <a:avLst/>
            </a:prstGeom>
            <a:ln w="12700" cap="flat">
              <a:solidFill>
                <a:srgbClr val="000000"/>
              </a:solidFill>
              <a:prstDash val="solid"/>
              <a:miter lim="400000"/>
            </a:ln>
            <a:effectLst/>
          </p:spPr>
        </p:cxnSp>
        <p:cxnSp>
          <p:nvCxnSpPr>
            <p:cNvPr id="868" name="Connection Line"/>
            <p:cNvCxnSpPr>
              <a:stCxn id="1125" idx="0"/>
              <a:endCxn id="1187" idx="0"/>
            </p:cNvCxnSpPr>
            <p:nvPr/>
          </p:nvCxnSpPr>
          <p:spPr>
            <a:xfrm flipV="1">
              <a:off x="15714217" y="4476893"/>
              <a:ext cx="3810001" cy="5334001"/>
            </a:xfrm>
            <a:prstGeom prst="straightConnector1">
              <a:avLst/>
            </a:prstGeom>
            <a:ln w="12700" cap="flat">
              <a:solidFill>
                <a:srgbClr val="000000"/>
              </a:solidFill>
              <a:prstDash val="solid"/>
              <a:miter lim="400000"/>
            </a:ln>
            <a:effectLst/>
          </p:spPr>
        </p:cxnSp>
        <p:cxnSp>
          <p:nvCxnSpPr>
            <p:cNvPr id="869" name="Connection Line"/>
            <p:cNvCxnSpPr>
              <a:stCxn id="1126" idx="0"/>
              <a:endCxn id="1092" idx="0"/>
            </p:cNvCxnSpPr>
            <p:nvPr/>
          </p:nvCxnSpPr>
          <p:spPr>
            <a:xfrm flipH="1" flipV="1">
              <a:off x="493267" y="4476893"/>
              <a:ext cx="16173451" cy="5334001"/>
            </a:xfrm>
            <a:prstGeom prst="straightConnector1">
              <a:avLst/>
            </a:prstGeom>
            <a:ln w="12700" cap="flat">
              <a:solidFill>
                <a:srgbClr val="000000"/>
              </a:solidFill>
              <a:prstDash val="solid"/>
              <a:miter lim="400000"/>
            </a:ln>
            <a:effectLst/>
          </p:spPr>
        </p:cxnSp>
        <p:cxnSp>
          <p:nvCxnSpPr>
            <p:cNvPr id="870" name="Connection Line"/>
            <p:cNvCxnSpPr>
              <a:stCxn id="1126" idx="0"/>
              <a:endCxn id="1183" idx="0"/>
            </p:cNvCxnSpPr>
            <p:nvPr/>
          </p:nvCxnSpPr>
          <p:spPr>
            <a:xfrm flipH="1" flipV="1">
              <a:off x="1445767" y="4476893"/>
              <a:ext cx="15220951" cy="5334001"/>
            </a:xfrm>
            <a:prstGeom prst="straightConnector1">
              <a:avLst/>
            </a:prstGeom>
            <a:ln w="12700" cap="flat">
              <a:solidFill>
                <a:srgbClr val="000000"/>
              </a:solidFill>
              <a:prstDash val="solid"/>
              <a:miter lim="400000"/>
            </a:ln>
            <a:effectLst/>
          </p:spPr>
        </p:cxnSp>
        <p:cxnSp>
          <p:nvCxnSpPr>
            <p:cNvPr id="871" name="Connection Line"/>
            <p:cNvCxnSpPr>
              <a:stCxn id="1126" idx="0"/>
              <a:endCxn id="1184" idx="0"/>
            </p:cNvCxnSpPr>
            <p:nvPr/>
          </p:nvCxnSpPr>
          <p:spPr>
            <a:xfrm flipH="1" flipV="1">
              <a:off x="2398267" y="4476893"/>
              <a:ext cx="14268451" cy="5334001"/>
            </a:xfrm>
            <a:prstGeom prst="straightConnector1">
              <a:avLst/>
            </a:prstGeom>
            <a:ln w="12700" cap="flat">
              <a:solidFill>
                <a:srgbClr val="000000"/>
              </a:solidFill>
              <a:prstDash val="solid"/>
              <a:miter lim="400000"/>
            </a:ln>
            <a:effectLst/>
          </p:spPr>
        </p:cxnSp>
        <p:cxnSp>
          <p:nvCxnSpPr>
            <p:cNvPr id="872" name="Connection Line"/>
            <p:cNvCxnSpPr>
              <a:stCxn id="1126" idx="0"/>
              <a:endCxn id="1185" idx="0"/>
            </p:cNvCxnSpPr>
            <p:nvPr/>
          </p:nvCxnSpPr>
          <p:spPr>
            <a:xfrm flipH="1" flipV="1">
              <a:off x="3350766" y="4476893"/>
              <a:ext cx="13315952" cy="5334001"/>
            </a:xfrm>
            <a:prstGeom prst="straightConnector1">
              <a:avLst/>
            </a:prstGeom>
            <a:ln w="12700" cap="flat">
              <a:solidFill>
                <a:srgbClr val="000000"/>
              </a:solidFill>
              <a:prstDash val="solid"/>
              <a:miter lim="400000"/>
            </a:ln>
            <a:effectLst/>
          </p:spPr>
        </p:cxnSp>
        <p:cxnSp>
          <p:nvCxnSpPr>
            <p:cNvPr id="873" name="Connection Line"/>
            <p:cNvCxnSpPr>
              <a:stCxn id="1126" idx="0"/>
              <a:endCxn id="1186" idx="0"/>
            </p:cNvCxnSpPr>
            <p:nvPr/>
          </p:nvCxnSpPr>
          <p:spPr>
            <a:xfrm flipH="1" flipV="1">
              <a:off x="4303266" y="4476893"/>
              <a:ext cx="12363452" cy="5334001"/>
            </a:xfrm>
            <a:prstGeom prst="straightConnector1">
              <a:avLst/>
            </a:prstGeom>
            <a:ln w="12700" cap="flat">
              <a:solidFill>
                <a:srgbClr val="000000"/>
              </a:solidFill>
              <a:prstDash val="solid"/>
              <a:miter lim="400000"/>
            </a:ln>
            <a:effectLst/>
          </p:spPr>
        </p:cxnSp>
        <p:cxnSp>
          <p:nvCxnSpPr>
            <p:cNvPr id="874" name="Connection Line"/>
            <p:cNvCxnSpPr>
              <a:stCxn id="1126" idx="0"/>
              <a:endCxn id="1093" idx="0"/>
            </p:cNvCxnSpPr>
            <p:nvPr/>
          </p:nvCxnSpPr>
          <p:spPr>
            <a:xfrm flipH="1" flipV="1">
              <a:off x="5255766" y="4476893"/>
              <a:ext cx="11410952" cy="5334001"/>
            </a:xfrm>
            <a:prstGeom prst="straightConnector1">
              <a:avLst/>
            </a:prstGeom>
            <a:ln w="12700" cap="flat">
              <a:solidFill>
                <a:srgbClr val="000000"/>
              </a:solidFill>
              <a:prstDash val="solid"/>
              <a:miter lim="400000"/>
            </a:ln>
            <a:effectLst/>
          </p:spPr>
        </p:cxnSp>
        <p:cxnSp>
          <p:nvCxnSpPr>
            <p:cNvPr id="875" name="Connection Line"/>
            <p:cNvCxnSpPr>
              <a:stCxn id="1126" idx="0"/>
              <a:endCxn id="1094" idx="0"/>
            </p:cNvCxnSpPr>
            <p:nvPr/>
          </p:nvCxnSpPr>
          <p:spPr>
            <a:xfrm flipH="1" flipV="1">
              <a:off x="6208266" y="4476893"/>
              <a:ext cx="10458452" cy="5334001"/>
            </a:xfrm>
            <a:prstGeom prst="straightConnector1">
              <a:avLst/>
            </a:prstGeom>
            <a:ln w="12700" cap="flat">
              <a:solidFill>
                <a:srgbClr val="000000"/>
              </a:solidFill>
              <a:prstDash val="solid"/>
              <a:miter lim="400000"/>
            </a:ln>
            <a:effectLst/>
          </p:spPr>
        </p:cxnSp>
        <p:cxnSp>
          <p:nvCxnSpPr>
            <p:cNvPr id="876" name="Connection Line"/>
            <p:cNvCxnSpPr>
              <a:stCxn id="1126" idx="0"/>
              <a:endCxn id="1095" idx="0"/>
            </p:cNvCxnSpPr>
            <p:nvPr/>
          </p:nvCxnSpPr>
          <p:spPr>
            <a:xfrm flipH="1" flipV="1">
              <a:off x="7160766" y="4476893"/>
              <a:ext cx="9505952" cy="5334001"/>
            </a:xfrm>
            <a:prstGeom prst="straightConnector1">
              <a:avLst/>
            </a:prstGeom>
            <a:ln w="12700" cap="flat">
              <a:solidFill>
                <a:srgbClr val="000000"/>
              </a:solidFill>
              <a:prstDash val="solid"/>
              <a:miter lim="400000"/>
            </a:ln>
            <a:effectLst/>
          </p:spPr>
        </p:cxnSp>
        <p:cxnSp>
          <p:nvCxnSpPr>
            <p:cNvPr id="877" name="Connection Line"/>
            <p:cNvCxnSpPr>
              <a:stCxn id="1126" idx="0"/>
              <a:endCxn id="1096" idx="0"/>
            </p:cNvCxnSpPr>
            <p:nvPr/>
          </p:nvCxnSpPr>
          <p:spPr>
            <a:xfrm flipH="1" flipV="1">
              <a:off x="8113266" y="4476893"/>
              <a:ext cx="8553452" cy="5334001"/>
            </a:xfrm>
            <a:prstGeom prst="straightConnector1">
              <a:avLst/>
            </a:prstGeom>
            <a:ln w="12700" cap="flat">
              <a:solidFill>
                <a:srgbClr val="000000"/>
              </a:solidFill>
              <a:prstDash val="solid"/>
              <a:miter lim="400000"/>
            </a:ln>
            <a:effectLst/>
          </p:spPr>
        </p:cxnSp>
        <p:cxnSp>
          <p:nvCxnSpPr>
            <p:cNvPr id="878" name="Connection Line"/>
            <p:cNvCxnSpPr>
              <a:stCxn id="1126" idx="0"/>
              <a:endCxn id="1097" idx="0"/>
            </p:cNvCxnSpPr>
            <p:nvPr/>
          </p:nvCxnSpPr>
          <p:spPr>
            <a:xfrm flipH="1" flipV="1">
              <a:off x="9065766" y="4476893"/>
              <a:ext cx="7600952" cy="5334001"/>
            </a:xfrm>
            <a:prstGeom prst="straightConnector1">
              <a:avLst/>
            </a:prstGeom>
            <a:ln w="12700" cap="flat">
              <a:solidFill>
                <a:srgbClr val="000000"/>
              </a:solidFill>
              <a:prstDash val="solid"/>
              <a:miter lim="400000"/>
            </a:ln>
            <a:effectLst/>
          </p:spPr>
        </p:cxnSp>
        <p:cxnSp>
          <p:nvCxnSpPr>
            <p:cNvPr id="879" name="Connection Line"/>
            <p:cNvCxnSpPr>
              <a:stCxn id="1126" idx="0"/>
              <a:endCxn id="1098" idx="0"/>
            </p:cNvCxnSpPr>
            <p:nvPr/>
          </p:nvCxnSpPr>
          <p:spPr>
            <a:xfrm flipH="1" flipV="1">
              <a:off x="10018266" y="4476893"/>
              <a:ext cx="6648452" cy="5334001"/>
            </a:xfrm>
            <a:prstGeom prst="straightConnector1">
              <a:avLst/>
            </a:prstGeom>
            <a:ln w="12700" cap="flat">
              <a:solidFill>
                <a:srgbClr val="000000"/>
              </a:solidFill>
              <a:prstDash val="solid"/>
              <a:miter lim="400000"/>
            </a:ln>
            <a:effectLst/>
          </p:spPr>
        </p:cxnSp>
        <p:cxnSp>
          <p:nvCxnSpPr>
            <p:cNvPr id="880" name="Connection Line"/>
            <p:cNvCxnSpPr>
              <a:stCxn id="1126" idx="0"/>
              <a:endCxn id="1099" idx="0"/>
            </p:cNvCxnSpPr>
            <p:nvPr/>
          </p:nvCxnSpPr>
          <p:spPr>
            <a:xfrm flipH="1" flipV="1">
              <a:off x="10970766" y="4476893"/>
              <a:ext cx="5695952" cy="5334001"/>
            </a:xfrm>
            <a:prstGeom prst="straightConnector1">
              <a:avLst/>
            </a:prstGeom>
            <a:ln w="12700" cap="flat">
              <a:solidFill>
                <a:srgbClr val="000000"/>
              </a:solidFill>
              <a:prstDash val="solid"/>
              <a:miter lim="400000"/>
            </a:ln>
            <a:effectLst/>
          </p:spPr>
        </p:cxnSp>
        <p:cxnSp>
          <p:nvCxnSpPr>
            <p:cNvPr id="881" name="Connection Line"/>
            <p:cNvCxnSpPr>
              <a:stCxn id="1126" idx="0"/>
              <a:endCxn id="1100" idx="0"/>
            </p:cNvCxnSpPr>
            <p:nvPr/>
          </p:nvCxnSpPr>
          <p:spPr>
            <a:xfrm flipH="1" flipV="1">
              <a:off x="11923266" y="4476893"/>
              <a:ext cx="4743452" cy="5334001"/>
            </a:xfrm>
            <a:prstGeom prst="straightConnector1">
              <a:avLst/>
            </a:prstGeom>
            <a:ln w="12700" cap="flat">
              <a:solidFill>
                <a:srgbClr val="000000"/>
              </a:solidFill>
              <a:prstDash val="solid"/>
              <a:miter lim="400000"/>
            </a:ln>
            <a:effectLst/>
          </p:spPr>
        </p:cxnSp>
        <p:cxnSp>
          <p:nvCxnSpPr>
            <p:cNvPr id="882" name="Connection Line"/>
            <p:cNvCxnSpPr>
              <a:stCxn id="1126" idx="0"/>
              <a:endCxn id="1101" idx="0"/>
            </p:cNvCxnSpPr>
            <p:nvPr/>
          </p:nvCxnSpPr>
          <p:spPr>
            <a:xfrm flipH="1" flipV="1">
              <a:off x="12875767" y="4476893"/>
              <a:ext cx="3790951" cy="5334001"/>
            </a:xfrm>
            <a:prstGeom prst="straightConnector1">
              <a:avLst/>
            </a:prstGeom>
            <a:ln w="12700" cap="flat">
              <a:solidFill>
                <a:srgbClr val="000000"/>
              </a:solidFill>
              <a:prstDash val="solid"/>
              <a:miter lim="400000"/>
            </a:ln>
            <a:effectLst/>
          </p:spPr>
        </p:cxnSp>
        <p:cxnSp>
          <p:nvCxnSpPr>
            <p:cNvPr id="883" name="Connection Line"/>
            <p:cNvCxnSpPr>
              <a:stCxn id="1126" idx="0"/>
              <a:endCxn id="1102" idx="0"/>
            </p:cNvCxnSpPr>
            <p:nvPr/>
          </p:nvCxnSpPr>
          <p:spPr>
            <a:xfrm flipH="1" flipV="1">
              <a:off x="13828267" y="4476893"/>
              <a:ext cx="2838451" cy="5334001"/>
            </a:xfrm>
            <a:prstGeom prst="straightConnector1">
              <a:avLst/>
            </a:prstGeom>
            <a:ln w="12700" cap="flat">
              <a:solidFill>
                <a:srgbClr val="000000"/>
              </a:solidFill>
              <a:prstDash val="solid"/>
              <a:miter lim="400000"/>
            </a:ln>
            <a:effectLst/>
          </p:spPr>
        </p:cxnSp>
        <p:cxnSp>
          <p:nvCxnSpPr>
            <p:cNvPr id="884" name="Connection Line"/>
            <p:cNvCxnSpPr>
              <a:stCxn id="1126" idx="0"/>
              <a:endCxn id="1103" idx="0"/>
            </p:cNvCxnSpPr>
            <p:nvPr/>
          </p:nvCxnSpPr>
          <p:spPr>
            <a:xfrm flipH="1" flipV="1">
              <a:off x="14780767" y="4476893"/>
              <a:ext cx="1885951" cy="5334001"/>
            </a:xfrm>
            <a:prstGeom prst="straightConnector1">
              <a:avLst/>
            </a:prstGeom>
            <a:ln w="12700" cap="flat">
              <a:solidFill>
                <a:srgbClr val="000000"/>
              </a:solidFill>
              <a:prstDash val="solid"/>
              <a:miter lim="400000"/>
            </a:ln>
            <a:effectLst/>
          </p:spPr>
        </p:cxnSp>
        <p:cxnSp>
          <p:nvCxnSpPr>
            <p:cNvPr id="885" name="Connection Line"/>
            <p:cNvCxnSpPr>
              <a:stCxn id="1126" idx="0"/>
              <a:endCxn id="1104" idx="0"/>
            </p:cNvCxnSpPr>
            <p:nvPr/>
          </p:nvCxnSpPr>
          <p:spPr>
            <a:xfrm flipH="1" flipV="1">
              <a:off x="15733267" y="4476893"/>
              <a:ext cx="933451" cy="5334001"/>
            </a:xfrm>
            <a:prstGeom prst="straightConnector1">
              <a:avLst/>
            </a:prstGeom>
            <a:ln w="12700" cap="flat">
              <a:solidFill>
                <a:srgbClr val="000000"/>
              </a:solidFill>
              <a:prstDash val="solid"/>
              <a:miter lim="400000"/>
            </a:ln>
            <a:effectLst/>
          </p:spPr>
        </p:cxnSp>
        <p:cxnSp>
          <p:nvCxnSpPr>
            <p:cNvPr id="886" name="Connection Line"/>
            <p:cNvCxnSpPr>
              <a:stCxn id="1126" idx="0"/>
              <a:endCxn id="1106" idx="0"/>
            </p:cNvCxnSpPr>
            <p:nvPr/>
          </p:nvCxnSpPr>
          <p:spPr>
            <a:xfrm flipV="1">
              <a:off x="16666717" y="4476893"/>
              <a:ext cx="971551" cy="5334001"/>
            </a:xfrm>
            <a:prstGeom prst="straightConnector1">
              <a:avLst/>
            </a:prstGeom>
            <a:ln w="12700" cap="flat">
              <a:solidFill>
                <a:srgbClr val="000000"/>
              </a:solidFill>
              <a:prstDash val="solid"/>
              <a:miter lim="400000"/>
            </a:ln>
            <a:effectLst/>
          </p:spPr>
        </p:cxnSp>
        <p:cxnSp>
          <p:nvCxnSpPr>
            <p:cNvPr id="887" name="Connection Line"/>
            <p:cNvCxnSpPr>
              <a:stCxn id="1126" idx="0"/>
              <a:endCxn id="1105" idx="0"/>
            </p:cNvCxnSpPr>
            <p:nvPr/>
          </p:nvCxnSpPr>
          <p:spPr>
            <a:xfrm flipV="1">
              <a:off x="16666717" y="4476893"/>
              <a:ext cx="19051" cy="5334001"/>
            </a:xfrm>
            <a:prstGeom prst="straightConnector1">
              <a:avLst/>
            </a:prstGeom>
            <a:ln w="12700" cap="flat">
              <a:solidFill>
                <a:srgbClr val="000000"/>
              </a:solidFill>
              <a:prstDash val="solid"/>
              <a:miter lim="400000"/>
            </a:ln>
            <a:effectLst/>
          </p:spPr>
        </p:cxnSp>
        <p:cxnSp>
          <p:nvCxnSpPr>
            <p:cNvPr id="888" name="Connection Line"/>
            <p:cNvCxnSpPr>
              <a:stCxn id="1126" idx="0"/>
              <a:endCxn id="1107" idx="0"/>
            </p:cNvCxnSpPr>
            <p:nvPr/>
          </p:nvCxnSpPr>
          <p:spPr>
            <a:xfrm flipV="1">
              <a:off x="16666717" y="4476893"/>
              <a:ext cx="1905001" cy="5334001"/>
            </a:xfrm>
            <a:prstGeom prst="straightConnector1">
              <a:avLst/>
            </a:prstGeom>
            <a:ln w="12700" cap="flat">
              <a:solidFill>
                <a:srgbClr val="000000"/>
              </a:solidFill>
              <a:prstDash val="solid"/>
              <a:miter lim="400000"/>
            </a:ln>
            <a:effectLst/>
          </p:spPr>
        </p:cxnSp>
        <p:cxnSp>
          <p:nvCxnSpPr>
            <p:cNvPr id="889" name="Connection Line"/>
            <p:cNvCxnSpPr>
              <a:stCxn id="1126" idx="0"/>
              <a:endCxn id="1187" idx="0"/>
            </p:cNvCxnSpPr>
            <p:nvPr/>
          </p:nvCxnSpPr>
          <p:spPr>
            <a:xfrm flipV="1">
              <a:off x="16666717" y="4476893"/>
              <a:ext cx="2857501" cy="5334001"/>
            </a:xfrm>
            <a:prstGeom prst="straightConnector1">
              <a:avLst/>
            </a:prstGeom>
            <a:ln w="12700" cap="flat">
              <a:solidFill>
                <a:srgbClr val="000000"/>
              </a:solidFill>
              <a:prstDash val="solid"/>
              <a:miter lim="400000"/>
            </a:ln>
            <a:effectLst/>
          </p:spPr>
        </p:cxnSp>
        <p:cxnSp>
          <p:nvCxnSpPr>
            <p:cNvPr id="890" name="Connection Line"/>
            <p:cNvCxnSpPr>
              <a:stCxn id="1127" idx="0"/>
              <a:endCxn id="1092" idx="0"/>
            </p:cNvCxnSpPr>
            <p:nvPr/>
          </p:nvCxnSpPr>
          <p:spPr>
            <a:xfrm flipH="1" flipV="1">
              <a:off x="493267" y="4476893"/>
              <a:ext cx="17125951" cy="5334001"/>
            </a:xfrm>
            <a:prstGeom prst="straightConnector1">
              <a:avLst/>
            </a:prstGeom>
            <a:ln w="12700" cap="flat">
              <a:solidFill>
                <a:srgbClr val="000000"/>
              </a:solidFill>
              <a:prstDash val="solid"/>
              <a:miter lim="400000"/>
            </a:ln>
            <a:effectLst/>
          </p:spPr>
        </p:cxnSp>
        <p:cxnSp>
          <p:nvCxnSpPr>
            <p:cNvPr id="891" name="Connection Line"/>
            <p:cNvCxnSpPr>
              <a:stCxn id="1127" idx="0"/>
              <a:endCxn id="1183" idx="0"/>
            </p:cNvCxnSpPr>
            <p:nvPr/>
          </p:nvCxnSpPr>
          <p:spPr>
            <a:xfrm flipH="1" flipV="1">
              <a:off x="1445767" y="4476893"/>
              <a:ext cx="16173451" cy="5334001"/>
            </a:xfrm>
            <a:prstGeom prst="straightConnector1">
              <a:avLst/>
            </a:prstGeom>
            <a:ln w="12700" cap="flat">
              <a:solidFill>
                <a:srgbClr val="000000"/>
              </a:solidFill>
              <a:prstDash val="solid"/>
              <a:miter lim="400000"/>
            </a:ln>
            <a:effectLst/>
          </p:spPr>
        </p:cxnSp>
        <p:cxnSp>
          <p:nvCxnSpPr>
            <p:cNvPr id="892" name="Connection Line"/>
            <p:cNvCxnSpPr>
              <a:stCxn id="1127" idx="0"/>
              <a:endCxn id="1184" idx="0"/>
            </p:cNvCxnSpPr>
            <p:nvPr/>
          </p:nvCxnSpPr>
          <p:spPr>
            <a:xfrm flipH="1" flipV="1">
              <a:off x="2398267" y="4476893"/>
              <a:ext cx="15220951" cy="5334001"/>
            </a:xfrm>
            <a:prstGeom prst="straightConnector1">
              <a:avLst/>
            </a:prstGeom>
            <a:ln w="12700" cap="flat">
              <a:solidFill>
                <a:srgbClr val="000000"/>
              </a:solidFill>
              <a:prstDash val="solid"/>
              <a:miter lim="400000"/>
            </a:ln>
            <a:effectLst/>
          </p:spPr>
        </p:cxnSp>
        <p:cxnSp>
          <p:nvCxnSpPr>
            <p:cNvPr id="893" name="Connection Line"/>
            <p:cNvCxnSpPr>
              <a:stCxn id="1127" idx="0"/>
              <a:endCxn id="1185" idx="0"/>
            </p:cNvCxnSpPr>
            <p:nvPr/>
          </p:nvCxnSpPr>
          <p:spPr>
            <a:xfrm flipH="1" flipV="1">
              <a:off x="3350766" y="4476893"/>
              <a:ext cx="14268452" cy="5334001"/>
            </a:xfrm>
            <a:prstGeom prst="straightConnector1">
              <a:avLst/>
            </a:prstGeom>
            <a:ln w="12700" cap="flat">
              <a:solidFill>
                <a:srgbClr val="000000"/>
              </a:solidFill>
              <a:prstDash val="solid"/>
              <a:miter lim="400000"/>
            </a:ln>
            <a:effectLst/>
          </p:spPr>
        </p:cxnSp>
        <p:cxnSp>
          <p:nvCxnSpPr>
            <p:cNvPr id="894" name="Connection Line"/>
            <p:cNvCxnSpPr>
              <a:stCxn id="1127" idx="0"/>
              <a:endCxn id="1186" idx="0"/>
            </p:cNvCxnSpPr>
            <p:nvPr/>
          </p:nvCxnSpPr>
          <p:spPr>
            <a:xfrm flipH="1" flipV="1">
              <a:off x="4303266" y="4476893"/>
              <a:ext cx="13315952" cy="5334001"/>
            </a:xfrm>
            <a:prstGeom prst="straightConnector1">
              <a:avLst/>
            </a:prstGeom>
            <a:ln w="12700" cap="flat">
              <a:solidFill>
                <a:srgbClr val="000000"/>
              </a:solidFill>
              <a:prstDash val="solid"/>
              <a:miter lim="400000"/>
            </a:ln>
            <a:effectLst/>
          </p:spPr>
        </p:cxnSp>
        <p:cxnSp>
          <p:nvCxnSpPr>
            <p:cNvPr id="895" name="Connection Line"/>
            <p:cNvCxnSpPr>
              <a:stCxn id="1127" idx="0"/>
              <a:endCxn id="1093" idx="0"/>
            </p:cNvCxnSpPr>
            <p:nvPr/>
          </p:nvCxnSpPr>
          <p:spPr>
            <a:xfrm flipH="1" flipV="1">
              <a:off x="5255766" y="4476893"/>
              <a:ext cx="12363452" cy="5334001"/>
            </a:xfrm>
            <a:prstGeom prst="straightConnector1">
              <a:avLst/>
            </a:prstGeom>
            <a:ln w="12700" cap="flat">
              <a:solidFill>
                <a:srgbClr val="000000"/>
              </a:solidFill>
              <a:prstDash val="solid"/>
              <a:miter lim="400000"/>
            </a:ln>
            <a:effectLst/>
          </p:spPr>
        </p:cxnSp>
        <p:cxnSp>
          <p:nvCxnSpPr>
            <p:cNvPr id="896" name="Connection Line"/>
            <p:cNvCxnSpPr>
              <a:stCxn id="1127" idx="0"/>
              <a:endCxn id="1094" idx="0"/>
            </p:cNvCxnSpPr>
            <p:nvPr/>
          </p:nvCxnSpPr>
          <p:spPr>
            <a:xfrm flipH="1" flipV="1">
              <a:off x="6208266" y="4476893"/>
              <a:ext cx="11410952" cy="5334001"/>
            </a:xfrm>
            <a:prstGeom prst="straightConnector1">
              <a:avLst/>
            </a:prstGeom>
            <a:ln w="12700" cap="flat">
              <a:solidFill>
                <a:srgbClr val="000000"/>
              </a:solidFill>
              <a:prstDash val="solid"/>
              <a:miter lim="400000"/>
            </a:ln>
            <a:effectLst/>
          </p:spPr>
        </p:cxnSp>
        <p:cxnSp>
          <p:nvCxnSpPr>
            <p:cNvPr id="897" name="Connection Line"/>
            <p:cNvCxnSpPr>
              <a:stCxn id="1127" idx="0"/>
              <a:endCxn id="1095" idx="0"/>
            </p:cNvCxnSpPr>
            <p:nvPr/>
          </p:nvCxnSpPr>
          <p:spPr>
            <a:xfrm flipH="1" flipV="1">
              <a:off x="7160766" y="4476893"/>
              <a:ext cx="10458452" cy="5334001"/>
            </a:xfrm>
            <a:prstGeom prst="straightConnector1">
              <a:avLst/>
            </a:prstGeom>
            <a:ln w="12700" cap="flat">
              <a:solidFill>
                <a:srgbClr val="000000"/>
              </a:solidFill>
              <a:prstDash val="solid"/>
              <a:miter lim="400000"/>
            </a:ln>
            <a:effectLst/>
          </p:spPr>
        </p:cxnSp>
        <p:cxnSp>
          <p:nvCxnSpPr>
            <p:cNvPr id="898" name="Connection Line"/>
            <p:cNvCxnSpPr>
              <a:stCxn id="1127" idx="0"/>
              <a:endCxn id="1096" idx="0"/>
            </p:cNvCxnSpPr>
            <p:nvPr/>
          </p:nvCxnSpPr>
          <p:spPr>
            <a:xfrm flipH="1" flipV="1">
              <a:off x="8113266" y="4476893"/>
              <a:ext cx="9505952" cy="5334001"/>
            </a:xfrm>
            <a:prstGeom prst="straightConnector1">
              <a:avLst/>
            </a:prstGeom>
            <a:ln w="12700" cap="flat">
              <a:solidFill>
                <a:srgbClr val="000000"/>
              </a:solidFill>
              <a:prstDash val="solid"/>
              <a:miter lim="400000"/>
            </a:ln>
            <a:effectLst/>
          </p:spPr>
        </p:cxnSp>
        <p:cxnSp>
          <p:nvCxnSpPr>
            <p:cNvPr id="899" name="Connection Line"/>
            <p:cNvCxnSpPr>
              <a:stCxn id="1127" idx="0"/>
              <a:endCxn id="1097" idx="0"/>
            </p:cNvCxnSpPr>
            <p:nvPr/>
          </p:nvCxnSpPr>
          <p:spPr>
            <a:xfrm flipH="1" flipV="1">
              <a:off x="9065766" y="4476893"/>
              <a:ext cx="8553452" cy="5334001"/>
            </a:xfrm>
            <a:prstGeom prst="straightConnector1">
              <a:avLst/>
            </a:prstGeom>
            <a:ln w="12700" cap="flat">
              <a:solidFill>
                <a:srgbClr val="000000"/>
              </a:solidFill>
              <a:prstDash val="solid"/>
              <a:miter lim="400000"/>
            </a:ln>
            <a:effectLst/>
          </p:spPr>
        </p:cxnSp>
        <p:cxnSp>
          <p:nvCxnSpPr>
            <p:cNvPr id="900" name="Connection Line"/>
            <p:cNvCxnSpPr>
              <a:stCxn id="1127" idx="0"/>
              <a:endCxn id="1098" idx="0"/>
            </p:cNvCxnSpPr>
            <p:nvPr/>
          </p:nvCxnSpPr>
          <p:spPr>
            <a:xfrm flipH="1" flipV="1">
              <a:off x="10018266" y="4476893"/>
              <a:ext cx="7600952" cy="5334001"/>
            </a:xfrm>
            <a:prstGeom prst="straightConnector1">
              <a:avLst/>
            </a:prstGeom>
            <a:ln w="12700" cap="flat">
              <a:solidFill>
                <a:srgbClr val="000000"/>
              </a:solidFill>
              <a:prstDash val="solid"/>
              <a:miter lim="400000"/>
            </a:ln>
            <a:effectLst/>
          </p:spPr>
        </p:cxnSp>
        <p:cxnSp>
          <p:nvCxnSpPr>
            <p:cNvPr id="901" name="Connection Line"/>
            <p:cNvCxnSpPr>
              <a:stCxn id="1127" idx="0"/>
              <a:endCxn id="1099" idx="0"/>
            </p:cNvCxnSpPr>
            <p:nvPr/>
          </p:nvCxnSpPr>
          <p:spPr>
            <a:xfrm flipH="1" flipV="1">
              <a:off x="10970766" y="4476893"/>
              <a:ext cx="6648452" cy="5334001"/>
            </a:xfrm>
            <a:prstGeom prst="straightConnector1">
              <a:avLst/>
            </a:prstGeom>
            <a:ln w="12700" cap="flat">
              <a:solidFill>
                <a:srgbClr val="000000"/>
              </a:solidFill>
              <a:prstDash val="solid"/>
              <a:miter lim="400000"/>
            </a:ln>
            <a:effectLst/>
          </p:spPr>
        </p:cxnSp>
        <p:cxnSp>
          <p:nvCxnSpPr>
            <p:cNvPr id="902" name="Connection Line"/>
            <p:cNvCxnSpPr>
              <a:stCxn id="1127" idx="0"/>
              <a:endCxn id="1100" idx="0"/>
            </p:cNvCxnSpPr>
            <p:nvPr/>
          </p:nvCxnSpPr>
          <p:spPr>
            <a:xfrm flipH="1" flipV="1">
              <a:off x="11923266" y="4476893"/>
              <a:ext cx="5695952" cy="5334001"/>
            </a:xfrm>
            <a:prstGeom prst="straightConnector1">
              <a:avLst/>
            </a:prstGeom>
            <a:ln w="12700" cap="flat">
              <a:solidFill>
                <a:srgbClr val="000000"/>
              </a:solidFill>
              <a:prstDash val="solid"/>
              <a:miter lim="400000"/>
            </a:ln>
            <a:effectLst/>
          </p:spPr>
        </p:cxnSp>
        <p:cxnSp>
          <p:nvCxnSpPr>
            <p:cNvPr id="903" name="Connection Line"/>
            <p:cNvCxnSpPr>
              <a:stCxn id="1127" idx="0"/>
              <a:endCxn id="1101" idx="0"/>
            </p:cNvCxnSpPr>
            <p:nvPr/>
          </p:nvCxnSpPr>
          <p:spPr>
            <a:xfrm flipH="1" flipV="1">
              <a:off x="12875767" y="4476893"/>
              <a:ext cx="4743451" cy="5334001"/>
            </a:xfrm>
            <a:prstGeom prst="straightConnector1">
              <a:avLst/>
            </a:prstGeom>
            <a:ln w="12700" cap="flat">
              <a:solidFill>
                <a:srgbClr val="000000"/>
              </a:solidFill>
              <a:prstDash val="solid"/>
              <a:miter lim="400000"/>
            </a:ln>
            <a:effectLst/>
          </p:spPr>
        </p:cxnSp>
        <p:cxnSp>
          <p:nvCxnSpPr>
            <p:cNvPr id="904" name="Connection Line"/>
            <p:cNvCxnSpPr>
              <a:stCxn id="1127" idx="0"/>
              <a:endCxn id="1102" idx="0"/>
            </p:cNvCxnSpPr>
            <p:nvPr/>
          </p:nvCxnSpPr>
          <p:spPr>
            <a:xfrm flipH="1" flipV="1">
              <a:off x="13828267" y="4476893"/>
              <a:ext cx="3790951" cy="5334001"/>
            </a:xfrm>
            <a:prstGeom prst="straightConnector1">
              <a:avLst/>
            </a:prstGeom>
            <a:ln w="12700" cap="flat">
              <a:solidFill>
                <a:srgbClr val="000000"/>
              </a:solidFill>
              <a:prstDash val="solid"/>
              <a:miter lim="400000"/>
            </a:ln>
            <a:effectLst/>
          </p:spPr>
        </p:cxnSp>
        <p:cxnSp>
          <p:nvCxnSpPr>
            <p:cNvPr id="905" name="Connection Line"/>
            <p:cNvCxnSpPr>
              <a:stCxn id="1127" idx="0"/>
              <a:endCxn id="1103" idx="0"/>
            </p:cNvCxnSpPr>
            <p:nvPr/>
          </p:nvCxnSpPr>
          <p:spPr>
            <a:xfrm flipH="1" flipV="1">
              <a:off x="14780767" y="4476893"/>
              <a:ext cx="2838451" cy="5334001"/>
            </a:xfrm>
            <a:prstGeom prst="straightConnector1">
              <a:avLst/>
            </a:prstGeom>
            <a:ln w="12700" cap="flat">
              <a:solidFill>
                <a:srgbClr val="000000"/>
              </a:solidFill>
              <a:prstDash val="solid"/>
              <a:miter lim="400000"/>
            </a:ln>
            <a:effectLst/>
          </p:spPr>
        </p:cxnSp>
        <p:cxnSp>
          <p:nvCxnSpPr>
            <p:cNvPr id="906" name="Connection Line"/>
            <p:cNvCxnSpPr>
              <a:stCxn id="1127" idx="0"/>
              <a:endCxn id="1104" idx="0"/>
            </p:cNvCxnSpPr>
            <p:nvPr/>
          </p:nvCxnSpPr>
          <p:spPr>
            <a:xfrm flipH="1" flipV="1">
              <a:off x="15733267" y="4476893"/>
              <a:ext cx="1885951" cy="5334001"/>
            </a:xfrm>
            <a:prstGeom prst="straightConnector1">
              <a:avLst/>
            </a:prstGeom>
            <a:ln w="12700" cap="flat">
              <a:solidFill>
                <a:srgbClr val="000000"/>
              </a:solidFill>
              <a:prstDash val="solid"/>
              <a:miter lim="400000"/>
            </a:ln>
            <a:effectLst/>
          </p:spPr>
        </p:cxnSp>
        <p:cxnSp>
          <p:nvCxnSpPr>
            <p:cNvPr id="907" name="Connection Line"/>
            <p:cNvCxnSpPr>
              <a:stCxn id="1127" idx="0"/>
              <a:endCxn id="1106" idx="0"/>
            </p:cNvCxnSpPr>
            <p:nvPr/>
          </p:nvCxnSpPr>
          <p:spPr>
            <a:xfrm flipV="1">
              <a:off x="17619217" y="4476893"/>
              <a:ext cx="19051" cy="5334001"/>
            </a:xfrm>
            <a:prstGeom prst="straightConnector1">
              <a:avLst/>
            </a:prstGeom>
            <a:ln w="12700" cap="flat">
              <a:solidFill>
                <a:srgbClr val="000000"/>
              </a:solidFill>
              <a:prstDash val="solid"/>
              <a:miter lim="400000"/>
            </a:ln>
            <a:effectLst/>
          </p:spPr>
        </p:cxnSp>
        <p:cxnSp>
          <p:nvCxnSpPr>
            <p:cNvPr id="908" name="Connection Line"/>
            <p:cNvCxnSpPr>
              <a:stCxn id="1127" idx="0"/>
              <a:endCxn id="1105" idx="0"/>
            </p:cNvCxnSpPr>
            <p:nvPr/>
          </p:nvCxnSpPr>
          <p:spPr>
            <a:xfrm flipH="1" flipV="1">
              <a:off x="16685767" y="4476893"/>
              <a:ext cx="933451" cy="5334001"/>
            </a:xfrm>
            <a:prstGeom prst="straightConnector1">
              <a:avLst/>
            </a:prstGeom>
            <a:ln w="12700" cap="flat">
              <a:solidFill>
                <a:srgbClr val="000000"/>
              </a:solidFill>
              <a:prstDash val="solid"/>
              <a:miter lim="400000"/>
            </a:ln>
            <a:effectLst/>
          </p:spPr>
        </p:cxnSp>
        <p:cxnSp>
          <p:nvCxnSpPr>
            <p:cNvPr id="909" name="Connection Line"/>
            <p:cNvCxnSpPr>
              <a:stCxn id="1127" idx="0"/>
              <a:endCxn id="1107" idx="0"/>
            </p:cNvCxnSpPr>
            <p:nvPr/>
          </p:nvCxnSpPr>
          <p:spPr>
            <a:xfrm flipV="1">
              <a:off x="17619217" y="4476893"/>
              <a:ext cx="952501" cy="5334001"/>
            </a:xfrm>
            <a:prstGeom prst="straightConnector1">
              <a:avLst/>
            </a:prstGeom>
            <a:ln w="12700" cap="flat">
              <a:solidFill>
                <a:srgbClr val="000000"/>
              </a:solidFill>
              <a:prstDash val="solid"/>
              <a:miter lim="400000"/>
            </a:ln>
            <a:effectLst/>
          </p:spPr>
        </p:cxnSp>
        <p:cxnSp>
          <p:nvCxnSpPr>
            <p:cNvPr id="910" name="Connection Line"/>
            <p:cNvCxnSpPr>
              <a:stCxn id="1127" idx="0"/>
              <a:endCxn id="1187" idx="0"/>
            </p:cNvCxnSpPr>
            <p:nvPr/>
          </p:nvCxnSpPr>
          <p:spPr>
            <a:xfrm flipV="1">
              <a:off x="17619217" y="4476893"/>
              <a:ext cx="1905001" cy="5334001"/>
            </a:xfrm>
            <a:prstGeom prst="straightConnector1">
              <a:avLst/>
            </a:prstGeom>
            <a:ln w="12700" cap="flat">
              <a:solidFill>
                <a:srgbClr val="000000"/>
              </a:solidFill>
              <a:prstDash val="solid"/>
              <a:miter lim="400000"/>
            </a:ln>
            <a:effectLst/>
          </p:spPr>
        </p:cxnSp>
        <p:cxnSp>
          <p:nvCxnSpPr>
            <p:cNvPr id="911" name="Connection Line"/>
            <p:cNvCxnSpPr>
              <a:stCxn id="1128" idx="0"/>
              <a:endCxn id="1092" idx="0"/>
            </p:cNvCxnSpPr>
            <p:nvPr/>
          </p:nvCxnSpPr>
          <p:spPr>
            <a:xfrm flipH="1" flipV="1">
              <a:off x="493267" y="4476893"/>
              <a:ext cx="18078451" cy="5334001"/>
            </a:xfrm>
            <a:prstGeom prst="straightConnector1">
              <a:avLst/>
            </a:prstGeom>
            <a:ln w="12700" cap="flat">
              <a:solidFill>
                <a:srgbClr val="000000"/>
              </a:solidFill>
              <a:prstDash val="solid"/>
              <a:miter lim="400000"/>
            </a:ln>
            <a:effectLst/>
          </p:spPr>
        </p:cxnSp>
        <p:cxnSp>
          <p:nvCxnSpPr>
            <p:cNvPr id="912" name="Connection Line"/>
            <p:cNvCxnSpPr>
              <a:stCxn id="1128" idx="0"/>
              <a:endCxn id="1183" idx="0"/>
            </p:cNvCxnSpPr>
            <p:nvPr/>
          </p:nvCxnSpPr>
          <p:spPr>
            <a:xfrm flipH="1" flipV="1">
              <a:off x="1445767" y="4476893"/>
              <a:ext cx="17125951" cy="5334001"/>
            </a:xfrm>
            <a:prstGeom prst="straightConnector1">
              <a:avLst/>
            </a:prstGeom>
            <a:ln w="12700" cap="flat">
              <a:solidFill>
                <a:srgbClr val="000000"/>
              </a:solidFill>
              <a:prstDash val="solid"/>
              <a:miter lim="400000"/>
            </a:ln>
            <a:effectLst/>
          </p:spPr>
        </p:cxnSp>
        <p:cxnSp>
          <p:nvCxnSpPr>
            <p:cNvPr id="913" name="Connection Line"/>
            <p:cNvCxnSpPr>
              <a:stCxn id="1128" idx="0"/>
              <a:endCxn id="1184" idx="0"/>
            </p:cNvCxnSpPr>
            <p:nvPr/>
          </p:nvCxnSpPr>
          <p:spPr>
            <a:xfrm flipH="1" flipV="1">
              <a:off x="2398267" y="4476893"/>
              <a:ext cx="16173451" cy="5334001"/>
            </a:xfrm>
            <a:prstGeom prst="straightConnector1">
              <a:avLst/>
            </a:prstGeom>
            <a:ln w="12700" cap="flat">
              <a:solidFill>
                <a:srgbClr val="000000"/>
              </a:solidFill>
              <a:prstDash val="solid"/>
              <a:miter lim="400000"/>
            </a:ln>
            <a:effectLst/>
          </p:spPr>
        </p:cxnSp>
        <p:cxnSp>
          <p:nvCxnSpPr>
            <p:cNvPr id="914" name="Connection Line"/>
            <p:cNvCxnSpPr>
              <a:stCxn id="1128" idx="0"/>
              <a:endCxn id="1185" idx="0"/>
            </p:cNvCxnSpPr>
            <p:nvPr/>
          </p:nvCxnSpPr>
          <p:spPr>
            <a:xfrm flipH="1" flipV="1">
              <a:off x="3350766" y="4476893"/>
              <a:ext cx="15220952" cy="5334001"/>
            </a:xfrm>
            <a:prstGeom prst="straightConnector1">
              <a:avLst/>
            </a:prstGeom>
            <a:ln w="12700" cap="flat">
              <a:solidFill>
                <a:srgbClr val="000000"/>
              </a:solidFill>
              <a:prstDash val="solid"/>
              <a:miter lim="400000"/>
            </a:ln>
            <a:effectLst/>
          </p:spPr>
        </p:cxnSp>
        <p:cxnSp>
          <p:nvCxnSpPr>
            <p:cNvPr id="915" name="Connection Line"/>
            <p:cNvCxnSpPr>
              <a:stCxn id="1128" idx="0"/>
              <a:endCxn id="1186" idx="0"/>
            </p:cNvCxnSpPr>
            <p:nvPr/>
          </p:nvCxnSpPr>
          <p:spPr>
            <a:xfrm flipH="1" flipV="1">
              <a:off x="4303266" y="4476893"/>
              <a:ext cx="14268452" cy="5334001"/>
            </a:xfrm>
            <a:prstGeom prst="straightConnector1">
              <a:avLst/>
            </a:prstGeom>
            <a:ln w="12700" cap="flat">
              <a:solidFill>
                <a:srgbClr val="000000"/>
              </a:solidFill>
              <a:prstDash val="solid"/>
              <a:miter lim="400000"/>
            </a:ln>
            <a:effectLst/>
          </p:spPr>
        </p:cxnSp>
        <p:cxnSp>
          <p:nvCxnSpPr>
            <p:cNvPr id="916" name="Connection Line"/>
            <p:cNvCxnSpPr>
              <a:stCxn id="1128" idx="0"/>
              <a:endCxn id="1093" idx="0"/>
            </p:cNvCxnSpPr>
            <p:nvPr/>
          </p:nvCxnSpPr>
          <p:spPr>
            <a:xfrm flipH="1" flipV="1">
              <a:off x="5255766" y="4476893"/>
              <a:ext cx="13315952" cy="5334001"/>
            </a:xfrm>
            <a:prstGeom prst="straightConnector1">
              <a:avLst/>
            </a:prstGeom>
            <a:ln w="12700" cap="flat">
              <a:solidFill>
                <a:srgbClr val="000000"/>
              </a:solidFill>
              <a:prstDash val="solid"/>
              <a:miter lim="400000"/>
            </a:ln>
            <a:effectLst/>
          </p:spPr>
        </p:cxnSp>
        <p:cxnSp>
          <p:nvCxnSpPr>
            <p:cNvPr id="917" name="Connection Line"/>
            <p:cNvCxnSpPr>
              <a:stCxn id="1128" idx="0"/>
              <a:endCxn id="1094" idx="0"/>
            </p:cNvCxnSpPr>
            <p:nvPr/>
          </p:nvCxnSpPr>
          <p:spPr>
            <a:xfrm flipH="1" flipV="1">
              <a:off x="6208266" y="4476893"/>
              <a:ext cx="12363452" cy="5334001"/>
            </a:xfrm>
            <a:prstGeom prst="straightConnector1">
              <a:avLst/>
            </a:prstGeom>
            <a:ln w="12700" cap="flat">
              <a:solidFill>
                <a:srgbClr val="000000"/>
              </a:solidFill>
              <a:prstDash val="solid"/>
              <a:miter lim="400000"/>
            </a:ln>
            <a:effectLst/>
          </p:spPr>
        </p:cxnSp>
        <p:cxnSp>
          <p:nvCxnSpPr>
            <p:cNvPr id="918" name="Connection Line"/>
            <p:cNvCxnSpPr>
              <a:stCxn id="1128" idx="0"/>
              <a:endCxn id="1095" idx="0"/>
            </p:cNvCxnSpPr>
            <p:nvPr/>
          </p:nvCxnSpPr>
          <p:spPr>
            <a:xfrm flipH="1" flipV="1">
              <a:off x="7160766" y="4476893"/>
              <a:ext cx="11410952" cy="5334001"/>
            </a:xfrm>
            <a:prstGeom prst="straightConnector1">
              <a:avLst/>
            </a:prstGeom>
            <a:ln w="12700" cap="flat">
              <a:solidFill>
                <a:srgbClr val="000000"/>
              </a:solidFill>
              <a:prstDash val="solid"/>
              <a:miter lim="400000"/>
            </a:ln>
            <a:effectLst/>
          </p:spPr>
        </p:cxnSp>
        <p:cxnSp>
          <p:nvCxnSpPr>
            <p:cNvPr id="919" name="Connection Line"/>
            <p:cNvCxnSpPr>
              <a:stCxn id="1128" idx="0"/>
              <a:endCxn id="1096" idx="0"/>
            </p:cNvCxnSpPr>
            <p:nvPr/>
          </p:nvCxnSpPr>
          <p:spPr>
            <a:xfrm flipH="1" flipV="1">
              <a:off x="8113266" y="4476893"/>
              <a:ext cx="10458452" cy="5334001"/>
            </a:xfrm>
            <a:prstGeom prst="straightConnector1">
              <a:avLst/>
            </a:prstGeom>
            <a:ln w="12700" cap="flat">
              <a:solidFill>
                <a:srgbClr val="000000"/>
              </a:solidFill>
              <a:prstDash val="solid"/>
              <a:miter lim="400000"/>
            </a:ln>
            <a:effectLst/>
          </p:spPr>
        </p:cxnSp>
        <p:cxnSp>
          <p:nvCxnSpPr>
            <p:cNvPr id="920" name="Connection Line"/>
            <p:cNvCxnSpPr>
              <a:stCxn id="1128" idx="0"/>
              <a:endCxn id="1097" idx="0"/>
            </p:cNvCxnSpPr>
            <p:nvPr/>
          </p:nvCxnSpPr>
          <p:spPr>
            <a:xfrm flipH="1" flipV="1">
              <a:off x="9065766" y="4476893"/>
              <a:ext cx="9505952" cy="5334001"/>
            </a:xfrm>
            <a:prstGeom prst="straightConnector1">
              <a:avLst/>
            </a:prstGeom>
            <a:ln w="12700" cap="flat">
              <a:solidFill>
                <a:srgbClr val="000000"/>
              </a:solidFill>
              <a:prstDash val="solid"/>
              <a:miter lim="400000"/>
            </a:ln>
            <a:effectLst/>
          </p:spPr>
        </p:cxnSp>
        <p:cxnSp>
          <p:nvCxnSpPr>
            <p:cNvPr id="921" name="Connection Line"/>
            <p:cNvCxnSpPr>
              <a:stCxn id="1128" idx="0"/>
              <a:endCxn id="1098" idx="0"/>
            </p:cNvCxnSpPr>
            <p:nvPr/>
          </p:nvCxnSpPr>
          <p:spPr>
            <a:xfrm flipH="1" flipV="1">
              <a:off x="10018266" y="4476893"/>
              <a:ext cx="8553452" cy="5334001"/>
            </a:xfrm>
            <a:prstGeom prst="straightConnector1">
              <a:avLst/>
            </a:prstGeom>
            <a:ln w="12700" cap="flat">
              <a:solidFill>
                <a:srgbClr val="000000"/>
              </a:solidFill>
              <a:prstDash val="solid"/>
              <a:miter lim="400000"/>
            </a:ln>
            <a:effectLst/>
          </p:spPr>
        </p:cxnSp>
        <p:cxnSp>
          <p:nvCxnSpPr>
            <p:cNvPr id="922" name="Connection Line"/>
            <p:cNvCxnSpPr>
              <a:stCxn id="1128" idx="0"/>
              <a:endCxn id="1099" idx="0"/>
            </p:cNvCxnSpPr>
            <p:nvPr/>
          </p:nvCxnSpPr>
          <p:spPr>
            <a:xfrm flipH="1" flipV="1">
              <a:off x="10970766" y="4476893"/>
              <a:ext cx="7600952" cy="5334001"/>
            </a:xfrm>
            <a:prstGeom prst="straightConnector1">
              <a:avLst/>
            </a:prstGeom>
            <a:ln w="12700" cap="flat">
              <a:solidFill>
                <a:srgbClr val="000000"/>
              </a:solidFill>
              <a:prstDash val="solid"/>
              <a:miter lim="400000"/>
            </a:ln>
            <a:effectLst/>
          </p:spPr>
        </p:cxnSp>
        <p:cxnSp>
          <p:nvCxnSpPr>
            <p:cNvPr id="923" name="Connection Line"/>
            <p:cNvCxnSpPr>
              <a:stCxn id="1128" idx="0"/>
              <a:endCxn id="1100" idx="0"/>
            </p:cNvCxnSpPr>
            <p:nvPr/>
          </p:nvCxnSpPr>
          <p:spPr>
            <a:xfrm flipH="1" flipV="1">
              <a:off x="11923266" y="4476893"/>
              <a:ext cx="6648452" cy="5334001"/>
            </a:xfrm>
            <a:prstGeom prst="straightConnector1">
              <a:avLst/>
            </a:prstGeom>
            <a:ln w="12700" cap="flat">
              <a:solidFill>
                <a:srgbClr val="000000"/>
              </a:solidFill>
              <a:prstDash val="solid"/>
              <a:miter lim="400000"/>
            </a:ln>
            <a:effectLst/>
          </p:spPr>
        </p:cxnSp>
        <p:cxnSp>
          <p:nvCxnSpPr>
            <p:cNvPr id="924" name="Connection Line"/>
            <p:cNvCxnSpPr>
              <a:stCxn id="1128" idx="0"/>
              <a:endCxn id="1101" idx="0"/>
            </p:cNvCxnSpPr>
            <p:nvPr/>
          </p:nvCxnSpPr>
          <p:spPr>
            <a:xfrm flipH="1" flipV="1">
              <a:off x="12875767" y="4476893"/>
              <a:ext cx="5695951" cy="5334001"/>
            </a:xfrm>
            <a:prstGeom prst="straightConnector1">
              <a:avLst/>
            </a:prstGeom>
            <a:ln w="12700" cap="flat">
              <a:solidFill>
                <a:srgbClr val="000000"/>
              </a:solidFill>
              <a:prstDash val="solid"/>
              <a:miter lim="400000"/>
            </a:ln>
            <a:effectLst/>
          </p:spPr>
        </p:cxnSp>
        <p:cxnSp>
          <p:nvCxnSpPr>
            <p:cNvPr id="925" name="Connection Line"/>
            <p:cNvCxnSpPr>
              <a:stCxn id="1128" idx="0"/>
              <a:endCxn id="1102" idx="0"/>
            </p:cNvCxnSpPr>
            <p:nvPr/>
          </p:nvCxnSpPr>
          <p:spPr>
            <a:xfrm flipH="1" flipV="1">
              <a:off x="13828267" y="4476893"/>
              <a:ext cx="4743451" cy="5334001"/>
            </a:xfrm>
            <a:prstGeom prst="straightConnector1">
              <a:avLst/>
            </a:prstGeom>
            <a:ln w="12700" cap="flat">
              <a:solidFill>
                <a:srgbClr val="000000"/>
              </a:solidFill>
              <a:prstDash val="solid"/>
              <a:miter lim="400000"/>
            </a:ln>
            <a:effectLst/>
          </p:spPr>
        </p:cxnSp>
        <p:cxnSp>
          <p:nvCxnSpPr>
            <p:cNvPr id="926" name="Connection Line"/>
            <p:cNvCxnSpPr>
              <a:stCxn id="1128" idx="0"/>
              <a:endCxn id="1103" idx="0"/>
            </p:cNvCxnSpPr>
            <p:nvPr/>
          </p:nvCxnSpPr>
          <p:spPr>
            <a:xfrm flipH="1" flipV="1">
              <a:off x="14780767" y="4476893"/>
              <a:ext cx="3790951" cy="5334001"/>
            </a:xfrm>
            <a:prstGeom prst="straightConnector1">
              <a:avLst/>
            </a:prstGeom>
            <a:ln w="12700" cap="flat">
              <a:solidFill>
                <a:srgbClr val="000000"/>
              </a:solidFill>
              <a:prstDash val="solid"/>
              <a:miter lim="400000"/>
            </a:ln>
            <a:effectLst/>
          </p:spPr>
        </p:cxnSp>
        <p:cxnSp>
          <p:nvCxnSpPr>
            <p:cNvPr id="927" name="Connection Line"/>
            <p:cNvCxnSpPr>
              <a:stCxn id="1128" idx="0"/>
              <a:endCxn id="1104" idx="0"/>
            </p:cNvCxnSpPr>
            <p:nvPr/>
          </p:nvCxnSpPr>
          <p:spPr>
            <a:xfrm flipH="1" flipV="1">
              <a:off x="15733267" y="4476893"/>
              <a:ext cx="2838451" cy="5334001"/>
            </a:xfrm>
            <a:prstGeom prst="straightConnector1">
              <a:avLst/>
            </a:prstGeom>
            <a:ln w="12700" cap="flat">
              <a:solidFill>
                <a:srgbClr val="000000"/>
              </a:solidFill>
              <a:prstDash val="solid"/>
              <a:miter lim="400000"/>
            </a:ln>
            <a:effectLst/>
          </p:spPr>
        </p:cxnSp>
        <p:cxnSp>
          <p:nvCxnSpPr>
            <p:cNvPr id="928" name="Connection Line"/>
            <p:cNvCxnSpPr>
              <a:stCxn id="1128" idx="0"/>
              <a:endCxn id="1106" idx="0"/>
            </p:cNvCxnSpPr>
            <p:nvPr/>
          </p:nvCxnSpPr>
          <p:spPr>
            <a:xfrm flipH="1" flipV="1">
              <a:off x="17638267" y="4476893"/>
              <a:ext cx="933451" cy="5334001"/>
            </a:xfrm>
            <a:prstGeom prst="straightConnector1">
              <a:avLst/>
            </a:prstGeom>
            <a:ln w="12700" cap="flat">
              <a:solidFill>
                <a:srgbClr val="000000"/>
              </a:solidFill>
              <a:prstDash val="solid"/>
              <a:miter lim="400000"/>
            </a:ln>
            <a:effectLst/>
          </p:spPr>
        </p:cxnSp>
        <p:cxnSp>
          <p:nvCxnSpPr>
            <p:cNvPr id="929" name="Connection Line"/>
            <p:cNvCxnSpPr>
              <a:stCxn id="1128" idx="0"/>
              <a:endCxn id="1105" idx="0"/>
            </p:cNvCxnSpPr>
            <p:nvPr/>
          </p:nvCxnSpPr>
          <p:spPr>
            <a:xfrm flipH="1" flipV="1">
              <a:off x="16685767" y="4476893"/>
              <a:ext cx="1885951" cy="5334001"/>
            </a:xfrm>
            <a:prstGeom prst="straightConnector1">
              <a:avLst/>
            </a:prstGeom>
            <a:ln w="12700" cap="flat">
              <a:solidFill>
                <a:srgbClr val="000000"/>
              </a:solidFill>
              <a:prstDash val="solid"/>
              <a:miter lim="400000"/>
            </a:ln>
            <a:effectLst/>
          </p:spPr>
        </p:cxnSp>
        <p:cxnSp>
          <p:nvCxnSpPr>
            <p:cNvPr id="930" name="Connection Line"/>
            <p:cNvCxnSpPr>
              <a:stCxn id="1128" idx="0"/>
              <a:endCxn id="1107" idx="0"/>
            </p:cNvCxnSpPr>
            <p:nvPr/>
          </p:nvCxnSpPr>
          <p:spPr>
            <a:xfrm flipV="1">
              <a:off x="18571717" y="4476893"/>
              <a:ext cx="1" cy="5334001"/>
            </a:xfrm>
            <a:prstGeom prst="straightConnector1">
              <a:avLst/>
            </a:prstGeom>
            <a:ln w="12700" cap="flat">
              <a:solidFill>
                <a:srgbClr val="000000"/>
              </a:solidFill>
              <a:prstDash val="solid"/>
              <a:miter lim="400000"/>
            </a:ln>
            <a:effectLst/>
          </p:spPr>
        </p:cxnSp>
        <p:cxnSp>
          <p:nvCxnSpPr>
            <p:cNvPr id="931" name="Connection Line"/>
            <p:cNvCxnSpPr>
              <a:stCxn id="1128" idx="0"/>
              <a:endCxn id="1187" idx="0"/>
            </p:cNvCxnSpPr>
            <p:nvPr/>
          </p:nvCxnSpPr>
          <p:spPr>
            <a:xfrm flipV="1">
              <a:off x="18571717" y="4476893"/>
              <a:ext cx="952501" cy="5334001"/>
            </a:xfrm>
            <a:prstGeom prst="straightConnector1">
              <a:avLst/>
            </a:prstGeom>
            <a:ln w="12700" cap="flat">
              <a:solidFill>
                <a:srgbClr val="000000"/>
              </a:solidFill>
              <a:prstDash val="solid"/>
              <a:miter lim="400000"/>
            </a:ln>
            <a:effectLst/>
          </p:spPr>
        </p:cxnSp>
        <p:cxnSp>
          <p:nvCxnSpPr>
            <p:cNvPr id="932" name="Connection Line"/>
            <p:cNvCxnSpPr>
              <a:stCxn id="1129" idx="0"/>
              <a:endCxn id="1092" idx="0"/>
            </p:cNvCxnSpPr>
            <p:nvPr/>
          </p:nvCxnSpPr>
          <p:spPr>
            <a:xfrm flipH="1" flipV="1">
              <a:off x="493267" y="4476893"/>
              <a:ext cx="19030951" cy="5334001"/>
            </a:xfrm>
            <a:prstGeom prst="straightConnector1">
              <a:avLst/>
            </a:prstGeom>
            <a:ln w="12700" cap="flat">
              <a:solidFill>
                <a:srgbClr val="000000"/>
              </a:solidFill>
              <a:prstDash val="solid"/>
              <a:miter lim="400000"/>
            </a:ln>
            <a:effectLst/>
          </p:spPr>
        </p:cxnSp>
        <p:cxnSp>
          <p:nvCxnSpPr>
            <p:cNvPr id="933" name="Connection Line"/>
            <p:cNvCxnSpPr>
              <a:stCxn id="1129" idx="0"/>
              <a:endCxn id="1183" idx="0"/>
            </p:cNvCxnSpPr>
            <p:nvPr/>
          </p:nvCxnSpPr>
          <p:spPr>
            <a:xfrm flipH="1" flipV="1">
              <a:off x="1445767" y="4476893"/>
              <a:ext cx="18078451" cy="5334001"/>
            </a:xfrm>
            <a:prstGeom prst="straightConnector1">
              <a:avLst/>
            </a:prstGeom>
            <a:ln w="12700" cap="flat">
              <a:solidFill>
                <a:srgbClr val="000000"/>
              </a:solidFill>
              <a:prstDash val="solid"/>
              <a:miter lim="400000"/>
            </a:ln>
            <a:effectLst/>
          </p:spPr>
        </p:cxnSp>
        <p:cxnSp>
          <p:nvCxnSpPr>
            <p:cNvPr id="934" name="Connection Line"/>
            <p:cNvCxnSpPr>
              <a:stCxn id="1129" idx="0"/>
              <a:endCxn id="1184" idx="0"/>
            </p:cNvCxnSpPr>
            <p:nvPr/>
          </p:nvCxnSpPr>
          <p:spPr>
            <a:xfrm flipH="1" flipV="1">
              <a:off x="2398267" y="4476893"/>
              <a:ext cx="17125951" cy="5334001"/>
            </a:xfrm>
            <a:prstGeom prst="straightConnector1">
              <a:avLst/>
            </a:prstGeom>
            <a:ln w="12700" cap="flat">
              <a:solidFill>
                <a:srgbClr val="000000"/>
              </a:solidFill>
              <a:prstDash val="solid"/>
              <a:miter lim="400000"/>
            </a:ln>
            <a:effectLst/>
          </p:spPr>
        </p:cxnSp>
        <p:cxnSp>
          <p:nvCxnSpPr>
            <p:cNvPr id="935" name="Connection Line"/>
            <p:cNvCxnSpPr>
              <a:stCxn id="1129" idx="0"/>
              <a:endCxn id="1185" idx="0"/>
            </p:cNvCxnSpPr>
            <p:nvPr/>
          </p:nvCxnSpPr>
          <p:spPr>
            <a:xfrm flipH="1" flipV="1">
              <a:off x="3350766" y="4476893"/>
              <a:ext cx="16173452" cy="5334001"/>
            </a:xfrm>
            <a:prstGeom prst="straightConnector1">
              <a:avLst/>
            </a:prstGeom>
            <a:ln w="12700" cap="flat">
              <a:solidFill>
                <a:srgbClr val="000000"/>
              </a:solidFill>
              <a:prstDash val="solid"/>
              <a:miter lim="400000"/>
            </a:ln>
            <a:effectLst/>
          </p:spPr>
        </p:cxnSp>
        <p:cxnSp>
          <p:nvCxnSpPr>
            <p:cNvPr id="936" name="Connection Line"/>
            <p:cNvCxnSpPr>
              <a:stCxn id="1129" idx="0"/>
              <a:endCxn id="1186" idx="0"/>
            </p:cNvCxnSpPr>
            <p:nvPr/>
          </p:nvCxnSpPr>
          <p:spPr>
            <a:xfrm flipH="1" flipV="1">
              <a:off x="4303266" y="4476893"/>
              <a:ext cx="15220952" cy="5334001"/>
            </a:xfrm>
            <a:prstGeom prst="straightConnector1">
              <a:avLst/>
            </a:prstGeom>
            <a:ln w="12700" cap="flat">
              <a:solidFill>
                <a:srgbClr val="000000"/>
              </a:solidFill>
              <a:prstDash val="solid"/>
              <a:miter lim="400000"/>
            </a:ln>
            <a:effectLst/>
          </p:spPr>
        </p:cxnSp>
        <p:cxnSp>
          <p:nvCxnSpPr>
            <p:cNvPr id="937" name="Connection Line"/>
            <p:cNvCxnSpPr>
              <a:stCxn id="1129" idx="0"/>
              <a:endCxn id="1093" idx="0"/>
            </p:cNvCxnSpPr>
            <p:nvPr/>
          </p:nvCxnSpPr>
          <p:spPr>
            <a:xfrm flipH="1" flipV="1">
              <a:off x="5255766" y="4476893"/>
              <a:ext cx="14268452" cy="5334001"/>
            </a:xfrm>
            <a:prstGeom prst="straightConnector1">
              <a:avLst/>
            </a:prstGeom>
            <a:ln w="12700" cap="flat">
              <a:solidFill>
                <a:srgbClr val="000000"/>
              </a:solidFill>
              <a:prstDash val="solid"/>
              <a:miter lim="400000"/>
            </a:ln>
            <a:effectLst/>
          </p:spPr>
        </p:cxnSp>
        <p:cxnSp>
          <p:nvCxnSpPr>
            <p:cNvPr id="938" name="Connection Line"/>
            <p:cNvCxnSpPr>
              <a:stCxn id="1129" idx="0"/>
              <a:endCxn id="1094" idx="0"/>
            </p:cNvCxnSpPr>
            <p:nvPr/>
          </p:nvCxnSpPr>
          <p:spPr>
            <a:xfrm flipH="1" flipV="1">
              <a:off x="6208266" y="4476893"/>
              <a:ext cx="13315952" cy="5334001"/>
            </a:xfrm>
            <a:prstGeom prst="straightConnector1">
              <a:avLst/>
            </a:prstGeom>
            <a:ln w="12700" cap="flat">
              <a:solidFill>
                <a:srgbClr val="000000"/>
              </a:solidFill>
              <a:prstDash val="solid"/>
              <a:miter lim="400000"/>
            </a:ln>
            <a:effectLst/>
          </p:spPr>
        </p:cxnSp>
        <p:cxnSp>
          <p:nvCxnSpPr>
            <p:cNvPr id="939" name="Connection Line"/>
            <p:cNvCxnSpPr>
              <a:stCxn id="1129" idx="0"/>
              <a:endCxn id="1095" idx="0"/>
            </p:cNvCxnSpPr>
            <p:nvPr/>
          </p:nvCxnSpPr>
          <p:spPr>
            <a:xfrm flipH="1" flipV="1">
              <a:off x="7160766" y="4476893"/>
              <a:ext cx="12363452" cy="5334001"/>
            </a:xfrm>
            <a:prstGeom prst="straightConnector1">
              <a:avLst/>
            </a:prstGeom>
            <a:ln w="12700" cap="flat">
              <a:solidFill>
                <a:srgbClr val="000000"/>
              </a:solidFill>
              <a:prstDash val="solid"/>
              <a:miter lim="400000"/>
            </a:ln>
            <a:effectLst/>
          </p:spPr>
        </p:cxnSp>
        <p:cxnSp>
          <p:nvCxnSpPr>
            <p:cNvPr id="940" name="Connection Line"/>
            <p:cNvCxnSpPr>
              <a:stCxn id="1129" idx="0"/>
              <a:endCxn id="1096" idx="0"/>
            </p:cNvCxnSpPr>
            <p:nvPr/>
          </p:nvCxnSpPr>
          <p:spPr>
            <a:xfrm flipH="1" flipV="1">
              <a:off x="8113266" y="4476893"/>
              <a:ext cx="11410952" cy="5334001"/>
            </a:xfrm>
            <a:prstGeom prst="straightConnector1">
              <a:avLst/>
            </a:prstGeom>
            <a:ln w="12700" cap="flat">
              <a:solidFill>
                <a:srgbClr val="000000"/>
              </a:solidFill>
              <a:prstDash val="solid"/>
              <a:miter lim="400000"/>
            </a:ln>
            <a:effectLst/>
          </p:spPr>
        </p:cxnSp>
        <p:cxnSp>
          <p:nvCxnSpPr>
            <p:cNvPr id="941" name="Connection Line"/>
            <p:cNvCxnSpPr>
              <a:stCxn id="1129" idx="0"/>
              <a:endCxn id="1097" idx="0"/>
            </p:cNvCxnSpPr>
            <p:nvPr/>
          </p:nvCxnSpPr>
          <p:spPr>
            <a:xfrm flipH="1" flipV="1">
              <a:off x="9065766" y="4476893"/>
              <a:ext cx="10458452" cy="5334001"/>
            </a:xfrm>
            <a:prstGeom prst="straightConnector1">
              <a:avLst/>
            </a:prstGeom>
            <a:ln w="12700" cap="flat">
              <a:solidFill>
                <a:srgbClr val="000000"/>
              </a:solidFill>
              <a:prstDash val="solid"/>
              <a:miter lim="400000"/>
            </a:ln>
            <a:effectLst/>
          </p:spPr>
        </p:cxnSp>
        <p:cxnSp>
          <p:nvCxnSpPr>
            <p:cNvPr id="942" name="Connection Line"/>
            <p:cNvCxnSpPr>
              <a:stCxn id="1129" idx="0"/>
              <a:endCxn id="1098" idx="0"/>
            </p:cNvCxnSpPr>
            <p:nvPr/>
          </p:nvCxnSpPr>
          <p:spPr>
            <a:xfrm flipH="1" flipV="1">
              <a:off x="10018266" y="4476893"/>
              <a:ext cx="9505952" cy="5334001"/>
            </a:xfrm>
            <a:prstGeom prst="straightConnector1">
              <a:avLst/>
            </a:prstGeom>
            <a:ln w="12700" cap="flat">
              <a:solidFill>
                <a:srgbClr val="000000"/>
              </a:solidFill>
              <a:prstDash val="solid"/>
              <a:miter lim="400000"/>
            </a:ln>
            <a:effectLst/>
          </p:spPr>
        </p:cxnSp>
        <p:cxnSp>
          <p:nvCxnSpPr>
            <p:cNvPr id="943" name="Connection Line"/>
            <p:cNvCxnSpPr>
              <a:stCxn id="1129" idx="0"/>
              <a:endCxn id="1099" idx="0"/>
            </p:cNvCxnSpPr>
            <p:nvPr/>
          </p:nvCxnSpPr>
          <p:spPr>
            <a:xfrm flipH="1" flipV="1">
              <a:off x="10970766" y="4476893"/>
              <a:ext cx="8553452" cy="5334001"/>
            </a:xfrm>
            <a:prstGeom prst="straightConnector1">
              <a:avLst/>
            </a:prstGeom>
            <a:ln w="12700" cap="flat">
              <a:solidFill>
                <a:srgbClr val="000000"/>
              </a:solidFill>
              <a:prstDash val="solid"/>
              <a:miter lim="400000"/>
            </a:ln>
            <a:effectLst/>
          </p:spPr>
        </p:cxnSp>
        <p:cxnSp>
          <p:nvCxnSpPr>
            <p:cNvPr id="944" name="Connection Line"/>
            <p:cNvCxnSpPr>
              <a:stCxn id="1129" idx="0"/>
              <a:endCxn id="1100" idx="0"/>
            </p:cNvCxnSpPr>
            <p:nvPr/>
          </p:nvCxnSpPr>
          <p:spPr>
            <a:xfrm flipH="1" flipV="1">
              <a:off x="11923266" y="4476893"/>
              <a:ext cx="7600952" cy="5334001"/>
            </a:xfrm>
            <a:prstGeom prst="straightConnector1">
              <a:avLst/>
            </a:prstGeom>
            <a:ln w="12700" cap="flat">
              <a:solidFill>
                <a:srgbClr val="000000"/>
              </a:solidFill>
              <a:prstDash val="solid"/>
              <a:miter lim="400000"/>
            </a:ln>
            <a:effectLst/>
          </p:spPr>
        </p:cxnSp>
        <p:cxnSp>
          <p:nvCxnSpPr>
            <p:cNvPr id="945" name="Connection Line"/>
            <p:cNvCxnSpPr>
              <a:stCxn id="1129" idx="0"/>
              <a:endCxn id="1101" idx="0"/>
            </p:cNvCxnSpPr>
            <p:nvPr/>
          </p:nvCxnSpPr>
          <p:spPr>
            <a:xfrm flipH="1" flipV="1">
              <a:off x="12875767" y="4476893"/>
              <a:ext cx="6648451" cy="5334001"/>
            </a:xfrm>
            <a:prstGeom prst="straightConnector1">
              <a:avLst/>
            </a:prstGeom>
            <a:ln w="12700" cap="flat">
              <a:solidFill>
                <a:srgbClr val="000000"/>
              </a:solidFill>
              <a:prstDash val="solid"/>
              <a:miter lim="400000"/>
            </a:ln>
            <a:effectLst/>
          </p:spPr>
        </p:cxnSp>
        <p:cxnSp>
          <p:nvCxnSpPr>
            <p:cNvPr id="946" name="Connection Line"/>
            <p:cNvCxnSpPr>
              <a:stCxn id="1129" idx="0"/>
              <a:endCxn id="1102" idx="0"/>
            </p:cNvCxnSpPr>
            <p:nvPr/>
          </p:nvCxnSpPr>
          <p:spPr>
            <a:xfrm flipH="1" flipV="1">
              <a:off x="13828267" y="4476893"/>
              <a:ext cx="5695951" cy="5334001"/>
            </a:xfrm>
            <a:prstGeom prst="straightConnector1">
              <a:avLst/>
            </a:prstGeom>
            <a:ln w="12700" cap="flat">
              <a:solidFill>
                <a:srgbClr val="000000"/>
              </a:solidFill>
              <a:prstDash val="solid"/>
              <a:miter lim="400000"/>
            </a:ln>
            <a:effectLst/>
          </p:spPr>
        </p:cxnSp>
        <p:cxnSp>
          <p:nvCxnSpPr>
            <p:cNvPr id="947" name="Connection Line"/>
            <p:cNvCxnSpPr>
              <a:stCxn id="1129" idx="0"/>
              <a:endCxn id="1103" idx="0"/>
            </p:cNvCxnSpPr>
            <p:nvPr/>
          </p:nvCxnSpPr>
          <p:spPr>
            <a:xfrm flipH="1" flipV="1">
              <a:off x="14780767" y="4476893"/>
              <a:ext cx="4743451" cy="5334001"/>
            </a:xfrm>
            <a:prstGeom prst="straightConnector1">
              <a:avLst/>
            </a:prstGeom>
            <a:ln w="12700" cap="flat">
              <a:solidFill>
                <a:srgbClr val="000000"/>
              </a:solidFill>
              <a:prstDash val="solid"/>
              <a:miter lim="400000"/>
            </a:ln>
            <a:effectLst/>
          </p:spPr>
        </p:cxnSp>
        <p:cxnSp>
          <p:nvCxnSpPr>
            <p:cNvPr id="948" name="Connection Line"/>
            <p:cNvCxnSpPr>
              <a:stCxn id="1129" idx="0"/>
              <a:endCxn id="1104" idx="0"/>
            </p:cNvCxnSpPr>
            <p:nvPr/>
          </p:nvCxnSpPr>
          <p:spPr>
            <a:xfrm flipH="1" flipV="1">
              <a:off x="15733267" y="4476893"/>
              <a:ext cx="3790951" cy="5334001"/>
            </a:xfrm>
            <a:prstGeom prst="straightConnector1">
              <a:avLst/>
            </a:prstGeom>
            <a:ln w="12700" cap="flat">
              <a:solidFill>
                <a:srgbClr val="000000"/>
              </a:solidFill>
              <a:prstDash val="solid"/>
              <a:miter lim="400000"/>
            </a:ln>
            <a:effectLst/>
          </p:spPr>
        </p:cxnSp>
        <p:cxnSp>
          <p:nvCxnSpPr>
            <p:cNvPr id="949" name="Connection Line"/>
            <p:cNvCxnSpPr>
              <a:stCxn id="1129" idx="0"/>
              <a:endCxn id="1106" idx="0"/>
            </p:cNvCxnSpPr>
            <p:nvPr/>
          </p:nvCxnSpPr>
          <p:spPr>
            <a:xfrm flipH="1" flipV="1">
              <a:off x="17638267" y="4476893"/>
              <a:ext cx="1885951" cy="5334001"/>
            </a:xfrm>
            <a:prstGeom prst="straightConnector1">
              <a:avLst/>
            </a:prstGeom>
            <a:ln w="12700" cap="flat">
              <a:solidFill>
                <a:srgbClr val="000000"/>
              </a:solidFill>
              <a:prstDash val="solid"/>
              <a:miter lim="400000"/>
            </a:ln>
            <a:effectLst/>
          </p:spPr>
        </p:cxnSp>
        <p:cxnSp>
          <p:nvCxnSpPr>
            <p:cNvPr id="950" name="Connection Line"/>
            <p:cNvCxnSpPr>
              <a:stCxn id="1129" idx="0"/>
              <a:endCxn id="1105" idx="0"/>
            </p:cNvCxnSpPr>
            <p:nvPr/>
          </p:nvCxnSpPr>
          <p:spPr>
            <a:xfrm flipH="1" flipV="1">
              <a:off x="16685767" y="4476893"/>
              <a:ext cx="2838451" cy="5334001"/>
            </a:xfrm>
            <a:prstGeom prst="straightConnector1">
              <a:avLst/>
            </a:prstGeom>
            <a:ln w="12700" cap="flat">
              <a:solidFill>
                <a:srgbClr val="000000"/>
              </a:solidFill>
              <a:prstDash val="solid"/>
              <a:miter lim="400000"/>
            </a:ln>
            <a:effectLst/>
          </p:spPr>
        </p:cxnSp>
        <p:cxnSp>
          <p:nvCxnSpPr>
            <p:cNvPr id="951" name="Connection Line"/>
            <p:cNvCxnSpPr>
              <a:stCxn id="1129" idx="0"/>
              <a:endCxn id="1107" idx="0"/>
            </p:cNvCxnSpPr>
            <p:nvPr/>
          </p:nvCxnSpPr>
          <p:spPr>
            <a:xfrm flipH="1" flipV="1">
              <a:off x="18571717" y="4476893"/>
              <a:ext cx="952501" cy="5334001"/>
            </a:xfrm>
            <a:prstGeom prst="straightConnector1">
              <a:avLst/>
            </a:prstGeom>
            <a:ln w="12700" cap="flat">
              <a:solidFill>
                <a:srgbClr val="000000"/>
              </a:solidFill>
              <a:prstDash val="solid"/>
              <a:miter lim="400000"/>
            </a:ln>
            <a:effectLst/>
          </p:spPr>
        </p:cxnSp>
        <p:cxnSp>
          <p:nvCxnSpPr>
            <p:cNvPr id="952" name="Connection Line"/>
            <p:cNvCxnSpPr>
              <a:stCxn id="1129" idx="0"/>
              <a:endCxn id="1187" idx="0"/>
            </p:cNvCxnSpPr>
            <p:nvPr/>
          </p:nvCxnSpPr>
          <p:spPr>
            <a:xfrm flipV="1">
              <a:off x="19524217" y="4476893"/>
              <a:ext cx="1" cy="5334001"/>
            </a:xfrm>
            <a:prstGeom prst="straightConnector1">
              <a:avLst/>
            </a:prstGeom>
            <a:ln w="12700" cap="flat">
              <a:solidFill>
                <a:srgbClr val="000000"/>
              </a:solidFill>
              <a:prstDash val="solid"/>
              <a:miter lim="400000"/>
            </a:ln>
            <a:effectLst/>
          </p:spPr>
        </p:cxnSp>
        <p:cxnSp>
          <p:nvCxnSpPr>
            <p:cNvPr id="953" name="Connection Line"/>
            <p:cNvCxnSpPr>
              <a:stCxn id="1130" idx="0"/>
              <a:endCxn id="1183" idx="0"/>
            </p:cNvCxnSpPr>
            <p:nvPr/>
          </p:nvCxnSpPr>
          <p:spPr>
            <a:xfrm flipH="1" flipV="1">
              <a:off x="1445767" y="4476893"/>
              <a:ext cx="19030951" cy="5334001"/>
            </a:xfrm>
            <a:prstGeom prst="straightConnector1">
              <a:avLst/>
            </a:prstGeom>
            <a:ln w="12700" cap="flat">
              <a:solidFill>
                <a:srgbClr val="000000"/>
              </a:solidFill>
              <a:prstDash val="solid"/>
              <a:miter lim="400000"/>
            </a:ln>
            <a:effectLst/>
          </p:spPr>
        </p:cxnSp>
        <p:cxnSp>
          <p:nvCxnSpPr>
            <p:cNvPr id="954" name="Connection Line"/>
            <p:cNvCxnSpPr>
              <a:stCxn id="1130" idx="0"/>
              <a:endCxn id="1184" idx="0"/>
            </p:cNvCxnSpPr>
            <p:nvPr/>
          </p:nvCxnSpPr>
          <p:spPr>
            <a:xfrm flipH="1" flipV="1">
              <a:off x="2398267" y="4476893"/>
              <a:ext cx="18078451" cy="5334001"/>
            </a:xfrm>
            <a:prstGeom prst="straightConnector1">
              <a:avLst/>
            </a:prstGeom>
            <a:ln w="12700" cap="flat">
              <a:solidFill>
                <a:srgbClr val="000000"/>
              </a:solidFill>
              <a:prstDash val="solid"/>
              <a:miter lim="400000"/>
            </a:ln>
            <a:effectLst/>
          </p:spPr>
        </p:cxnSp>
        <p:cxnSp>
          <p:nvCxnSpPr>
            <p:cNvPr id="955" name="Connection Line"/>
            <p:cNvCxnSpPr>
              <a:stCxn id="1130" idx="0"/>
              <a:endCxn id="1185" idx="0"/>
            </p:cNvCxnSpPr>
            <p:nvPr/>
          </p:nvCxnSpPr>
          <p:spPr>
            <a:xfrm flipH="1" flipV="1">
              <a:off x="3350766" y="4476893"/>
              <a:ext cx="17125952" cy="5334001"/>
            </a:xfrm>
            <a:prstGeom prst="straightConnector1">
              <a:avLst/>
            </a:prstGeom>
            <a:ln w="12700" cap="flat">
              <a:solidFill>
                <a:srgbClr val="000000"/>
              </a:solidFill>
              <a:prstDash val="solid"/>
              <a:miter lim="400000"/>
            </a:ln>
            <a:effectLst/>
          </p:spPr>
        </p:cxnSp>
        <p:cxnSp>
          <p:nvCxnSpPr>
            <p:cNvPr id="956" name="Connection Line"/>
            <p:cNvCxnSpPr>
              <a:stCxn id="1130" idx="0"/>
              <a:endCxn id="1186" idx="0"/>
            </p:cNvCxnSpPr>
            <p:nvPr/>
          </p:nvCxnSpPr>
          <p:spPr>
            <a:xfrm flipH="1" flipV="1">
              <a:off x="4303266" y="4476893"/>
              <a:ext cx="16173452" cy="5334001"/>
            </a:xfrm>
            <a:prstGeom prst="straightConnector1">
              <a:avLst/>
            </a:prstGeom>
            <a:ln w="12700" cap="flat">
              <a:solidFill>
                <a:srgbClr val="000000"/>
              </a:solidFill>
              <a:prstDash val="solid"/>
              <a:miter lim="400000"/>
            </a:ln>
            <a:effectLst/>
          </p:spPr>
        </p:cxnSp>
        <p:cxnSp>
          <p:nvCxnSpPr>
            <p:cNvPr id="957" name="Connection Line"/>
            <p:cNvCxnSpPr>
              <a:stCxn id="1130" idx="0"/>
              <a:endCxn id="1093" idx="0"/>
            </p:cNvCxnSpPr>
            <p:nvPr/>
          </p:nvCxnSpPr>
          <p:spPr>
            <a:xfrm flipH="1" flipV="1">
              <a:off x="5255766" y="4476893"/>
              <a:ext cx="15220952" cy="5334001"/>
            </a:xfrm>
            <a:prstGeom prst="straightConnector1">
              <a:avLst/>
            </a:prstGeom>
            <a:ln w="12700" cap="flat">
              <a:solidFill>
                <a:srgbClr val="000000"/>
              </a:solidFill>
              <a:prstDash val="solid"/>
              <a:miter lim="400000"/>
            </a:ln>
            <a:effectLst/>
          </p:spPr>
        </p:cxnSp>
        <p:cxnSp>
          <p:nvCxnSpPr>
            <p:cNvPr id="958" name="Connection Line"/>
            <p:cNvCxnSpPr>
              <a:stCxn id="1130" idx="0"/>
              <a:endCxn id="1094" idx="0"/>
            </p:cNvCxnSpPr>
            <p:nvPr/>
          </p:nvCxnSpPr>
          <p:spPr>
            <a:xfrm flipH="1" flipV="1">
              <a:off x="6208266" y="4476893"/>
              <a:ext cx="14268452" cy="5334001"/>
            </a:xfrm>
            <a:prstGeom prst="straightConnector1">
              <a:avLst/>
            </a:prstGeom>
            <a:ln w="12700" cap="flat">
              <a:solidFill>
                <a:srgbClr val="000000"/>
              </a:solidFill>
              <a:prstDash val="solid"/>
              <a:miter lim="400000"/>
            </a:ln>
            <a:effectLst/>
          </p:spPr>
        </p:cxnSp>
        <p:cxnSp>
          <p:nvCxnSpPr>
            <p:cNvPr id="959" name="Connection Line"/>
            <p:cNvCxnSpPr>
              <a:stCxn id="1130" idx="0"/>
              <a:endCxn id="1095" idx="0"/>
            </p:cNvCxnSpPr>
            <p:nvPr/>
          </p:nvCxnSpPr>
          <p:spPr>
            <a:xfrm flipH="1" flipV="1">
              <a:off x="7160766" y="4476893"/>
              <a:ext cx="13315952" cy="5334001"/>
            </a:xfrm>
            <a:prstGeom prst="straightConnector1">
              <a:avLst/>
            </a:prstGeom>
            <a:ln w="12700" cap="flat">
              <a:solidFill>
                <a:srgbClr val="000000"/>
              </a:solidFill>
              <a:prstDash val="solid"/>
              <a:miter lim="400000"/>
            </a:ln>
            <a:effectLst/>
          </p:spPr>
        </p:cxnSp>
        <p:cxnSp>
          <p:nvCxnSpPr>
            <p:cNvPr id="960" name="Connection Line"/>
            <p:cNvCxnSpPr>
              <a:stCxn id="1130" idx="0"/>
              <a:endCxn id="1096" idx="0"/>
            </p:cNvCxnSpPr>
            <p:nvPr/>
          </p:nvCxnSpPr>
          <p:spPr>
            <a:xfrm flipH="1" flipV="1">
              <a:off x="8113266" y="4476893"/>
              <a:ext cx="12363452" cy="5334001"/>
            </a:xfrm>
            <a:prstGeom prst="straightConnector1">
              <a:avLst/>
            </a:prstGeom>
            <a:ln w="12700" cap="flat">
              <a:solidFill>
                <a:srgbClr val="000000"/>
              </a:solidFill>
              <a:prstDash val="solid"/>
              <a:miter lim="400000"/>
            </a:ln>
            <a:effectLst/>
          </p:spPr>
        </p:cxnSp>
        <p:cxnSp>
          <p:nvCxnSpPr>
            <p:cNvPr id="961" name="Connection Line"/>
            <p:cNvCxnSpPr>
              <a:stCxn id="1130" idx="0"/>
              <a:endCxn id="1097" idx="0"/>
            </p:cNvCxnSpPr>
            <p:nvPr/>
          </p:nvCxnSpPr>
          <p:spPr>
            <a:xfrm flipH="1" flipV="1">
              <a:off x="9065766" y="4476893"/>
              <a:ext cx="11410952" cy="5334001"/>
            </a:xfrm>
            <a:prstGeom prst="straightConnector1">
              <a:avLst/>
            </a:prstGeom>
            <a:ln w="12700" cap="flat">
              <a:solidFill>
                <a:srgbClr val="000000"/>
              </a:solidFill>
              <a:prstDash val="solid"/>
              <a:miter lim="400000"/>
            </a:ln>
            <a:effectLst/>
          </p:spPr>
        </p:cxnSp>
        <p:cxnSp>
          <p:nvCxnSpPr>
            <p:cNvPr id="962" name="Connection Line"/>
            <p:cNvCxnSpPr>
              <a:stCxn id="1130" idx="0"/>
              <a:endCxn id="1098" idx="0"/>
            </p:cNvCxnSpPr>
            <p:nvPr/>
          </p:nvCxnSpPr>
          <p:spPr>
            <a:xfrm flipH="1" flipV="1">
              <a:off x="10018266" y="4476893"/>
              <a:ext cx="10458452" cy="5334001"/>
            </a:xfrm>
            <a:prstGeom prst="straightConnector1">
              <a:avLst/>
            </a:prstGeom>
            <a:ln w="12700" cap="flat">
              <a:solidFill>
                <a:srgbClr val="000000"/>
              </a:solidFill>
              <a:prstDash val="solid"/>
              <a:miter lim="400000"/>
            </a:ln>
            <a:effectLst/>
          </p:spPr>
        </p:cxnSp>
        <p:cxnSp>
          <p:nvCxnSpPr>
            <p:cNvPr id="963" name="Connection Line"/>
            <p:cNvCxnSpPr>
              <a:stCxn id="1130" idx="0"/>
              <a:endCxn id="1099" idx="0"/>
            </p:cNvCxnSpPr>
            <p:nvPr/>
          </p:nvCxnSpPr>
          <p:spPr>
            <a:xfrm flipH="1" flipV="1">
              <a:off x="10970766" y="4476893"/>
              <a:ext cx="9505952" cy="5334001"/>
            </a:xfrm>
            <a:prstGeom prst="straightConnector1">
              <a:avLst/>
            </a:prstGeom>
            <a:ln w="12700" cap="flat">
              <a:solidFill>
                <a:srgbClr val="000000"/>
              </a:solidFill>
              <a:prstDash val="solid"/>
              <a:miter lim="400000"/>
            </a:ln>
            <a:effectLst/>
          </p:spPr>
        </p:cxnSp>
        <p:cxnSp>
          <p:nvCxnSpPr>
            <p:cNvPr id="964" name="Connection Line"/>
            <p:cNvCxnSpPr>
              <a:stCxn id="1130" idx="0"/>
              <a:endCxn id="1100" idx="0"/>
            </p:cNvCxnSpPr>
            <p:nvPr/>
          </p:nvCxnSpPr>
          <p:spPr>
            <a:xfrm flipH="1" flipV="1">
              <a:off x="11923266" y="4476893"/>
              <a:ext cx="8553452" cy="5334001"/>
            </a:xfrm>
            <a:prstGeom prst="straightConnector1">
              <a:avLst/>
            </a:prstGeom>
            <a:ln w="12700" cap="flat">
              <a:solidFill>
                <a:srgbClr val="000000"/>
              </a:solidFill>
              <a:prstDash val="solid"/>
              <a:miter lim="400000"/>
            </a:ln>
            <a:effectLst/>
          </p:spPr>
        </p:cxnSp>
        <p:cxnSp>
          <p:nvCxnSpPr>
            <p:cNvPr id="965" name="Connection Line"/>
            <p:cNvCxnSpPr>
              <a:stCxn id="1130" idx="0"/>
              <a:endCxn id="1101" idx="0"/>
            </p:cNvCxnSpPr>
            <p:nvPr/>
          </p:nvCxnSpPr>
          <p:spPr>
            <a:xfrm flipH="1" flipV="1">
              <a:off x="12875767" y="4476893"/>
              <a:ext cx="7600951" cy="5334001"/>
            </a:xfrm>
            <a:prstGeom prst="straightConnector1">
              <a:avLst/>
            </a:prstGeom>
            <a:ln w="12700" cap="flat">
              <a:solidFill>
                <a:srgbClr val="000000"/>
              </a:solidFill>
              <a:prstDash val="solid"/>
              <a:miter lim="400000"/>
            </a:ln>
            <a:effectLst/>
          </p:spPr>
        </p:cxnSp>
        <p:cxnSp>
          <p:nvCxnSpPr>
            <p:cNvPr id="966" name="Connection Line"/>
            <p:cNvCxnSpPr>
              <a:stCxn id="1130" idx="0"/>
              <a:endCxn id="1102" idx="0"/>
            </p:cNvCxnSpPr>
            <p:nvPr/>
          </p:nvCxnSpPr>
          <p:spPr>
            <a:xfrm flipH="1" flipV="1">
              <a:off x="13828267" y="4476893"/>
              <a:ext cx="6648451" cy="5334001"/>
            </a:xfrm>
            <a:prstGeom prst="straightConnector1">
              <a:avLst/>
            </a:prstGeom>
            <a:ln w="12700" cap="flat">
              <a:solidFill>
                <a:srgbClr val="000000"/>
              </a:solidFill>
              <a:prstDash val="solid"/>
              <a:miter lim="400000"/>
            </a:ln>
            <a:effectLst/>
          </p:spPr>
        </p:cxnSp>
        <p:cxnSp>
          <p:nvCxnSpPr>
            <p:cNvPr id="967" name="Connection Line"/>
            <p:cNvCxnSpPr>
              <a:stCxn id="1130" idx="0"/>
              <a:endCxn id="1103" idx="0"/>
            </p:cNvCxnSpPr>
            <p:nvPr/>
          </p:nvCxnSpPr>
          <p:spPr>
            <a:xfrm flipH="1" flipV="1">
              <a:off x="14780767" y="4476893"/>
              <a:ext cx="5695951" cy="5334001"/>
            </a:xfrm>
            <a:prstGeom prst="straightConnector1">
              <a:avLst/>
            </a:prstGeom>
            <a:ln w="12700" cap="flat">
              <a:solidFill>
                <a:srgbClr val="000000"/>
              </a:solidFill>
              <a:prstDash val="solid"/>
              <a:miter lim="400000"/>
            </a:ln>
            <a:effectLst/>
          </p:spPr>
        </p:cxnSp>
        <p:cxnSp>
          <p:nvCxnSpPr>
            <p:cNvPr id="968" name="Connection Line"/>
            <p:cNvCxnSpPr>
              <a:stCxn id="1130" idx="0"/>
              <a:endCxn id="1104" idx="0"/>
            </p:cNvCxnSpPr>
            <p:nvPr/>
          </p:nvCxnSpPr>
          <p:spPr>
            <a:xfrm flipH="1" flipV="1">
              <a:off x="15733267" y="4476893"/>
              <a:ext cx="4743451" cy="5334001"/>
            </a:xfrm>
            <a:prstGeom prst="straightConnector1">
              <a:avLst/>
            </a:prstGeom>
            <a:ln w="12700" cap="flat">
              <a:solidFill>
                <a:srgbClr val="000000"/>
              </a:solidFill>
              <a:prstDash val="solid"/>
              <a:miter lim="400000"/>
            </a:ln>
            <a:effectLst/>
          </p:spPr>
        </p:cxnSp>
        <p:cxnSp>
          <p:nvCxnSpPr>
            <p:cNvPr id="969" name="Connection Line"/>
            <p:cNvCxnSpPr>
              <a:stCxn id="1130" idx="0"/>
              <a:endCxn id="1105" idx="0"/>
            </p:cNvCxnSpPr>
            <p:nvPr/>
          </p:nvCxnSpPr>
          <p:spPr>
            <a:xfrm flipH="1" flipV="1">
              <a:off x="16685767" y="4476893"/>
              <a:ext cx="3790951" cy="5334001"/>
            </a:xfrm>
            <a:prstGeom prst="straightConnector1">
              <a:avLst/>
            </a:prstGeom>
            <a:ln w="12700" cap="flat">
              <a:solidFill>
                <a:srgbClr val="000000"/>
              </a:solidFill>
              <a:prstDash val="solid"/>
              <a:miter lim="400000"/>
            </a:ln>
            <a:effectLst/>
          </p:spPr>
        </p:cxnSp>
        <p:cxnSp>
          <p:nvCxnSpPr>
            <p:cNvPr id="970" name="Connection Line"/>
            <p:cNvCxnSpPr>
              <a:stCxn id="1130" idx="0"/>
              <a:endCxn id="1107" idx="0"/>
            </p:cNvCxnSpPr>
            <p:nvPr/>
          </p:nvCxnSpPr>
          <p:spPr>
            <a:xfrm flipH="1" flipV="1">
              <a:off x="18571717" y="4476893"/>
              <a:ext cx="1905001" cy="5334001"/>
            </a:xfrm>
            <a:prstGeom prst="straightConnector1">
              <a:avLst/>
            </a:prstGeom>
            <a:ln w="12700" cap="flat">
              <a:solidFill>
                <a:srgbClr val="000000"/>
              </a:solidFill>
              <a:prstDash val="solid"/>
              <a:miter lim="400000"/>
            </a:ln>
            <a:effectLst/>
          </p:spPr>
        </p:cxnSp>
        <p:cxnSp>
          <p:nvCxnSpPr>
            <p:cNvPr id="971" name="Connection Line"/>
            <p:cNvCxnSpPr>
              <a:stCxn id="1130" idx="0"/>
              <a:endCxn id="1106" idx="0"/>
            </p:cNvCxnSpPr>
            <p:nvPr/>
          </p:nvCxnSpPr>
          <p:spPr>
            <a:xfrm flipH="1" flipV="1">
              <a:off x="17638267" y="4476893"/>
              <a:ext cx="2838451" cy="5334001"/>
            </a:xfrm>
            <a:prstGeom prst="straightConnector1">
              <a:avLst/>
            </a:prstGeom>
            <a:ln w="12700" cap="flat">
              <a:solidFill>
                <a:srgbClr val="000000"/>
              </a:solidFill>
              <a:prstDash val="solid"/>
              <a:miter lim="400000"/>
            </a:ln>
            <a:effectLst/>
          </p:spPr>
        </p:cxnSp>
        <p:cxnSp>
          <p:nvCxnSpPr>
            <p:cNvPr id="972" name="Connection Line"/>
            <p:cNvCxnSpPr>
              <a:stCxn id="1130" idx="0"/>
              <a:endCxn id="1187" idx="0"/>
            </p:cNvCxnSpPr>
            <p:nvPr/>
          </p:nvCxnSpPr>
          <p:spPr>
            <a:xfrm flipH="1" flipV="1">
              <a:off x="19524217" y="4476893"/>
              <a:ext cx="952501" cy="5334001"/>
            </a:xfrm>
            <a:prstGeom prst="straightConnector1">
              <a:avLst/>
            </a:prstGeom>
            <a:ln w="12700" cap="flat">
              <a:solidFill>
                <a:srgbClr val="000000"/>
              </a:solidFill>
              <a:prstDash val="solid"/>
              <a:miter lim="400000"/>
            </a:ln>
            <a:effectLst/>
          </p:spPr>
        </p:cxnSp>
        <p:cxnSp>
          <p:nvCxnSpPr>
            <p:cNvPr id="973" name="Connection Line"/>
            <p:cNvCxnSpPr>
              <a:stCxn id="1130" idx="0"/>
              <a:endCxn id="1092" idx="0"/>
            </p:cNvCxnSpPr>
            <p:nvPr/>
          </p:nvCxnSpPr>
          <p:spPr>
            <a:xfrm flipH="1" flipV="1">
              <a:off x="493267" y="4476893"/>
              <a:ext cx="19983451" cy="5334001"/>
            </a:xfrm>
            <a:prstGeom prst="straightConnector1">
              <a:avLst/>
            </a:prstGeom>
            <a:ln w="12700" cap="flat">
              <a:solidFill>
                <a:srgbClr val="000000"/>
              </a:solidFill>
              <a:prstDash val="solid"/>
              <a:miter lim="400000"/>
            </a:ln>
            <a:effectLst/>
          </p:spPr>
        </p:cxnSp>
        <p:cxnSp>
          <p:nvCxnSpPr>
            <p:cNvPr id="974" name="Connection Line"/>
            <p:cNvCxnSpPr>
              <a:stCxn id="1119" idx="0"/>
              <a:endCxn id="1107" idx="0"/>
            </p:cNvCxnSpPr>
            <p:nvPr/>
          </p:nvCxnSpPr>
          <p:spPr>
            <a:xfrm flipV="1">
              <a:off x="9999216" y="4476893"/>
              <a:ext cx="8572502" cy="5334001"/>
            </a:xfrm>
            <a:prstGeom prst="straightConnector1">
              <a:avLst/>
            </a:prstGeom>
            <a:ln w="12700" cap="flat">
              <a:solidFill>
                <a:srgbClr val="000000"/>
              </a:solidFill>
              <a:prstDash val="solid"/>
              <a:miter lim="400000"/>
            </a:ln>
            <a:effectLst/>
          </p:spPr>
        </p:cxnSp>
        <p:cxnSp>
          <p:nvCxnSpPr>
            <p:cNvPr id="975" name="Connection Line"/>
            <p:cNvCxnSpPr>
              <a:stCxn id="1120" idx="0"/>
              <a:endCxn id="1107" idx="0"/>
            </p:cNvCxnSpPr>
            <p:nvPr/>
          </p:nvCxnSpPr>
          <p:spPr>
            <a:xfrm flipV="1">
              <a:off x="10951716" y="4476893"/>
              <a:ext cx="7620002" cy="5334001"/>
            </a:xfrm>
            <a:prstGeom prst="straightConnector1">
              <a:avLst/>
            </a:prstGeom>
            <a:ln w="12700" cap="flat">
              <a:solidFill>
                <a:srgbClr val="000000"/>
              </a:solidFill>
              <a:prstDash val="solid"/>
              <a:miter lim="400000"/>
            </a:ln>
            <a:effectLst/>
          </p:spPr>
        </p:cxnSp>
        <p:cxnSp>
          <p:nvCxnSpPr>
            <p:cNvPr id="976" name="Connection Line"/>
            <p:cNvCxnSpPr>
              <a:stCxn id="1121" idx="0"/>
              <a:endCxn id="1107" idx="0"/>
            </p:cNvCxnSpPr>
            <p:nvPr/>
          </p:nvCxnSpPr>
          <p:spPr>
            <a:xfrm flipV="1">
              <a:off x="11904216" y="4476893"/>
              <a:ext cx="6667502" cy="5334001"/>
            </a:xfrm>
            <a:prstGeom prst="straightConnector1">
              <a:avLst/>
            </a:prstGeom>
            <a:ln w="12700" cap="flat">
              <a:solidFill>
                <a:srgbClr val="000000"/>
              </a:solidFill>
              <a:prstDash val="solid"/>
              <a:miter lim="400000"/>
            </a:ln>
            <a:effectLst/>
          </p:spPr>
        </p:cxnSp>
        <p:cxnSp>
          <p:nvCxnSpPr>
            <p:cNvPr id="977" name="Connection Line"/>
            <p:cNvCxnSpPr>
              <a:stCxn id="1122" idx="0"/>
              <a:endCxn id="1107" idx="0"/>
            </p:cNvCxnSpPr>
            <p:nvPr/>
          </p:nvCxnSpPr>
          <p:spPr>
            <a:xfrm flipV="1">
              <a:off x="12856717" y="4476893"/>
              <a:ext cx="5715001" cy="5334001"/>
            </a:xfrm>
            <a:prstGeom prst="straightConnector1">
              <a:avLst/>
            </a:prstGeom>
            <a:ln w="12700" cap="flat">
              <a:solidFill>
                <a:srgbClr val="000000"/>
              </a:solidFill>
              <a:prstDash val="solid"/>
              <a:miter lim="400000"/>
            </a:ln>
            <a:effectLst/>
          </p:spPr>
        </p:cxnSp>
        <p:cxnSp>
          <p:nvCxnSpPr>
            <p:cNvPr id="978" name="Connection Line"/>
            <p:cNvCxnSpPr>
              <a:stCxn id="1131" idx="0"/>
              <a:endCxn id="1184" idx="0"/>
            </p:cNvCxnSpPr>
            <p:nvPr/>
          </p:nvCxnSpPr>
          <p:spPr>
            <a:xfrm flipH="1" flipV="1">
              <a:off x="2398267" y="4476893"/>
              <a:ext cx="19030951" cy="5334001"/>
            </a:xfrm>
            <a:prstGeom prst="straightConnector1">
              <a:avLst/>
            </a:prstGeom>
            <a:ln w="12700" cap="flat">
              <a:solidFill>
                <a:srgbClr val="000000"/>
              </a:solidFill>
              <a:prstDash val="solid"/>
              <a:miter lim="400000"/>
            </a:ln>
            <a:effectLst/>
          </p:spPr>
        </p:cxnSp>
        <p:cxnSp>
          <p:nvCxnSpPr>
            <p:cNvPr id="979" name="Connection Line"/>
            <p:cNvCxnSpPr>
              <a:stCxn id="1131" idx="0"/>
              <a:endCxn id="1185" idx="0"/>
            </p:cNvCxnSpPr>
            <p:nvPr/>
          </p:nvCxnSpPr>
          <p:spPr>
            <a:xfrm flipH="1" flipV="1">
              <a:off x="3350766" y="4476893"/>
              <a:ext cx="18078452" cy="5334001"/>
            </a:xfrm>
            <a:prstGeom prst="straightConnector1">
              <a:avLst/>
            </a:prstGeom>
            <a:ln w="12700" cap="flat">
              <a:solidFill>
                <a:srgbClr val="000000"/>
              </a:solidFill>
              <a:prstDash val="solid"/>
              <a:miter lim="400000"/>
            </a:ln>
            <a:effectLst/>
          </p:spPr>
        </p:cxnSp>
        <p:cxnSp>
          <p:nvCxnSpPr>
            <p:cNvPr id="980" name="Connection Line"/>
            <p:cNvCxnSpPr>
              <a:stCxn id="1131" idx="0"/>
              <a:endCxn id="1186" idx="0"/>
            </p:cNvCxnSpPr>
            <p:nvPr/>
          </p:nvCxnSpPr>
          <p:spPr>
            <a:xfrm flipH="1" flipV="1">
              <a:off x="4303266" y="4476893"/>
              <a:ext cx="17125952" cy="5334001"/>
            </a:xfrm>
            <a:prstGeom prst="straightConnector1">
              <a:avLst/>
            </a:prstGeom>
            <a:ln w="12700" cap="flat">
              <a:solidFill>
                <a:srgbClr val="000000"/>
              </a:solidFill>
              <a:prstDash val="solid"/>
              <a:miter lim="400000"/>
            </a:ln>
            <a:effectLst/>
          </p:spPr>
        </p:cxnSp>
        <p:cxnSp>
          <p:nvCxnSpPr>
            <p:cNvPr id="981" name="Connection Line"/>
            <p:cNvCxnSpPr>
              <a:stCxn id="1131" idx="0"/>
              <a:endCxn id="1093" idx="0"/>
            </p:cNvCxnSpPr>
            <p:nvPr/>
          </p:nvCxnSpPr>
          <p:spPr>
            <a:xfrm flipH="1" flipV="1">
              <a:off x="5255766" y="4476893"/>
              <a:ext cx="16173452" cy="5334001"/>
            </a:xfrm>
            <a:prstGeom prst="straightConnector1">
              <a:avLst/>
            </a:prstGeom>
            <a:ln w="12700" cap="flat">
              <a:solidFill>
                <a:srgbClr val="000000"/>
              </a:solidFill>
              <a:prstDash val="solid"/>
              <a:miter lim="400000"/>
            </a:ln>
            <a:effectLst/>
          </p:spPr>
        </p:cxnSp>
        <p:cxnSp>
          <p:nvCxnSpPr>
            <p:cNvPr id="982" name="Connection Line"/>
            <p:cNvCxnSpPr>
              <a:stCxn id="1131" idx="0"/>
              <a:endCxn id="1094" idx="0"/>
            </p:cNvCxnSpPr>
            <p:nvPr/>
          </p:nvCxnSpPr>
          <p:spPr>
            <a:xfrm flipH="1" flipV="1">
              <a:off x="6208266" y="4476893"/>
              <a:ext cx="15220952" cy="5334001"/>
            </a:xfrm>
            <a:prstGeom prst="straightConnector1">
              <a:avLst/>
            </a:prstGeom>
            <a:ln w="12700" cap="flat">
              <a:solidFill>
                <a:srgbClr val="000000"/>
              </a:solidFill>
              <a:prstDash val="solid"/>
              <a:miter lim="400000"/>
            </a:ln>
            <a:effectLst/>
          </p:spPr>
        </p:cxnSp>
        <p:cxnSp>
          <p:nvCxnSpPr>
            <p:cNvPr id="983" name="Connection Line"/>
            <p:cNvCxnSpPr>
              <a:stCxn id="1131" idx="0"/>
              <a:endCxn id="1095" idx="0"/>
            </p:cNvCxnSpPr>
            <p:nvPr/>
          </p:nvCxnSpPr>
          <p:spPr>
            <a:xfrm flipH="1" flipV="1">
              <a:off x="7160766" y="4476893"/>
              <a:ext cx="14268452" cy="5334001"/>
            </a:xfrm>
            <a:prstGeom prst="straightConnector1">
              <a:avLst/>
            </a:prstGeom>
            <a:ln w="12700" cap="flat">
              <a:solidFill>
                <a:srgbClr val="000000"/>
              </a:solidFill>
              <a:prstDash val="solid"/>
              <a:miter lim="400000"/>
            </a:ln>
            <a:effectLst/>
          </p:spPr>
        </p:cxnSp>
        <p:cxnSp>
          <p:nvCxnSpPr>
            <p:cNvPr id="984" name="Connection Line"/>
            <p:cNvCxnSpPr>
              <a:stCxn id="1131" idx="0"/>
              <a:endCxn id="1096" idx="0"/>
            </p:cNvCxnSpPr>
            <p:nvPr/>
          </p:nvCxnSpPr>
          <p:spPr>
            <a:xfrm flipH="1" flipV="1">
              <a:off x="8113266" y="4476893"/>
              <a:ext cx="13315952" cy="5334001"/>
            </a:xfrm>
            <a:prstGeom prst="straightConnector1">
              <a:avLst/>
            </a:prstGeom>
            <a:ln w="12700" cap="flat">
              <a:solidFill>
                <a:srgbClr val="000000"/>
              </a:solidFill>
              <a:prstDash val="solid"/>
              <a:miter lim="400000"/>
            </a:ln>
            <a:effectLst/>
          </p:spPr>
        </p:cxnSp>
        <p:cxnSp>
          <p:nvCxnSpPr>
            <p:cNvPr id="985" name="Connection Line"/>
            <p:cNvCxnSpPr>
              <a:stCxn id="1131" idx="0"/>
              <a:endCxn id="1097" idx="0"/>
            </p:cNvCxnSpPr>
            <p:nvPr/>
          </p:nvCxnSpPr>
          <p:spPr>
            <a:xfrm flipH="1" flipV="1">
              <a:off x="9065766" y="4476893"/>
              <a:ext cx="12363452" cy="5334001"/>
            </a:xfrm>
            <a:prstGeom prst="straightConnector1">
              <a:avLst/>
            </a:prstGeom>
            <a:ln w="12700" cap="flat">
              <a:solidFill>
                <a:srgbClr val="000000"/>
              </a:solidFill>
              <a:prstDash val="solid"/>
              <a:miter lim="400000"/>
            </a:ln>
            <a:effectLst/>
          </p:spPr>
        </p:cxnSp>
        <p:cxnSp>
          <p:nvCxnSpPr>
            <p:cNvPr id="986" name="Connection Line"/>
            <p:cNvCxnSpPr>
              <a:stCxn id="1131" idx="0"/>
              <a:endCxn id="1098" idx="0"/>
            </p:cNvCxnSpPr>
            <p:nvPr/>
          </p:nvCxnSpPr>
          <p:spPr>
            <a:xfrm flipH="1" flipV="1">
              <a:off x="10018266" y="4476893"/>
              <a:ext cx="11410952" cy="5334001"/>
            </a:xfrm>
            <a:prstGeom prst="straightConnector1">
              <a:avLst/>
            </a:prstGeom>
            <a:ln w="12700" cap="flat">
              <a:solidFill>
                <a:srgbClr val="000000"/>
              </a:solidFill>
              <a:prstDash val="solid"/>
              <a:miter lim="400000"/>
            </a:ln>
            <a:effectLst/>
          </p:spPr>
        </p:cxnSp>
        <p:cxnSp>
          <p:nvCxnSpPr>
            <p:cNvPr id="987" name="Connection Line"/>
            <p:cNvCxnSpPr>
              <a:stCxn id="1131" idx="0"/>
              <a:endCxn id="1099" idx="0"/>
            </p:cNvCxnSpPr>
            <p:nvPr/>
          </p:nvCxnSpPr>
          <p:spPr>
            <a:xfrm flipH="1" flipV="1">
              <a:off x="10970766" y="4476893"/>
              <a:ext cx="10458452" cy="5334001"/>
            </a:xfrm>
            <a:prstGeom prst="straightConnector1">
              <a:avLst/>
            </a:prstGeom>
            <a:ln w="12700" cap="flat">
              <a:solidFill>
                <a:srgbClr val="000000"/>
              </a:solidFill>
              <a:prstDash val="solid"/>
              <a:miter lim="400000"/>
            </a:ln>
            <a:effectLst/>
          </p:spPr>
        </p:cxnSp>
        <p:cxnSp>
          <p:nvCxnSpPr>
            <p:cNvPr id="988" name="Connection Line"/>
            <p:cNvCxnSpPr>
              <a:stCxn id="1131" idx="0"/>
              <a:endCxn id="1100" idx="0"/>
            </p:cNvCxnSpPr>
            <p:nvPr/>
          </p:nvCxnSpPr>
          <p:spPr>
            <a:xfrm flipH="1" flipV="1">
              <a:off x="11923266" y="4476893"/>
              <a:ext cx="9505952" cy="5334001"/>
            </a:xfrm>
            <a:prstGeom prst="straightConnector1">
              <a:avLst/>
            </a:prstGeom>
            <a:ln w="12700" cap="flat">
              <a:solidFill>
                <a:srgbClr val="000000"/>
              </a:solidFill>
              <a:prstDash val="solid"/>
              <a:miter lim="400000"/>
            </a:ln>
            <a:effectLst/>
          </p:spPr>
        </p:cxnSp>
        <p:cxnSp>
          <p:nvCxnSpPr>
            <p:cNvPr id="989" name="Connection Line"/>
            <p:cNvCxnSpPr>
              <a:stCxn id="1131" idx="0"/>
              <a:endCxn id="1101" idx="0"/>
            </p:cNvCxnSpPr>
            <p:nvPr/>
          </p:nvCxnSpPr>
          <p:spPr>
            <a:xfrm flipH="1" flipV="1">
              <a:off x="12875767" y="4476893"/>
              <a:ext cx="8553451" cy="5334001"/>
            </a:xfrm>
            <a:prstGeom prst="straightConnector1">
              <a:avLst/>
            </a:prstGeom>
            <a:ln w="12700" cap="flat">
              <a:solidFill>
                <a:srgbClr val="000000"/>
              </a:solidFill>
              <a:prstDash val="solid"/>
              <a:miter lim="400000"/>
            </a:ln>
            <a:effectLst/>
          </p:spPr>
        </p:cxnSp>
        <p:cxnSp>
          <p:nvCxnSpPr>
            <p:cNvPr id="990" name="Connection Line"/>
            <p:cNvCxnSpPr>
              <a:stCxn id="1131" idx="0"/>
              <a:endCxn id="1102" idx="0"/>
            </p:cNvCxnSpPr>
            <p:nvPr/>
          </p:nvCxnSpPr>
          <p:spPr>
            <a:xfrm flipH="1" flipV="1">
              <a:off x="13828267" y="4476893"/>
              <a:ext cx="7600951" cy="5334001"/>
            </a:xfrm>
            <a:prstGeom prst="straightConnector1">
              <a:avLst/>
            </a:prstGeom>
            <a:ln w="12700" cap="flat">
              <a:solidFill>
                <a:srgbClr val="000000"/>
              </a:solidFill>
              <a:prstDash val="solid"/>
              <a:miter lim="400000"/>
            </a:ln>
            <a:effectLst/>
          </p:spPr>
        </p:cxnSp>
        <p:cxnSp>
          <p:nvCxnSpPr>
            <p:cNvPr id="991" name="Connection Line"/>
            <p:cNvCxnSpPr>
              <a:stCxn id="1131" idx="0"/>
              <a:endCxn id="1103" idx="0"/>
            </p:cNvCxnSpPr>
            <p:nvPr/>
          </p:nvCxnSpPr>
          <p:spPr>
            <a:xfrm flipH="1" flipV="1">
              <a:off x="14780767" y="4476893"/>
              <a:ext cx="6648451" cy="5334001"/>
            </a:xfrm>
            <a:prstGeom prst="straightConnector1">
              <a:avLst/>
            </a:prstGeom>
            <a:ln w="12700" cap="flat">
              <a:solidFill>
                <a:srgbClr val="000000"/>
              </a:solidFill>
              <a:prstDash val="solid"/>
              <a:miter lim="400000"/>
            </a:ln>
            <a:effectLst/>
          </p:spPr>
        </p:cxnSp>
        <p:cxnSp>
          <p:nvCxnSpPr>
            <p:cNvPr id="992" name="Connection Line"/>
            <p:cNvCxnSpPr>
              <a:stCxn id="1131" idx="0"/>
              <a:endCxn id="1104" idx="0"/>
            </p:cNvCxnSpPr>
            <p:nvPr/>
          </p:nvCxnSpPr>
          <p:spPr>
            <a:xfrm flipH="1" flipV="1">
              <a:off x="15733267" y="4476893"/>
              <a:ext cx="5695951" cy="5334001"/>
            </a:xfrm>
            <a:prstGeom prst="straightConnector1">
              <a:avLst/>
            </a:prstGeom>
            <a:ln w="12700" cap="flat">
              <a:solidFill>
                <a:srgbClr val="000000"/>
              </a:solidFill>
              <a:prstDash val="solid"/>
              <a:miter lim="400000"/>
            </a:ln>
            <a:effectLst/>
          </p:spPr>
        </p:cxnSp>
        <p:cxnSp>
          <p:nvCxnSpPr>
            <p:cNvPr id="993" name="Connection Line"/>
            <p:cNvCxnSpPr>
              <a:stCxn id="1131" idx="0"/>
              <a:endCxn id="1105" idx="0"/>
            </p:cNvCxnSpPr>
            <p:nvPr/>
          </p:nvCxnSpPr>
          <p:spPr>
            <a:xfrm flipH="1" flipV="1">
              <a:off x="16685767" y="4476893"/>
              <a:ext cx="4743451" cy="5334001"/>
            </a:xfrm>
            <a:prstGeom prst="straightConnector1">
              <a:avLst/>
            </a:prstGeom>
            <a:ln w="12700" cap="flat">
              <a:solidFill>
                <a:srgbClr val="000000"/>
              </a:solidFill>
              <a:prstDash val="solid"/>
              <a:miter lim="400000"/>
            </a:ln>
            <a:effectLst/>
          </p:spPr>
        </p:cxnSp>
        <p:cxnSp>
          <p:nvCxnSpPr>
            <p:cNvPr id="994" name="Connection Line"/>
            <p:cNvCxnSpPr>
              <a:stCxn id="1131" idx="0"/>
              <a:endCxn id="1106" idx="0"/>
            </p:cNvCxnSpPr>
            <p:nvPr/>
          </p:nvCxnSpPr>
          <p:spPr>
            <a:xfrm flipH="1" flipV="1">
              <a:off x="17638267" y="4476893"/>
              <a:ext cx="3790951" cy="5334001"/>
            </a:xfrm>
            <a:prstGeom prst="straightConnector1">
              <a:avLst/>
            </a:prstGeom>
            <a:ln w="12700" cap="flat">
              <a:solidFill>
                <a:srgbClr val="000000"/>
              </a:solidFill>
              <a:prstDash val="solid"/>
              <a:miter lim="400000"/>
            </a:ln>
            <a:effectLst/>
          </p:spPr>
        </p:cxnSp>
        <p:cxnSp>
          <p:nvCxnSpPr>
            <p:cNvPr id="995" name="Connection Line"/>
            <p:cNvCxnSpPr>
              <a:stCxn id="1131" idx="0"/>
              <a:endCxn id="1187" idx="0"/>
            </p:cNvCxnSpPr>
            <p:nvPr/>
          </p:nvCxnSpPr>
          <p:spPr>
            <a:xfrm flipH="1" flipV="1">
              <a:off x="19524217" y="4476893"/>
              <a:ext cx="1905001" cy="5334001"/>
            </a:xfrm>
            <a:prstGeom prst="straightConnector1">
              <a:avLst/>
            </a:prstGeom>
            <a:ln w="12700" cap="flat">
              <a:solidFill>
                <a:srgbClr val="000000"/>
              </a:solidFill>
              <a:prstDash val="solid"/>
              <a:miter lim="400000"/>
            </a:ln>
            <a:effectLst/>
          </p:spPr>
        </p:cxnSp>
        <p:cxnSp>
          <p:nvCxnSpPr>
            <p:cNvPr id="996" name="Connection Line"/>
            <p:cNvCxnSpPr>
              <a:stCxn id="1131" idx="0"/>
              <a:endCxn id="1107" idx="0"/>
            </p:cNvCxnSpPr>
            <p:nvPr/>
          </p:nvCxnSpPr>
          <p:spPr>
            <a:xfrm flipH="1" flipV="1">
              <a:off x="18571717" y="4476893"/>
              <a:ext cx="2857501" cy="5334001"/>
            </a:xfrm>
            <a:prstGeom prst="straightConnector1">
              <a:avLst/>
            </a:prstGeom>
            <a:ln w="12700" cap="flat">
              <a:solidFill>
                <a:srgbClr val="000000"/>
              </a:solidFill>
              <a:prstDash val="solid"/>
              <a:miter lim="400000"/>
            </a:ln>
            <a:effectLst/>
          </p:spPr>
        </p:cxnSp>
        <p:cxnSp>
          <p:nvCxnSpPr>
            <p:cNvPr id="997" name="Connection Line"/>
            <p:cNvCxnSpPr>
              <a:stCxn id="1131" idx="0"/>
              <a:endCxn id="1092" idx="0"/>
            </p:cNvCxnSpPr>
            <p:nvPr/>
          </p:nvCxnSpPr>
          <p:spPr>
            <a:xfrm flipH="1" flipV="1">
              <a:off x="493267" y="4476893"/>
              <a:ext cx="20935951" cy="5334001"/>
            </a:xfrm>
            <a:prstGeom prst="straightConnector1">
              <a:avLst/>
            </a:prstGeom>
            <a:ln w="12700" cap="flat">
              <a:solidFill>
                <a:srgbClr val="000000"/>
              </a:solidFill>
              <a:prstDash val="solid"/>
              <a:miter lim="400000"/>
            </a:ln>
            <a:effectLst/>
          </p:spPr>
        </p:cxnSp>
        <p:cxnSp>
          <p:nvCxnSpPr>
            <p:cNvPr id="998" name="Connection Line"/>
            <p:cNvCxnSpPr>
              <a:stCxn id="1131" idx="0"/>
              <a:endCxn id="1183" idx="0"/>
            </p:cNvCxnSpPr>
            <p:nvPr/>
          </p:nvCxnSpPr>
          <p:spPr>
            <a:xfrm flipH="1" flipV="1">
              <a:off x="1445767" y="4476893"/>
              <a:ext cx="19983451" cy="5334001"/>
            </a:xfrm>
            <a:prstGeom prst="straightConnector1">
              <a:avLst/>
            </a:prstGeom>
            <a:ln w="12700" cap="flat">
              <a:solidFill>
                <a:srgbClr val="000000"/>
              </a:solidFill>
              <a:prstDash val="solid"/>
              <a:miter lim="400000"/>
            </a:ln>
            <a:effectLst/>
          </p:spPr>
        </p:cxnSp>
        <p:cxnSp>
          <p:nvCxnSpPr>
            <p:cNvPr id="999" name="Connection Line"/>
            <p:cNvCxnSpPr>
              <a:stCxn id="1132" idx="0"/>
              <a:endCxn id="1185" idx="0"/>
            </p:cNvCxnSpPr>
            <p:nvPr/>
          </p:nvCxnSpPr>
          <p:spPr>
            <a:xfrm flipH="1" flipV="1">
              <a:off x="3350766" y="4476893"/>
              <a:ext cx="19030952" cy="5334001"/>
            </a:xfrm>
            <a:prstGeom prst="straightConnector1">
              <a:avLst/>
            </a:prstGeom>
            <a:ln w="12700" cap="flat">
              <a:solidFill>
                <a:srgbClr val="000000"/>
              </a:solidFill>
              <a:prstDash val="solid"/>
              <a:miter lim="400000"/>
            </a:ln>
            <a:effectLst/>
          </p:spPr>
        </p:cxnSp>
        <p:cxnSp>
          <p:nvCxnSpPr>
            <p:cNvPr id="1000" name="Connection Line"/>
            <p:cNvCxnSpPr>
              <a:stCxn id="1132" idx="0"/>
              <a:endCxn id="1186" idx="0"/>
            </p:cNvCxnSpPr>
            <p:nvPr/>
          </p:nvCxnSpPr>
          <p:spPr>
            <a:xfrm flipH="1" flipV="1">
              <a:off x="4303266" y="4476893"/>
              <a:ext cx="18078452" cy="5334001"/>
            </a:xfrm>
            <a:prstGeom prst="straightConnector1">
              <a:avLst/>
            </a:prstGeom>
            <a:ln w="12700" cap="flat">
              <a:solidFill>
                <a:srgbClr val="000000"/>
              </a:solidFill>
              <a:prstDash val="solid"/>
              <a:miter lim="400000"/>
            </a:ln>
            <a:effectLst/>
          </p:spPr>
        </p:cxnSp>
        <p:cxnSp>
          <p:nvCxnSpPr>
            <p:cNvPr id="1001" name="Connection Line"/>
            <p:cNvCxnSpPr>
              <a:stCxn id="1132" idx="0"/>
              <a:endCxn id="1093" idx="0"/>
            </p:cNvCxnSpPr>
            <p:nvPr/>
          </p:nvCxnSpPr>
          <p:spPr>
            <a:xfrm flipH="1" flipV="1">
              <a:off x="5255766" y="4476893"/>
              <a:ext cx="17125952" cy="5334001"/>
            </a:xfrm>
            <a:prstGeom prst="straightConnector1">
              <a:avLst/>
            </a:prstGeom>
            <a:ln w="12700" cap="flat">
              <a:solidFill>
                <a:srgbClr val="000000"/>
              </a:solidFill>
              <a:prstDash val="solid"/>
              <a:miter lim="400000"/>
            </a:ln>
            <a:effectLst/>
          </p:spPr>
        </p:cxnSp>
        <p:cxnSp>
          <p:nvCxnSpPr>
            <p:cNvPr id="1002" name="Connection Line"/>
            <p:cNvCxnSpPr>
              <a:stCxn id="1132" idx="0"/>
              <a:endCxn id="1094" idx="0"/>
            </p:cNvCxnSpPr>
            <p:nvPr/>
          </p:nvCxnSpPr>
          <p:spPr>
            <a:xfrm flipH="1" flipV="1">
              <a:off x="6208266" y="4476893"/>
              <a:ext cx="16173452" cy="5334001"/>
            </a:xfrm>
            <a:prstGeom prst="straightConnector1">
              <a:avLst/>
            </a:prstGeom>
            <a:ln w="12700" cap="flat">
              <a:solidFill>
                <a:srgbClr val="000000"/>
              </a:solidFill>
              <a:prstDash val="solid"/>
              <a:miter lim="400000"/>
            </a:ln>
            <a:effectLst/>
          </p:spPr>
        </p:cxnSp>
        <p:cxnSp>
          <p:nvCxnSpPr>
            <p:cNvPr id="1003" name="Connection Line"/>
            <p:cNvCxnSpPr>
              <a:stCxn id="1132" idx="0"/>
              <a:endCxn id="1095" idx="0"/>
            </p:cNvCxnSpPr>
            <p:nvPr/>
          </p:nvCxnSpPr>
          <p:spPr>
            <a:xfrm flipH="1" flipV="1">
              <a:off x="7160766" y="4476893"/>
              <a:ext cx="15220952" cy="5334001"/>
            </a:xfrm>
            <a:prstGeom prst="straightConnector1">
              <a:avLst/>
            </a:prstGeom>
            <a:ln w="12700" cap="flat">
              <a:solidFill>
                <a:srgbClr val="000000"/>
              </a:solidFill>
              <a:prstDash val="solid"/>
              <a:miter lim="400000"/>
            </a:ln>
            <a:effectLst/>
          </p:spPr>
        </p:cxnSp>
        <p:cxnSp>
          <p:nvCxnSpPr>
            <p:cNvPr id="1004" name="Connection Line"/>
            <p:cNvCxnSpPr>
              <a:stCxn id="1132" idx="0"/>
              <a:endCxn id="1096" idx="0"/>
            </p:cNvCxnSpPr>
            <p:nvPr/>
          </p:nvCxnSpPr>
          <p:spPr>
            <a:xfrm flipH="1" flipV="1">
              <a:off x="8113266" y="4476893"/>
              <a:ext cx="14268452" cy="5334001"/>
            </a:xfrm>
            <a:prstGeom prst="straightConnector1">
              <a:avLst/>
            </a:prstGeom>
            <a:ln w="12700" cap="flat">
              <a:solidFill>
                <a:srgbClr val="000000"/>
              </a:solidFill>
              <a:prstDash val="solid"/>
              <a:miter lim="400000"/>
            </a:ln>
            <a:effectLst/>
          </p:spPr>
        </p:cxnSp>
        <p:cxnSp>
          <p:nvCxnSpPr>
            <p:cNvPr id="1005" name="Connection Line"/>
            <p:cNvCxnSpPr>
              <a:stCxn id="1132" idx="0"/>
              <a:endCxn id="1097" idx="0"/>
            </p:cNvCxnSpPr>
            <p:nvPr/>
          </p:nvCxnSpPr>
          <p:spPr>
            <a:xfrm flipH="1" flipV="1">
              <a:off x="9065766" y="4476893"/>
              <a:ext cx="13315952" cy="5334001"/>
            </a:xfrm>
            <a:prstGeom prst="straightConnector1">
              <a:avLst/>
            </a:prstGeom>
            <a:ln w="12700" cap="flat">
              <a:solidFill>
                <a:srgbClr val="000000"/>
              </a:solidFill>
              <a:prstDash val="solid"/>
              <a:miter lim="400000"/>
            </a:ln>
            <a:effectLst/>
          </p:spPr>
        </p:cxnSp>
        <p:cxnSp>
          <p:nvCxnSpPr>
            <p:cNvPr id="1006" name="Connection Line"/>
            <p:cNvCxnSpPr>
              <a:stCxn id="1132" idx="0"/>
              <a:endCxn id="1098" idx="0"/>
            </p:cNvCxnSpPr>
            <p:nvPr/>
          </p:nvCxnSpPr>
          <p:spPr>
            <a:xfrm flipH="1" flipV="1">
              <a:off x="10018266" y="4476893"/>
              <a:ext cx="12363452" cy="5334001"/>
            </a:xfrm>
            <a:prstGeom prst="straightConnector1">
              <a:avLst/>
            </a:prstGeom>
            <a:ln w="12700" cap="flat">
              <a:solidFill>
                <a:srgbClr val="000000"/>
              </a:solidFill>
              <a:prstDash val="solid"/>
              <a:miter lim="400000"/>
            </a:ln>
            <a:effectLst/>
          </p:spPr>
        </p:cxnSp>
        <p:cxnSp>
          <p:nvCxnSpPr>
            <p:cNvPr id="1007" name="Connection Line"/>
            <p:cNvCxnSpPr>
              <a:stCxn id="1132" idx="0"/>
              <a:endCxn id="1099" idx="0"/>
            </p:cNvCxnSpPr>
            <p:nvPr/>
          </p:nvCxnSpPr>
          <p:spPr>
            <a:xfrm flipH="1" flipV="1">
              <a:off x="10970766" y="4476893"/>
              <a:ext cx="11410952" cy="5334001"/>
            </a:xfrm>
            <a:prstGeom prst="straightConnector1">
              <a:avLst/>
            </a:prstGeom>
            <a:ln w="12700" cap="flat">
              <a:solidFill>
                <a:srgbClr val="000000"/>
              </a:solidFill>
              <a:prstDash val="solid"/>
              <a:miter lim="400000"/>
            </a:ln>
            <a:effectLst/>
          </p:spPr>
        </p:cxnSp>
        <p:cxnSp>
          <p:nvCxnSpPr>
            <p:cNvPr id="1008" name="Connection Line"/>
            <p:cNvCxnSpPr>
              <a:stCxn id="1132" idx="0"/>
              <a:endCxn id="1100" idx="0"/>
            </p:cNvCxnSpPr>
            <p:nvPr/>
          </p:nvCxnSpPr>
          <p:spPr>
            <a:xfrm flipH="1" flipV="1">
              <a:off x="11923266" y="4476893"/>
              <a:ext cx="10458452" cy="5334001"/>
            </a:xfrm>
            <a:prstGeom prst="straightConnector1">
              <a:avLst/>
            </a:prstGeom>
            <a:ln w="12700" cap="flat">
              <a:solidFill>
                <a:srgbClr val="000000"/>
              </a:solidFill>
              <a:prstDash val="solid"/>
              <a:miter lim="400000"/>
            </a:ln>
            <a:effectLst/>
          </p:spPr>
        </p:cxnSp>
        <p:cxnSp>
          <p:nvCxnSpPr>
            <p:cNvPr id="1009" name="Connection Line"/>
            <p:cNvCxnSpPr>
              <a:stCxn id="1132" idx="0"/>
              <a:endCxn id="1101" idx="0"/>
            </p:cNvCxnSpPr>
            <p:nvPr/>
          </p:nvCxnSpPr>
          <p:spPr>
            <a:xfrm flipH="1" flipV="1">
              <a:off x="12875767" y="4476893"/>
              <a:ext cx="9505951" cy="5334001"/>
            </a:xfrm>
            <a:prstGeom prst="straightConnector1">
              <a:avLst/>
            </a:prstGeom>
            <a:ln w="12700" cap="flat">
              <a:solidFill>
                <a:srgbClr val="000000"/>
              </a:solidFill>
              <a:prstDash val="solid"/>
              <a:miter lim="400000"/>
            </a:ln>
            <a:effectLst/>
          </p:spPr>
        </p:cxnSp>
        <p:cxnSp>
          <p:nvCxnSpPr>
            <p:cNvPr id="1010" name="Connection Line"/>
            <p:cNvCxnSpPr>
              <a:stCxn id="1132" idx="0"/>
              <a:endCxn id="1102" idx="0"/>
            </p:cNvCxnSpPr>
            <p:nvPr/>
          </p:nvCxnSpPr>
          <p:spPr>
            <a:xfrm flipH="1" flipV="1">
              <a:off x="13828267" y="4476893"/>
              <a:ext cx="8553451" cy="5334001"/>
            </a:xfrm>
            <a:prstGeom prst="straightConnector1">
              <a:avLst/>
            </a:prstGeom>
            <a:ln w="12700" cap="flat">
              <a:solidFill>
                <a:srgbClr val="000000"/>
              </a:solidFill>
              <a:prstDash val="solid"/>
              <a:miter lim="400000"/>
            </a:ln>
            <a:effectLst/>
          </p:spPr>
        </p:cxnSp>
        <p:cxnSp>
          <p:nvCxnSpPr>
            <p:cNvPr id="1011" name="Connection Line"/>
            <p:cNvCxnSpPr>
              <a:stCxn id="1132" idx="0"/>
              <a:endCxn id="1103" idx="0"/>
            </p:cNvCxnSpPr>
            <p:nvPr/>
          </p:nvCxnSpPr>
          <p:spPr>
            <a:xfrm flipH="1" flipV="1">
              <a:off x="14780767" y="4476893"/>
              <a:ext cx="7600951" cy="5334001"/>
            </a:xfrm>
            <a:prstGeom prst="straightConnector1">
              <a:avLst/>
            </a:prstGeom>
            <a:ln w="12700" cap="flat">
              <a:solidFill>
                <a:srgbClr val="000000"/>
              </a:solidFill>
              <a:prstDash val="solid"/>
              <a:miter lim="400000"/>
            </a:ln>
            <a:effectLst/>
          </p:spPr>
        </p:cxnSp>
        <p:cxnSp>
          <p:nvCxnSpPr>
            <p:cNvPr id="1012" name="Connection Line"/>
            <p:cNvCxnSpPr>
              <a:stCxn id="1132" idx="0"/>
              <a:endCxn id="1104" idx="0"/>
            </p:cNvCxnSpPr>
            <p:nvPr/>
          </p:nvCxnSpPr>
          <p:spPr>
            <a:xfrm flipH="1" flipV="1">
              <a:off x="15733267" y="4476893"/>
              <a:ext cx="6648451" cy="5334001"/>
            </a:xfrm>
            <a:prstGeom prst="straightConnector1">
              <a:avLst/>
            </a:prstGeom>
            <a:ln w="12700" cap="flat">
              <a:solidFill>
                <a:srgbClr val="000000"/>
              </a:solidFill>
              <a:prstDash val="solid"/>
              <a:miter lim="400000"/>
            </a:ln>
            <a:effectLst/>
          </p:spPr>
        </p:cxnSp>
        <p:cxnSp>
          <p:nvCxnSpPr>
            <p:cNvPr id="1013" name="Connection Line"/>
            <p:cNvCxnSpPr>
              <a:stCxn id="1132" idx="0"/>
              <a:endCxn id="1105" idx="0"/>
            </p:cNvCxnSpPr>
            <p:nvPr/>
          </p:nvCxnSpPr>
          <p:spPr>
            <a:xfrm flipH="1" flipV="1">
              <a:off x="16685767" y="4476893"/>
              <a:ext cx="5695951" cy="5334001"/>
            </a:xfrm>
            <a:prstGeom prst="straightConnector1">
              <a:avLst/>
            </a:prstGeom>
            <a:ln w="12700" cap="flat">
              <a:solidFill>
                <a:srgbClr val="000000"/>
              </a:solidFill>
              <a:prstDash val="solid"/>
              <a:miter lim="400000"/>
            </a:ln>
            <a:effectLst/>
          </p:spPr>
        </p:cxnSp>
        <p:cxnSp>
          <p:nvCxnSpPr>
            <p:cNvPr id="1014" name="Connection Line"/>
            <p:cNvCxnSpPr>
              <a:stCxn id="1132" idx="0"/>
              <a:endCxn id="1106" idx="0"/>
            </p:cNvCxnSpPr>
            <p:nvPr/>
          </p:nvCxnSpPr>
          <p:spPr>
            <a:xfrm flipH="1" flipV="1">
              <a:off x="17638267" y="4476893"/>
              <a:ext cx="4743451" cy="5334001"/>
            </a:xfrm>
            <a:prstGeom prst="straightConnector1">
              <a:avLst/>
            </a:prstGeom>
            <a:ln w="12700" cap="flat">
              <a:solidFill>
                <a:srgbClr val="000000"/>
              </a:solidFill>
              <a:prstDash val="solid"/>
              <a:miter lim="400000"/>
            </a:ln>
            <a:effectLst/>
          </p:spPr>
        </p:cxnSp>
        <p:cxnSp>
          <p:nvCxnSpPr>
            <p:cNvPr id="1015" name="Connection Line"/>
            <p:cNvCxnSpPr>
              <a:stCxn id="1132" idx="0"/>
              <a:endCxn id="1107" idx="0"/>
            </p:cNvCxnSpPr>
            <p:nvPr/>
          </p:nvCxnSpPr>
          <p:spPr>
            <a:xfrm flipH="1" flipV="1">
              <a:off x="18571717" y="4476893"/>
              <a:ext cx="3810001" cy="5334001"/>
            </a:xfrm>
            <a:prstGeom prst="straightConnector1">
              <a:avLst/>
            </a:prstGeom>
            <a:ln w="12700" cap="flat">
              <a:solidFill>
                <a:srgbClr val="000000"/>
              </a:solidFill>
              <a:prstDash val="solid"/>
              <a:miter lim="400000"/>
            </a:ln>
            <a:effectLst/>
          </p:spPr>
        </p:cxnSp>
        <p:cxnSp>
          <p:nvCxnSpPr>
            <p:cNvPr id="1016" name="Connection Line"/>
            <p:cNvCxnSpPr>
              <a:stCxn id="1132" idx="0"/>
              <a:endCxn id="1092" idx="0"/>
            </p:cNvCxnSpPr>
            <p:nvPr/>
          </p:nvCxnSpPr>
          <p:spPr>
            <a:xfrm flipH="1" flipV="1">
              <a:off x="493267" y="4476893"/>
              <a:ext cx="21888451" cy="5334001"/>
            </a:xfrm>
            <a:prstGeom prst="straightConnector1">
              <a:avLst/>
            </a:prstGeom>
            <a:ln w="12700" cap="flat">
              <a:solidFill>
                <a:srgbClr val="000000"/>
              </a:solidFill>
              <a:prstDash val="solid"/>
              <a:miter lim="400000"/>
            </a:ln>
            <a:effectLst/>
          </p:spPr>
        </p:cxnSp>
        <p:cxnSp>
          <p:nvCxnSpPr>
            <p:cNvPr id="1017" name="Connection Line"/>
            <p:cNvCxnSpPr>
              <a:stCxn id="1132" idx="0"/>
              <a:endCxn id="1187" idx="0"/>
            </p:cNvCxnSpPr>
            <p:nvPr/>
          </p:nvCxnSpPr>
          <p:spPr>
            <a:xfrm flipH="1" flipV="1">
              <a:off x="19524217" y="4476893"/>
              <a:ext cx="2857501" cy="5334001"/>
            </a:xfrm>
            <a:prstGeom prst="straightConnector1">
              <a:avLst/>
            </a:prstGeom>
            <a:ln w="12700" cap="flat">
              <a:solidFill>
                <a:srgbClr val="000000"/>
              </a:solidFill>
              <a:prstDash val="solid"/>
              <a:miter lim="400000"/>
            </a:ln>
            <a:effectLst/>
          </p:spPr>
        </p:cxnSp>
        <p:cxnSp>
          <p:nvCxnSpPr>
            <p:cNvPr id="1018" name="Connection Line"/>
            <p:cNvCxnSpPr>
              <a:stCxn id="1132" idx="0"/>
              <a:endCxn id="1183" idx="0"/>
            </p:cNvCxnSpPr>
            <p:nvPr/>
          </p:nvCxnSpPr>
          <p:spPr>
            <a:xfrm flipH="1" flipV="1">
              <a:off x="1445767" y="4476893"/>
              <a:ext cx="20935951" cy="5334001"/>
            </a:xfrm>
            <a:prstGeom prst="straightConnector1">
              <a:avLst/>
            </a:prstGeom>
            <a:ln w="12700" cap="flat">
              <a:solidFill>
                <a:srgbClr val="000000"/>
              </a:solidFill>
              <a:prstDash val="solid"/>
              <a:miter lim="400000"/>
            </a:ln>
            <a:effectLst/>
          </p:spPr>
        </p:cxnSp>
        <p:cxnSp>
          <p:nvCxnSpPr>
            <p:cNvPr id="1019" name="Connection Line"/>
            <p:cNvCxnSpPr>
              <a:stCxn id="1132" idx="0"/>
              <a:endCxn id="1184" idx="0"/>
            </p:cNvCxnSpPr>
            <p:nvPr/>
          </p:nvCxnSpPr>
          <p:spPr>
            <a:xfrm flipH="1" flipV="1">
              <a:off x="2398267" y="4476893"/>
              <a:ext cx="19983451" cy="5334001"/>
            </a:xfrm>
            <a:prstGeom prst="straightConnector1">
              <a:avLst/>
            </a:prstGeom>
            <a:ln w="12700" cap="flat">
              <a:solidFill>
                <a:srgbClr val="000000"/>
              </a:solidFill>
              <a:prstDash val="solid"/>
              <a:miter lim="400000"/>
            </a:ln>
            <a:effectLst/>
          </p:spPr>
        </p:cxnSp>
        <p:cxnSp>
          <p:nvCxnSpPr>
            <p:cNvPr id="1020" name="Connection Line"/>
            <p:cNvCxnSpPr>
              <a:stCxn id="1110" idx="0"/>
              <a:endCxn id="1188" idx="0"/>
            </p:cNvCxnSpPr>
            <p:nvPr/>
          </p:nvCxnSpPr>
          <p:spPr>
            <a:xfrm flipV="1">
              <a:off x="1426717" y="4476893"/>
              <a:ext cx="19050001" cy="5334001"/>
            </a:xfrm>
            <a:prstGeom prst="straightConnector1">
              <a:avLst/>
            </a:prstGeom>
            <a:ln w="12700" cap="flat">
              <a:solidFill>
                <a:srgbClr val="000000"/>
              </a:solidFill>
              <a:prstDash val="solid"/>
              <a:miter lim="400000"/>
            </a:ln>
            <a:effectLst/>
          </p:spPr>
        </p:cxnSp>
        <p:cxnSp>
          <p:nvCxnSpPr>
            <p:cNvPr id="1021" name="Connection Line"/>
            <p:cNvCxnSpPr>
              <a:stCxn id="1112" idx="0"/>
              <a:endCxn id="1188" idx="0"/>
            </p:cNvCxnSpPr>
            <p:nvPr/>
          </p:nvCxnSpPr>
          <p:spPr>
            <a:xfrm flipV="1">
              <a:off x="3331716" y="4476893"/>
              <a:ext cx="17145002" cy="5334001"/>
            </a:xfrm>
            <a:prstGeom prst="straightConnector1">
              <a:avLst/>
            </a:prstGeom>
            <a:ln w="12700" cap="flat">
              <a:solidFill>
                <a:srgbClr val="000000"/>
              </a:solidFill>
              <a:prstDash val="solid"/>
              <a:miter lim="400000"/>
            </a:ln>
            <a:effectLst/>
          </p:spPr>
        </p:cxnSp>
        <p:cxnSp>
          <p:nvCxnSpPr>
            <p:cNvPr id="1022" name="Connection Line"/>
            <p:cNvCxnSpPr>
              <a:stCxn id="1111" idx="0"/>
              <a:endCxn id="1188" idx="0"/>
            </p:cNvCxnSpPr>
            <p:nvPr/>
          </p:nvCxnSpPr>
          <p:spPr>
            <a:xfrm flipV="1">
              <a:off x="2398267" y="4476893"/>
              <a:ext cx="18078451" cy="5334001"/>
            </a:xfrm>
            <a:prstGeom prst="straightConnector1">
              <a:avLst/>
            </a:prstGeom>
            <a:ln w="12700" cap="flat">
              <a:solidFill>
                <a:srgbClr val="000000"/>
              </a:solidFill>
              <a:prstDash val="solid"/>
              <a:miter lim="400000"/>
            </a:ln>
            <a:effectLst/>
          </p:spPr>
        </p:cxnSp>
        <p:cxnSp>
          <p:nvCxnSpPr>
            <p:cNvPr id="1023" name="Connection Line"/>
            <p:cNvCxnSpPr>
              <a:stCxn id="1113" idx="0"/>
              <a:endCxn id="1188" idx="0"/>
            </p:cNvCxnSpPr>
            <p:nvPr/>
          </p:nvCxnSpPr>
          <p:spPr>
            <a:xfrm flipV="1">
              <a:off x="4284216" y="4476893"/>
              <a:ext cx="16192502" cy="5334001"/>
            </a:xfrm>
            <a:prstGeom prst="straightConnector1">
              <a:avLst/>
            </a:prstGeom>
            <a:ln w="12700" cap="flat">
              <a:solidFill>
                <a:srgbClr val="000000"/>
              </a:solidFill>
              <a:prstDash val="solid"/>
              <a:miter lim="400000"/>
            </a:ln>
            <a:effectLst/>
          </p:spPr>
        </p:cxnSp>
        <p:cxnSp>
          <p:nvCxnSpPr>
            <p:cNvPr id="1024" name="Connection Line"/>
            <p:cNvCxnSpPr>
              <a:stCxn id="1114" idx="0"/>
              <a:endCxn id="1188" idx="0"/>
            </p:cNvCxnSpPr>
            <p:nvPr/>
          </p:nvCxnSpPr>
          <p:spPr>
            <a:xfrm flipV="1">
              <a:off x="5236716" y="4476893"/>
              <a:ext cx="15240002" cy="5334001"/>
            </a:xfrm>
            <a:prstGeom prst="straightConnector1">
              <a:avLst/>
            </a:prstGeom>
            <a:ln w="12700" cap="flat">
              <a:solidFill>
                <a:srgbClr val="000000"/>
              </a:solidFill>
              <a:prstDash val="solid"/>
              <a:miter lim="400000"/>
            </a:ln>
            <a:effectLst/>
          </p:spPr>
        </p:cxnSp>
        <p:cxnSp>
          <p:nvCxnSpPr>
            <p:cNvPr id="1025" name="Connection Line"/>
            <p:cNvCxnSpPr>
              <a:stCxn id="1115" idx="0"/>
              <a:endCxn id="1188" idx="0"/>
            </p:cNvCxnSpPr>
            <p:nvPr/>
          </p:nvCxnSpPr>
          <p:spPr>
            <a:xfrm flipV="1">
              <a:off x="6189216" y="4476893"/>
              <a:ext cx="14287502" cy="5334001"/>
            </a:xfrm>
            <a:prstGeom prst="straightConnector1">
              <a:avLst/>
            </a:prstGeom>
            <a:ln w="12700" cap="flat">
              <a:solidFill>
                <a:srgbClr val="000000"/>
              </a:solidFill>
              <a:prstDash val="solid"/>
              <a:miter lim="400000"/>
            </a:ln>
            <a:effectLst/>
          </p:spPr>
        </p:cxnSp>
        <p:cxnSp>
          <p:nvCxnSpPr>
            <p:cNvPr id="1026" name="Connection Line"/>
            <p:cNvCxnSpPr>
              <a:stCxn id="1116" idx="0"/>
              <a:endCxn id="1188" idx="0"/>
            </p:cNvCxnSpPr>
            <p:nvPr/>
          </p:nvCxnSpPr>
          <p:spPr>
            <a:xfrm flipV="1">
              <a:off x="7141716" y="4476893"/>
              <a:ext cx="13335002" cy="5334001"/>
            </a:xfrm>
            <a:prstGeom prst="straightConnector1">
              <a:avLst/>
            </a:prstGeom>
            <a:ln w="12700" cap="flat">
              <a:solidFill>
                <a:srgbClr val="000000"/>
              </a:solidFill>
              <a:prstDash val="solid"/>
              <a:miter lim="400000"/>
            </a:ln>
            <a:effectLst/>
          </p:spPr>
        </p:cxnSp>
        <p:cxnSp>
          <p:nvCxnSpPr>
            <p:cNvPr id="1027" name="Connection Line"/>
            <p:cNvCxnSpPr>
              <a:stCxn id="1117" idx="0"/>
              <a:endCxn id="1188" idx="0"/>
            </p:cNvCxnSpPr>
            <p:nvPr/>
          </p:nvCxnSpPr>
          <p:spPr>
            <a:xfrm flipV="1">
              <a:off x="8094216" y="4476893"/>
              <a:ext cx="12382502" cy="5334001"/>
            </a:xfrm>
            <a:prstGeom prst="straightConnector1">
              <a:avLst/>
            </a:prstGeom>
            <a:ln w="12700" cap="flat">
              <a:solidFill>
                <a:srgbClr val="000000"/>
              </a:solidFill>
              <a:prstDash val="solid"/>
              <a:miter lim="400000"/>
            </a:ln>
            <a:effectLst/>
          </p:spPr>
        </p:cxnSp>
        <p:cxnSp>
          <p:nvCxnSpPr>
            <p:cNvPr id="1028" name="Connection Line"/>
            <p:cNvCxnSpPr>
              <a:stCxn id="1118" idx="0"/>
              <a:endCxn id="1188" idx="0"/>
            </p:cNvCxnSpPr>
            <p:nvPr/>
          </p:nvCxnSpPr>
          <p:spPr>
            <a:xfrm flipV="1">
              <a:off x="9046716" y="4476893"/>
              <a:ext cx="11430002" cy="5334001"/>
            </a:xfrm>
            <a:prstGeom prst="straightConnector1">
              <a:avLst/>
            </a:prstGeom>
            <a:ln w="12700" cap="flat">
              <a:solidFill>
                <a:srgbClr val="000000"/>
              </a:solidFill>
              <a:prstDash val="solid"/>
              <a:miter lim="400000"/>
            </a:ln>
            <a:effectLst/>
          </p:spPr>
        </p:cxnSp>
        <p:cxnSp>
          <p:nvCxnSpPr>
            <p:cNvPr id="1029" name="Connection Line"/>
            <p:cNvCxnSpPr>
              <a:stCxn id="1119" idx="0"/>
              <a:endCxn id="1188" idx="0"/>
            </p:cNvCxnSpPr>
            <p:nvPr/>
          </p:nvCxnSpPr>
          <p:spPr>
            <a:xfrm flipV="1">
              <a:off x="9999216" y="4476893"/>
              <a:ext cx="10477502" cy="5334001"/>
            </a:xfrm>
            <a:prstGeom prst="straightConnector1">
              <a:avLst/>
            </a:prstGeom>
            <a:ln w="12700" cap="flat">
              <a:solidFill>
                <a:srgbClr val="000000"/>
              </a:solidFill>
              <a:prstDash val="solid"/>
              <a:miter lim="400000"/>
            </a:ln>
            <a:effectLst/>
          </p:spPr>
        </p:cxnSp>
        <p:cxnSp>
          <p:nvCxnSpPr>
            <p:cNvPr id="1030" name="Connection Line"/>
            <p:cNvCxnSpPr>
              <a:stCxn id="1120" idx="0"/>
              <a:endCxn id="1188" idx="0"/>
            </p:cNvCxnSpPr>
            <p:nvPr/>
          </p:nvCxnSpPr>
          <p:spPr>
            <a:xfrm flipV="1">
              <a:off x="10951716" y="4476893"/>
              <a:ext cx="9525002" cy="5334001"/>
            </a:xfrm>
            <a:prstGeom prst="straightConnector1">
              <a:avLst/>
            </a:prstGeom>
            <a:ln w="12700" cap="flat">
              <a:solidFill>
                <a:srgbClr val="000000"/>
              </a:solidFill>
              <a:prstDash val="solid"/>
              <a:miter lim="400000"/>
            </a:ln>
            <a:effectLst/>
          </p:spPr>
        </p:cxnSp>
        <p:cxnSp>
          <p:nvCxnSpPr>
            <p:cNvPr id="1031" name="Connection Line"/>
            <p:cNvCxnSpPr>
              <a:stCxn id="1121" idx="0"/>
              <a:endCxn id="1188" idx="0"/>
            </p:cNvCxnSpPr>
            <p:nvPr/>
          </p:nvCxnSpPr>
          <p:spPr>
            <a:xfrm flipV="1">
              <a:off x="11904216" y="4476893"/>
              <a:ext cx="8572502" cy="5334001"/>
            </a:xfrm>
            <a:prstGeom prst="straightConnector1">
              <a:avLst/>
            </a:prstGeom>
            <a:ln w="12700" cap="flat">
              <a:solidFill>
                <a:srgbClr val="000000"/>
              </a:solidFill>
              <a:prstDash val="solid"/>
              <a:miter lim="400000"/>
            </a:ln>
            <a:effectLst/>
          </p:spPr>
        </p:cxnSp>
        <p:cxnSp>
          <p:nvCxnSpPr>
            <p:cNvPr id="1032" name="Connection Line"/>
            <p:cNvCxnSpPr>
              <a:stCxn id="1122" idx="0"/>
              <a:endCxn id="1188" idx="0"/>
            </p:cNvCxnSpPr>
            <p:nvPr/>
          </p:nvCxnSpPr>
          <p:spPr>
            <a:xfrm flipV="1">
              <a:off x="12856717" y="4476893"/>
              <a:ext cx="7620001" cy="5334001"/>
            </a:xfrm>
            <a:prstGeom prst="straightConnector1">
              <a:avLst/>
            </a:prstGeom>
            <a:ln w="12700" cap="flat">
              <a:solidFill>
                <a:srgbClr val="000000"/>
              </a:solidFill>
              <a:prstDash val="solid"/>
              <a:miter lim="400000"/>
            </a:ln>
            <a:effectLst/>
          </p:spPr>
        </p:cxnSp>
        <p:cxnSp>
          <p:nvCxnSpPr>
            <p:cNvPr id="1033" name="Connection Line"/>
            <p:cNvCxnSpPr>
              <a:stCxn id="1123" idx="0"/>
              <a:endCxn id="1188" idx="0"/>
            </p:cNvCxnSpPr>
            <p:nvPr/>
          </p:nvCxnSpPr>
          <p:spPr>
            <a:xfrm flipV="1">
              <a:off x="13809217" y="4476893"/>
              <a:ext cx="6667501" cy="5334001"/>
            </a:xfrm>
            <a:prstGeom prst="straightConnector1">
              <a:avLst/>
            </a:prstGeom>
            <a:ln w="12700" cap="flat">
              <a:solidFill>
                <a:srgbClr val="000000"/>
              </a:solidFill>
              <a:prstDash val="solid"/>
              <a:miter lim="400000"/>
            </a:ln>
            <a:effectLst/>
          </p:spPr>
        </p:cxnSp>
        <p:cxnSp>
          <p:nvCxnSpPr>
            <p:cNvPr id="1034" name="Connection Line"/>
            <p:cNvCxnSpPr>
              <a:stCxn id="1124" idx="0"/>
              <a:endCxn id="1188" idx="0"/>
            </p:cNvCxnSpPr>
            <p:nvPr/>
          </p:nvCxnSpPr>
          <p:spPr>
            <a:xfrm flipV="1">
              <a:off x="14761717" y="4476893"/>
              <a:ext cx="5715001" cy="5334001"/>
            </a:xfrm>
            <a:prstGeom prst="straightConnector1">
              <a:avLst/>
            </a:prstGeom>
            <a:ln w="12700" cap="flat">
              <a:solidFill>
                <a:srgbClr val="000000"/>
              </a:solidFill>
              <a:prstDash val="solid"/>
              <a:miter lim="400000"/>
            </a:ln>
            <a:effectLst/>
          </p:spPr>
        </p:cxnSp>
        <p:cxnSp>
          <p:nvCxnSpPr>
            <p:cNvPr id="1035" name="Connection Line"/>
            <p:cNvCxnSpPr>
              <a:stCxn id="1125" idx="0"/>
              <a:endCxn id="1188" idx="0"/>
            </p:cNvCxnSpPr>
            <p:nvPr/>
          </p:nvCxnSpPr>
          <p:spPr>
            <a:xfrm flipV="1">
              <a:off x="15714217" y="4476893"/>
              <a:ext cx="4762501" cy="5334001"/>
            </a:xfrm>
            <a:prstGeom prst="straightConnector1">
              <a:avLst/>
            </a:prstGeom>
            <a:ln w="12700" cap="flat">
              <a:solidFill>
                <a:srgbClr val="000000"/>
              </a:solidFill>
              <a:prstDash val="solid"/>
              <a:miter lim="400000"/>
            </a:ln>
            <a:effectLst/>
          </p:spPr>
        </p:cxnSp>
        <p:cxnSp>
          <p:nvCxnSpPr>
            <p:cNvPr id="1036" name="Connection Line"/>
            <p:cNvCxnSpPr>
              <a:stCxn id="1126" idx="0"/>
              <a:endCxn id="1188" idx="0"/>
            </p:cNvCxnSpPr>
            <p:nvPr/>
          </p:nvCxnSpPr>
          <p:spPr>
            <a:xfrm flipV="1">
              <a:off x="16666717" y="4476893"/>
              <a:ext cx="3810001" cy="5334001"/>
            </a:xfrm>
            <a:prstGeom prst="straightConnector1">
              <a:avLst/>
            </a:prstGeom>
            <a:ln w="12700" cap="flat">
              <a:solidFill>
                <a:srgbClr val="000000"/>
              </a:solidFill>
              <a:prstDash val="solid"/>
              <a:miter lim="400000"/>
            </a:ln>
            <a:effectLst/>
          </p:spPr>
        </p:cxnSp>
        <p:cxnSp>
          <p:nvCxnSpPr>
            <p:cNvPr id="1037" name="Connection Line"/>
            <p:cNvCxnSpPr>
              <a:stCxn id="1127" idx="0"/>
              <a:endCxn id="1188" idx="0"/>
            </p:cNvCxnSpPr>
            <p:nvPr/>
          </p:nvCxnSpPr>
          <p:spPr>
            <a:xfrm flipV="1">
              <a:off x="17619217" y="4476893"/>
              <a:ext cx="2857501" cy="5334001"/>
            </a:xfrm>
            <a:prstGeom prst="straightConnector1">
              <a:avLst/>
            </a:prstGeom>
            <a:ln w="12700" cap="flat">
              <a:solidFill>
                <a:srgbClr val="000000"/>
              </a:solidFill>
              <a:prstDash val="solid"/>
              <a:miter lim="400000"/>
            </a:ln>
            <a:effectLst/>
          </p:spPr>
        </p:cxnSp>
        <p:cxnSp>
          <p:nvCxnSpPr>
            <p:cNvPr id="1038" name="Connection Line"/>
            <p:cNvCxnSpPr>
              <a:stCxn id="1128" idx="0"/>
              <a:endCxn id="1188" idx="0"/>
            </p:cNvCxnSpPr>
            <p:nvPr/>
          </p:nvCxnSpPr>
          <p:spPr>
            <a:xfrm flipV="1">
              <a:off x="18571717" y="4476893"/>
              <a:ext cx="1905001" cy="5334001"/>
            </a:xfrm>
            <a:prstGeom prst="straightConnector1">
              <a:avLst/>
            </a:prstGeom>
            <a:ln w="12700" cap="flat">
              <a:solidFill>
                <a:srgbClr val="000000"/>
              </a:solidFill>
              <a:prstDash val="solid"/>
              <a:miter lim="400000"/>
            </a:ln>
            <a:effectLst/>
          </p:spPr>
        </p:cxnSp>
        <p:cxnSp>
          <p:nvCxnSpPr>
            <p:cNvPr id="1039" name="Connection Line"/>
            <p:cNvCxnSpPr>
              <a:stCxn id="1129" idx="0"/>
              <a:endCxn id="1188" idx="0"/>
            </p:cNvCxnSpPr>
            <p:nvPr/>
          </p:nvCxnSpPr>
          <p:spPr>
            <a:xfrm flipV="1">
              <a:off x="19524217" y="4476893"/>
              <a:ext cx="952501" cy="5334001"/>
            </a:xfrm>
            <a:prstGeom prst="straightConnector1">
              <a:avLst/>
            </a:prstGeom>
            <a:ln w="12700" cap="flat">
              <a:solidFill>
                <a:srgbClr val="000000"/>
              </a:solidFill>
              <a:prstDash val="solid"/>
              <a:miter lim="400000"/>
            </a:ln>
            <a:effectLst/>
          </p:spPr>
        </p:cxnSp>
        <p:cxnSp>
          <p:nvCxnSpPr>
            <p:cNvPr id="1040" name="Connection Line"/>
            <p:cNvCxnSpPr>
              <a:stCxn id="1130" idx="0"/>
              <a:endCxn id="1188" idx="0"/>
            </p:cNvCxnSpPr>
            <p:nvPr/>
          </p:nvCxnSpPr>
          <p:spPr>
            <a:xfrm flipV="1">
              <a:off x="20476717" y="4476893"/>
              <a:ext cx="1" cy="5334001"/>
            </a:xfrm>
            <a:prstGeom prst="straightConnector1">
              <a:avLst/>
            </a:prstGeom>
            <a:ln w="12700" cap="flat">
              <a:solidFill>
                <a:srgbClr val="000000"/>
              </a:solidFill>
              <a:prstDash val="solid"/>
              <a:miter lim="400000"/>
            </a:ln>
            <a:effectLst/>
          </p:spPr>
        </p:cxnSp>
        <p:cxnSp>
          <p:nvCxnSpPr>
            <p:cNvPr id="1041" name="Connection Line"/>
            <p:cNvCxnSpPr>
              <a:stCxn id="1131" idx="0"/>
              <a:endCxn id="1188" idx="0"/>
            </p:cNvCxnSpPr>
            <p:nvPr/>
          </p:nvCxnSpPr>
          <p:spPr>
            <a:xfrm flipH="1" flipV="1">
              <a:off x="20476717" y="4476893"/>
              <a:ext cx="952501" cy="5334001"/>
            </a:xfrm>
            <a:prstGeom prst="straightConnector1">
              <a:avLst/>
            </a:prstGeom>
            <a:ln w="12700" cap="flat">
              <a:solidFill>
                <a:srgbClr val="000000"/>
              </a:solidFill>
              <a:prstDash val="solid"/>
              <a:miter lim="400000"/>
            </a:ln>
            <a:effectLst/>
          </p:spPr>
        </p:cxnSp>
        <p:cxnSp>
          <p:nvCxnSpPr>
            <p:cNvPr id="1042" name="Connection Line"/>
            <p:cNvCxnSpPr>
              <a:stCxn id="1132" idx="0"/>
              <a:endCxn id="1188" idx="0"/>
            </p:cNvCxnSpPr>
            <p:nvPr/>
          </p:nvCxnSpPr>
          <p:spPr>
            <a:xfrm flipH="1" flipV="1">
              <a:off x="20476717" y="4476893"/>
              <a:ext cx="1905001" cy="5334001"/>
            </a:xfrm>
            <a:prstGeom prst="straightConnector1">
              <a:avLst/>
            </a:prstGeom>
            <a:ln w="12700" cap="flat">
              <a:solidFill>
                <a:srgbClr val="000000"/>
              </a:solidFill>
              <a:prstDash val="solid"/>
              <a:miter lim="400000"/>
            </a:ln>
            <a:effectLst/>
          </p:spPr>
        </p:cxnSp>
        <p:cxnSp>
          <p:nvCxnSpPr>
            <p:cNvPr id="1043" name="Connection Line"/>
            <p:cNvCxnSpPr>
              <a:stCxn id="1109" idx="0"/>
              <a:endCxn id="1188" idx="0"/>
            </p:cNvCxnSpPr>
            <p:nvPr/>
          </p:nvCxnSpPr>
          <p:spPr>
            <a:xfrm flipV="1">
              <a:off x="474217" y="4476893"/>
              <a:ext cx="20002501" cy="5334001"/>
            </a:xfrm>
            <a:prstGeom prst="straightConnector1">
              <a:avLst/>
            </a:prstGeom>
            <a:ln w="12700" cap="flat">
              <a:solidFill>
                <a:srgbClr val="000000"/>
              </a:solidFill>
              <a:prstDash val="solid"/>
              <a:miter lim="400000"/>
            </a:ln>
            <a:effectLst/>
          </p:spPr>
        </p:cxnSp>
        <p:cxnSp>
          <p:nvCxnSpPr>
            <p:cNvPr id="1044" name="Connection Line"/>
            <p:cNvCxnSpPr>
              <a:stCxn id="1111" idx="0"/>
              <a:endCxn id="1189" idx="0"/>
            </p:cNvCxnSpPr>
            <p:nvPr/>
          </p:nvCxnSpPr>
          <p:spPr>
            <a:xfrm flipV="1">
              <a:off x="2398267" y="4476893"/>
              <a:ext cx="19030951" cy="5334001"/>
            </a:xfrm>
            <a:prstGeom prst="straightConnector1">
              <a:avLst/>
            </a:prstGeom>
            <a:ln w="12700" cap="flat">
              <a:solidFill>
                <a:srgbClr val="000000"/>
              </a:solidFill>
              <a:prstDash val="solid"/>
              <a:miter lim="400000"/>
            </a:ln>
            <a:effectLst/>
          </p:spPr>
        </p:cxnSp>
        <p:cxnSp>
          <p:nvCxnSpPr>
            <p:cNvPr id="1045" name="Connection Line"/>
            <p:cNvCxnSpPr>
              <a:stCxn id="1113" idx="0"/>
              <a:endCxn id="1189" idx="0"/>
            </p:cNvCxnSpPr>
            <p:nvPr/>
          </p:nvCxnSpPr>
          <p:spPr>
            <a:xfrm flipV="1">
              <a:off x="4284216" y="4476893"/>
              <a:ext cx="17145002" cy="5334001"/>
            </a:xfrm>
            <a:prstGeom prst="straightConnector1">
              <a:avLst/>
            </a:prstGeom>
            <a:ln w="12700" cap="flat">
              <a:solidFill>
                <a:srgbClr val="000000"/>
              </a:solidFill>
              <a:prstDash val="solid"/>
              <a:miter lim="400000"/>
            </a:ln>
            <a:effectLst/>
          </p:spPr>
        </p:cxnSp>
        <p:cxnSp>
          <p:nvCxnSpPr>
            <p:cNvPr id="1046" name="Connection Line"/>
            <p:cNvCxnSpPr>
              <a:stCxn id="1112" idx="0"/>
              <a:endCxn id="1189" idx="0"/>
            </p:cNvCxnSpPr>
            <p:nvPr/>
          </p:nvCxnSpPr>
          <p:spPr>
            <a:xfrm flipV="1">
              <a:off x="3331716" y="4476893"/>
              <a:ext cx="18097502" cy="5334001"/>
            </a:xfrm>
            <a:prstGeom prst="straightConnector1">
              <a:avLst/>
            </a:prstGeom>
            <a:ln w="12700" cap="flat">
              <a:solidFill>
                <a:srgbClr val="000000"/>
              </a:solidFill>
              <a:prstDash val="solid"/>
              <a:miter lim="400000"/>
            </a:ln>
            <a:effectLst/>
          </p:spPr>
        </p:cxnSp>
        <p:cxnSp>
          <p:nvCxnSpPr>
            <p:cNvPr id="1047" name="Connection Line"/>
            <p:cNvCxnSpPr>
              <a:stCxn id="1114" idx="0"/>
              <a:endCxn id="1189" idx="0"/>
            </p:cNvCxnSpPr>
            <p:nvPr/>
          </p:nvCxnSpPr>
          <p:spPr>
            <a:xfrm flipV="1">
              <a:off x="5236716" y="4476893"/>
              <a:ext cx="16192502" cy="5334001"/>
            </a:xfrm>
            <a:prstGeom prst="straightConnector1">
              <a:avLst/>
            </a:prstGeom>
            <a:ln w="12700" cap="flat">
              <a:solidFill>
                <a:srgbClr val="000000"/>
              </a:solidFill>
              <a:prstDash val="solid"/>
              <a:miter lim="400000"/>
            </a:ln>
            <a:effectLst/>
          </p:spPr>
        </p:cxnSp>
        <p:cxnSp>
          <p:nvCxnSpPr>
            <p:cNvPr id="1048" name="Connection Line"/>
            <p:cNvCxnSpPr>
              <a:stCxn id="1115" idx="0"/>
              <a:endCxn id="1189" idx="0"/>
            </p:cNvCxnSpPr>
            <p:nvPr/>
          </p:nvCxnSpPr>
          <p:spPr>
            <a:xfrm flipV="1">
              <a:off x="6189216" y="4476893"/>
              <a:ext cx="15240002" cy="5334001"/>
            </a:xfrm>
            <a:prstGeom prst="straightConnector1">
              <a:avLst/>
            </a:prstGeom>
            <a:ln w="12700" cap="flat">
              <a:solidFill>
                <a:srgbClr val="000000"/>
              </a:solidFill>
              <a:prstDash val="solid"/>
              <a:miter lim="400000"/>
            </a:ln>
            <a:effectLst/>
          </p:spPr>
        </p:cxnSp>
        <p:cxnSp>
          <p:nvCxnSpPr>
            <p:cNvPr id="1049" name="Connection Line"/>
            <p:cNvCxnSpPr>
              <a:stCxn id="1116" idx="0"/>
              <a:endCxn id="1189" idx="0"/>
            </p:cNvCxnSpPr>
            <p:nvPr/>
          </p:nvCxnSpPr>
          <p:spPr>
            <a:xfrm flipV="1">
              <a:off x="7141716" y="4476893"/>
              <a:ext cx="14287502" cy="5334001"/>
            </a:xfrm>
            <a:prstGeom prst="straightConnector1">
              <a:avLst/>
            </a:prstGeom>
            <a:ln w="12700" cap="flat">
              <a:solidFill>
                <a:srgbClr val="000000"/>
              </a:solidFill>
              <a:prstDash val="solid"/>
              <a:miter lim="400000"/>
            </a:ln>
            <a:effectLst/>
          </p:spPr>
        </p:cxnSp>
        <p:cxnSp>
          <p:nvCxnSpPr>
            <p:cNvPr id="1050" name="Connection Line"/>
            <p:cNvCxnSpPr>
              <a:stCxn id="1117" idx="0"/>
              <a:endCxn id="1189" idx="0"/>
            </p:cNvCxnSpPr>
            <p:nvPr/>
          </p:nvCxnSpPr>
          <p:spPr>
            <a:xfrm flipV="1">
              <a:off x="8094216" y="4476893"/>
              <a:ext cx="13335002" cy="5334001"/>
            </a:xfrm>
            <a:prstGeom prst="straightConnector1">
              <a:avLst/>
            </a:prstGeom>
            <a:ln w="12700" cap="flat">
              <a:solidFill>
                <a:srgbClr val="000000"/>
              </a:solidFill>
              <a:prstDash val="solid"/>
              <a:miter lim="400000"/>
            </a:ln>
            <a:effectLst/>
          </p:spPr>
        </p:cxnSp>
        <p:cxnSp>
          <p:nvCxnSpPr>
            <p:cNvPr id="1051" name="Connection Line"/>
            <p:cNvCxnSpPr>
              <a:stCxn id="1118" idx="0"/>
              <a:endCxn id="1189" idx="0"/>
            </p:cNvCxnSpPr>
            <p:nvPr/>
          </p:nvCxnSpPr>
          <p:spPr>
            <a:xfrm flipV="1">
              <a:off x="9046716" y="4476893"/>
              <a:ext cx="12382502" cy="5334001"/>
            </a:xfrm>
            <a:prstGeom prst="straightConnector1">
              <a:avLst/>
            </a:prstGeom>
            <a:ln w="12700" cap="flat">
              <a:solidFill>
                <a:srgbClr val="000000"/>
              </a:solidFill>
              <a:prstDash val="solid"/>
              <a:miter lim="400000"/>
            </a:ln>
            <a:effectLst/>
          </p:spPr>
        </p:cxnSp>
        <p:cxnSp>
          <p:nvCxnSpPr>
            <p:cNvPr id="1052" name="Connection Line"/>
            <p:cNvCxnSpPr>
              <a:stCxn id="1119" idx="0"/>
              <a:endCxn id="1189" idx="0"/>
            </p:cNvCxnSpPr>
            <p:nvPr/>
          </p:nvCxnSpPr>
          <p:spPr>
            <a:xfrm flipV="1">
              <a:off x="9999216" y="4476893"/>
              <a:ext cx="11430002" cy="5334001"/>
            </a:xfrm>
            <a:prstGeom prst="straightConnector1">
              <a:avLst/>
            </a:prstGeom>
            <a:ln w="12700" cap="flat">
              <a:solidFill>
                <a:srgbClr val="000000"/>
              </a:solidFill>
              <a:prstDash val="solid"/>
              <a:miter lim="400000"/>
            </a:ln>
            <a:effectLst/>
          </p:spPr>
        </p:cxnSp>
        <p:cxnSp>
          <p:nvCxnSpPr>
            <p:cNvPr id="1053" name="Connection Line"/>
            <p:cNvCxnSpPr>
              <a:stCxn id="1120" idx="0"/>
              <a:endCxn id="1189" idx="0"/>
            </p:cNvCxnSpPr>
            <p:nvPr/>
          </p:nvCxnSpPr>
          <p:spPr>
            <a:xfrm flipV="1">
              <a:off x="10951716" y="4476893"/>
              <a:ext cx="10477502" cy="5334001"/>
            </a:xfrm>
            <a:prstGeom prst="straightConnector1">
              <a:avLst/>
            </a:prstGeom>
            <a:ln w="12700" cap="flat">
              <a:solidFill>
                <a:srgbClr val="000000"/>
              </a:solidFill>
              <a:prstDash val="solid"/>
              <a:miter lim="400000"/>
            </a:ln>
            <a:effectLst/>
          </p:spPr>
        </p:cxnSp>
        <p:cxnSp>
          <p:nvCxnSpPr>
            <p:cNvPr id="1054" name="Connection Line"/>
            <p:cNvCxnSpPr>
              <a:stCxn id="1121" idx="0"/>
              <a:endCxn id="1189" idx="0"/>
            </p:cNvCxnSpPr>
            <p:nvPr/>
          </p:nvCxnSpPr>
          <p:spPr>
            <a:xfrm flipV="1">
              <a:off x="11904216" y="4476893"/>
              <a:ext cx="9525002" cy="5334001"/>
            </a:xfrm>
            <a:prstGeom prst="straightConnector1">
              <a:avLst/>
            </a:prstGeom>
            <a:ln w="12700" cap="flat">
              <a:solidFill>
                <a:srgbClr val="000000"/>
              </a:solidFill>
              <a:prstDash val="solid"/>
              <a:miter lim="400000"/>
            </a:ln>
            <a:effectLst/>
          </p:spPr>
        </p:cxnSp>
        <p:cxnSp>
          <p:nvCxnSpPr>
            <p:cNvPr id="1055" name="Connection Line"/>
            <p:cNvCxnSpPr>
              <a:stCxn id="1122" idx="0"/>
              <a:endCxn id="1189" idx="0"/>
            </p:cNvCxnSpPr>
            <p:nvPr/>
          </p:nvCxnSpPr>
          <p:spPr>
            <a:xfrm flipV="1">
              <a:off x="12856717" y="4476893"/>
              <a:ext cx="8572501" cy="5334001"/>
            </a:xfrm>
            <a:prstGeom prst="straightConnector1">
              <a:avLst/>
            </a:prstGeom>
            <a:ln w="12700" cap="flat">
              <a:solidFill>
                <a:srgbClr val="000000"/>
              </a:solidFill>
              <a:prstDash val="solid"/>
              <a:miter lim="400000"/>
            </a:ln>
            <a:effectLst/>
          </p:spPr>
        </p:cxnSp>
        <p:cxnSp>
          <p:nvCxnSpPr>
            <p:cNvPr id="1056" name="Connection Line"/>
            <p:cNvCxnSpPr>
              <a:stCxn id="1123" idx="0"/>
              <a:endCxn id="1189" idx="0"/>
            </p:cNvCxnSpPr>
            <p:nvPr/>
          </p:nvCxnSpPr>
          <p:spPr>
            <a:xfrm flipV="1">
              <a:off x="13809217" y="4476893"/>
              <a:ext cx="7620001" cy="5334001"/>
            </a:xfrm>
            <a:prstGeom prst="straightConnector1">
              <a:avLst/>
            </a:prstGeom>
            <a:ln w="12700" cap="flat">
              <a:solidFill>
                <a:srgbClr val="000000"/>
              </a:solidFill>
              <a:prstDash val="solid"/>
              <a:miter lim="400000"/>
            </a:ln>
            <a:effectLst/>
          </p:spPr>
        </p:cxnSp>
        <p:cxnSp>
          <p:nvCxnSpPr>
            <p:cNvPr id="1057" name="Connection Line"/>
            <p:cNvCxnSpPr>
              <a:stCxn id="1124" idx="0"/>
              <a:endCxn id="1189" idx="0"/>
            </p:cNvCxnSpPr>
            <p:nvPr/>
          </p:nvCxnSpPr>
          <p:spPr>
            <a:xfrm flipV="1">
              <a:off x="14761717" y="4476893"/>
              <a:ext cx="6667501" cy="5334001"/>
            </a:xfrm>
            <a:prstGeom prst="straightConnector1">
              <a:avLst/>
            </a:prstGeom>
            <a:ln w="12700" cap="flat">
              <a:solidFill>
                <a:srgbClr val="000000"/>
              </a:solidFill>
              <a:prstDash val="solid"/>
              <a:miter lim="400000"/>
            </a:ln>
            <a:effectLst/>
          </p:spPr>
        </p:cxnSp>
        <p:cxnSp>
          <p:nvCxnSpPr>
            <p:cNvPr id="1058" name="Connection Line"/>
            <p:cNvCxnSpPr>
              <a:stCxn id="1125" idx="0"/>
              <a:endCxn id="1189" idx="0"/>
            </p:cNvCxnSpPr>
            <p:nvPr/>
          </p:nvCxnSpPr>
          <p:spPr>
            <a:xfrm flipV="1">
              <a:off x="15714217" y="4476893"/>
              <a:ext cx="5715001" cy="5334001"/>
            </a:xfrm>
            <a:prstGeom prst="straightConnector1">
              <a:avLst/>
            </a:prstGeom>
            <a:ln w="12700" cap="flat">
              <a:solidFill>
                <a:srgbClr val="000000"/>
              </a:solidFill>
              <a:prstDash val="solid"/>
              <a:miter lim="400000"/>
            </a:ln>
            <a:effectLst/>
          </p:spPr>
        </p:cxnSp>
        <p:cxnSp>
          <p:nvCxnSpPr>
            <p:cNvPr id="1059" name="Connection Line"/>
            <p:cNvCxnSpPr>
              <a:stCxn id="1126" idx="0"/>
              <a:endCxn id="1189" idx="0"/>
            </p:cNvCxnSpPr>
            <p:nvPr/>
          </p:nvCxnSpPr>
          <p:spPr>
            <a:xfrm flipV="1">
              <a:off x="16666717" y="4476893"/>
              <a:ext cx="4762501" cy="5334001"/>
            </a:xfrm>
            <a:prstGeom prst="straightConnector1">
              <a:avLst/>
            </a:prstGeom>
            <a:ln w="12700" cap="flat">
              <a:solidFill>
                <a:srgbClr val="000000"/>
              </a:solidFill>
              <a:prstDash val="solid"/>
              <a:miter lim="400000"/>
            </a:ln>
            <a:effectLst/>
          </p:spPr>
        </p:cxnSp>
        <p:cxnSp>
          <p:nvCxnSpPr>
            <p:cNvPr id="1060" name="Connection Line"/>
            <p:cNvCxnSpPr>
              <a:stCxn id="1127" idx="0"/>
              <a:endCxn id="1189" idx="0"/>
            </p:cNvCxnSpPr>
            <p:nvPr/>
          </p:nvCxnSpPr>
          <p:spPr>
            <a:xfrm flipV="1">
              <a:off x="17619217" y="4476893"/>
              <a:ext cx="3810001" cy="5334001"/>
            </a:xfrm>
            <a:prstGeom prst="straightConnector1">
              <a:avLst/>
            </a:prstGeom>
            <a:ln w="12700" cap="flat">
              <a:solidFill>
                <a:srgbClr val="000000"/>
              </a:solidFill>
              <a:prstDash val="solid"/>
              <a:miter lim="400000"/>
            </a:ln>
            <a:effectLst/>
          </p:spPr>
        </p:cxnSp>
        <p:cxnSp>
          <p:nvCxnSpPr>
            <p:cNvPr id="1061" name="Connection Line"/>
            <p:cNvCxnSpPr>
              <a:stCxn id="1128" idx="0"/>
              <a:endCxn id="1189" idx="0"/>
            </p:cNvCxnSpPr>
            <p:nvPr/>
          </p:nvCxnSpPr>
          <p:spPr>
            <a:xfrm flipV="1">
              <a:off x="18571717" y="4476893"/>
              <a:ext cx="2857501" cy="5334001"/>
            </a:xfrm>
            <a:prstGeom prst="straightConnector1">
              <a:avLst/>
            </a:prstGeom>
            <a:ln w="12700" cap="flat">
              <a:solidFill>
                <a:srgbClr val="000000"/>
              </a:solidFill>
              <a:prstDash val="solid"/>
              <a:miter lim="400000"/>
            </a:ln>
            <a:effectLst/>
          </p:spPr>
        </p:cxnSp>
        <p:cxnSp>
          <p:nvCxnSpPr>
            <p:cNvPr id="1062" name="Connection Line"/>
            <p:cNvCxnSpPr>
              <a:stCxn id="1129" idx="0"/>
              <a:endCxn id="1189" idx="0"/>
            </p:cNvCxnSpPr>
            <p:nvPr/>
          </p:nvCxnSpPr>
          <p:spPr>
            <a:xfrm flipV="1">
              <a:off x="19524217" y="4476893"/>
              <a:ext cx="1905001" cy="5334001"/>
            </a:xfrm>
            <a:prstGeom prst="straightConnector1">
              <a:avLst/>
            </a:prstGeom>
            <a:ln w="12700" cap="flat">
              <a:solidFill>
                <a:srgbClr val="000000"/>
              </a:solidFill>
              <a:prstDash val="solid"/>
              <a:miter lim="400000"/>
            </a:ln>
            <a:effectLst/>
          </p:spPr>
        </p:cxnSp>
        <p:cxnSp>
          <p:nvCxnSpPr>
            <p:cNvPr id="1063" name="Connection Line"/>
            <p:cNvCxnSpPr>
              <a:stCxn id="1130" idx="0"/>
              <a:endCxn id="1189" idx="0"/>
            </p:cNvCxnSpPr>
            <p:nvPr/>
          </p:nvCxnSpPr>
          <p:spPr>
            <a:xfrm flipV="1">
              <a:off x="20476717" y="4476893"/>
              <a:ext cx="952501" cy="5334001"/>
            </a:xfrm>
            <a:prstGeom prst="straightConnector1">
              <a:avLst/>
            </a:prstGeom>
            <a:ln w="12700" cap="flat">
              <a:solidFill>
                <a:srgbClr val="000000"/>
              </a:solidFill>
              <a:prstDash val="solid"/>
              <a:miter lim="400000"/>
            </a:ln>
            <a:effectLst/>
          </p:spPr>
        </p:cxnSp>
        <p:cxnSp>
          <p:nvCxnSpPr>
            <p:cNvPr id="1064" name="Connection Line"/>
            <p:cNvCxnSpPr>
              <a:stCxn id="1131" idx="0"/>
              <a:endCxn id="1189" idx="0"/>
            </p:cNvCxnSpPr>
            <p:nvPr/>
          </p:nvCxnSpPr>
          <p:spPr>
            <a:xfrm flipV="1">
              <a:off x="21429217" y="4476893"/>
              <a:ext cx="1" cy="5334001"/>
            </a:xfrm>
            <a:prstGeom prst="straightConnector1">
              <a:avLst/>
            </a:prstGeom>
            <a:ln w="12700" cap="flat">
              <a:solidFill>
                <a:srgbClr val="000000"/>
              </a:solidFill>
              <a:prstDash val="solid"/>
              <a:miter lim="400000"/>
            </a:ln>
            <a:effectLst/>
          </p:spPr>
        </p:cxnSp>
        <p:cxnSp>
          <p:nvCxnSpPr>
            <p:cNvPr id="1065" name="Connection Line"/>
            <p:cNvCxnSpPr>
              <a:stCxn id="1132" idx="0"/>
              <a:endCxn id="1189" idx="0"/>
            </p:cNvCxnSpPr>
            <p:nvPr/>
          </p:nvCxnSpPr>
          <p:spPr>
            <a:xfrm flipH="1" flipV="1">
              <a:off x="21429217" y="4476893"/>
              <a:ext cx="952501" cy="5334001"/>
            </a:xfrm>
            <a:prstGeom prst="straightConnector1">
              <a:avLst/>
            </a:prstGeom>
            <a:ln w="12700" cap="flat">
              <a:solidFill>
                <a:srgbClr val="000000"/>
              </a:solidFill>
              <a:prstDash val="solid"/>
              <a:miter lim="400000"/>
            </a:ln>
            <a:effectLst/>
          </p:spPr>
        </p:cxnSp>
        <p:cxnSp>
          <p:nvCxnSpPr>
            <p:cNvPr id="1066" name="Connection Line"/>
            <p:cNvCxnSpPr>
              <a:stCxn id="1109" idx="0"/>
              <a:endCxn id="1189" idx="0"/>
            </p:cNvCxnSpPr>
            <p:nvPr/>
          </p:nvCxnSpPr>
          <p:spPr>
            <a:xfrm flipV="1">
              <a:off x="474217" y="4476893"/>
              <a:ext cx="20955001" cy="5334001"/>
            </a:xfrm>
            <a:prstGeom prst="straightConnector1">
              <a:avLst/>
            </a:prstGeom>
            <a:ln w="12700" cap="flat">
              <a:solidFill>
                <a:srgbClr val="000000"/>
              </a:solidFill>
              <a:prstDash val="solid"/>
              <a:miter lim="400000"/>
            </a:ln>
            <a:effectLst/>
          </p:spPr>
        </p:cxnSp>
        <p:cxnSp>
          <p:nvCxnSpPr>
            <p:cNvPr id="1067" name="Connection Line"/>
            <p:cNvCxnSpPr>
              <a:stCxn id="1110" idx="0"/>
              <a:endCxn id="1189" idx="0"/>
            </p:cNvCxnSpPr>
            <p:nvPr/>
          </p:nvCxnSpPr>
          <p:spPr>
            <a:xfrm flipV="1">
              <a:off x="1426717" y="4476893"/>
              <a:ext cx="20002501" cy="5334001"/>
            </a:xfrm>
            <a:prstGeom prst="straightConnector1">
              <a:avLst/>
            </a:prstGeom>
            <a:ln w="12700" cap="flat">
              <a:solidFill>
                <a:srgbClr val="000000"/>
              </a:solidFill>
              <a:prstDash val="solid"/>
              <a:miter lim="400000"/>
            </a:ln>
            <a:effectLst/>
          </p:spPr>
        </p:cxnSp>
        <p:cxnSp>
          <p:nvCxnSpPr>
            <p:cNvPr id="1068" name="Connection Line"/>
            <p:cNvCxnSpPr>
              <a:stCxn id="1112" idx="0"/>
              <a:endCxn id="1108" idx="0"/>
            </p:cNvCxnSpPr>
            <p:nvPr/>
          </p:nvCxnSpPr>
          <p:spPr>
            <a:xfrm flipV="1">
              <a:off x="3331716" y="4476893"/>
              <a:ext cx="19050002" cy="5334001"/>
            </a:xfrm>
            <a:prstGeom prst="straightConnector1">
              <a:avLst/>
            </a:prstGeom>
            <a:ln w="12700" cap="flat">
              <a:solidFill>
                <a:srgbClr val="000000"/>
              </a:solidFill>
              <a:prstDash val="solid"/>
              <a:miter lim="400000"/>
            </a:ln>
            <a:effectLst/>
          </p:spPr>
        </p:cxnSp>
        <p:cxnSp>
          <p:nvCxnSpPr>
            <p:cNvPr id="1069" name="Connection Line"/>
            <p:cNvCxnSpPr>
              <a:stCxn id="1114" idx="0"/>
              <a:endCxn id="1108" idx="0"/>
            </p:cNvCxnSpPr>
            <p:nvPr/>
          </p:nvCxnSpPr>
          <p:spPr>
            <a:xfrm flipV="1">
              <a:off x="5236716" y="4476893"/>
              <a:ext cx="17145002" cy="5334001"/>
            </a:xfrm>
            <a:prstGeom prst="straightConnector1">
              <a:avLst/>
            </a:prstGeom>
            <a:ln w="12700" cap="flat">
              <a:solidFill>
                <a:srgbClr val="000000"/>
              </a:solidFill>
              <a:prstDash val="solid"/>
              <a:miter lim="400000"/>
            </a:ln>
            <a:effectLst/>
          </p:spPr>
        </p:cxnSp>
        <p:cxnSp>
          <p:nvCxnSpPr>
            <p:cNvPr id="1070" name="Connection Line"/>
            <p:cNvCxnSpPr>
              <a:stCxn id="1113" idx="0"/>
              <a:endCxn id="1108" idx="0"/>
            </p:cNvCxnSpPr>
            <p:nvPr/>
          </p:nvCxnSpPr>
          <p:spPr>
            <a:xfrm flipV="1">
              <a:off x="4284216" y="4476893"/>
              <a:ext cx="18097502" cy="5334001"/>
            </a:xfrm>
            <a:prstGeom prst="straightConnector1">
              <a:avLst/>
            </a:prstGeom>
            <a:ln w="12700" cap="flat">
              <a:solidFill>
                <a:srgbClr val="000000"/>
              </a:solidFill>
              <a:prstDash val="solid"/>
              <a:miter lim="400000"/>
            </a:ln>
            <a:effectLst/>
          </p:spPr>
        </p:cxnSp>
        <p:cxnSp>
          <p:nvCxnSpPr>
            <p:cNvPr id="1071" name="Connection Line"/>
            <p:cNvCxnSpPr>
              <a:stCxn id="1115" idx="0"/>
              <a:endCxn id="1108" idx="0"/>
            </p:cNvCxnSpPr>
            <p:nvPr/>
          </p:nvCxnSpPr>
          <p:spPr>
            <a:xfrm flipV="1">
              <a:off x="6189216" y="4476893"/>
              <a:ext cx="16192502" cy="5334001"/>
            </a:xfrm>
            <a:prstGeom prst="straightConnector1">
              <a:avLst/>
            </a:prstGeom>
            <a:ln w="12700" cap="flat">
              <a:solidFill>
                <a:srgbClr val="000000"/>
              </a:solidFill>
              <a:prstDash val="solid"/>
              <a:miter lim="400000"/>
            </a:ln>
            <a:effectLst/>
          </p:spPr>
        </p:cxnSp>
        <p:cxnSp>
          <p:nvCxnSpPr>
            <p:cNvPr id="1072" name="Connection Line"/>
            <p:cNvCxnSpPr>
              <a:stCxn id="1116" idx="0"/>
              <a:endCxn id="1108" idx="0"/>
            </p:cNvCxnSpPr>
            <p:nvPr/>
          </p:nvCxnSpPr>
          <p:spPr>
            <a:xfrm flipV="1">
              <a:off x="7141716" y="4476893"/>
              <a:ext cx="15240002" cy="5334001"/>
            </a:xfrm>
            <a:prstGeom prst="straightConnector1">
              <a:avLst/>
            </a:prstGeom>
            <a:ln w="12700" cap="flat">
              <a:solidFill>
                <a:srgbClr val="000000"/>
              </a:solidFill>
              <a:prstDash val="solid"/>
              <a:miter lim="400000"/>
            </a:ln>
            <a:effectLst/>
          </p:spPr>
        </p:cxnSp>
        <p:cxnSp>
          <p:nvCxnSpPr>
            <p:cNvPr id="1073" name="Connection Line"/>
            <p:cNvCxnSpPr>
              <a:stCxn id="1117" idx="0"/>
              <a:endCxn id="1108" idx="0"/>
            </p:cNvCxnSpPr>
            <p:nvPr/>
          </p:nvCxnSpPr>
          <p:spPr>
            <a:xfrm flipV="1">
              <a:off x="8094216" y="4476893"/>
              <a:ext cx="14287502" cy="5334001"/>
            </a:xfrm>
            <a:prstGeom prst="straightConnector1">
              <a:avLst/>
            </a:prstGeom>
            <a:ln w="12700" cap="flat">
              <a:solidFill>
                <a:srgbClr val="000000"/>
              </a:solidFill>
              <a:prstDash val="solid"/>
              <a:miter lim="400000"/>
            </a:ln>
            <a:effectLst/>
          </p:spPr>
        </p:cxnSp>
        <p:cxnSp>
          <p:nvCxnSpPr>
            <p:cNvPr id="1074" name="Connection Line"/>
            <p:cNvCxnSpPr>
              <a:stCxn id="1118" idx="0"/>
              <a:endCxn id="1108" idx="0"/>
            </p:cNvCxnSpPr>
            <p:nvPr/>
          </p:nvCxnSpPr>
          <p:spPr>
            <a:xfrm flipV="1">
              <a:off x="9046716" y="4476893"/>
              <a:ext cx="13335002" cy="5334001"/>
            </a:xfrm>
            <a:prstGeom prst="straightConnector1">
              <a:avLst/>
            </a:prstGeom>
            <a:ln w="12700" cap="flat">
              <a:solidFill>
                <a:srgbClr val="000000"/>
              </a:solidFill>
              <a:prstDash val="solid"/>
              <a:miter lim="400000"/>
            </a:ln>
            <a:effectLst/>
          </p:spPr>
        </p:cxnSp>
        <p:cxnSp>
          <p:nvCxnSpPr>
            <p:cNvPr id="1075" name="Connection Line"/>
            <p:cNvCxnSpPr>
              <a:stCxn id="1119" idx="0"/>
              <a:endCxn id="1108" idx="0"/>
            </p:cNvCxnSpPr>
            <p:nvPr/>
          </p:nvCxnSpPr>
          <p:spPr>
            <a:xfrm flipV="1">
              <a:off x="9999216" y="4476893"/>
              <a:ext cx="12382502" cy="5334001"/>
            </a:xfrm>
            <a:prstGeom prst="straightConnector1">
              <a:avLst/>
            </a:prstGeom>
            <a:ln w="12700" cap="flat">
              <a:solidFill>
                <a:srgbClr val="000000"/>
              </a:solidFill>
              <a:prstDash val="solid"/>
              <a:miter lim="400000"/>
            </a:ln>
            <a:effectLst/>
          </p:spPr>
        </p:cxnSp>
        <p:cxnSp>
          <p:nvCxnSpPr>
            <p:cNvPr id="1076" name="Connection Line"/>
            <p:cNvCxnSpPr>
              <a:stCxn id="1120" idx="0"/>
              <a:endCxn id="1108" idx="0"/>
            </p:cNvCxnSpPr>
            <p:nvPr/>
          </p:nvCxnSpPr>
          <p:spPr>
            <a:xfrm flipV="1">
              <a:off x="10951716" y="4476893"/>
              <a:ext cx="11430002" cy="5334001"/>
            </a:xfrm>
            <a:prstGeom prst="straightConnector1">
              <a:avLst/>
            </a:prstGeom>
            <a:ln w="12700" cap="flat">
              <a:solidFill>
                <a:srgbClr val="000000"/>
              </a:solidFill>
              <a:prstDash val="solid"/>
              <a:miter lim="400000"/>
            </a:ln>
            <a:effectLst/>
          </p:spPr>
        </p:cxnSp>
        <p:cxnSp>
          <p:nvCxnSpPr>
            <p:cNvPr id="1077" name="Connection Line"/>
            <p:cNvCxnSpPr>
              <a:stCxn id="1121" idx="0"/>
              <a:endCxn id="1108" idx="0"/>
            </p:cNvCxnSpPr>
            <p:nvPr/>
          </p:nvCxnSpPr>
          <p:spPr>
            <a:xfrm flipV="1">
              <a:off x="11904216" y="4476893"/>
              <a:ext cx="10477502" cy="5334001"/>
            </a:xfrm>
            <a:prstGeom prst="straightConnector1">
              <a:avLst/>
            </a:prstGeom>
            <a:ln w="12700" cap="flat">
              <a:solidFill>
                <a:srgbClr val="000000"/>
              </a:solidFill>
              <a:prstDash val="solid"/>
              <a:miter lim="400000"/>
            </a:ln>
            <a:effectLst/>
          </p:spPr>
        </p:cxnSp>
        <p:cxnSp>
          <p:nvCxnSpPr>
            <p:cNvPr id="1078" name="Connection Line"/>
            <p:cNvCxnSpPr>
              <a:stCxn id="1122" idx="0"/>
              <a:endCxn id="1108" idx="0"/>
            </p:cNvCxnSpPr>
            <p:nvPr/>
          </p:nvCxnSpPr>
          <p:spPr>
            <a:xfrm flipV="1">
              <a:off x="12856717" y="4476893"/>
              <a:ext cx="9525001" cy="5334001"/>
            </a:xfrm>
            <a:prstGeom prst="straightConnector1">
              <a:avLst/>
            </a:prstGeom>
            <a:ln w="12700" cap="flat">
              <a:solidFill>
                <a:srgbClr val="000000"/>
              </a:solidFill>
              <a:prstDash val="solid"/>
              <a:miter lim="400000"/>
            </a:ln>
            <a:effectLst/>
          </p:spPr>
        </p:cxnSp>
        <p:cxnSp>
          <p:nvCxnSpPr>
            <p:cNvPr id="1079" name="Connection Line"/>
            <p:cNvCxnSpPr>
              <a:stCxn id="1123" idx="0"/>
              <a:endCxn id="1108" idx="0"/>
            </p:cNvCxnSpPr>
            <p:nvPr/>
          </p:nvCxnSpPr>
          <p:spPr>
            <a:xfrm flipV="1">
              <a:off x="13809217" y="4476893"/>
              <a:ext cx="8572501" cy="5334001"/>
            </a:xfrm>
            <a:prstGeom prst="straightConnector1">
              <a:avLst/>
            </a:prstGeom>
            <a:ln w="12700" cap="flat">
              <a:solidFill>
                <a:srgbClr val="000000"/>
              </a:solidFill>
              <a:prstDash val="solid"/>
              <a:miter lim="400000"/>
            </a:ln>
            <a:effectLst/>
          </p:spPr>
        </p:cxnSp>
        <p:cxnSp>
          <p:nvCxnSpPr>
            <p:cNvPr id="1080" name="Connection Line"/>
            <p:cNvCxnSpPr>
              <a:stCxn id="1124" idx="0"/>
              <a:endCxn id="1108" idx="0"/>
            </p:cNvCxnSpPr>
            <p:nvPr/>
          </p:nvCxnSpPr>
          <p:spPr>
            <a:xfrm flipV="1">
              <a:off x="14761717" y="4476893"/>
              <a:ext cx="7620001" cy="5334001"/>
            </a:xfrm>
            <a:prstGeom prst="straightConnector1">
              <a:avLst/>
            </a:prstGeom>
            <a:ln w="12700" cap="flat">
              <a:solidFill>
                <a:srgbClr val="000000"/>
              </a:solidFill>
              <a:prstDash val="solid"/>
              <a:miter lim="400000"/>
            </a:ln>
            <a:effectLst/>
          </p:spPr>
        </p:cxnSp>
        <p:cxnSp>
          <p:nvCxnSpPr>
            <p:cNvPr id="1081" name="Connection Line"/>
            <p:cNvCxnSpPr>
              <a:stCxn id="1125" idx="0"/>
              <a:endCxn id="1108" idx="0"/>
            </p:cNvCxnSpPr>
            <p:nvPr/>
          </p:nvCxnSpPr>
          <p:spPr>
            <a:xfrm flipV="1">
              <a:off x="15714217" y="4476893"/>
              <a:ext cx="6667501" cy="5334001"/>
            </a:xfrm>
            <a:prstGeom prst="straightConnector1">
              <a:avLst/>
            </a:prstGeom>
            <a:ln w="12700" cap="flat">
              <a:solidFill>
                <a:srgbClr val="000000"/>
              </a:solidFill>
              <a:prstDash val="solid"/>
              <a:miter lim="400000"/>
            </a:ln>
            <a:effectLst/>
          </p:spPr>
        </p:cxnSp>
        <p:cxnSp>
          <p:nvCxnSpPr>
            <p:cNvPr id="1082" name="Connection Line"/>
            <p:cNvCxnSpPr>
              <a:stCxn id="1126" idx="0"/>
              <a:endCxn id="1108" idx="0"/>
            </p:cNvCxnSpPr>
            <p:nvPr/>
          </p:nvCxnSpPr>
          <p:spPr>
            <a:xfrm flipV="1">
              <a:off x="16666717" y="4476893"/>
              <a:ext cx="5715001" cy="5334001"/>
            </a:xfrm>
            <a:prstGeom prst="straightConnector1">
              <a:avLst/>
            </a:prstGeom>
            <a:ln w="12700" cap="flat">
              <a:solidFill>
                <a:srgbClr val="000000"/>
              </a:solidFill>
              <a:prstDash val="solid"/>
              <a:miter lim="400000"/>
            </a:ln>
            <a:effectLst/>
          </p:spPr>
        </p:cxnSp>
        <p:cxnSp>
          <p:nvCxnSpPr>
            <p:cNvPr id="1083" name="Connection Line"/>
            <p:cNvCxnSpPr>
              <a:stCxn id="1127" idx="0"/>
              <a:endCxn id="1108" idx="0"/>
            </p:cNvCxnSpPr>
            <p:nvPr/>
          </p:nvCxnSpPr>
          <p:spPr>
            <a:xfrm flipV="1">
              <a:off x="17619217" y="4476893"/>
              <a:ext cx="4762501" cy="5334001"/>
            </a:xfrm>
            <a:prstGeom prst="straightConnector1">
              <a:avLst/>
            </a:prstGeom>
            <a:ln w="12700" cap="flat">
              <a:solidFill>
                <a:srgbClr val="000000"/>
              </a:solidFill>
              <a:prstDash val="solid"/>
              <a:miter lim="400000"/>
            </a:ln>
            <a:effectLst/>
          </p:spPr>
        </p:cxnSp>
        <p:cxnSp>
          <p:nvCxnSpPr>
            <p:cNvPr id="1084" name="Connection Line"/>
            <p:cNvCxnSpPr>
              <a:stCxn id="1128" idx="0"/>
              <a:endCxn id="1108" idx="0"/>
            </p:cNvCxnSpPr>
            <p:nvPr/>
          </p:nvCxnSpPr>
          <p:spPr>
            <a:xfrm flipV="1">
              <a:off x="18571717" y="4476893"/>
              <a:ext cx="3810001" cy="5334001"/>
            </a:xfrm>
            <a:prstGeom prst="straightConnector1">
              <a:avLst/>
            </a:prstGeom>
            <a:ln w="12700" cap="flat">
              <a:solidFill>
                <a:srgbClr val="000000"/>
              </a:solidFill>
              <a:prstDash val="solid"/>
              <a:miter lim="400000"/>
            </a:ln>
            <a:effectLst/>
          </p:spPr>
        </p:cxnSp>
        <p:cxnSp>
          <p:nvCxnSpPr>
            <p:cNvPr id="1085" name="Connection Line"/>
            <p:cNvCxnSpPr>
              <a:stCxn id="1129" idx="0"/>
              <a:endCxn id="1108" idx="0"/>
            </p:cNvCxnSpPr>
            <p:nvPr/>
          </p:nvCxnSpPr>
          <p:spPr>
            <a:xfrm flipV="1">
              <a:off x="19524217" y="4476893"/>
              <a:ext cx="2857501" cy="5334001"/>
            </a:xfrm>
            <a:prstGeom prst="straightConnector1">
              <a:avLst/>
            </a:prstGeom>
            <a:ln w="12700" cap="flat">
              <a:solidFill>
                <a:srgbClr val="000000"/>
              </a:solidFill>
              <a:prstDash val="solid"/>
              <a:miter lim="400000"/>
            </a:ln>
            <a:effectLst/>
          </p:spPr>
        </p:cxnSp>
        <p:cxnSp>
          <p:nvCxnSpPr>
            <p:cNvPr id="1086" name="Connection Line"/>
            <p:cNvCxnSpPr>
              <a:stCxn id="1130" idx="0"/>
              <a:endCxn id="1108" idx="0"/>
            </p:cNvCxnSpPr>
            <p:nvPr/>
          </p:nvCxnSpPr>
          <p:spPr>
            <a:xfrm flipV="1">
              <a:off x="20476717" y="4476893"/>
              <a:ext cx="1905001" cy="5334001"/>
            </a:xfrm>
            <a:prstGeom prst="straightConnector1">
              <a:avLst/>
            </a:prstGeom>
            <a:ln w="12700" cap="flat">
              <a:solidFill>
                <a:srgbClr val="000000"/>
              </a:solidFill>
              <a:prstDash val="solid"/>
              <a:miter lim="400000"/>
            </a:ln>
            <a:effectLst/>
          </p:spPr>
        </p:cxnSp>
        <p:cxnSp>
          <p:nvCxnSpPr>
            <p:cNvPr id="1087" name="Connection Line"/>
            <p:cNvCxnSpPr>
              <a:stCxn id="1131" idx="0"/>
              <a:endCxn id="1108" idx="0"/>
            </p:cNvCxnSpPr>
            <p:nvPr/>
          </p:nvCxnSpPr>
          <p:spPr>
            <a:xfrm flipV="1">
              <a:off x="21429217" y="4476893"/>
              <a:ext cx="952501" cy="5334001"/>
            </a:xfrm>
            <a:prstGeom prst="straightConnector1">
              <a:avLst/>
            </a:prstGeom>
            <a:ln w="12700" cap="flat">
              <a:solidFill>
                <a:srgbClr val="000000"/>
              </a:solidFill>
              <a:prstDash val="solid"/>
              <a:miter lim="400000"/>
            </a:ln>
            <a:effectLst/>
          </p:spPr>
        </p:cxnSp>
        <p:cxnSp>
          <p:nvCxnSpPr>
            <p:cNvPr id="1088" name="Connection Line"/>
            <p:cNvCxnSpPr>
              <a:stCxn id="1132" idx="0"/>
              <a:endCxn id="1108" idx="0"/>
            </p:cNvCxnSpPr>
            <p:nvPr/>
          </p:nvCxnSpPr>
          <p:spPr>
            <a:xfrm flipV="1">
              <a:off x="22381717" y="4476893"/>
              <a:ext cx="1" cy="5334001"/>
            </a:xfrm>
            <a:prstGeom prst="straightConnector1">
              <a:avLst/>
            </a:prstGeom>
            <a:ln w="12700" cap="flat">
              <a:solidFill>
                <a:srgbClr val="000000"/>
              </a:solidFill>
              <a:prstDash val="solid"/>
              <a:miter lim="400000"/>
            </a:ln>
            <a:effectLst/>
          </p:spPr>
        </p:cxnSp>
        <p:cxnSp>
          <p:nvCxnSpPr>
            <p:cNvPr id="1089" name="Connection Line"/>
            <p:cNvCxnSpPr>
              <a:stCxn id="1109" idx="0"/>
              <a:endCxn id="1108" idx="0"/>
            </p:cNvCxnSpPr>
            <p:nvPr/>
          </p:nvCxnSpPr>
          <p:spPr>
            <a:xfrm flipV="1">
              <a:off x="474217" y="4476893"/>
              <a:ext cx="21907501" cy="5334001"/>
            </a:xfrm>
            <a:prstGeom prst="straightConnector1">
              <a:avLst/>
            </a:prstGeom>
            <a:ln w="12700" cap="flat">
              <a:solidFill>
                <a:srgbClr val="000000"/>
              </a:solidFill>
              <a:prstDash val="solid"/>
              <a:miter lim="400000"/>
            </a:ln>
            <a:effectLst/>
          </p:spPr>
        </p:cxnSp>
        <p:cxnSp>
          <p:nvCxnSpPr>
            <p:cNvPr id="1090" name="Connection Line"/>
            <p:cNvCxnSpPr>
              <a:stCxn id="1110" idx="0"/>
              <a:endCxn id="1108" idx="0"/>
            </p:cNvCxnSpPr>
            <p:nvPr/>
          </p:nvCxnSpPr>
          <p:spPr>
            <a:xfrm flipV="1">
              <a:off x="1426717" y="4476893"/>
              <a:ext cx="20955001" cy="5334001"/>
            </a:xfrm>
            <a:prstGeom prst="straightConnector1">
              <a:avLst/>
            </a:prstGeom>
            <a:ln w="12700" cap="flat">
              <a:solidFill>
                <a:srgbClr val="000000"/>
              </a:solidFill>
              <a:prstDash val="solid"/>
              <a:miter lim="400000"/>
            </a:ln>
            <a:effectLst/>
          </p:spPr>
        </p:cxnSp>
        <p:cxnSp>
          <p:nvCxnSpPr>
            <p:cNvPr id="1091" name="Connection Line"/>
            <p:cNvCxnSpPr>
              <a:stCxn id="1111" idx="0"/>
              <a:endCxn id="1108" idx="0"/>
            </p:cNvCxnSpPr>
            <p:nvPr/>
          </p:nvCxnSpPr>
          <p:spPr>
            <a:xfrm flipV="1">
              <a:off x="2398267" y="4476893"/>
              <a:ext cx="19983451" cy="5334001"/>
            </a:xfrm>
            <a:prstGeom prst="straightConnector1">
              <a:avLst/>
            </a:prstGeom>
            <a:ln w="12700" cap="flat">
              <a:solidFill>
                <a:srgbClr val="000000"/>
              </a:solidFill>
              <a:prstDash val="solid"/>
              <a:miter lim="400000"/>
            </a:ln>
            <a:effectLst/>
          </p:spPr>
        </p:cxnSp>
        <p:sp>
          <p:nvSpPr>
            <p:cNvPr id="1092" name="Circle"/>
            <p:cNvSpPr/>
            <p:nvPr/>
          </p:nvSpPr>
          <p:spPr>
            <a:xfrm rot="16200000">
              <a:off x="2075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 name="Circle"/>
            <p:cNvSpPr/>
            <p:nvPr/>
          </p:nvSpPr>
          <p:spPr>
            <a:xfrm rot="16200000">
              <a:off x="49700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 name="Circle"/>
            <p:cNvSpPr/>
            <p:nvPr/>
          </p:nvSpPr>
          <p:spPr>
            <a:xfrm rot="16200000">
              <a:off x="59225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 name="Circle"/>
            <p:cNvSpPr/>
            <p:nvPr/>
          </p:nvSpPr>
          <p:spPr>
            <a:xfrm rot="16200000">
              <a:off x="68750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 name="Circle"/>
            <p:cNvSpPr/>
            <p:nvPr/>
          </p:nvSpPr>
          <p:spPr>
            <a:xfrm rot="16200000">
              <a:off x="78275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 name="Circle"/>
            <p:cNvSpPr/>
            <p:nvPr/>
          </p:nvSpPr>
          <p:spPr>
            <a:xfrm rot="16200000">
              <a:off x="87800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 name="Circle"/>
            <p:cNvSpPr/>
            <p:nvPr/>
          </p:nvSpPr>
          <p:spPr>
            <a:xfrm rot="16200000">
              <a:off x="97325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 name="Circle"/>
            <p:cNvSpPr/>
            <p:nvPr/>
          </p:nvSpPr>
          <p:spPr>
            <a:xfrm rot="16200000">
              <a:off x="106850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 name="Circle"/>
            <p:cNvSpPr/>
            <p:nvPr/>
          </p:nvSpPr>
          <p:spPr>
            <a:xfrm rot="16200000">
              <a:off x="116375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 name="Circle"/>
            <p:cNvSpPr/>
            <p:nvPr/>
          </p:nvSpPr>
          <p:spPr>
            <a:xfrm rot="16200000">
              <a:off x="125900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 name="Circle"/>
            <p:cNvSpPr/>
            <p:nvPr/>
          </p:nvSpPr>
          <p:spPr>
            <a:xfrm rot="16200000">
              <a:off x="135425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 name="Circle"/>
            <p:cNvSpPr/>
            <p:nvPr/>
          </p:nvSpPr>
          <p:spPr>
            <a:xfrm rot="16200000">
              <a:off x="144950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 name="Circle"/>
            <p:cNvSpPr/>
            <p:nvPr/>
          </p:nvSpPr>
          <p:spPr>
            <a:xfrm rot="16200000">
              <a:off x="154475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 name="Circle"/>
            <p:cNvSpPr/>
            <p:nvPr/>
          </p:nvSpPr>
          <p:spPr>
            <a:xfrm rot="16200000">
              <a:off x="164000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 name="Circle"/>
            <p:cNvSpPr/>
            <p:nvPr/>
          </p:nvSpPr>
          <p:spPr>
            <a:xfrm rot="16200000">
              <a:off x="173525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 name="Circle"/>
            <p:cNvSpPr/>
            <p:nvPr/>
          </p:nvSpPr>
          <p:spPr>
            <a:xfrm rot="16200000">
              <a:off x="1828596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 name="Circle"/>
            <p:cNvSpPr/>
            <p:nvPr/>
          </p:nvSpPr>
          <p:spPr>
            <a:xfrm rot="16200000">
              <a:off x="2209596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 name="Circle"/>
            <p:cNvSpPr/>
            <p:nvPr/>
          </p:nvSpPr>
          <p:spPr>
            <a:xfrm rot="16200000">
              <a:off x="188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 name="Circle"/>
            <p:cNvSpPr/>
            <p:nvPr/>
          </p:nvSpPr>
          <p:spPr>
            <a:xfrm rot="16200000">
              <a:off x="1140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 name="Circle"/>
            <p:cNvSpPr/>
            <p:nvPr/>
          </p:nvSpPr>
          <p:spPr>
            <a:xfrm rot="16200000">
              <a:off x="211251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 name="Circle"/>
            <p:cNvSpPr/>
            <p:nvPr/>
          </p:nvSpPr>
          <p:spPr>
            <a:xfrm rot="16200000">
              <a:off x="30459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 name="Circle"/>
            <p:cNvSpPr/>
            <p:nvPr/>
          </p:nvSpPr>
          <p:spPr>
            <a:xfrm rot="16200000">
              <a:off x="39984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 name="Circle"/>
            <p:cNvSpPr/>
            <p:nvPr/>
          </p:nvSpPr>
          <p:spPr>
            <a:xfrm rot="16200000">
              <a:off x="49509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 name="Circle"/>
            <p:cNvSpPr/>
            <p:nvPr/>
          </p:nvSpPr>
          <p:spPr>
            <a:xfrm rot="16200000">
              <a:off x="59034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 name="Circle"/>
            <p:cNvSpPr/>
            <p:nvPr/>
          </p:nvSpPr>
          <p:spPr>
            <a:xfrm rot="16200000">
              <a:off x="68559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 name="Circle"/>
            <p:cNvSpPr/>
            <p:nvPr/>
          </p:nvSpPr>
          <p:spPr>
            <a:xfrm rot="16200000">
              <a:off x="78084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 name="Circle"/>
            <p:cNvSpPr/>
            <p:nvPr/>
          </p:nvSpPr>
          <p:spPr>
            <a:xfrm rot="16200000">
              <a:off x="87609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 name="Circle"/>
            <p:cNvSpPr/>
            <p:nvPr/>
          </p:nvSpPr>
          <p:spPr>
            <a:xfrm rot="16200000">
              <a:off x="97134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 name="Circle"/>
            <p:cNvSpPr/>
            <p:nvPr/>
          </p:nvSpPr>
          <p:spPr>
            <a:xfrm rot="16200000">
              <a:off x="106659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 name="Circle"/>
            <p:cNvSpPr/>
            <p:nvPr/>
          </p:nvSpPr>
          <p:spPr>
            <a:xfrm rot="16200000">
              <a:off x="116184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 name="Circle"/>
            <p:cNvSpPr/>
            <p:nvPr/>
          </p:nvSpPr>
          <p:spPr>
            <a:xfrm rot="16200000">
              <a:off x="12570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 name="Circle"/>
            <p:cNvSpPr/>
            <p:nvPr/>
          </p:nvSpPr>
          <p:spPr>
            <a:xfrm rot="16200000">
              <a:off x="13523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 name="Circle"/>
            <p:cNvSpPr/>
            <p:nvPr/>
          </p:nvSpPr>
          <p:spPr>
            <a:xfrm rot="16200000">
              <a:off x="14475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5" name="Circle"/>
            <p:cNvSpPr/>
            <p:nvPr/>
          </p:nvSpPr>
          <p:spPr>
            <a:xfrm rot="16200000">
              <a:off x="15428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6" name="Circle"/>
            <p:cNvSpPr/>
            <p:nvPr/>
          </p:nvSpPr>
          <p:spPr>
            <a:xfrm rot="16200000">
              <a:off x="16380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7" name="Circle"/>
            <p:cNvSpPr/>
            <p:nvPr/>
          </p:nvSpPr>
          <p:spPr>
            <a:xfrm rot="16200000">
              <a:off x="17333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8" name="Circle"/>
            <p:cNvSpPr/>
            <p:nvPr/>
          </p:nvSpPr>
          <p:spPr>
            <a:xfrm rot="16200000">
              <a:off x="18285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9" name="Circle"/>
            <p:cNvSpPr/>
            <p:nvPr/>
          </p:nvSpPr>
          <p:spPr>
            <a:xfrm rot="16200000">
              <a:off x="19238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30" name="Circle"/>
            <p:cNvSpPr/>
            <p:nvPr/>
          </p:nvSpPr>
          <p:spPr>
            <a:xfrm rot="16200000">
              <a:off x="20190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31" name="Circle"/>
            <p:cNvSpPr/>
            <p:nvPr/>
          </p:nvSpPr>
          <p:spPr>
            <a:xfrm rot="16200000">
              <a:off x="21143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32" name="Circle"/>
            <p:cNvSpPr/>
            <p:nvPr/>
          </p:nvSpPr>
          <p:spPr>
            <a:xfrm rot="16200000">
              <a:off x="22095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cxnSp>
          <p:nvCxnSpPr>
            <p:cNvPr id="1133" name="Connection Line"/>
            <p:cNvCxnSpPr>
              <a:stCxn id="1092" idx="0"/>
              <a:endCxn id="1157" idx="0"/>
            </p:cNvCxnSpPr>
            <p:nvPr/>
          </p:nvCxnSpPr>
          <p:spPr>
            <a:xfrm flipV="1">
              <a:off x="493267" y="1682893"/>
              <a:ext cx="11430000" cy="2794001"/>
            </a:xfrm>
            <a:prstGeom prst="straightConnector1">
              <a:avLst/>
            </a:prstGeom>
            <a:ln w="12700" cap="flat">
              <a:solidFill>
                <a:srgbClr val="000000"/>
              </a:solidFill>
              <a:prstDash val="solid"/>
              <a:miter lim="400000"/>
            </a:ln>
            <a:effectLst/>
          </p:spPr>
        </p:cxnSp>
        <p:cxnSp>
          <p:nvCxnSpPr>
            <p:cNvPr id="1134" name="Connection Line"/>
            <p:cNvCxnSpPr>
              <a:stCxn id="1183" idx="0"/>
              <a:endCxn id="1157" idx="0"/>
            </p:cNvCxnSpPr>
            <p:nvPr/>
          </p:nvCxnSpPr>
          <p:spPr>
            <a:xfrm flipV="1">
              <a:off x="1445767" y="1682893"/>
              <a:ext cx="10477500" cy="2794001"/>
            </a:xfrm>
            <a:prstGeom prst="straightConnector1">
              <a:avLst/>
            </a:prstGeom>
            <a:ln w="12700" cap="flat">
              <a:solidFill>
                <a:srgbClr val="000000"/>
              </a:solidFill>
              <a:prstDash val="solid"/>
              <a:miter lim="400000"/>
            </a:ln>
            <a:effectLst/>
          </p:spPr>
        </p:cxnSp>
        <p:cxnSp>
          <p:nvCxnSpPr>
            <p:cNvPr id="1135" name="Connection Line"/>
            <p:cNvCxnSpPr>
              <a:stCxn id="1184" idx="0"/>
              <a:endCxn id="1157" idx="0"/>
            </p:cNvCxnSpPr>
            <p:nvPr/>
          </p:nvCxnSpPr>
          <p:spPr>
            <a:xfrm flipV="1">
              <a:off x="2398267" y="1682893"/>
              <a:ext cx="9525000" cy="2794001"/>
            </a:xfrm>
            <a:prstGeom prst="straightConnector1">
              <a:avLst/>
            </a:prstGeom>
            <a:ln w="12700" cap="flat">
              <a:solidFill>
                <a:srgbClr val="000000"/>
              </a:solidFill>
              <a:prstDash val="solid"/>
              <a:miter lim="400000"/>
            </a:ln>
            <a:effectLst/>
          </p:spPr>
        </p:cxnSp>
        <p:cxnSp>
          <p:nvCxnSpPr>
            <p:cNvPr id="1136" name="Connection Line"/>
            <p:cNvCxnSpPr>
              <a:stCxn id="1185" idx="0"/>
              <a:endCxn id="1157" idx="0"/>
            </p:cNvCxnSpPr>
            <p:nvPr/>
          </p:nvCxnSpPr>
          <p:spPr>
            <a:xfrm flipV="1">
              <a:off x="3350766" y="1682893"/>
              <a:ext cx="8572501" cy="2794001"/>
            </a:xfrm>
            <a:prstGeom prst="straightConnector1">
              <a:avLst/>
            </a:prstGeom>
            <a:ln w="12700" cap="flat">
              <a:solidFill>
                <a:srgbClr val="000000"/>
              </a:solidFill>
              <a:prstDash val="solid"/>
              <a:miter lim="400000"/>
            </a:ln>
            <a:effectLst/>
          </p:spPr>
        </p:cxnSp>
        <p:cxnSp>
          <p:nvCxnSpPr>
            <p:cNvPr id="1137" name="Connection Line"/>
            <p:cNvCxnSpPr>
              <a:stCxn id="1186" idx="0"/>
              <a:endCxn id="1157" idx="0"/>
            </p:cNvCxnSpPr>
            <p:nvPr/>
          </p:nvCxnSpPr>
          <p:spPr>
            <a:xfrm flipV="1">
              <a:off x="4303266" y="1682893"/>
              <a:ext cx="7620001" cy="2794001"/>
            </a:xfrm>
            <a:prstGeom prst="straightConnector1">
              <a:avLst/>
            </a:prstGeom>
            <a:ln w="12700" cap="flat">
              <a:solidFill>
                <a:srgbClr val="000000"/>
              </a:solidFill>
              <a:prstDash val="solid"/>
              <a:miter lim="400000"/>
            </a:ln>
            <a:effectLst/>
          </p:spPr>
        </p:cxnSp>
        <p:cxnSp>
          <p:nvCxnSpPr>
            <p:cNvPr id="1138" name="Connection Line"/>
            <p:cNvCxnSpPr>
              <a:stCxn id="1093" idx="0"/>
              <a:endCxn id="1157" idx="0"/>
            </p:cNvCxnSpPr>
            <p:nvPr/>
          </p:nvCxnSpPr>
          <p:spPr>
            <a:xfrm flipV="1">
              <a:off x="5255766" y="1682893"/>
              <a:ext cx="6667501" cy="2794001"/>
            </a:xfrm>
            <a:prstGeom prst="straightConnector1">
              <a:avLst/>
            </a:prstGeom>
            <a:ln w="12700" cap="flat">
              <a:solidFill>
                <a:srgbClr val="000000"/>
              </a:solidFill>
              <a:prstDash val="solid"/>
              <a:miter lim="400000"/>
            </a:ln>
            <a:effectLst/>
          </p:spPr>
        </p:cxnSp>
        <p:cxnSp>
          <p:nvCxnSpPr>
            <p:cNvPr id="1139" name="Connection Line"/>
            <p:cNvCxnSpPr>
              <a:stCxn id="1094" idx="0"/>
              <a:endCxn id="1157" idx="0"/>
            </p:cNvCxnSpPr>
            <p:nvPr/>
          </p:nvCxnSpPr>
          <p:spPr>
            <a:xfrm flipV="1">
              <a:off x="6208266" y="1682893"/>
              <a:ext cx="5715001" cy="2794001"/>
            </a:xfrm>
            <a:prstGeom prst="straightConnector1">
              <a:avLst/>
            </a:prstGeom>
            <a:ln w="12700" cap="flat">
              <a:solidFill>
                <a:srgbClr val="000000"/>
              </a:solidFill>
              <a:prstDash val="solid"/>
              <a:miter lim="400000"/>
            </a:ln>
            <a:effectLst/>
          </p:spPr>
        </p:cxnSp>
        <p:cxnSp>
          <p:nvCxnSpPr>
            <p:cNvPr id="1140" name="Connection Line"/>
            <p:cNvCxnSpPr>
              <a:stCxn id="1095" idx="0"/>
              <a:endCxn id="1157" idx="0"/>
            </p:cNvCxnSpPr>
            <p:nvPr/>
          </p:nvCxnSpPr>
          <p:spPr>
            <a:xfrm flipV="1">
              <a:off x="7160766" y="1682893"/>
              <a:ext cx="4762501" cy="2794001"/>
            </a:xfrm>
            <a:prstGeom prst="straightConnector1">
              <a:avLst/>
            </a:prstGeom>
            <a:ln w="12700" cap="flat">
              <a:solidFill>
                <a:srgbClr val="000000"/>
              </a:solidFill>
              <a:prstDash val="solid"/>
              <a:miter lim="400000"/>
            </a:ln>
            <a:effectLst/>
          </p:spPr>
        </p:cxnSp>
        <p:cxnSp>
          <p:nvCxnSpPr>
            <p:cNvPr id="1141" name="Connection Line"/>
            <p:cNvCxnSpPr>
              <a:stCxn id="1096" idx="0"/>
              <a:endCxn id="1157" idx="0"/>
            </p:cNvCxnSpPr>
            <p:nvPr/>
          </p:nvCxnSpPr>
          <p:spPr>
            <a:xfrm flipV="1">
              <a:off x="8113266" y="1682893"/>
              <a:ext cx="3810001" cy="2794001"/>
            </a:xfrm>
            <a:prstGeom prst="straightConnector1">
              <a:avLst/>
            </a:prstGeom>
            <a:ln w="12700" cap="flat">
              <a:solidFill>
                <a:srgbClr val="000000"/>
              </a:solidFill>
              <a:prstDash val="solid"/>
              <a:miter lim="400000"/>
            </a:ln>
            <a:effectLst/>
          </p:spPr>
        </p:cxnSp>
        <p:cxnSp>
          <p:nvCxnSpPr>
            <p:cNvPr id="1142" name="Connection Line"/>
            <p:cNvCxnSpPr>
              <a:stCxn id="1097" idx="0"/>
              <a:endCxn id="1157" idx="0"/>
            </p:cNvCxnSpPr>
            <p:nvPr/>
          </p:nvCxnSpPr>
          <p:spPr>
            <a:xfrm flipV="1">
              <a:off x="9065766" y="1682893"/>
              <a:ext cx="2857501" cy="2794001"/>
            </a:xfrm>
            <a:prstGeom prst="straightConnector1">
              <a:avLst/>
            </a:prstGeom>
            <a:ln w="12700" cap="flat">
              <a:solidFill>
                <a:srgbClr val="000000"/>
              </a:solidFill>
              <a:prstDash val="solid"/>
              <a:miter lim="400000"/>
            </a:ln>
            <a:effectLst/>
          </p:spPr>
        </p:cxnSp>
        <p:cxnSp>
          <p:nvCxnSpPr>
            <p:cNvPr id="1143" name="Connection Line"/>
            <p:cNvCxnSpPr>
              <a:stCxn id="1098" idx="0"/>
              <a:endCxn id="1157" idx="0"/>
            </p:cNvCxnSpPr>
            <p:nvPr/>
          </p:nvCxnSpPr>
          <p:spPr>
            <a:xfrm flipV="1">
              <a:off x="10018266" y="1682893"/>
              <a:ext cx="1905001" cy="2794001"/>
            </a:xfrm>
            <a:prstGeom prst="straightConnector1">
              <a:avLst/>
            </a:prstGeom>
            <a:ln w="12700" cap="flat">
              <a:solidFill>
                <a:srgbClr val="000000"/>
              </a:solidFill>
              <a:prstDash val="solid"/>
              <a:miter lim="400000"/>
            </a:ln>
            <a:effectLst/>
          </p:spPr>
        </p:cxnSp>
        <p:cxnSp>
          <p:nvCxnSpPr>
            <p:cNvPr id="1144" name="Connection Line"/>
            <p:cNvCxnSpPr>
              <a:stCxn id="1099" idx="0"/>
              <a:endCxn id="1157" idx="0"/>
            </p:cNvCxnSpPr>
            <p:nvPr/>
          </p:nvCxnSpPr>
          <p:spPr>
            <a:xfrm flipV="1">
              <a:off x="10970766" y="1682893"/>
              <a:ext cx="952501" cy="2794001"/>
            </a:xfrm>
            <a:prstGeom prst="straightConnector1">
              <a:avLst/>
            </a:prstGeom>
            <a:ln w="12700" cap="flat">
              <a:solidFill>
                <a:srgbClr val="000000"/>
              </a:solidFill>
              <a:prstDash val="solid"/>
              <a:miter lim="400000"/>
            </a:ln>
            <a:effectLst/>
          </p:spPr>
        </p:cxnSp>
        <p:cxnSp>
          <p:nvCxnSpPr>
            <p:cNvPr id="1145" name="Connection Line"/>
            <p:cNvCxnSpPr>
              <a:stCxn id="1100" idx="0"/>
              <a:endCxn id="1157" idx="0"/>
            </p:cNvCxnSpPr>
            <p:nvPr/>
          </p:nvCxnSpPr>
          <p:spPr>
            <a:xfrm flipV="1">
              <a:off x="11923266" y="1682893"/>
              <a:ext cx="1" cy="2794001"/>
            </a:xfrm>
            <a:prstGeom prst="straightConnector1">
              <a:avLst/>
            </a:prstGeom>
            <a:ln w="12700" cap="flat">
              <a:solidFill>
                <a:srgbClr val="000000"/>
              </a:solidFill>
              <a:prstDash val="solid"/>
              <a:miter lim="400000"/>
            </a:ln>
            <a:effectLst/>
          </p:spPr>
        </p:cxnSp>
        <p:cxnSp>
          <p:nvCxnSpPr>
            <p:cNvPr id="1146" name="Connection Line"/>
            <p:cNvCxnSpPr>
              <a:stCxn id="1101" idx="0"/>
              <a:endCxn id="1157" idx="0"/>
            </p:cNvCxnSpPr>
            <p:nvPr/>
          </p:nvCxnSpPr>
          <p:spPr>
            <a:xfrm flipH="1" flipV="1">
              <a:off x="11923266" y="1682893"/>
              <a:ext cx="952502" cy="2794001"/>
            </a:xfrm>
            <a:prstGeom prst="straightConnector1">
              <a:avLst/>
            </a:prstGeom>
            <a:ln w="12700" cap="flat">
              <a:solidFill>
                <a:srgbClr val="000000"/>
              </a:solidFill>
              <a:prstDash val="solid"/>
              <a:miter lim="400000"/>
            </a:ln>
            <a:effectLst/>
          </p:spPr>
        </p:cxnSp>
        <p:cxnSp>
          <p:nvCxnSpPr>
            <p:cNvPr id="1147" name="Connection Line"/>
            <p:cNvCxnSpPr>
              <a:stCxn id="1102" idx="0"/>
              <a:endCxn id="1157" idx="0"/>
            </p:cNvCxnSpPr>
            <p:nvPr/>
          </p:nvCxnSpPr>
          <p:spPr>
            <a:xfrm flipH="1" flipV="1">
              <a:off x="11923266" y="1682893"/>
              <a:ext cx="1905002" cy="2794001"/>
            </a:xfrm>
            <a:prstGeom prst="straightConnector1">
              <a:avLst/>
            </a:prstGeom>
            <a:ln w="12700" cap="flat">
              <a:solidFill>
                <a:srgbClr val="000000"/>
              </a:solidFill>
              <a:prstDash val="solid"/>
              <a:miter lim="400000"/>
            </a:ln>
            <a:effectLst/>
          </p:spPr>
        </p:cxnSp>
        <p:cxnSp>
          <p:nvCxnSpPr>
            <p:cNvPr id="1148" name="Connection Line"/>
            <p:cNvCxnSpPr>
              <a:stCxn id="1103" idx="0"/>
              <a:endCxn id="1157" idx="0"/>
            </p:cNvCxnSpPr>
            <p:nvPr/>
          </p:nvCxnSpPr>
          <p:spPr>
            <a:xfrm flipH="1" flipV="1">
              <a:off x="11923266" y="1682893"/>
              <a:ext cx="2857502" cy="2794001"/>
            </a:xfrm>
            <a:prstGeom prst="straightConnector1">
              <a:avLst/>
            </a:prstGeom>
            <a:ln w="12700" cap="flat">
              <a:solidFill>
                <a:srgbClr val="000000"/>
              </a:solidFill>
              <a:prstDash val="solid"/>
              <a:miter lim="400000"/>
            </a:ln>
            <a:effectLst/>
          </p:spPr>
        </p:cxnSp>
        <p:cxnSp>
          <p:nvCxnSpPr>
            <p:cNvPr id="1149" name="Connection Line"/>
            <p:cNvCxnSpPr>
              <a:stCxn id="1104" idx="0"/>
              <a:endCxn id="1157" idx="0"/>
            </p:cNvCxnSpPr>
            <p:nvPr/>
          </p:nvCxnSpPr>
          <p:spPr>
            <a:xfrm flipH="1" flipV="1">
              <a:off x="11923266" y="1682893"/>
              <a:ext cx="3810002" cy="2794001"/>
            </a:xfrm>
            <a:prstGeom prst="straightConnector1">
              <a:avLst/>
            </a:prstGeom>
            <a:ln w="12700" cap="flat">
              <a:solidFill>
                <a:srgbClr val="000000"/>
              </a:solidFill>
              <a:prstDash val="solid"/>
              <a:miter lim="400000"/>
            </a:ln>
            <a:effectLst/>
          </p:spPr>
        </p:cxnSp>
        <p:cxnSp>
          <p:nvCxnSpPr>
            <p:cNvPr id="1150" name="Connection Line"/>
            <p:cNvCxnSpPr>
              <a:stCxn id="1105" idx="0"/>
              <a:endCxn id="1157" idx="0"/>
            </p:cNvCxnSpPr>
            <p:nvPr/>
          </p:nvCxnSpPr>
          <p:spPr>
            <a:xfrm flipH="1" flipV="1">
              <a:off x="11923266" y="1682893"/>
              <a:ext cx="4762502" cy="2794001"/>
            </a:xfrm>
            <a:prstGeom prst="straightConnector1">
              <a:avLst/>
            </a:prstGeom>
            <a:ln w="12700" cap="flat">
              <a:solidFill>
                <a:srgbClr val="000000"/>
              </a:solidFill>
              <a:prstDash val="solid"/>
              <a:miter lim="400000"/>
            </a:ln>
            <a:effectLst/>
          </p:spPr>
        </p:cxnSp>
        <p:cxnSp>
          <p:nvCxnSpPr>
            <p:cNvPr id="1151" name="Connection Line"/>
            <p:cNvCxnSpPr>
              <a:stCxn id="1106" idx="0"/>
              <a:endCxn id="1157" idx="0"/>
            </p:cNvCxnSpPr>
            <p:nvPr/>
          </p:nvCxnSpPr>
          <p:spPr>
            <a:xfrm flipH="1" flipV="1">
              <a:off x="11923266" y="1682893"/>
              <a:ext cx="5715002" cy="2794001"/>
            </a:xfrm>
            <a:prstGeom prst="straightConnector1">
              <a:avLst/>
            </a:prstGeom>
            <a:ln w="12700" cap="flat">
              <a:solidFill>
                <a:srgbClr val="000000"/>
              </a:solidFill>
              <a:prstDash val="solid"/>
              <a:miter lim="400000"/>
            </a:ln>
            <a:effectLst/>
          </p:spPr>
        </p:cxnSp>
        <p:cxnSp>
          <p:nvCxnSpPr>
            <p:cNvPr id="1152" name="Connection Line"/>
            <p:cNvCxnSpPr>
              <a:stCxn id="1107" idx="0"/>
              <a:endCxn id="1157" idx="0"/>
            </p:cNvCxnSpPr>
            <p:nvPr/>
          </p:nvCxnSpPr>
          <p:spPr>
            <a:xfrm flipH="1" flipV="1">
              <a:off x="11923266" y="1682893"/>
              <a:ext cx="6648452" cy="2794001"/>
            </a:xfrm>
            <a:prstGeom prst="straightConnector1">
              <a:avLst/>
            </a:prstGeom>
            <a:ln w="12700" cap="flat">
              <a:solidFill>
                <a:srgbClr val="000000"/>
              </a:solidFill>
              <a:prstDash val="solid"/>
              <a:miter lim="400000"/>
            </a:ln>
            <a:effectLst/>
          </p:spPr>
        </p:cxnSp>
        <p:cxnSp>
          <p:nvCxnSpPr>
            <p:cNvPr id="1153" name="Connection Line"/>
            <p:cNvCxnSpPr>
              <a:stCxn id="1187" idx="0"/>
              <a:endCxn id="1157" idx="0"/>
            </p:cNvCxnSpPr>
            <p:nvPr/>
          </p:nvCxnSpPr>
          <p:spPr>
            <a:xfrm flipH="1" flipV="1">
              <a:off x="11923266" y="1682893"/>
              <a:ext cx="7600952" cy="2794001"/>
            </a:xfrm>
            <a:prstGeom prst="straightConnector1">
              <a:avLst/>
            </a:prstGeom>
            <a:ln w="12700" cap="flat">
              <a:solidFill>
                <a:srgbClr val="000000"/>
              </a:solidFill>
              <a:prstDash val="solid"/>
              <a:miter lim="400000"/>
            </a:ln>
            <a:effectLst/>
          </p:spPr>
        </p:cxnSp>
        <p:cxnSp>
          <p:nvCxnSpPr>
            <p:cNvPr id="1154" name="Connection Line"/>
            <p:cNvCxnSpPr>
              <a:stCxn id="1188" idx="0"/>
              <a:endCxn id="1157" idx="0"/>
            </p:cNvCxnSpPr>
            <p:nvPr/>
          </p:nvCxnSpPr>
          <p:spPr>
            <a:xfrm flipH="1" flipV="1">
              <a:off x="11923266" y="1682893"/>
              <a:ext cx="8553452" cy="2794001"/>
            </a:xfrm>
            <a:prstGeom prst="straightConnector1">
              <a:avLst/>
            </a:prstGeom>
            <a:ln w="12700" cap="flat">
              <a:solidFill>
                <a:srgbClr val="000000"/>
              </a:solidFill>
              <a:prstDash val="solid"/>
              <a:miter lim="400000"/>
            </a:ln>
            <a:effectLst/>
          </p:spPr>
        </p:cxnSp>
        <p:cxnSp>
          <p:nvCxnSpPr>
            <p:cNvPr id="1155" name="Connection Line"/>
            <p:cNvCxnSpPr>
              <a:stCxn id="1189" idx="0"/>
              <a:endCxn id="1157" idx="0"/>
            </p:cNvCxnSpPr>
            <p:nvPr/>
          </p:nvCxnSpPr>
          <p:spPr>
            <a:xfrm flipH="1" flipV="1">
              <a:off x="11923266" y="1682893"/>
              <a:ext cx="9505952" cy="2794001"/>
            </a:xfrm>
            <a:prstGeom prst="straightConnector1">
              <a:avLst/>
            </a:prstGeom>
            <a:ln w="12700" cap="flat">
              <a:solidFill>
                <a:srgbClr val="000000"/>
              </a:solidFill>
              <a:prstDash val="solid"/>
              <a:miter lim="400000"/>
            </a:ln>
            <a:effectLst/>
          </p:spPr>
        </p:cxnSp>
        <p:cxnSp>
          <p:nvCxnSpPr>
            <p:cNvPr id="1156" name="Connection Line"/>
            <p:cNvCxnSpPr>
              <a:stCxn id="1108" idx="0"/>
              <a:endCxn id="1157" idx="0"/>
            </p:cNvCxnSpPr>
            <p:nvPr/>
          </p:nvCxnSpPr>
          <p:spPr>
            <a:xfrm flipH="1" flipV="1">
              <a:off x="11923266" y="1682893"/>
              <a:ext cx="10458452" cy="2794001"/>
            </a:xfrm>
            <a:prstGeom prst="straightConnector1">
              <a:avLst/>
            </a:prstGeom>
            <a:ln w="12700" cap="flat">
              <a:solidFill>
                <a:srgbClr val="000000"/>
              </a:solidFill>
              <a:prstDash val="solid"/>
              <a:miter lim="400000"/>
            </a:ln>
            <a:effectLst/>
          </p:spPr>
        </p:cxnSp>
        <p:sp>
          <p:nvSpPr>
            <p:cNvPr id="1157" name="Circle"/>
            <p:cNvSpPr/>
            <p:nvPr/>
          </p:nvSpPr>
          <p:spPr>
            <a:xfrm rot="16200000">
              <a:off x="11637516" y="1397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cxnSp>
          <p:nvCxnSpPr>
            <p:cNvPr id="1158" name="Connection Line"/>
            <p:cNvCxnSpPr>
              <a:stCxn id="491" idx="0"/>
              <a:endCxn id="1109" idx="0"/>
            </p:cNvCxnSpPr>
            <p:nvPr/>
          </p:nvCxnSpPr>
          <p:spPr>
            <a:xfrm flipH="1" flipV="1">
              <a:off x="474217" y="9810893"/>
              <a:ext cx="24131" cy="1398683"/>
            </a:xfrm>
            <a:prstGeom prst="straightConnector1">
              <a:avLst/>
            </a:prstGeom>
            <a:ln w="25400" cap="flat">
              <a:solidFill>
                <a:srgbClr val="000000"/>
              </a:solidFill>
              <a:prstDash val="solid"/>
              <a:miter lim="400000"/>
            </a:ln>
            <a:effectLst/>
          </p:spPr>
        </p:cxnSp>
        <p:cxnSp>
          <p:nvCxnSpPr>
            <p:cNvPr id="1159" name="Connection Line"/>
            <p:cNvCxnSpPr>
              <a:stCxn id="492" idx="0"/>
              <a:endCxn id="1110" idx="0"/>
            </p:cNvCxnSpPr>
            <p:nvPr/>
          </p:nvCxnSpPr>
          <p:spPr>
            <a:xfrm flipV="1">
              <a:off x="1326641" y="9810893"/>
              <a:ext cx="100077" cy="1398683"/>
            </a:xfrm>
            <a:prstGeom prst="straightConnector1">
              <a:avLst/>
            </a:prstGeom>
            <a:ln w="25400" cap="flat">
              <a:solidFill>
                <a:srgbClr val="000000"/>
              </a:solidFill>
              <a:prstDash val="solid"/>
              <a:miter lim="400000"/>
            </a:ln>
            <a:effectLst/>
          </p:spPr>
        </p:cxnSp>
        <p:cxnSp>
          <p:nvCxnSpPr>
            <p:cNvPr id="1160" name="Connection Line"/>
            <p:cNvCxnSpPr>
              <a:stCxn id="493" idx="0"/>
              <a:endCxn id="1111" idx="0"/>
            </p:cNvCxnSpPr>
            <p:nvPr/>
          </p:nvCxnSpPr>
          <p:spPr>
            <a:xfrm flipH="1" flipV="1">
              <a:off x="2398267" y="9810893"/>
              <a:ext cx="49341" cy="1398683"/>
            </a:xfrm>
            <a:prstGeom prst="straightConnector1">
              <a:avLst/>
            </a:prstGeom>
            <a:ln w="25400" cap="flat">
              <a:solidFill>
                <a:srgbClr val="000000"/>
              </a:solidFill>
              <a:prstDash val="solid"/>
              <a:miter lim="400000"/>
            </a:ln>
            <a:effectLst/>
          </p:spPr>
        </p:cxnSp>
        <p:cxnSp>
          <p:nvCxnSpPr>
            <p:cNvPr id="1161" name="Connection Line"/>
            <p:cNvCxnSpPr>
              <a:stCxn id="494" idx="0"/>
              <a:endCxn id="1112" idx="0"/>
            </p:cNvCxnSpPr>
            <p:nvPr/>
          </p:nvCxnSpPr>
          <p:spPr>
            <a:xfrm flipH="1" flipV="1">
              <a:off x="3331716" y="9810893"/>
              <a:ext cx="202313" cy="1398683"/>
            </a:xfrm>
            <a:prstGeom prst="straightConnector1">
              <a:avLst/>
            </a:prstGeom>
            <a:ln w="25400" cap="flat">
              <a:solidFill>
                <a:srgbClr val="000000"/>
              </a:solidFill>
              <a:prstDash val="solid"/>
              <a:miter lim="400000"/>
            </a:ln>
            <a:effectLst/>
          </p:spPr>
        </p:cxnSp>
        <p:cxnSp>
          <p:nvCxnSpPr>
            <p:cNvPr id="1162" name="Connection Line"/>
            <p:cNvCxnSpPr>
              <a:stCxn id="495" idx="0"/>
              <a:endCxn id="1113" idx="0"/>
            </p:cNvCxnSpPr>
            <p:nvPr/>
          </p:nvCxnSpPr>
          <p:spPr>
            <a:xfrm flipH="1" flipV="1">
              <a:off x="4284216" y="9810893"/>
              <a:ext cx="8511" cy="1398683"/>
            </a:xfrm>
            <a:prstGeom prst="straightConnector1">
              <a:avLst/>
            </a:prstGeom>
            <a:ln w="25400" cap="flat">
              <a:solidFill>
                <a:srgbClr val="000000"/>
              </a:solidFill>
              <a:prstDash val="solid"/>
              <a:miter lim="400000"/>
            </a:ln>
            <a:effectLst/>
          </p:spPr>
        </p:cxnSp>
        <p:cxnSp>
          <p:nvCxnSpPr>
            <p:cNvPr id="1163" name="Connection Line"/>
            <p:cNvCxnSpPr>
              <a:stCxn id="496" idx="0"/>
              <a:endCxn id="1114" idx="0"/>
            </p:cNvCxnSpPr>
            <p:nvPr/>
          </p:nvCxnSpPr>
          <p:spPr>
            <a:xfrm flipH="1" flipV="1">
              <a:off x="5236716" y="9810893"/>
              <a:ext cx="2479" cy="1398683"/>
            </a:xfrm>
            <a:prstGeom prst="straightConnector1">
              <a:avLst/>
            </a:prstGeom>
            <a:ln w="25400" cap="flat">
              <a:solidFill>
                <a:srgbClr val="000000"/>
              </a:solidFill>
              <a:prstDash val="solid"/>
              <a:miter lim="400000"/>
            </a:ln>
            <a:effectLst/>
          </p:spPr>
        </p:cxnSp>
        <p:cxnSp>
          <p:nvCxnSpPr>
            <p:cNvPr id="1164" name="Connection Line"/>
            <p:cNvCxnSpPr>
              <a:stCxn id="497" idx="0"/>
              <a:endCxn id="1115" idx="0"/>
            </p:cNvCxnSpPr>
            <p:nvPr/>
          </p:nvCxnSpPr>
          <p:spPr>
            <a:xfrm flipH="1" flipV="1">
              <a:off x="6189216" y="9810893"/>
              <a:ext cx="117986" cy="1398683"/>
            </a:xfrm>
            <a:prstGeom prst="straightConnector1">
              <a:avLst/>
            </a:prstGeom>
            <a:ln w="25400" cap="flat">
              <a:solidFill>
                <a:srgbClr val="000000"/>
              </a:solidFill>
              <a:prstDash val="solid"/>
              <a:miter lim="400000"/>
            </a:ln>
            <a:effectLst/>
          </p:spPr>
        </p:cxnSp>
        <p:cxnSp>
          <p:nvCxnSpPr>
            <p:cNvPr id="1165" name="Connection Line"/>
            <p:cNvCxnSpPr>
              <a:stCxn id="498" idx="0"/>
              <a:endCxn id="1116" idx="0"/>
            </p:cNvCxnSpPr>
            <p:nvPr/>
          </p:nvCxnSpPr>
          <p:spPr>
            <a:xfrm flipH="1" flipV="1">
              <a:off x="7141716" y="9810893"/>
              <a:ext cx="10923" cy="1398683"/>
            </a:xfrm>
            <a:prstGeom prst="straightConnector1">
              <a:avLst/>
            </a:prstGeom>
            <a:ln w="25400" cap="flat">
              <a:solidFill>
                <a:srgbClr val="000000"/>
              </a:solidFill>
              <a:prstDash val="solid"/>
              <a:miter lim="400000"/>
            </a:ln>
            <a:effectLst/>
          </p:spPr>
        </p:cxnSp>
        <p:cxnSp>
          <p:nvCxnSpPr>
            <p:cNvPr id="1166" name="Connection Line"/>
            <p:cNvCxnSpPr>
              <a:stCxn id="499" idx="0"/>
              <a:endCxn id="1117" idx="0"/>
            </p:cNvCxnSpPr>
            <p:nvPr/>
          </p:nvCxnSpPr>
          <p:spPr>
            <a:xfrm flipH="1" flipV="1">
              <a:off x="8094216" y="9810893"/>
              <a:ext cx="16512" cy="1398683"/>
            </a:xfrm>
            <a:prstGeom prst="straightConnector1">
              <a:avLst/>
            </a:prstGeom>
            <a:ln w="25400" cap="flat">
              <a:solidFill>
                <a:srgbClr val="000000"/>
              </a:solidFill>
              <a:prstDash val="solid"/>
              <a:miter lim="400000"/>
            </a:ln>
            <a:effectLst/>
          </p:spPr>
        </p:cxnSp>
        <p:cxnSp>
          <p:nvCxnSpPr>
            <p:cNvPr id="1167" name="Connection Line"/>
            <p:cNvCxnSpPr>
              <a:stCxn id="500" idx="0"/>
              <a:endCxn id="1118" idx="0"/>
            </p:cNvCxnSpPr>
            <p:nvPr/>
          </p:nvCxnSpPr>
          <p:spPr>
            <a:xfrm flipH="1" flipV="1">
              <a:off x="9046716" y="9810893"/>
              <a:ext cx="23883" cy="1398683"/>
            </a:xfrm>
            <a:prstGeom prst="straightConnector1">
              <a:avLst/>
            </a:prstGeom>
            <a:ln w="25400" cap="flat">
              <a:solidFill>
                <a:srgbClr val="000000"/>
              </a:solidFill>
              <a:prstDash val="solid"/>
              <a:miter lim="400000"/>
            </a:ln>
            <a:effectLst/>
          </p:spPr>
        </p:cxnSp>
        <p:cxnSp>
          <p:nvCxnSpPr>
            <p:cNvPr id="1168" name="Connection Line"/>
            <p:cNvCxnSpPr>
              <a:stCxn id="501" idx="0"/>
              <a:endCxn id="1119" idx="0"/>
            </p:cNvCxnSpPr>
            <p:nvPr/>
          </p:nvCxnSpPr>
          <p:spPr>
            <a:xfrm flipV="1">
              <a:off x="9962006" y="9810893"/>
              <a:ext cx="37211" cy="1398683"/>
            </a:xfrm>
            <a:prstGeom prst="straightConnector1">
              <a:avLst/>
            </a:prstGeom>
            <a:ln w="25400" cap="flat">
              <a:solidFill>
                <a:srgbClr val="000000"/>
              </a:solidFill>
              <a:prstDash val="solid"/>
              <a:miter lim="400000"/>
            </a:ln>
            <a:effectLst/>
          </p:spPr>
        </p:cxnSp>
        <p:cxnSp>
          <p:nvCxnSpPr>
            <p:cNvPr id="1169" name="Connection Line"/>
            <p:cNvCxnSpPr>
              <a:stCxn id="502" idx="0"/>
              <a:endCxn id="1120" idx="0"/>
            </p:cNvCxnSpPr>
            <p:nvPr/>
          </p:nvCxnSpPr>
          <p:spPr>
            <a:xfrm flipV="1">
              <a:off x="10556615" y="9810893"/>
              <a:ext cx="395102" cy="1398683"/>
            </a:xfrm>
            <a:prstGeom prst="straightConnector1">
              <a:avLst/>
            </a:prstGeom>
            <a:ln w="25400" cap="flat">
              <a:solidFill>
                <a:srgbClr val="000000"/>
              </a:solidFill>
              <a:prstDash val="solid"/>
              <a:miter lim="400000"/>
            </a:ln>
            <a:effectLst/>
          </p:spPr>
        </p:cxnSp>
        <p:cxnSp>
          <p:nvCxnSpPr>
            <p:cNvPr id="1170" name="Connection Line"/>
            <p:cNvCxnSpPr>
              <a:stCxn id="503" idx="0"/>
              <a:endCxn id="1121" idx="0"/>
            </p:cNvCxnSpPr>
            <p:nvPr/>
          </p:nvCxnSpPr>
          <p:spPr>
            <a:xfrm flipH="1" flipV="1">
              <a:off x="11904216" y="9810893"/>
              <a:ext cx="21783" cy="1398683"/>
            </a:xfrm>
            <a:prstGeom prst="straightConnector1">
              <a:avLst/>
            </a:prstGeom>
            <a:ln w="25400" cap="flat">
              <a:solidFill>
                <a:srgbClr val="000000"/>
              </a:solidFill>
              <a:prstDash val="solid"/>
              <a:miter lim="400000"/>
            </a:ln>
            <a:effectLst/>
          </p:spPr>
        </p:cxnSp>
        <p:cxnSp>
          <p:nvCxnSpPr>
            <p:cNvPr id="1171" name="Connection Line"/>
            <p:cNvCxnSpPr>
              <a:stCxn id="504" idx="0"/>
              <a:endCxn id="1122" idx="0"/>
            </p:cNvCxnSpPr>
            <p:nvPr/>
          </p:nvCxnSpPr>
          <p:spPr>
            <a:xfrm flipH="1" flipV="1">
              <a:off x="12856717" y="9810893"/>
              <a:ext cx="245619" cy="1398683"/>
            </a:xfrm>
            <a:prstGeom prst="straightConnector1">
              <a:avLst/>
            </a:prstGeom>
            <a:ln w="25400" cap="flat">
              <a:solidFill>
                <a:srgbClr val="000000"/>
              </a:solidFill>
              <a:prstDash val="solid"/>
              <a:miter lim="400000"/>
            </a:ln>
            <a:effectLst/>
          </p:spPr>
        </p:cxnSp>
        <p:cxnSp>
          <p:nvCxnSpPr>
            <p:cNvPr id="1172" name="Connection Line"/>
            <p:cNvCxnSpPr>
              <a:stCxn id="505" idx="0"/>
              <a:endCxn id="1123" idx="0"/>
            </p:cNvCxnSpPr>
            <p:nvPr/>
          </p:nvCxnSpPr>
          <p:spPr>
            <a:xfrm flipH="1" flipV="1">
              <a:off x="13809217" y="9810893"/>
              <a:ext cx="34165" cy="1398683"/>
            </a:xfrm>
            <a:prstGeom prst="straightConnector1">
              <a:avLst/>
            </a:prstGeom>
            <a:ln w="25400" cap="flat">
              <a:solidFill>
                <a:srgbClr val="000000"/>
              </a:solidFill>
              <a:prstDash val="solid"/>
              <a:miter lim="400000"/>
            </a:ln>
            <a:effectLst/>
          </p:spPr>
        </p:cxnSp>
        <p:cxnSp>
          <p:nvCxnSpPr>
            <p:cNvPr id="1173" name="Connection Line"/>
            <p:cNvCxnSpPr>
              <a:stCxn id="506" idx="0"/>
              <a:endCxn id="1124" idx="0"/>
            </p:cNvCxnSpPr>
            <p:nvPr/>
          </p:nvCxnSpPr>
          <p:spPr>
            <a:xfrm flipV="1">
              <a:off x="14638208" y="9810893"/>
              <a:ext cx="123510" cy="1398683"/>
            </a:xfrm>
            <a:prstGeom prst="straightConnector1">
              <a:avLst/>
            </a:prstGeom>
            <a:ln w="25400" cap="flat">
              <a:solidFill>
                <a:srgbClr val="000000"/>
              </a:solidFill>
              <a:prstDash val="solid"/>
              <a:miter lim="400000"/>
            </a:ln>
            <a:effectLst/>
          </p:spPr>
        </p:cxnSp>
        <p:cxnSp>
          <p:nvCxnSpPr>
            <p:cNvPr id="1174" name="Connection Line"/>
            <p:cNvCxnSpPr>
              <a:stCxn id="507" idx="0"/>
              <a:endCxn id="1125" idx="0"/>
            </p:cNvCxnSpPr>
            <p:nvPr/>
          </p:nvCxnSpPr>
          <p:spPr>
            <a:xfrm flipH="1" flipV="1">
              <a:off x="15714217" y="9810893"/>
              <a:ext cx="91122" cy="1398683"/>
            </a:xfrm>
            <a:prstGeom prst="straightConnector1">
              <a:avLst/>
            </a:prstGeom>
            <a:ln w="25400" cap="flat">
              <a:solidFill>
                <a:srgbClr val="000000"/>
              </a:solidFill>
              <a:prstDash val="solid"/>
              <a:miter lim="400000"/>
            </a:ln>
            <a:effectLst/>
          </p:spPr>
        </p:cxnSp>
        <p:cxnSp>
          <p:nvCxnSpPr>
            <p:cNvPr id="1175" name="Connection Line"/>
            <p:cNvCxnSpPr>
              <a:stCxn id="508" idx="0"/>
              <a:endCxn id="1126" idx="0"/>
            </p:cNvCxnSpPr>
            <p:nvPr/>
          </p:nvCxnSpPr>
          <p:spPr>
            <a:xfrm flipH="1" flipV="1">
              <a:off x="16666717" y="9810893"/>
              <a:ext cx="160529" cy="1398683"/>
            </a:xfrm>
            <a:prstGeom prst="straightConnector1">
              <a:avLst/>
            </a:prstGeom>
            <a:ln w="25400" cap="flat">
              <a:solidFill>
                <a:srgbClr val="000000"/>
              </a:solidFill>
              <a:prstDash val="solid"/>
              <a:miter lim="400000"/>
            </a:ln>
            <a:effectLst/>
          </p:spPr>
        </p:cxnSp>
        <p:cxnSp>
          <p:nvCxnSpPr>
            <p:cNvPr id="1176" name="Connection Line"/>
            <p:cNvCxnSpPr>
              <a:stCxn id="509" idx="0"/>
              <a:endCxn id="1127" idx="0"/>
            </p:cNvCxnSpPr>
            <p:nvPr/>
          </p:nvCxnSpPr>
          <p:spPr>
            <a:xfrm flipH="1" flipV="1">
              <a:off x="17619217" y="9810893"/>
              <a:ext cx="25782" cy="1398683"/>
            </a:xfrm>
            <a:prstGeom prst="straightConnector1">
              <a:avLst/>
            </a:prstGeom>
            <a:ln w="25400" cap="flat">
              <a:solidFill>
                <a:srgbClr val="000000"/>
              </a:solidFill>
              <a:prstDash val="solid"/>
              <a:miter lim="400000"/>
            </a:ln>
            <a:effectLst/>
          </p:spPr>
        </p:cxnSp>
        <p:cxnSp>
          <p:nvCxnSpPr>
            <p:cNvPr id="1177" name="Connection Line"/>
            <p:cNvCxnSpPr>
              <a:stCxn id="510" idx="0"/>
              <a:endCxn id="1128" idx="0"/>
            </p:cNvCxnSpPr>
            <p:nvPr/>
          </p:nvCxnSpPr>
          <p:spPr>
            <a:xfrm flipH="1" flipV="1">
              <a:off x="18571717" y="9810893"/>
              <a:ext cx="17018" cy="1398683"/>
            </a:xfrm>
            <a:prstGeom prst="straightConnector1">
              <a:avLst/>
            </a:prstGeom>
            <a:ln w="25400" cap="flat">
              <a:solidFill>
                <a:srgbClr val="000000"/>
              </a:solidFill>
              <a:prstDash val="solid"/>
              <a:miter lim="400000"/>
            </a:ln>
            <a:effectLst/>
          </p:spPr>
        </p:cxnSp>
        <p:cxnSp>
          <p:nvCxnSpPr>
            <p:cNvPr id="1178" name="Connection Line"/>
            <p:cNvCxnSpPr>
              <a:stCxn id="511" idx="0"/>
              <a:endCxn id="1129" idx="0"/>
            </p:cNvCxnSpPr>
            <p:nvPr/>
          </p:nvCxnSpPr>
          <p:spPr>
            <a:xfrm flipH="1" flipV="1">
              <a:off x="19524217" y="9810893"/>
              <a:ext cx="27434" cy="1398683"/>
            </a:xfrm>
            <a:prstGeom prst="straightConnector1">
              <a:avLst/>
            </a:prstGeom>
            <a:ln w="25400" cap="flat">
              <a:solidFill>
                <a:srgbClr val="000000"/>
              </a:solidFill>
              <a:prstDash val="solid"/>
              <a:miter lim="400000"/>
            </a:ln>
            <a:effectLst/>
          </p:spPr>
        </p:cxnSp>
        <p:cxnSp>
          <p:nvCxnSpPr>
            <p:cNvPr id="1179" name="Connection Line"/>
            <p:cNvCxnSpPr>
              <a:stCxn id="512" idx="0"/>
              <a:endCxn id="1130" idx="0"/>
            </p:cNvCxnSpPr>
            <p:nvPr/>
          </p:nvCxnSpPr>
          <p:spPr>
            <a:xfrm flipH="1" flipV="1">
              <a:off x="20476717" y="9810893"/>
              <a:ext cx="24768" cy="1398683"/>
            </a:xfrm>
            <a:prstGeom prst="straightConnector1">
              <a:avLst/>
            </a:prstGeom>
            <a:ln w="25400" cap="flat">
              <a:solidFill>
                <a:srgbClr val="000000"/>
              </a:solidFill>
              <a:prstDash val="solid"/>
              <a:miter lim="400000"/>
            </a:ln>
            <a:effectLst/>
          </p:spPr>
        </p:cxnSp>
        <p:cxnSp>
          <p:nvCxnSpPr>
            <p:cNvPr id="1180" name="Connection Line"/>
            <p:cNvCxnSpPr>
              <a:stCxn id="513" idx="0"/>
              <a:endCxn id="1131" idx="0"/>
            </p:cNvCxnSpPr>
            <p:nvPr/>
          </p:nvCxnSpPr>
          <p:spPr>
            <a:xfrm flipH="1" flipV="1">
              <a:off x="21429217" y="9810893"/>
              <a:ext cx="38801" cy="1398683"/>
            </a:xfrm>
            <a:prstGeom prst="straightConnector1">
              <a:avLst/>
            </a:prstGeom>
            <a:ln w="25400" cap="flat">
              <a:solidFill>
                <a:srgbClr val="000000"/>
              </a:solidFill>
              <a:prstDash val="solid"/>
              <a:miter lim="400000"/>
            </a:ln>
            <a:effectLst/>
          </p:spPr>
        </p:cxnSp>
        <p:cxnSp>
          <p:nvCxnSpPr>
            <p:cNvPr id="1181" name="Connection Line"/>
            <p:cNvCxnSpPr>
              <a:stCxn id="514" idx="0"/>
              <a:endCxn id="1132" idx="0"/>
            </p:cNvCxnSpPr>
            <p:nvPr/>
          </p:nvCxnSpPr>
          <p:spPr>
            <a:xfrm flipH="1" flipV="1">
              <a:off x="22381717" y="9810893"/>
              <a:ext cx="44392" cy="1398683"/>
            </a:xfrm>
            <a:prstGeom prst="straightConnector1">
              <a:avLst/>
            </a:prstGeom>
            <a:ln w="25400" cap="flat">
              <a:solidFill>
                <a:srgbClr val="000000"/>
              </a:solidFill>
              <a:prstDash val="solid"/>
              <a:miter lim="400000"/>
            </a:ln>
            <a:effectLst/>
          </p:spPr>
        </p:cxnSp>
        <p:cxnSp>
          <p:nvCxnSpPr>
            <p:cNvPr id="1182" name="Connection Line"/>
            <p:cNvCxnSpPr>
              <a:stCxn id="515" idx="0"/>
              <a:endCxn id="1157" idx="0"/>
            </p:cNvCxnSpPr>
            <p:nvPr/>
          </p:nvCxnSpPr>
          <p:spPr>
            <a:xfrm flipH="1">
              <a:off x="11923266" y="920749"/>
              <a:ext cx="2544257" cy="762145"/>
            </a:xfrm>
            <a:prstGeom prst="straightConnector1">
              <a:avLst/>
            </a:prstGeom>
            <a:ln w="63500" cap="flat">
              <a:solidFill>
                <a:srgbClr val="000000"/>
              </a:solidFill>
              <a:prstDash val="solid"/>
              <a:miter lim="400000"/>
            </a:ln>
            <a:effectLst/>
          </p:spPr>
        </p:cxnSp>
        <p:sp>
          <p:nvSpPr>
            <p:cNvPr id="1183" name="Circle"/>
            <p:cNvSpPr/>
            <p:nvPr/>
          </p:nvSpPr>
          <p:spPr>
            <a:xfrm rot="16200000">
              <a:off x="11600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4" name="Circle"/>
            <p:cNvSpPr/>
            <p:nvPr/>
          </p:nvSpPr>
          <p:spPr>
            <a:xfrm rot="16200000">
              <a:off x="21125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5" name="Circle"/>
            <p:cNvSpPr/>
            <p:nvPr/>
          </p:nvSpPr>
          <p:spPr>
            <a:xfrm rot="16200000">
              <a:off x="30650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6" name="Circle"/>
            <p:cNvSpPr/>
            <p:nvPr/>
          </p:nvSpPr>
          <p:spPr>
            <a:xfrm rot="16200000">
              <a:off x="40175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7" name="Circle"/>
            <p:cNvSpPr/>
            <p:nvPr/>
          </p:nvSpPr>
          <p:spPr>
            <a:xfrm rot="16200000">
              <a:off x="1923846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8" name="Circle"/>
            <p:cNvSpPr/>
            <p:nvPr/>
          </p:nvSpPr>
          <p:spPr>
            <a:xfrm rot="16200000">
              <a:off x="2019096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9" name="Circle"/>
            <p:cNvSpPr/>
            <p:nvPr/>
          </p:nvSpPr>
          <p:spPr>
            <a:xfrm rot="16200000">
              <a:off x="2114346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2" name="TextBox 1">
            <a:extLst>
              <a:ext uri="{FF2B5EF4-FFF2-40B4-BE49-F238E27FC236}">
                <a16:creationId xmlns:a16="http://schemas.microsoft.com/office/drawing/2014/main" id="{F8167220-9BE6-06BC-3956-B2E9C3DF5AD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4" name="Early"/>
          <p:cNvSpPr txBox="1"/>
          <p:nvPr/>
        </p:nvSpPr>
        <p:spPr>
          <a:xfrm>
            <a:off x="2059432" y="5600700"/>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1195" name="one"/>
          <p:cNvSpPr txBox="1"/>
          <p:nvPr/>
        </p:nvSpPr>
        <p:spPr>
          <a:xfrm>
            <a:off x="3964432" y="5600700"/>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1196" name="morning"/>
          <p:cNvSpPr txBox="1"/>
          <p:nvPr/>
        </p:nvSpPr>
        <p:spPr>
          <a:xfrm>
            <a:off x="5488432" y="5600700"/>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1197" name="the"/>
          <p:cNvSpPr txBox="1"/>
          <p:nvPr/>
        </p:nvSpPr>
        <p:spPr>
          <a:xfrm>
            <a:off x="8663432" y="5600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1198" name="sun"/>
          <p:cNvSpPr txBox="1"/>
          <p:nvPr/>
        </p:nvSpPr>
        <p:spPr>
          <a:xfrm>
            <a:off x="10060432" y="5600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1199" name="was"/>
          <p:cNvSpPr txBox="1"/>
          <p:nvPr/>
        </p:nvSpPr>
        <p:spPr>
          <a:xfrm>
            <a:off x="11457432"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00" name="shining"/>
          <p:cNvSpPr txBox="1"/>
          <p:nvPr/>
        </p:nvSpPr>
        <p:spPr>
          <a:xfrm>
            <a:off x="12981432" y="5600700"/>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1201" name="I"/>
          <p:cNvSpPr txBox="1"/>
          <p:nvPr/>
        </p:nvSpPr>
        <p:spPr>
          <a:xfrm>
            <a:off x="15648430" y="5600700"/>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1202" name="was"/>
          <p:cNvSpPr txBox="1"/>
          <p:nvPr/>
        </p:nvSpPr>
        <p:spPr>
          <a:xfrm>
            <a:off x="16156430"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03" name="laying"/>
          <p:cNvSpPr txBox="1"/>
          <p:nvPr/>
        </p:nvSpPr>
        <p:spPr>
          <a:xfrm>
            <a:off x="17680430" y="560070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1204" name="in"/>
          <p:cNvSpPr txBox="1"/>
          <p:nvPr/>
        </p:nvSpPr>
        <p:spPr>
          <a:xfrm>
            <a:off x="19966430" y="5600700"/>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1205" name="bed"/>
          <p:cNvSpPr txBox="1"/>
          <p:nvPr/>
        </p:nvSpPr>
        <p:spPr>
          <a:xfrm>
            <a:off x="20855430" y="5600700"/>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1206" name="Wondering"/>
          <p:cNvSpPr txBox="1"/>
          <p:nvPr/>
        </p:nvSpPr>
        <p:spPr>
          <a:xfrm>
            <a:off x="2059432" y="6997700"/>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1207" name="if"/>
          <p:cNvSpPr txBox="1"/>
          <p:nvPr/>
        </p:nvSpPr>
        <p:spPr>
          <a:xfrm>
            <a:off x="6123432"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08" name="she"/>
          <p:cNvSpPr txBox="1"/>
          <p:nvPr/>
        </p:nvSpPr>
        <p:spPr>
          <a:xfrm>
            <a:off x="6758432" y="6997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1209" name="had"/>
          <p:cNvSpPr txBox="1"/>
          <p:nvPr/>
        </p:nvSpPr>
        <p:spPr>
          <a:xfrm>
            <a:off x="8155432" y="6997700"/>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1210" name="changed"/>
          <p:cNvSpPr txBox="1"/>
          <p:nvPr/>
        </p:nvSpPr>
        <p:spPr>
          <a:xfrm>
            <a:off x="9679432" y="6997700"/>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1211" name="at"/>
          <p:cNvSpPr txBox="1"/>
          <p:nvPr/>
        </p:nvSpPr>
        <p:spPr>
          <a:xfrm>
            <a:off x="12854432" y="6997700"/>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1212" name="all"/>
          <p:cNvSpPr txBox="1"/>
          <p:nvPr/>
        </p:nvSpPr>
        <p:spPr>
          <a:xfrm>
            <a:off x="13743432" y="6997700"/>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1213" name="if"/>
          <p:cNvSpPr txBox="1"/>
          <p:nvPr/>
        </p:nvSpPr>
        <p:spPr>
          <a:xfrm>
            <a:off x="14759430"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14" name="her"/>
          <p:cNvSpPr txBox="1"/>
          <p:nvPr/>
        </p:nvSpPr>
        <p:spPr>
          <a:xfrm>
            <a:off x="15394430" y="6997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1215" name="hair"/>
          <p:cNvSpPr txBox="1"/>
          <p:nvPr/>
        </p:nvSpPr>
        <p:spPr>
          <a:xfrm>
            <a:off x="16791430" y="6997700"/>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1216" name="was"/>
          <p:cNvSpPr txBox="1"/>
          <p:nvPr/>
        </p:nvSpPr>
        <p:spPr>
          <a:xfrm>
            <a:off x="18315430" y="6997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17" name="still"/>
          <p:cNvSpPr txBox="1"/>
          <p:nvPr/>
        </p:nvSpPr>
        <p:spPr>
          <a:xfrm>
            <a:off x="19839430" y="6997700"/>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1218" name="red"/>
          <p:cNvSpPr txBox="1"/>
          <p:nvPr/>
        </p:nvSpPr>
        <p:spPr>
          <a:xfrm>
            <a:off x="21236430" y="8267700"/>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FFFF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FFFF"/>
                </a:solidFill>
                <a:effectLst/>
                <a:uLnTx/>
                <a:uFillTx/>
                <a:latin typeface="Avenir Book"/>
                <a:sym typeface="Avenir Book"/>
              </a:rPr>
              <a:t>red</a:t>
            </a:r>
          </a:p>
        </p:txBody>
      </p:sp>
      <p:sp>
        <p:nvSpPr>
          <p:cNvPr id="1219" name="?"/>
          <p:cNvSpPr txBox="1"/>
          <p:nvPr/>
        </p:nvSpPr>
        <p:spPr>
          <a:xfrm>
            <a:off x="21490430" y="6762750"/>
            <a:ext cx="641605" cy="1485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8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a:t>
            </a:r>
          </a:p>
        </p:txBody>
      </p:sp>
      <p:sp>
        <p:nvSpPr>
          <p:cNvPr id="1220" name="Line"/>
          <p:cNvSpPr/>
          <p:nvPr/>
        </p:nvSpPr>
        <p:spPr>
          <a:xfrm>
            <a:off x="21216861" y="8031674"/>
            <a:ext cx="1240537" cy="1"/>
          </a:xfrm>
          <a:prstGeom prst="line">
            <a:avLst/>
          </a:prstGeom>
          <a:ln w="63500">
            <a:solidFill>
              <a:schemeClr val="accent5">
                <a:hueOff val="-82419"/>
                <a:satOff val="-9513"/>
                <a:lumOff val="-16343"/>
              </a:schemeClr>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 name="TextBox 1">
            <a:extLst>
              <a:ext uri="{FF2B5EF4-FFF2-40B4-BE49-F238E27FC236}">
                <a16:creationId xmlns:a16="http://schemas.microsoft.com/office/drawing/2014/main" id="{A13EB322-67E9-DD8B-CC6F-C7BFE22A871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24" name="Early"/>
          <p:cNvSpPr txBox="1"/>
          <p:nvPr/>
        </p:nvSpPr>
        <p:spPr>
          <a:xfrm>
            <a:off x="2059432" y="5600700"/>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1225" name="one"/>
          <p:cNvSpPr txBox="1"/>
          <p:nvPr/>
        </p:nvSpPr>
        <p:spPr>
          <a:xfrm>
            <a:off x="3964432" y="5600700"/>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1226" name="morning"/>
          <p:cNvSpPr txBox="1"/>
          <p:nvPr/>
        </p:nvSpPr>
        <p:spPr>
          <a:xfrm>
            <a:off x="5488432" y="5600700"/>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1227" name="the"/>
          <p:cNvSpPr txBox="1"/>
          <p:nvPr/>
        </p:nvSpPr>
        <p:spPr>
          <a:xfrm>
            <a:off x="8663432" y="5600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1228" name="sun"/>
          <p:cNvSpPr txBox="1"/>
          <p:nvPr/>
        </p:nvSpPr>
        <p:spPr>
          <a:xfrm>
            <a:off x="10060432" y="5600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1229" name="was"/>
          <p:cNvSpPr txBox="1"/>
          <p:nvPr/>
        </p:nvSpPr>
        <p:spPr>
          <a:xfrm>
            <a:off x="11457432"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30" name="shining"/>
          <p:cNvSpPr txBox="1"/>
          <p:nvPr/>
        </p:nvSpPr>
        <p:spPr>
          <a:xfrm>
            <a:off x="12981432" y="5600700"/>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1231" name="I"/>
          <p:cNvSpPr txBox="1"/>
          <p:nvPr/>
        </p:nvSpPr>
        <p:spPr>
          <a:xfrm>
            <a:off x="15648430" y="5600700"/>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1232" name="was"/>
          <p:cNvSpPr txBox="1"/>
          <p:nvPr/>
        </p:nvSpPr>
        <p:spPr>
          <a:xfrm>
            <a:off x="16156430"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33" name="laying"/>
          <p:cNvSpPr txBox="1"/>
          <p:nvPr/>
        </p:nvSpPr>
        <p:spPr>
          <a:xfrm>
            <a:off x="17680430" y="560070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1234" name="in"/>
          <p:cNvSpPr txBox="1"/>
          <p:nvPr/>
        </p:nvSpPr>
        <p:spPr>
          <a:xfrm>
            <a:off x="19966430" y="5600700"/>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1235" name="bed"/>
          <p:cNvSpPr txBox="1"/>
          <p:nvPr/>
        </p:nvSpPr>
        <p:spPr>
          <a:xfrm>
            <a:off x="20855430" y="5600700"/>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1236" name="Wondering"/>
          <p:cNvSpPr txBox="1"/>
          <p:nvPr/>
        </p:nvSpPr>
        <p:spPr>
          <a:xfrm>
            <a:off x="2059432" y="6997700"/>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1237" name="if"/>
          <p:cNvSpPr txBox="1"/>
          <p:nvPr/>
        </p:nvSpPr>
        <p:spPr>
          <a:xfrm>
            <a:off x="6123432"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38" name="she"/>
          <p:cNvSpPr txBox="1"/>
          <p:nvPr/>
        </p:nvSpPr>
        <p:spPr>
          <a:xfrm>
            <a:off x="6758432" y="6997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1239" name="had"/>
          <p:cNvSpPr txBox="1"/>
          <p:nvPr/>
        </p:nvSpPr>
        <p:spPr>
          <a:xfrm>
            <a:off x="8155432" y="6997700"/>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1240" name="changed"/>
          <p:cNvSpPr txBox="1"/>
          <p:nvPr/>
        </p:nvSpPr>
        <p:spPr>
          <a:xfrm>
            <a:off x="9679432" y="6997700"/>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1241" name="at"/>
          <p:cNvSpPr txBox="1"/>
          <p:nvPr/>
        </p:nvSpPr>
        <p:spPr>
          <a:xfrm>
            <a:off x="12854432" y="6997700"/>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1242" name="all"/>
          <p:cNvSpPr txBox="1"/>
          <p:nvPr/>
        </p:nvSpPr>
        <p:spPr>
          <a:xfrm>
            <a:off x="13743432" y="6997700"/>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1243" name="if"/>
          <p:cNvSpPr txBox="1"/>
          <p:nvPr/>
        </p:nvSpPr>
        <p:spPr>
          <a:xfrm>
            <a:off x="14759430"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44" name="her"/>
          <p:cNvSpPr txBox="1"/>
          <p:nvPr/>
        </p:nvSpPr>
        <p:spPr>
          <a:xfrm>
            <a:off x="15394430" y="6997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1245" name="was"/>
          <p:cNvSpPr txBox="1"/>
          <p:nvPr/>
        </p:nvSpPr>
        <p:spPr>
          <a:xfrm>
            <a:off x="18264630" y="6997700"/>
            <a:ext cx="146837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was</a:t>
            </a:r>
          </a:p>
        </p:txBody>
      </p:sp>
      <p:sp>
        <p:nvSpPr>
          <p:cNvPr id="1246" name="red"/>
          <p:cNvSpPr txBox="1"/>
          <p:nvPr/>
        </p:nvSpPr>
        <p:spPr>
          <a:xfrm>
            <a:off x="21236430" y="8267700"/>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FFFF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FFFF"/>
                </a:solidFill>
                <a:effectLst/>
                <a:uLnTx/>
                <a:uFillTx/>
                <a:latin typeface="Avenir Book"/>
                <a:sym typeface="Avenir Book"/>
              </a:rPr>
              <a:t>red</a:t>
            </a:r>
          </a:p>
        </p:txBody>
      </p:sp>
      <p:sp>
        <p:nvSpPr>
          <p:cNvPr id="1247" name="Line"/>
          <p:cNvSpPr/>
          <p:nvPr/>
        </p:nvSpPr>
        <p:spPr>
          <a:xfrm>
            <a:off x="21216861" y="8031674"/>
            <a:ext cx="1535961" cy="1"/>
          </a:xfrm>
          <a:prstGeom prst="line">
            <a:avLst/>
          </a:prstGeom>
          <a:ln w="63500">
            <a:solidFill>
              <a:schemeClr val="accent5">
                <a:hueOff val="-82419"/>
                <a:satOff val="-9513"/>
                <a:lumOff val="-16343"/>
              </a:schemeClr>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248" name="?"/>
          <p:cNvSpPr txBox="1"/>
          <p:nvPr/>
        </p:nvSpPr>
        <p:spPr>
          <a:xfrm>
            <a:off x="21617430" y="6762750"/>
            <a:ext cx="641605" cy="1485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8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a:t>
            </a:r>
          </a:p>
        </p:txBody>
      </p:sp>
      <p:sp>
        <p:nvSpPr>
          <p:cNvPr id="1249" name="hair"/>
          <p:cNvSpPr txBox="1"/>
          <p:nvPr/>
        </p:nvSpPr>
        <p:spPr>
          <a:xfrm>
            <a:off x="16791430" y="6997700"/>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1250" name="still"/>
          <p:cNvSpPr txBox="1"/>
          <p:nvPr/>
        </p:nvSpPr>
        <p:spPr>
          <a:xfrm>
            <a:off x="19839430" y="6997700"/>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2" name="TextBox 1">
            <a:extLst>
              <a:ext uri="{FF2B5EF4-FFF2-40B4-BE49-F238E27FC236}">
                <a16:creationId xmlns:a16="http://schemas.microsoft.com/office/drawing/2014/main" id="{91F17358-362F-1364-7204-AEA97C0DECB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a:extLst>
              <a:ext uri="{FF2B5EF4-FFF2-40B4-BE49-F238E27FC236}">
                <a16:creationId xmlns:a16="http://schemas.microsoft.com/office/drawing/2014/main" id="{3CD7B185-F61A-44BE-9E35-BBBCE7A2574B}"/>
              </a:ext>
            </a:extLst>
          </p:cNvPr>
          <p:cNvSpPr>
            <a:spLocks noGrp="1" noChangeArrowheads="1"/>
          </p:cNvSpPr>
          <p:nvPr>
            <p:ph type="title"/>
          </p:nvPr>
        </p:nvSpPr>
        <p:spPr/>
        <p:txBody>
          <a:bodyPr/>
          <a:lstStyle/>
          <a:p>
            <a:r>
              <a:rPr lang="en-US" altLang="en-US"/>
              <a:t>Mark V. Shaney (Bell Labs)</a:t>
            </a:r>
          </a:p>
        </p:txBody>
      </p:sp>
      <p:sp>
        <p:nvSpPr>
          <p:cNvPr id="51203" name="Rectangle 3">
            <a:extLst>
              <a:ext uri="{FF2B5EF4-FFF2-40B4-BE49-F238E27FC236}">
                <a16:creationId xmlns:a16="http://schemas.microsoft.com/office/drawing/2014/main" id="{8A3EAD9B-CD1E-47FF-B5EB-FA491F388BA9}"/>
              </a:ext>
            </a:extLst>
          </p:cNvPr>
          <p:cNvSpPr>
            <a:spLocks noGrp="1" noChangeArrowheads="1"/>
          </p:cNvSpPr>
          <p:nvPr>
            <p:ph type="body" idx="1"/>
          </p:nvPr>
        </p:nvSpPr>
        <p:spPr>
          <a:xfrm>
            <a:off x="3924299" y="2743200"/>
            <a:ext cx="16040101" cy="10515600"/>
          </a:xfrm>
        </p:spPr>
        <p:txBody>
          <a:bodyPr/>
          <a:lstStyle/>
          <a:p>
            <a:r>
              <a:rPr lang="en-US" altLang="en-US" sz="6600"/>
              <a:t>Results (using </a:t>
            </a:r>
            <a:r>
              <a:rPr lang="en-US" altLang="en-US" sz="6600">
                <a:latin typeface="Courier New" panose="02070309020205020404" pitchFamily="49" charset="0"/>
              </a:rPr>
              <a:t>alt.singles</a:t>
            </a:r>
            <a:r>
              <a:rPr lang="en-US" altLang="en-US" sz="6600"/>
              <a:t> corpus):</a:t>
            </a:r>
          </a:p>
          <a:p>
            <a:pPr lvl="1"/>
            <a:r>
              <a:rPr lang="en-US" altLang="en-US" sz="5600" i="1"/>
              <a:t> “As I've commented before, really relating to someone involves standing next to impossible.”</a:t>
            </a:r>
          </a:p>
          <a:p>
            <a:pPr lvl="1"/>
            <a:r>
              <a:rPr lang="en-US" altLang="en-US" sz="5600" i="1"/>
              <a:t>“One morning I shot an elephant in my arms and kissed him.”</a:t>
            </a:r>
          </a:p>
          <a:p>
            <a:pPr lvl="1"/>
            <a:r>
              <a:rPr lang="en-US" altLang="en-US" sz="5600" i="1"/>
              <a:t>“I spent an interesting evening recently with a grain of salt”</a:t>
            </a:r>
          </a:p>
        </p:txBody>
      </p:sp>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54" name="Early"/>
          <p:cNvSpPr txBox="1"/>
          <p:nvPr/>
        </p:nvSpPr>
        <p:spPr>
          <a:xfrm>
            <a:off x="2059432" y="5600700"/>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1255" name="one"/>
          <p:cNvSpPr txBox="1"/>
          <p:nvPr/>
        </p:nvSpPr>
        <p:spPr>
          <a:xfrm>
            <a:off x="3964432" y="5600700"/>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1256" name="morning"/>
          <p:cNvSpPr txBox="1"/>
          <p:nvPr/>
        </p:nvSpPr>
        <p:spPr>
          <a:xfrm>
            <a:off x="5488432" y="5600700"/>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1257" name="the"/>
          <p:cNvSpPr txBox="1"/>
          <p:nvPr/>
        </p:nvSpPr>
        <p:spPr>
          <a:xfrm>
            <a:off x="8663432" y="5600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1258" name="sun"/>
          <p:cNvSpPr txBox="1"/>
          <p:nvPr/>
        </p:nvSpPr>
        <p:spPr>
          <a:xfrm>
            <a:off x="10060432" y="5600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1259" name="was"/>
          <p:cNvSpPr txBox="1"/>
          <p:nvPr/>
        </p:nvSpPr>
        <p:spPr>
          <a:xfrm>
            <a:off x="11457432"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60" name="shining"/>
          <p:cNvSpPr txBox="1"/>
          <p:nvPr/>
        </p:nvSpPr>
        <p:spPr>
          <a:xfrm>
            <a:off x="12981432" y="5600700"/>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1261" name="I"/>
          <p:cNvSpPr txBox="1"/>
          <p:nvPr/>
        </p:nvSpPr>
        <p:spPr>
          <a:xfrm>
            <a:off x="15648430" y="5600700"/>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1262" name="was"/>
          <p:cNvSpPr txBox="1"/>
          <p:nvPr/>
        </p:nvSpPr>
        <p:spPr>
          <a:xfrm>
            <a:off x="16156430"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63" name="laying"/>
          <p:cNvSpPr txBox="1"/>
          <p:nvPr/>
        </p:nvSpPr>
        <p:spPr>
          <a:xfrm>
            <a:off x="17680430" y="560070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1264" name="in"/>
          <p:cNvSpPr txBox="1"/>
          <p:nvPr/>
        </p:nvSpPr>
        <p:spPr>
          <a:xfrm>
            <a:off x="19966430" y="5600700"/>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1265" name="bed"/>
          <p:cNvSpPr txBox="1"/>
          <p:nvPr/>
        </p:nvSpPr>
        <p:spPr>
          <a:xfrm>
            <a:off x="20855430" y="5600700"/>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1266" name="Wondering"/>
          <p:cNvSpPr txBox="1"/>
          <p:nvPr/>
        </p:nvSpPr>
        <p:spPr>
          <a:xfrm>
            <a:off x="2059432" y="6997700"/>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1267" name="if"/>
          <p:cNvSpPr txBox="1"/>
          <p:nvPr/>
        </p:nvSpPr>
        <p:spPr>
          <a:xfrm>
            <a:off x="6123432"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68" name="she"/>
          <p:cNvSpPr txBox="1"/>
          <p:nvPr/>
        </p:nvSpPr>
        <p:spPr>
          <a:xfrm>
            <a:off x="6758432" y="6997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1269" name="had"/>
          <p:cNvSpPr txBox="1"/>
          <p:nvPr/>
        </p:nvSpPr>
        <p:spPr>
          <a:xfrm>
            <a:off x="8155432" y="6997700"/>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1270" name="changed"/>
          <p:cNvSpPr txBox="1"/>
          <p:nvPr/>
        </p:nvSpPr>
        <p:spPr>
          <a:xfrm>
            <a:off x="9679432" y="6997700"/>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1271" name="at"/>
          <p:cNvSpPr txBox="1"/>
          <p:nvPr/>
        </p:nvSpPr>
        <p:spPr>
          <a:xfrm>
            <a:off x="12854432" y="6997700"/>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1272" name="all"/>
          <p:cNvSpPr txBox="1"/>
          <p:nvPr/>
        </p:nvSpPr>
        <p:spPr>
          <a:xfrm>
            <a:off x="13743432" y="6997700"/>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1273" name="if"/>
          <p:cNvSpPr txBox="1"/>
          <p:nvPr/>
        </p:nvSpPr>
        <p:spPr>
          <a:xfrm>
            <a:off x="14759430"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74" name="her"/>
          <p:cNvSpPr txBox="1"/>
          <p:nvPr/>
        </p:nvSpPr>
        <p:spPr>
          <a:xfrm>
            <a:off x="15394430" y="6997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1275" name="hair"/>
          <p:cNvSpPr txBox="1"/>
          <p:nvPr/>
        </p:nvSpPr>
        <p:spPr>
          <a:xfrm>
            <a:off x="16766030" y="6997700"/>
            <a:ext cx="145542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hair</a:t>
            </a:r>
          </a:p>
        </p:txBody>
      </p:sp>
      <p:sp>
        <p:nvSpPr>
          <p:cNvPr id="1276" name="was"/>
          <p:cNvSpPr txBox="1"/>
          <p:nvPr/>
        </p:nvSpPr>
        <p:spPr>
          <a:xfrm>
            <a:off x="18315430" y="6997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77" name="still"/>
          <p:cNvSpPr txBox="1"/>
          <p:nvPr/>
        </p:nvSpPr>
        <p:spPr>
          <a:xfrm>
            <a:off x="19839430" y="6997700"/>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1278" name="red"/>
          <p:cNvSpPr txBox="1"/>
          <p:nvPr/>
        </p:nvSpPr>
        <p:spPr>
          <a:xfrm>
            <a:off x="21236430" y="8267700"/>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FFFF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FFFF"/>
                </a:solidFill>
                <a:effectLst/>
                <a:uLnTx/>
                <a:uFillTx/>
                <a:latin typeface="Avenir Book"/>
                <a:sym typeface="Avenir Book"/>
              </a:rPr>
              <a:t>red</a:t>
            </a:r>
          </a:p>
        </p:txBody>
      </p:sp>
      <p:sp>
        <p:nvSpPr>
          <p:cNvPr id="1279" name="Line"/>
          <p:cNvSpPr/>
          <p:nvPr/>
        </p:nvSpPr>
        <p:spPr>
          <a:xfrm>
            <a:off x="21216861" y="8031674"/>
            <a:ext cx="1535961" cy="1"/>
          </a:xfrm>
          <a:prstGeom prst="line">
            <a:avLst/>
          </a:prstGeom>
          <a:ln w="63500">
            <a:solidFill>
              <a:schemeClr val="accent5">
                <a:hueOff val="-82419"/>
                <a:satOff val="-9513"/>
                <a:lumOff val="-16343"/>
              </a:schemeClr>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280" name="?"/>
          <p:cNvSpPr txBox="1"/>
          <p:nvPr/>
        </p:nvSpPr>
        <p:spPr>
          <a:xfrm>
            <a:off x="21617430" y="6762750"/>
            <a:ext cx="641605" cy="1485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8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a:t>
            </a:r>
          </a:p>
        </p:txBody>
      </p:sp>
      <p:sp>
        <p:nvSpPr>
          <p:cNvPr id="2" name="TextBox 1">
            <a:extLst>
              <a:ext uri="{FF2B5EF4-FFF2-40B4-BE49-F238E27FC236}">
                <a16:creationId xmlns:a16="http://schemas.microsoft.com/office/drawing/2014/main" id="{3D373501-DE1C-C8AE-9EAA-6C69DEE8C3A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84" name="Early"/>
          <p:cNvSpPr txBox="1"/>
          <p:nvPr/>
        </p:nvSpPr>
        <p:spPr>
          <a:xfrm>
            <a:off x="2059432" y="5600700"/>
            <a:ext cx="176479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1285" name="one"/>
          <p:cNvSpPr txBox="1"/>
          <p:nvPr/>
        </p:nvSpPr>
        <p:spPr>
          <a:xfrm>
            <a:off x="3964432" y="5600700"/>
            <a:ext cx="141351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1286" name="morning"/>
          <p:cNvSpPr txBox="1"/>
          <p:nvPr/>
        </p:nvSpPr>
        <p:spPr>
          <a:xfrm>
            <a:off x="5488432" y="5600700"/>
            <a:ext cx="297789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1287" name="the"/>
          <p:cNvSpPr txBox="1"/>
          <p:nvPr/>
        </p:nvSpPr>
        <p:spPr>
          <a:xfrm>
            <a:off x="8663432" y="5600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1288" name="sun"/>
          <p:cNvSpPr txBox="1"/>
          <p:nvPr/>
        </p:nvSpPr>
        <p:spPr>
          <a:xfrm>
            <a:off x="10060432" y="5600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1289" name="was"/>
          <p:cNvSpPr txBox="1"/>
          <p:nvPr/>
        </p:nvSpPr>
        <p:spPr>
          <a:xfrm>
            <a:off x="11457432"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90" name="shining"/>
          <p:cNvSpPr txBox="1"/>
          <p:nvPr/>
        </p:nvSpPr>
        <p:spPr>
          <a:xfrm>
            <a:off x="12981432" y="5600700"/>
            <a:ext cx="2541271"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1291" name="I"/>
          <p:cNvSpPr txBox="1"/>
          <p:nvPr/>
        </p:nvSpPr>
        <p:spPr>
          <a:xfrm>
            <a:off x="15648430" y="5600700"/>
            <a:ext cx="31546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1292" name="was"/>
          <p:cNvSpPr txBox="1"/>
          <p:nvPr/>
        </p:nvSpPr>
        <p:spPr>
          <a:xfrm>
            <a:off x="16156430" y="5600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93" name="laying"/>
          <p:cNvSpPr txBox="1"/>
          <p:nvPr/>
        </p:nvSpPr>
        <p:spPr>
          <a:xfrm>
            <a:off x="17680430" y="5600700"/>
            <a:ext cx="213207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1294" name="in"/>
          <p:cNvSpPr txBox="1"/>
          <p:nvPr/>
        </p:nvSpPr>
        <p:spPr>
          <a:xfrm>
            <a:off x="19966430" y="5600700"/>
            <a:ext cx="72085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1295" name="bed"/>
          <p:cNvSpPr txBox="1"/>
          <p:nvPr/>
        </p:nvSpPr>
        <p:spPr>
          <a:xfrm>
            <a:off x="20855430" y="5600700"/>
            <a:ext cx="151180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bed</a:t>
            </a:r>
          </a:p>
        </p:txBody>
      </p:sp>
      <p:sp>
        <p:nvSpPr>
          <p:cNvPr id="1296" name="Wondering"/>
          <p:cNvSpPr txBox="1"/>
          <p:nvPr/>
        </p:nvSpPr>
        <p:spPr>
          <a:xfrm>
            <a:off x="2059432" y="6997700"/>
            <a:ext cx="3909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1297" name="if"/>
          <p:cNvSpPr txBox="1"/>
          <p:nvPr/>
        </p:nvSpPr>
        <p:spPr>
          <a:xfrm>
            <a:off x="6123432"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98" name="she"/>
          <p:cNvSpPr txBox="1"/>
          <p:nvPr/>
        </p:nvSpPr>
        <p:spPr>
          <a:xfrm>
            <a:off x="6758432" y="6997700"/>
            <a:ext cx="128625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1299" name="had"/>
          <p:cNvSpPr txBox="1"/>
          <p:nvPr/>
        </p:nvSpPr>
        <p:spPr>
          <a:xfrm>
            <a:off x="8155432" y="6997700"/>
            <a:ext cx="13990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1300" name="changed"/>
          <p:cNvSpPr txBox="1"/>
          <p:nvPr/>
        </p:nvSpPr>
        <p:spPr>
          <a:xfrm>
            <a:off x="9679432" y="6997700"/>
            <a:ext cx="307924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1301" name="at"/>
          <p:cNvSpPr txBox="1"/>
          <p:nvPr/>
        </p:nvSpPr>
        <p:spPr>
          <a:xfrm>
            <a:off x="12854432" y="6997700"/>
            <a:ext cx="76276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1302" name="all"/>
          <p:cNvSpPr txBox="1"/>
          <p:nvPr/>
        </p:nvSpPr>
        <p:spPr>
          <a:xfrm>
            <a:off x="13743432" y="6997700"/>
            <a:ext cx="87553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1303" name="if"/>
          <p:cNvSpPr txBox="1"/>
          <p:nvPr/>
        </p:nvSpPr>
        <p:spPr>
          <a:xfrm>
            <a:off x="14759430" y="6997700"/>
            <a:ext cx="52273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304" name="her"/>
          <p:cNvSpPr txBox="1"/>
          <p:nvPr/>
        </p:nvSpPr>
        <p:spPr>
          <a:xfrm>
            <a:off x="15394430" y="6997700"/>
            <a:ext cx="1214629"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1305" name="red"/>
          <p:cNvSpPr txBox="1"/>
          <p:nvPr/>
        </p:nvSpPr>
        <p:spPr>
          <a:xfrm>
            <a:off x="21236430" y="8267700"/>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rgbClr val="FFFF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FFFF"/>
                </a:solidFill>
                <a:effectLst/>
                <a:uLnTx/>
                <a:uFillTx/>
                <a:latin typeface="Avenir Book"/>
                <a:sym typeface="Avenir Book"/>
              </a:rPr>
              <a:t>red</a:t>
            </a:r>
          </a:p>
        </p:txBody>
      </p:sp>
      <p:sp>
        <p:nvSpPr>
          <p:cNvPr id="1306" name="Line"/>
          <p:cNvSpPr/>
          <p:nvPr/>
        </p:nvSpPr>
        <p:spPr>
          <a:xfrm>
            <a:off x="21216861" y="8031674"/>
            <a:ext cx="1535961" cy="1"/>
          </a:xfrm>
          <a:prstGeom prst="line">
            <a:avLst/>
          </a:prstGeom>
          <a:ln w="63500">
            <a:solidFill>
              <a:schemeClr val="accent5">
                <a:hueOff val="-82419"/>
                <a:satOff val="-9513"/>
                <a:lumOff val="-16343"/>
              </a:schemeClr>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07" name="?"/>
          <p:cNvSpPr txBox="1"/>
          <p:nvPr/>
        </p:nvSpPr>
        <p:spPr>
          <a:xfrm>
            <a:off x="21617430" y="6762750"/>
            <a:ext cx="641605" cy="1485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8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a:t>
            </a:r>
          </a:p>
        </p:txBody>
      </p:sp>
      <p:sp>
        <p:nvSpPr>
          <p:cNvPr id="1308" name="hair"/>
          <p:cNvSpPr txBox="1"/>
          <p:nvPr/>
        </p:nvSpPr>
        <p:spPr>
          <a:xfrm>
            <a:off x="16791430" y="6997700"/>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1309" name="was"/>
          <p:cNvSpPr txBox="1"/>
          <p:nvPr/>
        </p:nvSpPr>
        <p:spPr>
          <a:xfrm>
            <a:off x="18315430" y="6997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310" name="still"/>
          <p:cNvSpPr txBox="1"/>
          <p:nvPr/>
        </p:nvSpPr>
        <p:spPr>
          <a:xfrm>
            <a:off x="19839430" y="6997700"/>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2" name="TextBox 1">
            <a:extLst>
              <a:ext uri="{FF2B5EF4-FFF2-40B4-BE49-F238E27FC236}">
                <a16:creationId xmlns:a16="http://schemas.microsoft.com/office/drawing/2014/main" id="{905CA61C-8AE4-3DC7-983E-BD7A3491EC5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4" name="bed"/>
          <p:cNvSpPr txBox="1"/>
          <p:nvPr/>
        </p:nvSpPr>
        <p:spPr>
          <a:xfrm>
            <a:off x="20855430" y="5600700"/>
            <a:ext cx="14691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1315" name="hair"/>
          <p:cNvSpPr txBox="1"/>
          <p:nvPr/>
        </p:nvSpPr>
        <p:spPr>
          <a:xfrm>
            <a:off x="16791430" y="6997700"/>
            <a:ext cx="136931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1316" name="was"/>
          <p:cNvSpPr txBox="1"/>
          <p:nvPr/>
        </p:nvSpPr>
        <p:spPr>
          <a:xfrm>
            <a:off x="18315430" y="6997700"/>
            <a:ext cx="138455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317" name="still"/>
          <p:cNvSpPr txBox="1"/>
          <p:nvPr/>
        </p:nvSpPr>
        <p:spPr>
          <a:xfrm>
            <a:off x="19839430" y="6997700"/>
            <a:ext cx="1240537"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1318" name="Line"/>
          <p:cNvSpPr/>
          <p:nvPr/>
        </p:nvSpPr>
        <p:spPr>
          <a:xfrm>
            <a:off x="2207514" y="6734719"/>
            <a:ext cx="1468629"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19" name="Line"/>
          <p:cNvSpPr/>
          <p:nvPr/>
        </p:nvSpPr>
        <p:spPr>
          <a:xfrm>
            <a:off x="4049014" y="6734719"/>
            <a:ext cx="1240537"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0" name="Line"/>
          <p:cNvSpPr/>
          <p:nvPr/>
        </p:nvSpPr>
        <p:spPr>
          <a:xfrm>
            <a:off x="5649214" y="6734719"/>
            <a:ext cx="2656333"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1" name="Line"/>
          <p:cNvSpPr/>
          <p:nvPr/>
        </p:nvSpPr>
        <p:spPr>
          <a:xfrm>
            <a:off x="8819642" y="6734719"/>
            <a:ext cx="902209"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2" name="Line"/>
          <p:cNvSpPr/>
          <p:nvPr/>
        </p:nvSpPr>
        <p:spPr>
          <a:xfrm>
            <a:off x="10216642" y="6734719"/>
            <a:ext cx="973837"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3" name="Line"/>
          <p:cNvSpPr/>
          <p:nvPr/>
        </p:nvSpPr>
        <p:spPr>
          <a:xfrm>
            <a:off x="11613642" y="6734719"/>
            <a:ext cx="1072135"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4" name="Line"/>
          <p:cNvSpPr/>
          <p:nvPr/>
        </p:nvSpPr>
        <p:spPr>
          <a:xfrm>
            <a:off x="13137641" y="6734719"/>
            <a:ext cx="2228851"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5" name="Line"/>
          <p:cNvSpPr/>
          <p:nvPr/>
        </p:nvSpPr>
        <p:spPr>
          <a:xfrm>
            <a:off x="15677643" y="6734719"/>
            <a:ext cx="315469"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6" name="Line"/>
          <p:cNvSpPr/>
          <p:nvPr/>
        </p:nvSpPr>
        <p:spPr>
          <a:xfrm>
            <a:off x="16312641" y="6734719"/>
            <a:ext cx="1072135"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7" name="Line"/>
          <p:cNvSpPr/>
          <p:nvPr/>
        </p:nvSpPr>
        <p:spPr>
          <a:xfrm>
            <a:off x="17836641" y="6734719"/>
            <a:ext cx="1834134"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8" name="Line"/>
          <p:cNvSpPr/>
          <p:nvPr/>
        </p:nvSpPr>
        <p:spPr>
          <a:xfrm>
            <a:off x="20122641" y="6734719"/>
            <a:ext cx="408432"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9" name="Line"/>
          <p:cNvSpPr/>
          <p:nvPr/>
        </p:nvSpPr>
        <p:spPr>
          <a:xfrm>
            <a:off x="2220214" y="8131719"/>
            <a:ext cx="3588259"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0" name="Line"/>
          <p:cNvSpPr/>
          <p:nvPr/>
        </p:nvSpPr>
        <p:spPr>
          <a:xfrm>
            <a:off x="6152641" y="8131719"/>
            <a:ext cx="408432"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1" name="Line"/>
          <p:cNvSpPr/>
          <p:nvPr/>
        </p:nvSpPr>
        <p:spPr>
          <a:xfrm>
            <a:off x="14826741" y="8131719"/>
            <a:ext cx="408432"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2" name="Line"/>
          <p:cNvSpPr/>
          <p:nvPr/>
        </p:nvSpPr>
        <p:spPr>
          <a:xfrm>
            <a:off x="6876542" y="8131719"/>
            <a:ext cx="1072135"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3" name="Line"/>
          <p:cNvSpPr/>
          <p:nvPr/>
        </p:nvSpPr>
        <p:spPr>
          <a:xfrm>
            <a:off x="8273542" y="8131719"/>
            <a:ext cx="1162813"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4" name="Line"/>
          <p:cNvSpPr/>
          <p:nvPr/>
        </p:nvSpPr>
        <p:spPr>
          <a:xfrm>
            <a:off x="9797542" y="8131719"/>
            <a:ext cx="2813813"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5" name="Line"/>
          <p:cNvSpPr/>
          <p:nvPr/>
        </p:nvSpPr>
        <p:spPr>
          <a:xfrm>
            <a:off x="12972541" y="8131719"/>
            <a:ext cx="503937"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6" name="Line"/>
          <p:cNvSpPr/>
          <p:nvPr/>
        </p:nvSpPr>
        <p:spPr>
          <a:xfrm>
            <a:off x="13874241" y="8131719"/>
            <a:ext cx="613921"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7" name="Line"/>
          <p:cNvSpPr/>
          <p:nvPr/>
        </p:nvSpPr>
        <p:spPr>
          <a:xfrm>
            <a:off x="15512541" y="8131719"/>
            <a:ext cx="973837"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8" name="red"/>
          <p:cNvSpPr txBox="1"/>
          <p:nvPr/>
        </p:nvSpPr>
        <p:spPr>
          <a:xfrm>
            <a:off x="21236430" y="6997700"/>
            <a:ext cx="1242823"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1339" name="Line"/>
          <p:cNvSpPr/>
          <p:nvPr/>
        </p:nvSpPr>
        <p:spPr>
          <a:xfrm>
            <a:off x="21216861" y="8031674"/>
            <a:ext cx="1240537" cy="1"/>
          </a:xfrm>
          <a:prstGeom prst="line">
            <a:avLst/>
          </a:prstGeom>
          <a:ln w="63500">
            <a:solidFill>
              <a:schemeClr val="accent5">
                <a:hueOff val="-82419"/>
                <a:satOff val="-9513"/>
                <a:lumOff val="-16343"/>
              </a:schemeClr>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 name="TextBox 1">
            <a:extLst>
              <a:ext uri="{FF2B5EF4-FFF2-40B4-BE49-F238E27FC236}">
                <a16:creationId xmlns:a16="http://schemas.microsoft.com/office/drawing/2014/main" id="{EA5929C4-3E84-AF3A-29ED-ED6887B8612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338"/>
                                        </p:tgtEl>
                                        <p:attrNameLst>
                                          <p:attrName>style.visibility</p:attrName>
                                        </p:attrNameLst>
                                      </p:cBhvr>
                                      <p:to>
                                        <p:strVal val="visible"/>
                                      </p:to>
                                    </p:set>
                                    <p:animEffect transition="in" filter="fade">
                                      <p:cBhvr>
                                        <p:cTn id="7" dur="500"/>
                                        <p:tgtEl>
                                          <p:spTgt spid="1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8" grpId="0" animBg="1" advAuto="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3" name="Wondering"/>
          <p:cNvSpPr txBox="1"/>
          <p:nvPr/>
        </p:nvSpPr>
        <p:spPr>
          <a:xfrm>
            <a:off x="4522999" y="11985735"/>
            <a:ext cx="2012062"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344" name="if"/>
          <p:cNvSpPr txBox="1"/>
          <p:nvPr/>
        </p:nvSpPr>
        <p:spPr>
          <a:xfrm>
            <a:off x="6607533" y="11814285"/>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345" name="she"/>
          <p:cNvSpPr txBox="1"/>
          <p:nvPr/>
        </p:nvSpPr>
        <p:spPr>
          <a:xfrm>
            <a:off x="7875323" y="11814285"/>
            <a:ext cx="10909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346" name="had"/>
          <p:cNvSpPr txBox="1"/>
          <p:nvPr/>
        </p:nvSpPr>
        <p:spPr>
          <a:xfrm>
            <a:off x="9383490" y="11814285"/>
            <a:ext cx="118491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347" name="changed"/>
          <p:cNvSpPr txBox="1"/>
          <p:nvPr/>
        </p:nvSpPr>
        <p:spPr>
          <a:xfrm>
            <a:off x="10668662" y="11941285"/>
            <a:ext cx="1843851" cy="711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348" name="at"/>
          <p:cNvSpPr txBox="1"/>
          <p:nvPr/>
        </p:nvSpPr>
        <p:spPr>
          <a:xfrm>
            <a:off x="12634784" y="11814285"/>
            <a:ext cx="65468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349" name="all"/>
          <p:cNvSpPr txBox="1"/>
          <p:nvPr/>
        </p:nvSpPr>
        <p:spPr>
          <a:xfrm>
            <a:off x="14194156" y="11814285"/>
            <a:ext cx="74866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350" name="if"/>
          <p:cNvSpPr txBox="1"/>
          <p:nvPr/>
        </p:nvSpPr>
        <p:spPr>
          <a:xfrm>
            <a:off x="15847510" y="11814285"/>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351" name="her"/>
          <p:cNvSpPr txBox="1"/>
          <p:nvPr/>
        </p:nvSpPr>
        <p:spPr>
          <a:xfrm>
            <a:off x="16958000" y="11814285"/>
            <a:ext cx="103124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352" name="still"/>
          <p:cNvSpPr txBox="1"/>
          <p:nvPr/>
        </p:nvSpPr>
        <p:spPr>
          <a:xfrm>
            <a:off x="21581281" y="11814285"/>
            <a:ext cx="10528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353" name="hair"/>
          <p:cNvSpPr txBox="1"/>
          <p:nvPr/>
        </p:nvSpPr>
        <p:spPr>
          <a:xfrm>
            <a:off x="18391071" y="11814285"/>
            <a:ext cx="11601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354" name="was"/>
          <p:cNvSpPr txBox="1"/>
          <p:nvPr/>
        </p:nvSpPr>
        <p:spPr>
          <a:xfrm>
            <a:off x="19979826" y="11814285"/>
            <a:ext cx="11728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355" name="bed"/>
          <p:cNvSpPr txBox="1"/>
          <p:nvPr/>
        </p:nvSpPr>
        <p:spPr>
          <a:xfrm>
            <a:off x="3207195" y="11814285"/>
            <a:ext cx="12433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356" name="in"/>
          <p:cNvSpPr txBox="1"/>
          <p:nvPr/>
        </p:nvSpPr>
        <p:spPr>
          <a:xfrm>
            <a:off x="2059978" y="11814285"/>
            <a:ext cx="6197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371" name="Group"/>
          <p:cNvGrpSpPr/>
          <p:nvPr/>
        </p:nvGrpSpPr>
        <p:grpSpPr>
          <a:xfrm>
            <a:off x="2284070" y="10804387"/>
            <a:ext cx="19812003" cy="965201"/>
            <a:chOff x="0" y="0"/>
            <a:chExt cx="19812001" cy="965199"/>
          </a:xfrm>
        </p:grpSpPr>
        <p:sp>
          <p:nvSpPr>
            <p:cNvPr id="135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5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5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6" name="Group"/>
          <p:cNvGrpSpPr/>
          <p:nvPr/>
        </p:nvGrpSpPr>
        <p:grpSpPr>
          <a:xfrm>
            <a:off x="2284070" y="9026387"/>
            <a:ext cx="19812003" cy="965201"/>
            <a:chOff x="0" y="0"/>
            <a:chExt cx="19812001" cy="965199"/>
          </a:xfrm>
        </p:grpSpPr>
        <p:sp>
          <p:nvSpPr>
            <p:cNvPr id="137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387" name="attention"/>
          <p:cNvSpPr/>
          <p:nvPr/>
        </p:nvSpPr>
        <p:spPr>
          <a:xfrm>
            <a:off x="1584771" y="9691534"/>
            <a:ext cx="21210599" cy="1493261"/>
          </a:xfrm>
          <a:prstGeom prst="roundRect">
            <a:avLst>
              <a:gd name="adj" fmla="val 36176"/>
            </a:avLst>
          </a:prstGeom>
          <a:solidFill>
            <a:srgbClr val="FFFFFF"/>
          </a:solidFill>
          <a:ln w="635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1402" name="Group"/>
          <p:cNvGrpSpPr/>
          <p:nvPr/>
        </p:nvGrpSpPr>
        <p:grpSpPr>
          <a:xfrm>
            <a:off x="2046326" y="8452442"/>
            <a:ext cx="20955001" cy="1270001"/>
            <a:chOff x="0" y="660399"/>
            <a:chExt cx="20955000" cy="1270000"/>
          </a:xfrm>
        </p:grpSpPr>
        <p:sp>
          <p:nvSpPr>
            <p:cNvPr id="1388" name="0"/>
            <p:cNvSpPr/>
            <p:nvPr/>
          </p:nvSpPr>
          <p:spPr>
            <a:xfrm>
              <a:off x="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89" name="1"/>
            <p:cNvSpPr/>
            <p:nvPr/>
          </p:nvSpPr>
          <p:spPr>
            <a:xfrm>
              <a:off x="1435100" y="660399"/>
              <a:ext cx="1270001"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7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1</a:t>
              </a:r>
            </a:p>
          </p:txBody>
        </p:sp>
        <p:sp>
          <p:nvSpPr>
            <p:cNvPr id="1390" name="0"/>
            <p:cNvSpPr/>
            <p:nvPr/>
          </p:nvSpPr>
          <p:spPr>
            <a:xfrm>
              <a:off x="3048000" y="660399"/>
              <a:ext cx="1270001"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1" name="0"/>
            <p:cNvSpPr/>
            <p:nvPr/>
          </p:nvSpPr>
          <p:spPr>
            <a:xfrm>
              <a:off x="457200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2" name="0"/>
            <p:cNvSpPr/>
            <p:nvPr/>
          </p:nvSpPr>
          <p:spPr>
            <a:xfrm>
              <a:off x="609600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3" name="0"/>
            <p:cNvSpPr/>
            <p:nvPr/>
          </p:nvSpPr>
          <p:spPr>
            <a:xfrm>
              <a:off x="762000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4" name="0"/>
            <p:cNvSpPr/>
            <p:nvPr/>
          </p:nvSpPr>
          <p:spPr>
            <a:xfrm>
              <a:off x="914400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5" name="0"/>
            <p:cNvSpPr/>
            <p:nvPr/>
          </p:nvSpPr>
          <p:spPr>
            <a:xfrm>
              <a:off x="1066800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6" name="0"/>
            <p:cNvSpPr/>
            <p:nvPr/>
          </p:nvSpPr>
          <p:spPr>
            <a:xfrm>
              <a:off x="1219200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7" name="0"/>
            <p:cNvSpPr/>
            <p:nvPr/>
          </p:nvSpPr>
          <p:spPr>
            <a:xfrm>
              <a:off x="1371600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8" name="0"/>
            <p:cNvSpPr/>
            <p:nvPr/>
          </p:nvSpPr>
          <p:spPr>
            <a:xfrm>
              <a:off x="1524000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9" name="1"/>
            <p:cNvSpPr/>
            <p:nvPr/>
          </p:nvSpPr>
          <p:spPr>
            <a:xfrm>
              <a:off x="1667510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7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1</a:t>
              </a:r>
            </a:p>
          </p:txBody>
        </p:sp>
        <p:sp>
          <p:nvSpPr>
            <p:cNvPr id="1400" name="1"/>
            <p:cNvSpPr/>
            <p:nvPr/>
          </p:nvSpPr>
          <p:spPr>
            <a:xfrm>
              <a:off x="1819910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7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1</a:t>
              </a:r>
            </a:p>
          </p:txBody>
        </p:sp>
        <p:sp>
          <p:nvSpPr>
            <p:cNvPr id="1401" name="1"/>
            <p:cNvSpPr/>
            <p:nvPr/>
          </p:nvSpPr>
          <p:spPr>
            <a:xfrm>
              <a:off x="19685000" y="66039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7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1</a:t>
              </a:r>
            </a:p>
          </p:txBody>
        </p:sp>
      </p:grpSp>
      <p:sp>
        <p:nvSpPr>
          <p:cNvPr id="2" name="TextBox 1">
            <a:extLst>
              <a:ext uri="{FF2B5EF4-FFF2-40B4-BE49-F238E27FC236}">
                <a16:creationId xmlns:a16="http://schemas.microsoft.com/office/drawing/2014/main" id="{A4C1E09F-0927-A6B0-D1E0-1DAC3A3CD4D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402"/>
                                        </p:tgtEl>
                                        <p:attrNameLst>
                                          <p:attrName>style.visibility</p:attrName>
                                        </p:attrNameLst>
                                      </p:cBhvr>
                                      <p:to>
                                        <p:strVal val="visible"/>
                                      </p:to>
                                    </p:set>
                                    <p:animEffect transition="in" filter="fade">
                                      <p:cBhvr>
                                        <p:cTn id="7" dur="500"/>
                                        <p:tgtEl>
                                          <p:spTgt spid="1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 grpId="0" animBg="1" advAuto="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6" name="Wondering"/>
          <p:cNvSpPr txBox="1"/>
          <p:nvPr/>
        </p:nvSpPr>
        <p:spPr>
          <a:xfrm>
            <a:off x="4524928" y="11985370"/>
            <a:ext cx="2012062"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407" name="if"/>
          <p:cNvSpPr txBox="1"/>
          <p:nvPr/>
        </p:nvSpPr>
        <p:spPr>
          <a:xfrm>
            <a:off x="6609463" y="11813920"/>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408" name="she"/>
          <p:cNvSpPr txBox="1"/>
          <p:nvPr/>
        </p:nvSpPr>
        <p:spPr>
          <a:xfrm>
            <a:off x="7877252" y="11813920"/>
            <a:ext cx="10909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409" name="had"/>
          <p:cNvSpPr txBox="1"/>
          <p:nvPr/>
        </p:nvSpPr>
        <p:spPr>
          <a:xfrm>
            <a:off x="9385419" y="11813920"/>
            <a:ext cx="118491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410" name="changed"/>
          <p:cNvSpPr txBox="1"/>
          <p:nvPr/>
        </p:nvSpPr>
        <p:spPr>
          <a:xfrm>
            <a:off x="10670592" y="11940920"/>
            <a:ext cx="1843850" cy="711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411" name="at"/>
          <p:cNvSpPr txBox="1"/>
          <p:nvPr/>
        </p:nvSpPr>
        <p:spPr>
          <a:xfrm>
            <a:off x="12636713" y="11813920"/>
            <a:ext cx="65468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412" name="all"/>
          <p:cNvSpPr txBox="1"/>
          <p:nvPr/>
        </p:nvSpPr>
        <p:spPr>
          <a:xfrm>
            <a:off x="14196085" y="11813920"/>
            <a:ext cx="74866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413" name="if"/>
          <p:cNvSpPr txBox="1"/>
          <p:nvPr/>
        </p:nvSpPr>
        <p:spPr>
          <a:xfrm>
            <a:off x="15849438" y="11813920"/>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414" name="her"/>
          <p:cNvSpPr txBox="1"/>
          <p:nvPr/>
        </p:nvSpPr>
        <p:spPr>
          <a:xfrm>
            <a:off x="16959929" y="11813920"/>
            <a:ext cx="103124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415" name="still"/>
          <p:cNvSpPr txBox="1"/>
          <p:nvPr/>
        </p:nvSpPr>
        <p:spPr>
          <a:xfrm>
            <a:off x="21583209" y="11813920"/>
            <a:ext cx="10528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416" name="hair"/>
          <p:cNvSpPr txBox="1"/>
          <p:nvPr/>
        </p:nvSpPr>
        <p:spPr>
          <a:xfrm>
            <a:off x="18392999" y="11813920"/>
            <a:ext cx="11601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417" name="was"/>
          <p:cNvSpPr txBox="1"/>
          <p:nvPr/>
        </p:nvSpPr>
        <p:spPr>
          <a:xfrm>
            <a:off x="19981755" y="11813920"/>
            <a:ext cx="11728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418" name="bed"/>
          <p:cNvSpPr txBox="1"/>
          <p:nvPr/>
        </p:nvSpPr>
        <p:spPr>
          <a:xfrm>
            <a:off x="3209125" y="11813920"/>
            <a:ext cx="12433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419" name="in"/>
          <p:cNvSpPr txBox="1"/>
          <p:nvPr/>
        </p:nvSpPr>
        <p:spPr>
          <a:xfrm>
            <a:off x="2061907" y="11813920"/>
            <a:ext cx="6197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434" name="Group"/>
          <p:cNvGrpSpPr/>
          <p:nvPr/>
        </p:nvGrpSpPr>
        <p:grpSpPr>
          <a:xfrm>
            <a:off x="2285999" y="10804022"/>
            <a:ext cx="19812003" cy="965201"/>
            <a:chOff x="0" y="0"/>
            <a:chExt cx="19812001" cy="965199"/>
          </a:xfrm>
        </p:grpSpPr>
        <p:sp>
          <p:nvSpPr>
            <p:cNvPr id="1420"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1"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2"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3"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4"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5"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6"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7"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8"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9"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0"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1"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2"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3"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9" name="Group"/>
          <p:cNvGrpSpPr/>
          <p:nvPr/>
        </p:nvGrpSpPr>
        <p:grpSpPr>
          <a:xfrm>
            <a:off x="2285999" y="9026022"/>
            <a:ext cx="19812003" cy="965201"/>
            <a:chOff x="0" y="0"/>
            <a:chExt cx="19812001" cy="965199"/>
          </a:xfrm>
        </p:grpSpPr>
        <p:sp>
          <p:nvSpPr>
            <p:cNvPr id="1435"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6"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7"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8"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9"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0"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1"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2"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3"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4"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5"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6"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7"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8"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450" name="attention"/>
          <p:cNvSpPr/>
          <p:nvPr/>
        </p:nvSpPr>
        <p:spPr>
          <a:xfrm>
            <a:off x="1586700" y="9691168"/>
            <a:ext cx="21210600" cy="1493262"/>
          </a:xfrm>
          <a:prstGeom prst="roundRect">
            <a:avLst>
              <a:gd name="adj" fmla="val 36176"/>
            </a:avLst>
          </a:prstGeom>
          <a:solidFill>
            <a:srgbClr val="FFFFFF"/>
          </a:solidFill>
          <a:ln w="635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1451" name="0"/>
          <p:cNvSpPr txBox="1"/>
          <p:nvPr/>
        </p:nvSpPr>
        <p:spPr>
          <a:xfrm>
            <a:off x="2048255" y="7969477"/>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2" name="bed"/>
          <p:cNvSpPr txBox="1"/>
          <p:nvPr/>
        </p:nvSpPr>
        <p:spPr>
          <a:xfrm>
            <a:off x="3229355" y="7969477"/>
            <a:ext cx="127889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bed</a:t>
            </a:r>
          </a:p>
        </p:txBody>
      </p:sp>
      <p:sp>
        <p:nvSpPr>
          <p:cNvPr id="1453" name="0"/>
          <p:cNvSpPr txBox="1"/>
          <p:nvPr/>
        </p:nvSpPr>
        <p:spPr>
          <a:xfrm>
            <a:off x="5096255" y="7969477"/>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4" name="0"/>
          <p:cNvSpPr txBox="1"/>
          <p:nvPr/>
        </p:nvSpPr>
        <p:spPr>
          <a:xfrm>
            <a:off x="6620255" y="7969477"/>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5" name="0"/>
          <p:cNvSpPr txBox="1"/>
          <p:nvPr/>
        </p:nvSpPr>
        <p:spPr>
          <a:xfrm>
            <a:off x="8144255" y="7969477"/>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6" name="0"/>
          <p:cNvSpPr txBox="1"/>
          <p:nvPr/>
        </p:nvSpPr>
        <p:spPr>
          <a:xfrm>
            <a:off x="9668255" y="7969477"/>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7" name="0"/>
          <p:cNvSpPr txBox="1"/>
          <p:nvPr/>
        </p:nvSpPr>
        <p:spPr>
          <a:xfrm>
            <a:off x="11192255" y="7969477"/>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8" name="0"/>
          <p:cNvSpPr txBox="1"/>
          <p:nvPr/>
        </p:nvSpPr>
        <p:spPr>
          <a:xfrm>
            <a:off x="12716255" y="7969477"/>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9" name="0"/>
          <p:cNvSpPr txBox="1"/>
          <p:nvPr/>
        </p:nvSpPr>
        <p:spPr>
          <a:xfrm>
            <a:off x="14240254" y="7969477"/>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60" name="0"/>
          <p:cNvSpPr txBox="1"/>
          <p:nvPr/>
        </p:nvSpPr>
        <p:spPr>
          <a:xfrm>
            <a:off x="15764254" y="7969477"/>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61" name="0"/>
          <p:cNvSpPr txBox="1"/>
          <p:nvPr/>
        </p:nvSpPr>
        <p:spPr>
          <a:xfrm>
            <a:off x="17288254" y="7969477"/>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62" name="still"/>
          <p:cNvSpPr txBox="1"/>
          <p:nvPr/>
        </p:nvSpPr>
        <p:spPr>
          <a:xfrm>
            <a:off x="21479254" y="7969477"/>
            <a:ext cx="113982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still</a:t>
            </a:r>
          </a:p>
        </p:txBody>
      </p:sp>
      <p:sp>
        <p:nvSpPr>
          <p:cNvPr id="1463" name="hair"/>
          <p:cNvSpPr txBox="1"/>
          <p:nvPr/>
        </p:nvSpPr>
        <p:spPr>
          <a:xfrm>
            <a:off x="18429985" y="7969477"/>
            <a:ext cx="123190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hair</a:t>
            </a:r>
          </a:p>
        </p:txBody>
      </p:sp>
      <p:sp>
        <p:nvSpPr>
          <p:cNvPr id="1464" name="was"/>
          <p:cNvSpPr txBox="1"/>
          <p:nvPr/>
        </p:nvSpPr>
        <p:spPr>
          <a:xfrm>
            <a:off x="19949222" y="7946522"/>
            <a:ext cx="124269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was</a:t>
            </a:r>
          </a:p>
        </p:txBody>
      </p:sp>
      <p:grpSp>
        <p:nvGrpSpPr>
          <p:cNvPr id="1483" name="Group"/>
          <p:cNvGrpSpPr/>
          <p:nvPr/>
        </p:nvGrpSpPr>
        <p:grpSpPr>
          <a:xfrm>
            <a:off x="1586700" y="2999162"/>
            <a:ext cx="21210600" cy="4833061"/>
            <a:chOff x="0" y="0"/>
            <a:chExt cx="21210598" cy="4833060"/>
          </a:xfrm>
        </p:grpSpPr>
        <p:sp>
          <p:nvSpPr>
            <p:cNvPr id="1465" name="Line"/>
            <p:cNvSpPr/>
            <p:nvPr/>
          </p:nvSpPr>
          <p:spPr>
            <a:xfrm flipV="1">
              <a:off x="9843299" y="-1"/>
              <a:ext cx="1" cy="127706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nvGrpSpPr>
            <p:cNvPr id="1482" name="Group"/>
            <p:cNvGrpSpPr/>
            <p:nvPr/>
          </p:nvGrpSpPr>
          <p:grpSpPr>
            <a:xfrm>
              <a:off x="0" y="946332"/>
              <a:ext cx="21210599" cy="3886729"/>
              <a:chOff x="0" y="0"/>
              <a:chExt cx="21210598" cy="3886727"/>
            </a:xfrm>
          </p:grpSpPr>
          <p:grpSp>
            <p:nvGrpSpPr>
              <p:cNvPr id="1480" name="Group"/>
              <p:cNvGrpSpPr/>
              <p:nvPr/>
            </p:nvGrpSpPr>
            <p:grpSpPr>
              <a:xfrm>
                <a:off x="699299" y="2921527"/>
                <a:ext cx="19812002" cy="965201"/>
                <a:chOff x="0" y="0"/>
                <a:chExt cx="19812001" cy="965199"/>
              </a:xfrm>
            </p:grpSpPr>
            <p:sp>
              <p:nvSpPr>
                <p:cNvPr id="1466"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67"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68"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69"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0"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1"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2"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3"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4"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5"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6"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7"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8"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9"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481" name="next word 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next word prediction</a:t>
                </a:r>
              </a:p>
            </p:txBody>
          </p:sp>
        </p:grpSp>
      </p:grpSp>
      <p:sp>
        <p:nvSpPr>
          <p:cNvPr id="1484" name="red"/>
          <p:cNvSpPr txBox="1"/>
          <p:nvPr/>
        </p:nvSpPr>
        <p:spPr>
          <a:xfrm>
            <a:off x="10428350" y="1378601"/>
            <a:ext cx="1995171" cy="184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2" name="TextBox 1">
            <a:extLst>
              <a:ext uri="{FF2B5EF4-FFF2-40B4-BE49-F238E27FC236}">
                <a16:creationId xmlns:a16="http://schemas.microsoft.com/office/drawing/2014/main" id="{3DBD6E14-00FC-AD58-4634-88A89C801CB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483"/>
                                        </p:tgtEl>
                                        <p:attrNameLst>
                                          <p:attrName>style.visibility</p:attrName>
                                        </p:attrNameLst>
                                      </p:cBhvr>
                                      <p:to>
                                        <p:strVal val="visible"/>
                                      </p:to>
                                    </p:set>
                                    <p:animEffect transition="in" filter="fade">
                                      <p:cBhvr>
                                        <p:cTn id="7" dur="500"/>
                                        <p:tgtEl>
                                          <p:spTgt spid="1483"/>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1484"/>
                                        </p:tgtEl>
                                        <p:attrNameLst>
                                          <p:attrName>style.visibility</p:attrName>
                                        </p:attrNameLst>
                                      </p:cBhvr>
                                      <p:to>
                                        <p:strVal val="visible"/>
                                      </p:to>
                                    </p:set>
                                    <p:animEffect transition="in" filter="fade">
                                      <p:cBhvr>
                                        <p:cTn id="11" dur="500"/>
                                        <p:tgtEl>
                                          <p:spTgt spid="1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3" grpId="0" animBg="1" advAuto="0"/>
      <p:bldP spid="1484" grpId="0" animBg="1" advAuto="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8" name="Wondering"/>
          <p:cNvSpPr txBox="1"/>
          <p:nvPr/>
        </p:nvSpPr>
        <p:spPr>
          <a:xfrm>
            <a:off x="4524928" y="11986100"/>
            <a:ext cx="2012062"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489" name="if"/>
          <p:cNvSpPr txBox="1"/>
          <p:nvPr/>
        </p:nvSpPr>
        <p:spPr>
          <a:xfrm>
            <a:off x="6609463" y="11814650"/>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490" name="she"/>
          <p:cNvSpPr txBox="1"/>
          <p:nvPr/>
        </p:nvSpPr>
        <p:spPr>
          <a:xfrm>
            <a:off x="7877252" y="11814650"/>
            <a:ext cx="10909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491" name="had"/>
          <p:cNvSpPr txBox="1"/>
          <p:nvPr/>
        </p:nvSpPr>
        <p:spPr>
          <a:xfrm>
            <a:off x="9385419" y="11814650"/>
            <a:ext cx="118491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492" name="changed"/>
          <p:cNvSpPr txBox="1"/>
          <p:nvPr/>
        </p:nvSpPr>
        <p:spPr>
          <a:xfrm>
            <a:off x="10670592" y="11941650"/>
            <a:ext cx="1843850" cy="711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493" name="at"/>
          <p:cNvSpPr txBox="1"/>
          <p:nvPr/>
        </p:nvSpPr>
        <p:spPr>
          <a:xfrm>
            <a:off x="12636713" y="11814650"/>
            <a:ext cx="65468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494" name="all"/>
          <p:cNvSpPr txBox="1"/>
          <p:nvPr/>
        </p:nvSpPr>
        <p:spPr>
          <a:xfrm>
            <a:off x="14196085" y="11814650"/>
            <a:ext cx="74866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495" name="if"/>
          <p:cNvSpPr txBox="1"/>
          <p:nvPr/>
        </p:nvSpPr>
        <p:spPr>
          <a:xfrm>
            <a:off x="15849438" y="11814650"/>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496" name="her"/>
          <p:cNvSpPr txBox="1"/>
          <p:nvPr/>
        </p:nvSpPr>
        <p:spPr>
          <a:xfrm>
            <a:off x="16959929" y="11814650"/>
            <a:ext cx="103124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497" name="still"/>
          <p:cNvSpPr txBox="1"/>
          <p:nvPr/>
        </p:nvSpPr>
        <p:spPr>
          <a:xfrm>
            <a:off x="21583209" y="11814650"/>
            <a:ext cx="10528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498" name="hair"/>
          <p:cNvSpPr txBox="1"/>
          <p:nvPr/>
        </p:nvSpPr>
        <p:spPr>
          <a:xfrm>
            <a:off x="18392999" y="11814650"/>
            <a:ext cx="11601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499" name="was"/>
          <p:cNvSpPr txBox="1"/>
          <p:nvPr/>
        </p:nvSpPr>
        <p:spPr>
          <a:xfrm>
            <a:off x="19981755" y="11814650"/>
            <a:ext cx="11728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500" name="bed"/>
          <p:cNvSpPr txBox="1"/>
          <p:nvPr/>
        </p:nvSpPr>
        <p:spPr>
          <a:xfrm>
            <a:off x="3209125" y="11814650"/>
            <a:ext cx="12433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501" name="in"/>
          <p:cNvSpPr txBox="1"/>
          <p:nvPr/>
        </p:nvSpPr>
        <p:spPr>
          <a:xfrm>
            <a:off x="2061907" y="11814650"/>
            <a:ext cx="6197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516" name="Group"/>
          <p:cNvGrpSpPr/>
          <p:nvPr/>
        </p:nvGrpSpPr>
        <p:grpSpPr>
          <a:xfrm>
            <a:off x="2285999" y="10804752"/>
            <a:ext cx="19812003" cy="965201"/>
            <a:chOff x="0" y="0"/>
            <a:chExt cx="19812001" cy="965199"/>
          </a:xfrm>
        </p:grpSpPr>
        <p:sp>
          <p:nvSpPr>
            <p:cNvPr id="150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31" name="Group"/>
          <p:cNvGrpSpPr/>
          <p:nvPr/>
        </p:nvGrpSpPr>
        <p:grpSpPr>
          <a:xfrm>
            <a:off x="2285999" y="9026752"/>
            <a:ext cx="19812003" cy="965201"/>
            <a:chOff x="0" y="0"/>
            <a:chExt cx="19812001" cy="965199"/>
          </a:xfrm>
        </p:grpSpPr>
        <p:sp>
          <p:nvSpPr>
            <p:cNvPr id="151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3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532" name="attention"/>
          <p:cNvSpPr/>
          <p:nvPr/>
        </p:nvSpPr>
        <p:spPr>
          <a:xfrm>
            <a:off x="1586700" y="9691899"/>
            <a:ext cx="21210600" cy="1493261"/>
          </a:xfrm>
          <a:prstGeom prst="roundRect">
            <a:avLst>
              <a:gd name="adj" fmla="val 36176"/>
            </a:avLst>
          </a:prstGeom>
          <a:solidFill>
            <a:srgbClr val="FFFFFF"/>
          </a:solidFill>
          <a:ln w="635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1533" name="0"/>
          <p:cNvSpPr txBox="1"/>
          <p:nvPr/>
        </p:nvSpPr>
        <p:spPr>
          <a:xfrm>
            <a:off x="2048255" y="7970208"/>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34" name="bed"/>
          <p:cNvSpPr txBox="1"/>
          <p:nvPr/>
        </p:nvSpPr>
        <p:spPr>
          <a:xfrm>
            <a:off x="3229355" y="7970208"/>
            <a:ext cx="127889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bed</a:t>
            </a:r>
          </a:p>
        </p:txBody>
      </p:sp>
      <p:sp>
        <p:nvSpPr>
          <p:cNvPr id="1535" name="0"/>
          <p:cNvSpPr txBox="1"/>
          <p:nvPr/>
        </p:nvSpPr>
        <p:spPr>
          <a:xfrm>
            <a:off x="5096255" y="7970208"/>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36" name="0"/>
          <p:cNvSpPr txBox="1"/>
          <p:nvPr/>
        </p:nvSpPr>
        <p:spPr>
          <a:xfrm>
            <a:off x="6620255" y="7970208"/>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37" name="0"/>
          <p:cNvSpPr txBox="1"/>
          <p:nvPr/>
        </p:nvSpPr>
        <p:spPr>
          <a:xfrm>
            <a:off x="8144255" y="7970208"/>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38" name="0"/>
          <p:cNvSpPr txBox="1"/>
          <p:nvPr/>
        </p:nvSpPr>
        <p:spPr>
          <a:xfrm>
            <a:off x="9668255" y="7970208"/>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39" name="0"/>
          <p:cNvSpPr txBox="1"/>
          <p:nvPr/>
        </p:nvSpPr>
        <p:spPr>
          <a:xfrm>
            <a:off x="11192255" y="7970208"/>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40" name="0"/>
          <p:cNvSpPr txBox="1"/>
          <p:nvPr/>
        </p:nvSpPr>
        <p:spPr>
          <a:xfrm>
            <a:off x="12716255" y="7970208"/>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41" name="0"/>
          <p:cNvSpPr txBox="1"/>
          <p:nvPr/>
        </p:nvSpPr>
        <p:spPr>
          <a:xfrm>
            <a:off x="14240254" y="7970208"/>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42" name="0"/>
          <p:cNvSpPr txBox="1"/>
          <p:nvPr/>
        </p:nvSpPr>
        <p:spPr>
          <a:xfrm>
            <a:off x="15764254" y="7970208"/>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43" name="0"/>
          <p:cNvSpPr txBox="1"/>
          <p:nvPr/>
        </p:nvSpPr>
        <p:spPr>
          <a:xfrm>
            <a:off x="17288254" y="7970208"/>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44" name="hair"/>
          <p:cNvSpPr txBox="1"/>
          <p:nvPr/>
        </p:nvSpPr>
        <p:spPr>
          <a:xfrm>
            <a:off x="18429985" y="7970208"/>
            <a:ext cx="123190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hair</a:t>
            </a:r>
          </a:p>
        </p:txBody>
      </p:sp>
      <p:sp>
        <p:nvSpPr>
          <p:cNvPr id="1545" name="was"/>
          <p:cNvSpPr txBox="1"/>
          <p:nvPr/>
        </p:nvSpPr>
        <p:spPr>
          <a:xfrm>
            <a:off x="19949222" y="7947252"/>
            <a:ext cx="124269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was</a:t>
            </a:r>
          </a:p>
        </p:txBody>
      </p:sp>
      <p:sp>
        <p:nvSpPr>
          <p:cNvPr id="1546" name="still"/>
          <p:cNvSpPr txBox="1"/>
          <p:nvPr/>
        </p:nvSpPr>
        <p:spPr>
          <a:xfrm>
            <a:off x="21479254" y="7969477"/>
            <a:ext cx="113982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still</a:t>
            </a:r>
          </a:p>
        </p:txBody>
      </p:sp>
      <p:grpSp>
        <p:nvGrpSpPr>
          <p:cNvPr id="1549" name="Group"/>
          <p:cNvGrpSpPr/>
          <p:nvPr/>
        </p:nvGrpSpPr>
        <p:grpSpPr>
          <a:xfrm>
            <a:off x="21157618" y="8534204"/>
            <a:ext cx="3069555" cy="2420219"/>
            <a:chOff x="0" y="0"/>
            <a:chExt cx="3069553" cy="2420217"/>
          </a:xfrm>
        </p:grpSpPr>
        <p:sp>
          <p:nvSpPr>
            <p:cNvPr id="1547" name="Train"/>
            <p:cNvSpPr txBox="1"/>
            <p:nvPr/>
          </p:nvSpPr>
          <p:spPr>
            <a:xfrm>
              <a:off x="395906" y="-1"/>
              <a:ext cx="2673648" cy="1236763"/>
            </a:xfrm>
            <a:prstGeom prst="rect">
              <a:avLst/>
            </a:prstGeom>
            <a:noFill/>
            <a:ln w="12700" cap="flat">
              <a:noFill/>
              <a:miter lim="400000"/>
            </a:ln>
            <a:effectLst>
              <a:outerShdw blurRad="63500" dist="78226" dir="2700000" rotWithShape="0">
                <a:srgbClr val="000000">
                  <a:alpha val="50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8000" b="0">
                  <a:solidFill>
                    <a:srgbClr val="0433FF"/>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0433FF"/>
                  </a:solidFill>
                  <a:effectLst/>
                  <a:uLnTx/>
                  <a:uFillTx/>
                  <a:latin typeface="Arial"/>
                  <a:cs typeface="Arial"/>
                  <a:sym typeface="Arial"/>
                </a:rPr>
                <a:t>Train </a:t>
              </a:r>
            </a:p>
          </p:txBody>
        </p:sp>
        <p:sp>
          <p:nvSpPr>
            <p:cNvPr id="1548" name="Line"/>
            <p:cNvSpPr/>
            <p:nvPr/>
          </p:nvSpPr>
          <p:spPr>
            <a:xfrm flipH="1">
              <a:off x="-1" y="1186228"/>
              <a:ext cx="1233990" cy="1233990"/>
            </a:xfrm>
            <a:prstGeom prst="line">
              <a:avLst/>
            </a:prstGeom>
            <a:noFill/>
            <a:ln w="127000" cap="flat">
              <a:solidFill>
                <a:srgbClr val="0433FF"/>
              </a:solidFill>
              <a:prstDash val="solid"/>
              <a:miter lim="400000"/>
              <a:tailEnd type="triangle" w="med" len="med"/>
            </a:ln>
            <a:effectLst>
              <a:outerShdw blurRad="63500" dist="78226" rotWithShape="0">
                <a:srgbClr val="000000">
                  <a:alpha val="50000"/>
                </a:srgbClr>
              </a:outerShdw>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 name="TextBox 1">
            <a:extLst>
              <a:ext uri="{FF2B5EF4-FFF2-40B4-BE49-F238E27FC236}">
                <a16:creationId xmlns:a16="http://schemas.microsoft.com/office/drawing/2014/main" id="{C9BC9231-4567-3AD1-745D-3EA68B554989}"/>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3" name="Two roads diverted in a yellow wood…"/>
          <p:cNvSpPr txBox="1"/>
          <p:nvPr/>
        </p:nvSpPr>
        <p:spPr>
          <a:xfrm>
            <a:off x="5926073" y="3683000"/>
            <a:ext cx="12814555" cy="6350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202124"/>
                </a:solidFill>
                <a:latin typeface="Avenir Book"/>
                <a:ea typeface="Avenir Book"/>
                <a:cs typeface="Avenir Book"/>
                <a:sym typeface="Avenir Book"/>
              </a:defRPr>
            </a:pPr>
            <a:r>
              <a:rPr kumimoji="0" sz="6000" b="0" i="0" u="none" strike="noStrike" kern="0" cap="none" spc="0" normalizeH="0" baseline="0" noProof="0">
                <a:ln>
                  <a:noFill/>
                </a:ln>
                <a:solidFill>
                  <a:srgbClr val="202124"/>
                </a:solidFill>
                <a:effectLst/>
                <a:uLnTx/>
                <a:uFillTx/>
                <a:latin typeface="Avenir Book"/>
                <a:sym typeface="Avenir Book"/>
              </a:rPr>
              <a:t>Two roads diverted in a yellow </a:t>
            </a:r>
            <a:r>
              <a:rPr kumimoji="0" sz="6000" b="0" i="0" u="none" strike="noStrike" kern="0" cap="none" spc="0" normalizeH="0" baseline="0" noProof="0">
                <a:ln>
                  <a:noFill/>
                </a:ln>
                <a:solidFill>
                  <a:srgbClr val="FF644E">
                    <a:hueOff val="-82419"/>
                    <a:satOff val="-9513"/>
                    <a:lumOff val="-16343"/>
                  </a:srgbClr>
                </a:solidFill>
                <a:effectLst/>
                <a:uLnTx/>
                <a:uFillTx/>
                <a:latin typeface="Avenir Heavy"/>
                <a:ea typeface="Avenir Heavy"/>
                <a:cs typeface="Avenir Heavy"/>
                <a:sym typeface="Avenir Heavy"/>
              </a:rPr>
              <a:t>wood</a:t>
            </a:r>
          </a:p>
          <a:p>
            <a:pPr marL="0" marR="0" lvl="0" indent="0" algn="l" defTabSz="457200" rtl="0" eaLnBrk="1" fontAlgn="auto" latinLnBrk="0" hangingPunct="0">
              <a:lnSpc>
                <a:spcPct val="100000"/>
              </a:lnSpc>
              <a:spcBef>
                <a:spcPts val="0"/>
              </a:spcBef>
              <a:spcAft>
                <a:spcPts val="0"/>
              </a:spcAft>
              <a:buClrTx/>
              <a:buSzTx/>
              <a:buFontTx/>
              <a:buNone/>
              <a:tabLst/>
              <a:defRPr b="0">
                <a:solidFill>
                  <a:srgbClr val="202124"/>
                </a:solidFill>
                <a:latin typeface="Avenir Book"/>
                <a:ea typeface="Avenir Book"/>
                <a:cs typeface="Avenir Book"/>
                <a:sym typeface="Avenir Book"/>
              </a:defRPr>
            </a:pPr>
            <a:r>
              <a:rPr kumimoji="0" sz="6000" b="0" i="0" u="none" strike="noStrike" kern="0" cap="none" spc="0" normalizeH="0" baseline="0" noProof="0">
                <a:ln>
                  <a:noFill/>
                </a:ln>
                <a:solidFill>
                  <a:srgbClr val="202124"/>
                </a:solidFill>
                <a:effectLst/>
                <a:uLnTx/>
                <a:uFillTx/>
                <a:latin typeface="Avenir Book"/>
                <a:sym typeface="Avenir Book"/>
              </a:rPr>
              <a:t>And sorry I could not travel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both</a:t>
            </a:r>
          </a:p>
          <a:p>
            <a:pPr marL="0" marR="0" lvl="0" indent="0" algn="l" defTabSz="457200" rtl="0" eaLnBrk="1" fontAlgn="auto" latinLnBrk="0" hangingPunct="0">
              <a:lnSpc>
                <a:spcPct val="100000"/>
              </a:lnSpc>
              <a:spcBef>
                <a:spcPts val="0"/>
              </a:spcBef>
              <a:spcAft>
                <a:spcPts val="0"/>
              </a:spcAft>
              <a:buClrTx/>
              <a:buSzTx/>
              <a:buFontTx/>
              <a:buNone/>
              <a:tabLst/>
              <a:defRPr b="0">
                <a:solidFill>
                  <a:srgbClr val="202124"/>
                </a:solidFill>
                <a:latin typeface="Avenir Book"/>
                <a:ea typeface="Avenir Book"/>
                <a:cs typeface="Avenir Book"/>
                <a:sym typeface="Avenir Book"/>
              </a:defRPr>
            </a:pPr>
            <a:r>
              <a:rPr kumimoji="0" sz="6000" b="0" i="0" u="none" strike="noStrike" kern="0" cap="none" spc="0" normalizeH="0" baseline="0" noProof="0">
                <a:ln>
                  <a:noFill/>
                </a:ln>
                <a:solidFill>
                  <a:srgbClr val="202124"/>
                </a:solidFill>
                <a:effectLst/>
                <a:uLnTx/>
                <a:uFillTx/>
                <a:latin typeface="Avenir Book"/>
                <a:sym typeface="Avenir Book"/>
              </a:rPr>
              <a:t>And be one traveler, long I </a:t>
            </a:r>
            <a:r>
              <a:rPr kumimoji="0" sz="6000" b="0" i="0" u="none" strike="noStrike" kern="0" cap="none" spc="0" normalizeH="0" baseline="0" noProof="0">
                <a:ln>
                  <a:noFill/>
                </a:ln>
                <a:solidFill>
                  <a:srgbClr val="FF644E">
                    <a:hueOff val="-82419"/>
                    <a:satOff val="-9513"/>
                    <a:lumOff val="-16343"/>
                  </a:srgbClr>
                </a:solidFill>
                <a:effectLst/>
                <a:uLnTx/>
                <a:uFillTx/>
                <a:latin typeface="Avenir Heavy"/>
                <a:ea typeface="Avenir Heavy"/>
                <a:cs typeface="Avenir Heavy"/>
                <a:sym typeface="Avenir Heavy"/>
              </a:rPr>
              <a:t>stood</a:t>
            </a:r>
          </a:p>
          <a:p>
            <a:pPr marL="0" marR="0" lvl="0" indent="0" algn="l" defTabSz="457200"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And looked down as far as I </a:t>
            </a:r>
            <a:r>
              <a:rPr kumimoji="0" sz="6000" b="0" i="0" u="none" strike="noStrike" kern="0" cap="none" spc="0" normalizeH="0" baseline="0" noProof="0">
                <a:ln>
                  <a:noFill/>
                </a:ln>
                <a:solidFill>
                  <a:srgbClr val="FF644E">
                    <a:hueOff val="-82419"/>
                    <a:satOff val="-9513"/>
                    <a:lumOff val="-16343"/>
                  </a:srgbClr>
                </a:solidFill>
                <a:effectLst/>
                <a:uLnTx/>
                <a:uFillTx/>
                <a:latin typeface="Avenir Heavy"/>
                <a:ea typeface="Avenir Heavy"/>
                <a:cs typeface="Avenir Heavy"/>
                <a:sym typeface="Avenir Heavy"/>
              </a:rPr>
              <a:t>could</a:t>
            </a:r>
          </a:p>
          <a:p>
            <a:pPr marL="0" marR="0" lvl="0" indent="0" algn="l" defTabSz="457200"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To where it bent in the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undergrowth</a:t>
            </a:r>
            <a:r>
              <a:rPr kumimoji="0" sz="6000" b="0" i="0" u="none" strike="noStrike" kern="0" cap="none" spc="0" normalizeH="0" baseline="0" noProof="0">
                <a:ln>
                  <a:noFill/>
                </a:ln>
                <a:solidFill>
                  <a:srgbClr val="000000"/>
                </a:solidFill>
                <a:effectLst/>
                <a:uLnTx/>
                <a:uFillTx/>
                <a:latin typeface="Avenir Book"/>
                <a:sym typeface="Avenir Book"/>
              </a:rPr>
              <a:t>;</a:t>
            </a:r>
          </a:p>
        </p:txBody>
      </p:sp>
      <p:sp>
        <p:nvSpPr>
          <p:cNvPr id="1554" name="Robert Frost, Road Not Taken"/>
          <p:cNvSpPr txBox="1"/>
          <p:nvPr/>
        </p:nvSpPr>
        <p:spPr>
          <a:xfrm>
            <a:off x="8755955" y="12640102"/>
            <a:ext cx="6872090" cy="6564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sz="4000" b="0"/>
            </a:pPr>
            <a:r>
              <a:rPr kumimoji="0" sz="4000" b="0" i="0" u="none" strike="noStrike" kern="0" cap="none" spc="0" normalizeH="0" baseline="0" noProof="0">
                <a:ln>
                  <a:noFill/>
                </a:ln>
                <a:solidFill>
                  <a:srgbClr val="000000"/>
                </a:solidFill>
                <a:effectLst/>
                <a:uLnTx/>
                <a:uFillTx/>
                <a:latin typeface="Arial"/>
                <a:cs typeface="Arial"/>
                <a:sym typeface="Arial"/>
              </a:rPr>
              <a:t>Robert Frost, </a:t>
            </a:r>
            <a:r>
              <a:rPr kumimoji="0" sz="4000" b="0" i="1" u="none" strike="noStrike" kern="0" cap="none" spc="0" normalizeH="0" baseline="0" noProof="0">
                <a:ln>
                  <a:noFill/>
                </a:ln>
                <a:solidFill>
                  <a:srgbClr val="000000"/>
                </a:solidFill>
                <a:effectLst/>
                <a:uLnTx/>
                <a:uFillTx/>
                <a:latin typeface="Arial"/>
                <a:cs typeface="Arial"/>
                <a:sym typeface="Arial"/>
              </a:rPr>
              <a:t>Road Not Taken</a:t>
            </a:r>
          </a:p>
        </p:txBody>
      </p:sp>
      <p:sp>
        <p:nvSpPr>
          <p:cNvPr id="2" name="TextBox 1">
            <a:extLst>
              <a:ext uri="{FF2B5EF4-FFF2-40B4-BE49-F238E27FC236}">
                <a16:creationId xmlns:a16="http://schemas.microsoft.com/office/drawing/2014/main" id="{92CB9B2C-F46A-8A56-7F31-BA9B99D0FB7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8" name="Wondering"/>
          <p:cNvSpPr txBox="1"/>
          <p:nvPr/>
        </p:nvSpPr>
        <p:spPr>
          <a:xfrm>
            <a:off x="4524928" y="11985735"/>
            <a:ext cx="2012062"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559" name="if"/>
          <p:cNvSpPr txBox="1"/>
          <p:nvPr/>
        </p:nvSpPr>
        <p:spPr>
          <a:xfrm>
            <a:off x="6609463" y="11814285"/>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560" name="she"/>
          <p:cNvSpPr txBox="1"/>
          <p:nvPr/>
        </p:nvSpPr>
        <p:spPr>
          <a:xfrm>
            <a:off x="7877252" y="11814285"/>
            <a:ext cx="10909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561" name="had"/>
          <p:cNvSpPr txBox="1"/>
          <p:nvPr/>
        </p:nvSpPr>
        <p:spPr>
          <a:xfrm>
            <a:off x="9385419" y="11814285"/>
            <a:ext cx="118491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562" name="changed"/>
          <p:cNvSpPr txBox="1"/>
          <p:nvPr/>
        </p:nvSpPr>
        <p:spPr>
          <a:xfrm>
            <a:off x="10670592" y="11941285"/>
            <a:ext cx="1843850" cy="711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563" name="at"/>
          <p:cNvSpPr txBox="1"/>
          <p:nvPr/>
        </p:nvSpPr>
        <p:spPr>
          <a:xfrm>
            <a:off x="12636713" y="11814285"/>
            <a:ext cx="65468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564" name="all"/>
          <p:cNvSpPr txBox="1"/>
          <p:nvPr/>
        </p:nvSpPr>
        <p:spPr>
          <a:xfrm>
            <a:off x="14196086" y="11814285"/>
            <a:ext cx="74866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565" name="if"/>
          <p:cNvSpPr txBox="1"/>
          <p:nvPr/>
        </p:nvSpPr>
        <p:spPr>
          <a:xfrm>
            <a:off x="15849440" y="11814285"/>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566" name="her"/>
          <p:cNvSpPr txBox="1"/>
          <p:nvPr/>
        </p:nvSpPr>
        <p:spPr>
          <a:xfrm>
            <a:off x="16959930" y="11814285"/>
            <a:ext cx="103124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567" name="still"/>
          <p:cNvSpPr txBox="1"/>
          <p:nvPr/>
        </p:nvSpPr>
        <p:spPr>
          <a:xfrm>
            <a:off x="21583211" y="11814285"/>
            <a:ext cx="10528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568" name="hair"/>
          <p:cNvSpPr txBox="1"/>
          <p:nvPr/>
        </p:nvSpPr>
        <p:spPr>
          <a:xfrm>
            <a:off x="18393001" y="11814285"/>
            <a:ext cx="11601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569" name="was"/>
          <p:cNvSpPr txBox="1"/>
          <p:nvPr/>
        </p:nvSpPr>
        <p:spPr>
          <a:xfrm>
            <a:off x="19981757" y="11814285"/>
            <a:ext cx="11728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570" name="bed"/>
          <p:cNvSpPr txBox="1"/>
          <p:nvPr/>
        </p:nvSpPr>
        <p:spPr>
          <a:xfrm>
            <a:off x="3209125" y="11814285"/>
            <a:ext cx="12433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571" name="in"/>
          <p:cNvSpPr txBox="1"/>
          <p:nvPr/>
        </p:nvSpPr>
        <p:spPr>
          <a:xfrm>
            <a:off x="2061907" y="11814285"/>
            <a:ext cx="6197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586" name="Group"/>
          <p:cNvGrpSpPr/>
          <p:nvPr/>
        </p:nvGrpSpPr>
        <p:grpSpPr>
          <a:xfrm>
            <a:off x="2285999" y="10804387"/>
            <a:ext cx="19812003" cy="965201"/>
            <a:chOff x="0" y="0"/>
            <a:chExt cx="19812001" cy="965199"/>
          </a:xfrm>
        </p:grpSpPr>
        <p:sp>
          <p:nvSpPr>
            <p:cNvPr id="157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01" name="Group"/>
          <p:cNvGrpSpPr/>
          <p:nvPr/>
        </p:nvGrpSpPr>
        <p:grpSpPr>
          <a:xfrm>
            <a:off x="2285999" y="9026387"/>
            <a:ext cx="19812003" cy="965201"/>
            <a:chOff x="0" y="0"/>
            <a:chExt cx="19812001" cy="965199"/>
          </a:xfrm>
        </p:grpSpPr>
        <p:sp>
          <p:nvSpPr>
            <p:cNvPr id="158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0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602" name="attention"/>
          <p:cNvSpPr/>
          <p:nvPr/>
        </p:nvSpPr>
        <p:spPr>
          <a:xfrm>
            <a:off x="1586700" y="9691534"/>
            <a:ext cx="21210600" cy="1493261"/>
          </a:xfrm>
          <a:prstGeom prst="roundRect">
            <a:avLst>
              <a:gd name="adj" fmla="val 36176"/>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1603" name="0"/>
          <p:cNvSpPr txBox="1"/>
          <p:nvPr/>
        </p:nvSpPr>
        <p:spPr>
          <a:xfrm>
            <a:off x="2048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04" name="bed"/>
          <p:cNvSpPr txBox="1"/>
          <p:nvPr/>
        </p:nvSpPr>
        <p:spPr>
          <a:xfrm>
            <a:off x="3229355" y="7969842"/>
            <a:ext cx="127889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bed</a:t>
            </a:r>
          </a:p>
        </p:txBody>
      </p:sp>
      <p:sp>
        <p:nvSpPr>
          <p:cNvPr id="1605" name="0"/>
          <p:cNvSpPr txBox="1"/>
          <p:nvPr/>
        </p:nvSpPr>
        <p:spPr>
          <a:xfrm>
            <a:off x="5096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06" name="0"/>
          <p:cNvSpPr txBox="1"/>
          <p:nvPr/>
        </p:nvSpPr>
        <p:spPr>
          <a:xfrm>
            <a:off x="6620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07" name="0"/>
          <p:cNvSpPr txBox="1"/>
          <p:nvPr/>
        </p:nvSpPr>
        <p:spPr>
          <a:xfrm>
            <a:off x="8144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08" name="0"/>
          <p:cNvSpPr txBox="1"/>
          <p:nvPr/>
        </p:nvSpPr>
        <p:spPr>
          <a:xfrm>
            <a:off x="9668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09" name="0"/>
          <p:cNvSpPr txBox="1"/>
          <p:nvPr/>
        </p:nvSpPr>
        <p:spPr>
          <a:xfrm>
            <a:off x="11192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10" name="0"/>
          <p:cNvSpPr txBox="1"/>
          <p:nvPr/>
        </p:nvSpPr>
        <p:spPr>
          <a:xfrm>
            <a:off x="12716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11" name="0"/>
          <p:cNvSpPr txBox="1"/>
          <p:nvPr/>
        </p:nvSpPr>
        <p:spPr>
          <a:xfrm>
            <a:off x="14240256"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12" name="0"/>
          <p:cNvSpPr txBox="1"/>
          <p:nvPr/>
        </p:nvSpPr>
        <p:spPr>
          <a:xfrm>
            <a:off x="15764256"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13" name="0"/>
          <p:cNvSpPr txBox="1"/>
          <p:nvPr/>
        </p:nvSpPr>
        <p:spPr>
          <a:xfrm>
            <a:off x="17288256"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14" name="hair"/>
          <p:cNvSpPr txBox="1"/>
          <p:nvPr/>
        </p:nvSpPr>
        <p:spPr>
          <a:xfrm>
            <a:off x="18429986" y="7969842"/>
            <a:ext cx="123190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hair</a:t>
            </a:r>
          </a:p>
        </p:txBody>
      </p:sp>
      <p:sp>
        <p:nvSpPr>
          <p:cNvPr id="1615" name="was"/>
          <p:cNvSpPr txBox="1"/>
          <p:nvPr/>
        </p:nvSpPr>
        <p:spPr>
          <a:xfrm>
            <a:off x="19949224" y="7946887"/>
            <a:ext cx="124269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was</a:t>
            </a:r>
          </a:p>
        </p:txBody>
      </p:sp>
      <p:grpSp>
        <p:nvGrpSpPr>
          <p:cNvPr id="1634" name="Group"/>
          <p:cNvGrpSpPr/>
          <p:nvPr/>
        </p:nvGrpSpPr>
        <p:grpSpPr>
          <a:xfrm>
            <a:off x="1586700" y="2999527"/>
            <a:ext cx="21210600" cy="4833061"/>
            <a:chOff x="0" y="0"/>
            <a:chExt cx="21210598" cy="4833060"/>
          </a:xfrm>
        </p:grpSpPr>
        <p:sp>
          <p:nvSpPr>
            <p:cNvPr id="1616" name="Line"/>
            <p:cNvSpPr/>
            <p:nvPr/>
          </p:nvSpPr>
          <p:spPr>
            <a:xfrm flipV="1">
              <a:off x="9843299" y="-1"/>
              <a:ext cx="1" cy="127706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nvGrpSpPr>
            <p:cNvPr id="1633" name="Group"/>
            <p:cNvGrpSpPr/>
            <p:nvPr/>
          </p:nvGrpSpPr>
          <p:grpSpPr>
            <a:xfrm>
              <a:off x="0" y="946332"/>
              <a:ext cx="21210599" cy="3886729"/>
              <a:chOff x="0" y="0"/>
              <a:chExt cx="21210598" cy="3886727"/>
            </a:xfrm>
          </p:grpSpPr>
          <p:grpSp>
            <p:nvGrpSpPr>
              <p:cNvPr id="1631" name="Group"/>
              <p:cNvGrpSpPr/>
              <p:nvPr/>
            </p:nvGrpSpPr>
            <p:grpSpPr>
              <a:xfrm>
                <a:off x="699299" y="2921527"/>
                <a:ext cx="19812002" cy="965201"/>
                <a:chOff x="0" y="0"/>
                <a:chExt cx="19812001" cy="965199"/>
              </a:xfrm>
            </p:grpSpPr>
            <p:sp>
              <p:nvSpPr>
                <p:cNvPr id="161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1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1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3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632" name="next word prediction"/>
              <p:cNvSpPr/>
              <p:nvPr/>
            </p:nvSpPr>
            <p:spPr>
              <a:xfrm>
                <a:off x="0" y="0"/>
                <a:ext cx="21210599" cy="3301935"/>
              </a:xfrm>
              <a:prstGeom prst="roundRect">
                <a:avLst>
                  <a:gd name="adj" fmla="val 16360"/>
                </a:avLst>
              </a:prstGeom>
              <a:solidFill>
                <a:srgbClr val="FFFFFF"/>
              </a:solidFill>
              <a:ln w="38100" cap="flat">
                <a:solidFill>
                  <a:srgbClr val="000000"/>
                </a:solidFill>
                <a:prstDash val="solid"/>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next word prediction</a:t>
                </a:r>
              </a:p>
            </p:txBody>
          </p:sp>
        </p:grpSp>
      </p:grpSp>
      <p:grpSp>
        <p:nvGrpSpPr>
          <p:cNvPr id="1637" name="Group"/>
          <p:cNvGrpSpPr/>
          <p:nvPr/>
        </p:nvGrpSpPr>
        <p:grpSpPr>
          <a:xfrm>
            <a:off x="21107548" y="1067960"/>
            <a:ext cx="3069555" cy="2420219"/>
            <a:chOff x="0" y="0"/>
            <a:chExt cx="3069553" cy="2420217"/>
          </a:xfrm>
        </p:grpSpPr>
        <p:sp>
          <p:nvSpPr>
            <p:cNvPr id="1635" name="Train"/>
            <p:cNvSpPr txBox="1"/>
            <p:nvPr/>
          </p:nvSpPr>
          <p:spPr>
            <a:xfrm>
              <a:off x="395906" y="-1"/>
              <a:ext cx="2673648" cy="1236763"/>
            </a:xfrm>
            <a:prstGeom prst="rect">
              <a:avLst/>
            </a:prstGeom>
            <a:noFill/>
            <a:ln w="12700" cap="flat">
              <a:noFill/>
              <a:miter lim="400000"/>
            </a:ln>
            <a:effectLst>
              <a:outerShdw blurRad="63500" dist="78226" dir="2700000" rotWithShape="0">
                <a:srgbClr val="000000">
                  <a:alpha val="50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8000" b="0">
                  <a:solidFill>
                    <a:srgbClr val="0433FF"/>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0433FF"/>
                  </a:solidFill>
                  <a:effectLst/>
                  <a:uLnTx/>
                  <a:uFillTx/>
                  <a:latin typeface="Arial"/>
                  <a:cs typeface="Arial"/>
                  <a:sym typeface="Arial"/>
                </a:rPr>
                <a:t>Train </a:t>
              </a:r>
            </a:p>
          </p:txBody>
        </p:sp>
        <p:sp>
          <p:nvSpPr>
            <p:cNvPr id="1636" name="Line"/>
            <p:cNvSpPr/>
            <p:nvPr/>
          </p:nvSpPr>
          <p:spPr>
            <a:xfrm flipH="1">
              <a:off x="-1" y="1186228"/>
              <a:ext cx="1233990" cy="1233990"/>
            </a:xfrm>
            <a:prstGeom prst="line">
              <a:avLst/>
            </a:prstGeom>
            <a:noFill/>
            <a:ln w="127000" cap="flat">
              <a:solidFill>
                <a:srgbClr val="0433FF"/>
              </a:solidFill>
              <a:prstDash val="solid"/>
              <a:miter lim="400000"/>
              <a:tailEnd type="triangle" w="med" len="med"/>
            </a:ln>
            <a:effectLst>
              <a:outerShdw blurRad="63500" dist="78226" rotWithShape="0">
                <a:srgbClr val="000000">
                  <a:alpha val="50000"/>
                </a:srgbClr>
              </a:outerShdw>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638" name="Rounded Rectangle"/>
          <p:cNvSpPr/>
          <p:nvPr/>
        </p:nvSpPr>
        <p:spPr>
          <a:xfrm>
            <a:off x="749548" y="3681612"/>
            <a:ext cx="22884904" cy="7691441"/>
          </a:xfrm>
          <a:prstGeom prst="roundRect">
            <a:avLst>
              <a:gd name="adj" fmla="val 2477"/>
            </a:avLst>
          </a:prstGeom>
          <a:ln w="1270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9" name="red"/>
          <p:cNvSpPr txBox="1"/>
          <p:nvPr/>
        </p:nvSpPr>
        <p:spPr>
          <a:xfrm>
            <a:off x="10428350" y="1378601"/>
            <a:ext cx="1995171" cy="184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1640" name="still"/>
          <p:cNvSpPr txBox="1"/>
          <p:nvPr/>
        </p:nvSpPr>
        <p:spPr>
          <a:xfrm>
            <a:off x="21479254" y="7969477"/>
            <a:ext cx="113982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still</a:t>
            </a:r>
          </a:p>
        </p:txBody>
      </p:sp>
      <p:sp>
        <p:nvSpPr>
          <p:cNvPr id="2" name="TextBox 1">
            <a:extLst>
              <a:ext uri="{FF2B5EF4-FFF2-40B4-BE49-F238E27FC236}">
                <a16:creationId xmlns:a16="http://schemas.microsoft.com/office/drawing/2014/main" id="{8C902EE9-C8EC-1573-69A4-0BBF99178DF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4" name="Wondering"/>
          <p:cNvSpPr txBox="1"/>
          <p:nvPr/>
        </p:nvSpPr>
        <p:spPr>
          <a:xfrm>
            <a:off x="4524928" y="11985735"/>
            <a:ext cx="2012062"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645" name="if"/>
          <p:cNvSpPr txBox="1"/>
          <p:nvPr/>
        </p:nvSpPr>
        <p:spPr>
          <a:xfrm>
            <a:off x="6609463" y="11814285"/>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646" name="she"/>
          <p:cNvSpPr txBox="1"/>
          <p:nvPr/>
        </p:nvSpPr>
        <p:spPr>
          <a:xfrm>
            <a:off x="7877252" y="11814285"/>
            <a:ext cx="10909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647" name="had"/>
          <p:cNvSpPr txBox="1"/>
          <p:nvPr/>
        </p:nvSpPr>
        <p:spPr>
          <a:xfrm>
            <a:off x="9385419" y="11814285"/>
            <a:ext cx="118491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648" name="changed"/>
          <p:cNvSpPr txBox="1"/>
          <p:nvPr/>
        </p:nvSpPr>
        <p:spPr>
          <a:xfrm>
            <a:off x="10670592" y="11941285"/>
            <a:ext cx="1843850" cy="711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649" name="at"/>
          <p:cNvSpPr txBox="1"/>
          <p:nvPr/>
        </p:nvSpPr>
        <p:spPr>
          <a:xfrm>
            <a:off x="12636713" y="11814285"/>
            <a:ext cx="65468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650" name="all"/>
          <p:cNvSpPr txBox="1"/>
          <p:nvPr/>
        </p:nvSpPr>
        <p:spPr>
          <a:xfrm>
            <a:off x="14196086" y="11814285"/>
            <a:ext cx="74866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651" name="if"/>
          <p:cNvSpPr txBox="1"/>
          <p:nvPr/>
        </p:nvSpPr>
        <p:spPr>
          <a:xfrm>
            <a:off x="15849440" y="11814285"/>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652" name="her"/>
          <p:cNvSpPr txBox="1"/>
          <p:nvPr/>
        </p:nvSpPr>
        <p:spPr>
          <a:xfrm>
            <a:off x="16959930" y="11814285"/>
            <a:ext cx="103124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653" name="still"/>
          <p:cNvSpPr txBox="1"/>
          <p:nvPr/>
        </p:nvSpPr>
        <p:spPr>
          <a:xfrm>
            <a:off x="21583211" y="11814285"/>
            <a:ext cx="10528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654" name="hair"/>
          <p:cNvSpPr txBox="1"/>
          <p:nvPr/>
        </p:nvSpPr>
        <p:spPr>
          <a:xfrm>
            <a:off x="18393001" y="11814285"/>
            <a:ext cx="11601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655" name="was"/>
          <p:cNvSpPr txBox="1"/>
          <p:nvPr/>
        </p:nvSpPr>
        <p:spPr>
          <a:xfrm>
            <a:off x="19981757" y="11814285"/>
            <a:ext cx="11728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656" name="bed"/>
          <p:cNvSpPr txBox="1"/>
          <p:nvPr/>
        </p:nvSpPr>
        <p:spPr>
          <a:xfrm>
            <a:off x="3209125" y="11814285"/>
            <a:ext cx="12433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657" name="in"/>
          <p:cNvSpPr txBox="1"/>
          <p:nvPr/>
        </p:nvSpPr>
        <p:spPr>
          <a:xfrm>
            <a:off x="2061907" y="11814285"/>
            <a:ext cx="6197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672" name="Group"/>
          <p:cNvGrpSpPr/>
          <p:nvPr/>
        </p:nvGrpSpPr>
        <p:grpSpPr>
          <a:xfrm>
            <a:off x="2285999" y="10804387"/>
            <a:ext cx="19812003" cy="965201"/>
            <a:chOff x="0" y="0"/>
            <a:chExt cx="19812001" cy="965199"/>
          </a:xfrm>
        </p:grpSpPr>
        <p:sp>
          <p:nvSpPr>
            <p:cNvPr id="1658"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59"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0"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1"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2"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3"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4"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5"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6"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7"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8"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9"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0"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1"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7" name="Group"/>
          <p:cNvGrpSpPr/>
          <p:nvPr/>
        </p:nvGrpSpPr>
        <p:grpSpPr>
          <a:xfrm>
            <a:off x="2285999" y="9026387"/>
            <a:ext cx="19812003" cy="965201"/>
            <a:chOff x="0" y="0"/>
            <a:chExt cx="19812001" cy="965199"/>
          </a:xfrm>
        </p:grpSpPr>
        <p:sp>
          <p:nvSpPr>
            <p:cNvPr id="1673"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4"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5"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6"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7"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8"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9"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0"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1"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2"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3"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4"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5"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6"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688" name="attention"/>
          <p:cNvSpPr/>
          <p:nvPr/>
        </p:nvSpPr>
        <p:spPr>
          <a:xfrm>
            <a:off x="1586700" y="9691534"/>
            <a:ext cx="21210600" cy="1493261"/>
          </a:xfrm>
          <a:prstGeom prst="roundRect">
            <a:avLst>
              <a:gd name="adj" fmla="val 36176"/>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1689" name="0"/>
          <p:cNvSpPr txBox="1"/>
          <p:nvPr/>
        </p:nvSpPr>
        <p:spPr>
          <a:xfrm>
            <a:off x="2048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0" name="bed"/>
          <p:cNvSpPr txBox="1"/>
          <p:nvPr/>
        </p:nvSpPr>
        <p:spPr>
          <a:xfrm>
            <a:off x="3229355" y="7969842"/>
            <a:ext cx="127889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bed</a:t>
            </a:r>
          </a:p>
        </p:txBody>
      </p:sp>
      <p:sp>
        <p:nvSpPr>
          <p:cNvPr id="1691" name="0"/>
          <p:cNvSpPr txBox="1"/>
          <p:nvPr/>
        </p:nvSpPr>
        <p:spPr>
          <a:xfrm>
            <a:off x="5096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2" name="0"/>
          <p:cNvSpPr txBox="1"/>
          <p:nvPr/>
        </p:nvSpPr>
        <p:spPr>
          <a:xfrm>
            <a:off x="6620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3" name="0"/>
          <p:cNvSpPr txBox="1"/>
          <p:nvPr/>
        </p:nvSpPr>
        <p:spPr>
          <a:xfrm>
            <a:off x="8144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4" name="0"/>
          <p:cNvSpPr txBox="1"/>
          <p:nvPr/>
        </p:nvSpPr>
        <p:spPr>
          <a:xfrm>
            <a:off x="9668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5" name="0"/>
          <p:cNvSpPr txBox="1"/>
          <p:nvPr/>
        </p:nvSpPr>
        <p:spPr>
          <a:xfrm>
            <a:off x="11192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6" name="0"/>
          <p:cNvSpPr txBox="1"/>
          <p:nvPr/>
        </p:nvSpPr>
        <p:spPr>
          <a:xfrm>
            <a:off x="12716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7" name="0"/>
          <p:cNvSpPr txBox="1"/>
          <p:nvPr/>
        </p:nvSpPr>
        <p:spPr>
          <a:xfrm>
            <a:off x="14240256"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8" name="0"/>
          <p:cNvSpPr txBox="1"/>
          <p:nvPr/>
        </p:nvSpPr>
        <p:spPr>
          <a:xfrm>
            <a:off x="15764256"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9" name="0"/>
          <p:cNvSpPr txBox="1"/>
          <p:nvPr/>
        </p:nvSpPr>
        <p:spPr>
          <a:xfrm>
            <a:off x="17288256"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00" name="hair"/>
          <p:cNvSpPr txBox="1"/>
          <p:nvPr/>
        </p:nvSpPr>
        <p:spPr>
          <a:xfrm>
            <a:off x="18429986" y="7969842"/>
            <a:ext cx="123190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hair</a:t>
            </a:r>
          </a:p>
        </p:txBody>
      </p:sp>
      <p:sp>
        <p:nvSpPr>
          <p:cNvPr id="1701" name="was"/>
          <p:cNvSpPr txBox="1"/>
          <p:nvPr/>
        </p:nvSpPr>
        <p:spPr>
          <a:xfrm>
            <a:off x="19949224" y="7946887"/>
            <a:ext cx="124269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was</a:t>
            </a:r>
          </a:p>
        </p:txBody>
      </p:sp>
      <p:grpSp>
        <p:nvGrpSpPr>
          <p:cNvPr id="1720" name="Group"/>
          <p:cNvGrpSpPr/>
          <p:nvPr/>
        </p:nvGrpSpPr>
        <p:grpSpPr>
          <a:xfrm>
            <a:off x="1586700" y="2999527"/>
            <a:ext cx="21210600" cy="4833061"/>
            <a:chOff x="0" y="0"/>
            <a:chExt cx="21210598" cy="4833060"/>
          </a:xfrm>
        </p:grpSpPr>
        <p:sp>
          <p:nvSpPr>
            <p:cNvPr id="1702" name="Line"/>
            <p:cNvSpPr/>
            <p:nvPr/>
          </p:nvSpPr>
          <p:spPr>
            <a:xfrm flipV="1">
              <a:off x="9843299" y="-1"/>
              <a:ext cx="1" cy="127706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nvGrpSpPr>
            <p:cNvPr id="1719" name="Group"/>
            <p:cNvGrpSpPr/>
            <p:nvPr/>
          </p:nvGrpSpPr>
          <p:grpSpPr>
            <a:xfrm>
              <a:off x="0" y="946332"/>
              <a:ext cx="21210599" cy="3886729"/>
              <a:chOff x="0" y="0"/>
              <a:chExt cx="21210598" cy="3886727"/>
            </a:xfrm>
          </p:grpSpPr>
          <p:grpSp>
            <p:nvGrpSpPr>
              <p:cNvPr id="1717" name="Group"/>
              <p:cNvGrpSpPr/>
              <p:nvPr/>
            </p:nvGrpSpPr>
            <p:grpSpPr>
              <a:xfrm>
                <a:off x="699299" y="2921527"/>
                <a:ext cx="19812002" cy="965201"/>
                <a:chOff x="0" y="0"/>
                <a:chExt cx="19812001" cy="965199"/>
              </a:xfrm>
            </p:grpSpPr>
            <p:sp>
              <p:nvSpPr>
                <p:cNvPr id="1703"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4"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5"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6"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7"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8"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9"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0"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1"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2"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3"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4"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5"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6"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718" name="next word prediction"/>
              <p:cNvSpPr/>
              <p:nvPr/>
            </p:nvSpPr>
            <p:spPr>
              <a:xfrm>
                <a:off x="0" y="0"/>
                <a:ext cx="21210599" cy="3301935"/>
              </a:xfrm>
              <a:prstGeom prst="roundRect">
                <a:avLst>
                  <a:gd name="adj" fmla="val 16360"/>
                </a:avLst>
              </a:prstGeom>
              <a:solidFill>
                <a:srgbClr val="FFFFFF"/>
              </a:solidFill>
              <a:ln w="38100" cap="flat">
                <a:solidFill>
                  <a:srgbClr val="000000"/>
                </a:solidFill>
                <a:prstDash val="solid"/>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next word prediction</a:t>
                </a:r>
              </a:p>
            </p:txBody>
          </p:sp>
        </p:grpSp>
      </p:grpSp>
      <p:grpSp>
        <p:nvGrpSpPr>
          <p:cNvPr id="1723" name="Group"/>
          <p:cNvGrpSpPr/>
          <p:nvPr/>
        </p:nvGrpSpPr>
        <p:grpSpPr>
          <a:xfrm>
            <a:off x="21107548" y="1067960"/>
            <a:ext cx="3069555" cy="2420219"/>
            <a:chOff x="0" y="0"/>
            <a:chExt cx="3069553" cy="2420217"/>
          </a:xfrm>
        </p:grpSpPr>
        <p:sp>
          <p:nvSpPr>
            <p:cNvPr id="1721" name="Train"/>
            <p:cNvSpPr txBox="1"/>
            <p:nvPr/>
          </p:nvSpPr>
          <p:spPr>
            <a:xfrm>
              <a:off x="395906" y="-1"/>
              <a:ext cx="2673648" cy="1236763"/>
            </a:xfrm>
            <a:prstGeom prst="rect">
              <a:avLst/>
            </a:prstGeom>
            <a:noFill/>
            <a:ln w="12700" cap="flat">
              <a:noFill/>
              <a:miter lim="400000"/>
            </a:ln>
            <a:effectLst>
              <a:outerShdw blurRad="63500" dist="78226" dir="2700000" rotWithShape="0">
                <a:srgbClr val="000000">
                  <a:alpha val="50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8000" b="0">
                  <a:solidFill>
                    <a:srgbClr val="0433FF"/>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0433FF"/>
                  </a:solidFill>
                  <a:effectLst/>
                  <a:uLnTx/>
                  <a:uFillTx/>
                  <a:latin typeface="Arial"/>
                  <a:cs typeface="Arial"/>
                  <a:sym typeface="Arial"/>
                </a:rPr>
                <a:t>Train </a:t>
              </a:r>
            </a:p>
          </p:txBody>
        </p:sp>
        <p:sp>
          <p:nvSpPr>
            <p:cNvPr id="1722" name="Line"/>
            <p:cNvSpPr/>
            <p:nvPr/>
          </p:nvSpPr>
          <p:spPr>
            <a:xfrm flipH="1">
              <a:off x="-1" y="1186228"/>
              <a:ext cx="1233990" cy="1233990"/>
            </a:xfrm>
            <a:prstGeom prst="line">
              <a:avLst/>
            </a:prstGeom>
            <a:noFill/>
            <a:ln w="127000" cap="flat">
              <a:solidFill>
                <a:srgbClr val="0433FF"/>
              </a:solidFill>
              <a:prstDash val="solid"/>
              <a:miter lim="400000"/>
              <a:tailEnd type="triangle" w="med" len="med"/>
            </a:ln>
            <a:effectLst>
              <a:outerShdw blurRad="63500" dist="78226" rotWithShape="0">
                <a:srgbClr val="000000">
                  <a:alpha val="50000"/>
                </a:srgbClr>
              </a:outerShdw>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724" name="Rounded Rectangle"/>
          <p:cNvSpPr/>
          <p:nvPr/>
        </p:nvSpPr>
        <p:spPr>
          <a:xfrm>
            <a:off x="749548" y="3681612"/>
            <a:ext cx="22884904" cy="7691441"/>
          </a:xfrm>
          <a:prstGeom prst="roundRect">
            <a:avLst>
              <a:gd name="adj" fmla="val 2477"/>
            </a:avLst>
          </a:prstGeom>
          <a:ln w="1270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5" name="brown"/>
          <p:cNvSpPr txBox="1"/>
          <p:nvPr/>
        </p:nvSpPr>
        <p:spPr>
          <a:xfrm>
            <a:off x="9539350" y="1378601"/>
            <a:ext cx="3665221" cy="184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brown</a:t>
            </a:r>
          </a:p>
        </p:txBody>
      </p:sp>
      <p:sp>
        <p:nvSpPr>
          <p:cNvPr id="1726" name="still"/>
          <p:cNvSpPr txBox="1"/>
          <p:nvPr/>
        </p:nvSpPr>
        <p:spPr>
          <a:xfrm>
            <a:off x="21479254" y="7969477"/>
            <a:ext cx="113982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still</a:t>
            </a:r>
          </a:p>
        </p:txBody>
      </p:sp>
      <p:sp>
        <p:nvSpPr>
          <p:cNvPr id="2" name="TextBox 1">
            <a:extLst>
              <a:ext uri="{FF2B5EF4-FFF2-40B4-BE49-F238E27FC236}">
                <a16:creationId xmlns:a16="http://schemas.microsoft.com/office/drawing/2014/main" id="{B6F6FC6F-9CFE-EEA1-9A99-E43379837C3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 name="Wondering"/>
          <p:cNvSpPr txBox="1"/>
          <p:nvPr/>
        </p:nvSpPr>
        <p:spPr>
          <a:xfrm>
            <a:off x="4524928" y="11985735"/>
            <a:ext cx="2012062" cy="622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731" name="if"/>
          <p:cNvSpPr txBox="1"/>
          <p:nvPr/>
        </p:nvSpPr>
        <p:spPr>
          <a:xfrm>
            <a:off x="6609463" y="11814285"/>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732" name="she"/>
          <p:cNvSpPr txBox="1"/>
          <p:nvPr/>
        </p:nvSpPr>
        <p:spPr>
          <a:xfrm>
            <a:off x="7877252" y="11814285"/>
            <a:ext cx="10909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733" name="had"/>
          <p:cNvSpPr txBox="1"/>
          <p:nvPr/>
        </p:nvSpPr>
        <p:spPr>
          <a:xfrm>
            <a:off x="9385419" y="11814285"/>
            <a:ext cx="118491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734" name="changed"/>
          <p:cNvSpPr txBox="1"/>
          <p:nvPr/>
        </p:nvSpPr>
        <p:spPr>
          <a:xfrm>
            <a:off x="10670592" y="11941285"/>
            <a:ext cx="1843850" cy="711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735" name="at"/>
          <p:cNvSpPr txBox="1"/>
          <p:nvPr/>
        </p:nvSpPr>
        <p:spPr>
          <a:xfrm>
            <a:off x="12636713" y="11814285"/>
            <a:ext cx="65468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736" name="all"/>
          <p:cNvSpPr txBox="1"/>
          <p:nvPr/>
        </p:nvSpPr>
        <p:spPr>
          <a:xfrm>
            <a:off x="14196086" y="11814285"/>
            <a:ext cx="74866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737" name="if"/>
          <p:cNvSpPr txBox="1"/>
          <p:nvPr/>
        </p:nvSpPr>
        <p:spPr>
          <a:xfrm>
            <a:off x="15849440" y="11814285"/>
            <a:ext cx="4546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738" name="her"/>
          <p:cNvSpPr txBox="1"/>
          <p:nvPr/>
        </p:nvSpPr>
        <p:spPr>
          <a:xfrm>
            <a:off x="16959930" y="11814285"/>
            <a:ext cx="103124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739" name="still"/>
          <p:cNvSpPr txBox="1"/>
          <p:nvPr/>
        </p:nvSpPr>
        <p:spPr>
          <a:xfrm>
            <a:off x="21583211" y="11814285"/>
            <a:ext cx="10528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740" name="hair"/>
          <p:cNvSpPr txBox="1"/>
          <p:nvPr/>
        </p:nvSpPr>
        <p:spPr>
          <a:xfrm>
            <a:off x="18393001" y="11814285"/>
            <a:ext cx="11601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741" name="was"/>
          <p:cNvSpPr txBox="1"/>
          <p:nvPr/>
        </p:nvSpPr>
        <p:spPr>
          <a:xfrm>
            <a:off x="19981757" y="11814285"/>
            <a:ext cx="117284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742" name="bed"/>
          <p:cNvSpPr txBox="1"/>
          <p:nvPr/>
        </p:nvSpPr>
        <p:spPr>
          <a:xfrm>
            <a:off x="3209125" y="11814285"/>
            <a:ext cx="12433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743" name="in"/>
          <p:cNvSpPr txBox="1"/>
          <p:nvPr/>
        </p:nvSpPr>
        <p:spPr>
          <a:xfrm>
            <a:off x="2061907" y="11814285"/>
            <a:ext cx="6197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758" name="Group"/>
          <p:cNvGrpSpPr/>
          <p:nvPr/>
        </p:nvGrpSpPr>
        <p:grpSpPr>
          <a:xfrm>
            <a:off x="2285999" y="10804387"/>
            <a:ext cx="19812003" cy="965201"/>
            <a:chOff x="0" y="0"/>
            <a:chExt cx="19812001" cy="965199"/>
          </a:xfrm>
        </p:grpSpPr>
        <p:sp>
          <p:nvSpPr>
            <p:cNvPr id="1744"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45"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46"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47"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48"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49"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0"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1"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2"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3"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4"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5"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6"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7"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3" name="Group"/>
          <p:cNvGrpSpPr/>
          <p:nvPr/>
        </p:nvGrpSpPr>
        <p:grpSpPr>
          <a:xfrm>
            <a:off x="2285999" y="9026387"/>
            <a:ext cx="19812003" cy="965201"/>
            <a:chOff x="0" y="0"/>
            <a:chExt cx="19812001" cy="965199"/>
          </a:xfrm>
        </p:grpSpPr>
        <p:sp>
          <p:nvSpPr>
            <p:cNvPr id="175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7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7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7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774" name="attention"/>
          <p:cNvSpPr/>
          <p:nvPr/>
        </p:nvSpPr>
        <p:spPr>
          <a:xfrm>
            <a:off x="1586700" y="9691534"/>
            <a:ext cx="21210600" cy="1493261"/>
          </a:xfrm>
          <a:prstGeom prst="roundRect">
            <a:avLst>
              <a:gd name="adj" fmla="val 36176"/>
            </a:avLst>
          </a:prstGeom>
          <a:solidFill>
            <a:srgbClr val="FFFFFF"/>
          </a:solidFill>
          <a:ln w="381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1775" name="0"/>
          <p:cNvSpPr txBox="1"/>
          <p:nvPr/>
        </p:nvSpPr>
        <p:spPr>
          <a:xfrm>
            <a:off x="2048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76" name="bed"/>
          <p:cNvSpPr txBox="1"/>
          <p:nvPr/>
        </p:nvSpPr>
        <p:spPr>
          <a:xfrm>
            <a:off x="3229355" y="7969842"/>
            <a:ext cx="127889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chemeClr val="accent3">
                    <a:hueOff val="362282"/>
                    <a:satOff val="31803"/>
                    <a:lumOff val="-18242"/>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61D836">
                    <a:hueOff val="362282"/>
                    <a:satOff val="31803"/>
                    <a:lumOff val="-18242"/>
                  </a:srgbClr>
                </a:solidFill>
                <a:effectLst/>
                <a:uLnTx/>
                <a:uFillTx/>
                <a:latin typeface="Avenir Heavy"/>
                <a:sym typeface="Avenir Heavy"/>
              </a:rPr>
              <a:t>bed</a:t>
            </a:r>
          </a:p>
        </p:txBody>
      </p:sp>
      <p:sp>
        <p:nvSpPr>
          <p:cNvPr id="1777" name="0"/>
          <p:cNvSpPr txBox="1"/>
          <p:nvPr/>
        </p:nvSpPr>
        <p:spPr>
          <a:xfrm>
            <a:off x="5096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78" name="0"/>
          <p:cNvSpPr txBox="1"/>
          <p:nvPr/>
        </p:nvSpPr>
        <p:spPr>
          <a:xfrm>
            <a:off x="6620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79" name="0"/>
          <p:cNvSpPr txBox="1"/>
          <p:nvPr/>
        </p:nvSpPr>
        <p:spPr>
          <a:xfrm>
            <a:off x="8144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0" name="0"/>
          <p:cNvSpPr txBox="1"/>
          <p:nvPr/>
        </p:nvSpPr>
        <p:spPr>
          <a:xfrm>
            <a:off x="9668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1" name="0"/>
          <p:cNvSpPr txBox="1"/>
          <p:nvPr/>
        </p:nvSpPr>
        <p:spPr>
          <a:xfrm>
            <a:off x="11192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2" name="0"/>
          <p:cNvSpPr txBox="1"/>
          <p:nvPr/>
        </p:nvSpPr>
        <p:spPr>
          <a:xfrm>
            <a:off x="12716255"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3" name="0"/>
          <p:cNvSpPr txBox="1"/>
          <p:nvPr/>
        </p:nvSpPr>
        <p:spPr>
          <a:xfrm>
            <a:off x="14240256"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4" name="0"/>
          <p:cNvSpPr txBox="1"/>
          <p:nvPr/>
        </p:nvSpPr>
        <p:spPr>
          <a:xfrm>
            <a:off x="15764256"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5" name="0"/>
          <p:cNvSpPr txBox="1"/>
          <p:nvPr/>
        </p:nvSpPr>
        <p:spPr>
          <a:xfrm>
            <a:off x="17288256" y="7969842"/>
            <a:ext cx="46736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6" name="hair"/>
          <p:cNvSpPr txBox="1"/>
          <p:nvPr/>
        </p:nvSpPr>
        <p:spPr>
          <a:xfrm>
            <a:off x="18429986" y="7969842"/>
            <a:ext cx="123190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Heavy"/>
                <a:sym typeface="Avenir Heavy"/>
              </a:rPr>
              <a:t>hair</a:t>
            </a:r>
          </a:p>
        </p:txBody>
      </p:sp>
      <p:sp>
        <p:nvSpPr>
          <p:cNvPr id="1787" name="was"/>
          <p:cNvSpPr txBox="1"/>
          <p:nvPr/>
        </p:nvSpPr>
        <p:spPr>
          <a:xfrm>
            <a:off x="19949224" y="7946887"/>
            <a:ext cx="124269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Heavy"/>
                <a:sym typeface="Avenir Heavy"/>
              </a:rPr>
              <a:t>was</a:t>
            </a:r>
          </a:p>
        </p:txBody>
      </p:sp>
      <p:grpSp>
        <p:nvGrpSpPr>
          <p:cNvPr id="1806" name="Group"/>
          <p:cNvGrpSpPr/>
          <p:nvPr/>
        </p:nvGrpSpPr>
        <p:grpSpPr>
          <a:xfrm>
            <a:off x="1586700" y="2999527"/>
            <a:ext cx="21210600" cy="4833061"/>
            <a:chOff x="0" y="0"/>
            <a:chExt cx="21210598" cy="4833060"/>
          </a:xfrm>
        </p:grpSpPr>
        <p:sp>
          <p:nvSpPr>
            <p:cNvPr id="1788" name="Line"/>
            <p:cNvSpPr/>
            <p:nvPr/>
          </p:nvSpPr>
          <p:spPr>
            <a:xfrm flipV="1">
              <a:off x="9843299" y="-1"/>
              <a:ext cx="1" cy="127706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nvGrpSpPr>
            <p:cNvPr id="1805" name="Group"/>
            <p:cNvGrpSpPr/>
            <p:nvPr/>
          </p:nvGrpSpPr>
          <p:grpSpPr>
            <a:xfrm>
              <a:off x="0" y="946332"/>
              <a:ext cx="21210599" cy="3886729"/>
              <a:chOff x="0" y="0"/>
              <a:chExt cx="21210598" cy="3886727"/>
            </a:xfrm>
          </p:grpSpPr>
          <p:grpSp>
            <p:nvGrpSpPr>
              <p:cNvPr id="1803" name="Group"/>
              <p:cNvGrpSpPr/>
              <p:nvPr/>
            </p:nvGrpSpPr>
            <p:grpSpPr>
              <a:xfrm>
                <a:off x="699299" y="2921527"/>
                <a:ext cx="19812002" cy="965201"/>
                <a:chOff x="0" y="0"/>
                <a:chExt cx="19812001" cy="965199"/>
              </a:xfrm>
            </p:grpSpPr>
            <p:sp>
              <p:nvSpPr>
                <p:cNvPr id="178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0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0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0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804" name="next word prediction"/>
              <p:cNvSpPr/>
              <p:nvPr/>
            </p:nvSpPr>
            <p:spPr>
              <a:xfrm>
                <a:off x="0" y="0"/>
                <a:ext cx="21210599" cy="3301935"/>
              </a:xfrm>
              <a:prstGeom prst="roundRect">
                <a:avLst>
                  <a:gd name="adj" fmla="val 16360"/>
                </a:avLst>
              </a:prstGeom>
              <a:solidFill>
                <a:srgbClr val="FFFFFF"/>
              </a:solidFill>
              <a:ln w="38100" cap="flat">
                <a:solidFill>
                  <a:srgbClr val="000000"/>
                </a:solidFill>
                <a:prstDash val="solid"/>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next word prediction</a:t>
                </a:r>
              </a:p>
            </p:txBody>
          </p:sp>
        </p:grpSp>
      </p:grpSp>
      <p:grpSp>
        <p:nvGrpSpPr>
          <p:cNvPr id="1809" name="Group"/>
          <p:cNvGrpSpPr/>
          <p:nvPr/>
        </p:nvGrpSpPr>
        <p:grpSpPr>
          <a:xfrm>
            <a:off x="21107548" y="1067960"/>
            <a:ext cx="3069555" cy="2420219"/>
            <a:chOff x="0" y="0"/>
            <a:chExt cx="3069553" cy="2420217"/>
          </a:xfrm>
        </p:grpSpPr>
        <p:sp>
          <p:nvSpPr>
            <p:cNvPr id="1807" name="Train"/>
            <p:cNvSpPr txBox="1"/>
            <p:nvPr/>
          </p:nvSpPr>
          <p:spPr>
            <a:xfrm>
              <a:off x="395906" y="-1"/>
              <a:ext cx="2673648" cy="1236763"/>
            </a:xfrm>
            <a:prstGeom prst="rect">
              <a:avLst/>
            </a:prstGeom>
            <a:noFill/>
            <a:ln w="12700" cap="flat">
              <a:noFill/>
              <a:miter lim="400000"/>
            </a:ln>
            <a:effectLst>
              <a:outerShdw blurRad="63500" dist="78226" dir="2700000" rotWithShape="0">
                <a:srgbClr val="000000">
                  <a:alpha val="50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8000" b="0">
                  <a:solidFill>
                    <a:srgbClr val="0433FF"/>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0433FF"/>
                  </a:solidFill>
                  <a:effectLst/>
                  <a:uLnTx/>
                  <a:uFillTx/>
                  <a:latin typeface="Arial"/>
                  <a:cs typeface="Arial"/>
                  <a:sym typeface="Arial"/>
                </a:rPr>
                <a:t>Train </a:t>
              </a:r>
            </a:p>
          </p:txBody>
        </p:sp>
        <p:sp>
          <p:nvSpPr>
            <p:cNvPr id="1808" name="Line"/>
            <p:cNvSpPr/>
            <p:nvPr/>
          </p:nvSpPr>
          <p:spPr>
            <a:xfrm flipH="1">
              <a:off x="-1" y="1186228"/>
              <a:ext cx="1233990" cy="1233990"/>
            </a:xfrm>
            <a:prstGeom prst="line">
              <a:avLst/>
            </a:prstGeom>
            <a:noFill/>
            <a:ln w="127000" cap="flat">
              <a:solidFill>
                <a:srgbClr val="0433FF"/>
              </a:solidFill>
              <a:prstDash val="solid"/>
              <a:miter lim="400000"/>
              <a:tailEnd type="triangle" w="med" len="med"/>
            </a:ln>
            <a:effectLst>
              <a:outerShdw blurRad="63500" dist="78226" rotWithShape="0">
                <a:srgbClr val="000000">
                  <a:alpha val="50000"/>
                </a:srgbClr>
              </a:outerShdw>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810" name="Rounded Rectangle"/>
          <p:cNvSpPr/>
          <p:nvPr/>
        </p:nvSpPr>
        <p:spPr>
          <a:xfrm>
            <a:off x="749548" y="3681612"/>
            <a:ext cx="22884904" cy="7691441"/>
          </a:xfrm>
          <a:prstGeom prst="roundRect">
            <a:avLst>
              <a:gd name="adj" fmla="val 2477"/>
            </a:avLst>
          </a:prstGeom>
          <a:ln w="1270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1" name="brown"/>
          <p:cNvSpPr txBox="1"/>
          <p:nvPr/>
        </p:nvSpPr>
        <p:spPr>
          <a:xfrm>
            <a:off x="9539350" y="1378601"/>
            <a:ext cx="3665221" cy="184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brown</a:t>
            </a:r>
          </a:p>
        </p:txBody>
      </p:sp>
      <p:sp>
        <p:nvSpPr>
          <p:cNvPr id="1812" name="Line"/>
          <p:cNvSpPr/>
          <p:nvPr/>
        </p:nvSpPr>
        <p:spPr>
          <a:xfrm flipV="1">
            <a:off x="3830790" y="9739664"/>
            <a:ext cx="1" cy="1270001"/>
          </a:xfrm>
          <a:prstGeom prst="line">
            <a:avLst/>
          </a:prstGeom>
          <a:ln w="127000">
            <a:solidFill>
              <a:schemeClr val="accent3">
                <a:hueOff val="362282"/>
                <a:satOff val="31803"/>
                <a:lumOff val="-18242"/>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13" name="Line"/>
          <p:cNvSpPr/>
          <p:nvPr/>
        </p:nvSpPr>
        <p:spPr>
          <a:xfrm>
            <a:off x="9901935" y="9803164"/>
            <a:ext cx="1" cy="1270001"/>
          </a:xfrm>
          <a:prstGeom prst="line">
            <a:avLst/>
          </a:prstGeom>
          <a:ln w="1270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14" name="Line"/>
          <p:cNvSpPr/>
          <p:nvPr/>
        </p:nvSpPr>
        <p:spPr>
          <a:xfrm>
            <a:off x="11425935" y="9803164"/>
            <a:ext cx="1" cy="1270001"/>
          </a:xfrm>
          <a:prstGeom prst="line">
            <a:avLst/>
          </a:prstGeom>
          <a:ln w="1270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15" name="Line"/>
          <p:cNvSpPr/>
          <p:nvPr/>
        </p:nvSpPr>
        <p:spPr>
          <a:xfrm>
            <a:off x="14473936" y="9739664"/>
            <a:ext cx="1" cy="1270001"/>
          </a:xfrm>
          <a:prstGeom prst="line">
            <a:avLst/>
          </a:prstGeom>
          <a:ln w="1270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16" name="still"/>
          <p:cNvSpPr txBox="1"/>
          <p:nvPr/>
        </p:nvSpPr>
        <p:spPr>
          <a:xfrm>
            <a:off x="21479254" y="7969477"/>
            <a:ext cx="113982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Heavy"/>
                <a:sym typeface="Avenir Heavy"/>
              </a:rPr>
              <a:t>still</a:t>
            </a:r>
          </a:p>
        </p:txBody>
      </p:sp>
      <p:sp>
        <p:nvSpPr>
          <p:cNvPr id="2" name="TextBox 1">
            <a:extLst>
              <a:ext uri="{FF2B5EF4-FFF2-40B4-BE49-F238E27FC236}">
                <a16:creationId xmlns:a16="http://schemas.microsoft.com/office/drawing/2014/main" id="{75AC3FC3-1FF4-8FBC-64B0-BC921168F5E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p:tmAbs val="0"/>
                                  </p:iterate>
                                  <p:childTnLst>
                                    <p:set>
                                      <p:cBhvr>
                                        <p:cTn id="6" fill="hold"/>
                                        <p:tgtEl>
                                          <p:spTgt spid="1815"/>
                                        </p:tgtEl>
                                        <p:attrNameLst>
                                          <p:attrName>style.visibility</p:attrName>
                                        </p:attrNameLst>
                                      </p:cBhvr>
                                      <p:to>
                                        <p:strVal val="visible"/>
                                      </p:to>
                                    </p:set>
                                    <p:animEffect transition="in" filter="wipe(up)">
                                      <p:cBhvr>
                                        <p:cTn id="7" dur="500"/>
                                        <p:tgtEl>
                                          <p:spTgt spid="1815"/>
                                        </p:tgtEl>
                                      </p:cBhvr>
                                    </p:animEffect>
                                  </p:childTnLst>
                                </p:cTn>
                              </p:par>
                            </p:childTnLst>
                          </p:cTn>
                        </p:par>
                        <p:par>
                          <p:cTn id="8" fill="hold">
                            <p:stCondLst>
                              <p:cond delay="500"/>
                            </p:stCondLst>
                            <p:childTnLst>
                              <p:par>
                                <p:cTn id="9" presetID="22" presetClass="entr" presetSubtype="1" fill="hold" grpId="0" nodeType="afterEffect">
                                  <p:stCondLst>
                                    <p:cond delay="0"/>
                                  </p:stCondLst>
                                  <p:iterate>
                                    <p:tmAbs val="0"/>
                                  </p:iterate>
                                  <p:childTnLst>
                                    <p:set>
                                      <p:cBhvr>
                                        <p:cTn id="10" fill="hold"/>
                                        <p:tgtEl>
                                          <p:spTgt spid="1813"/>
                                        </p:tgtEl>
                                        <p:attrNameLst>
                                          <p:attrName>style.visibility</p:attrName>
                                        </p:attrNameLst>
                                      </p:cBhvr>
                                      <p:to>
                                        <p:strVal val="visible"/>
                                      </p:to>
                                    </p:set>
                                    <p:animEffect transition="in" filter="wipe(up)">
                                      <p:cBhvr>
                                        <p:cTn id="11" dur="500"/>
                                        <p:tgtEl>
                                          <p:spTgt spid="1813"/>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p:tmAbs val="0"/>
                                  </p:iterate>
                                  <p:childTnLst>
                                    <p:set>
                                      <p:cBhvr>
                                        <p:cTn id="14" fill="hold"/>
                                        <p:tgtEl>
                                          <p:spTgt spid="1814"/>
                                        </p:tgtEl>
                                        <p:attrNameLst>
                                          <p:attrName>style.visibility</p:attrName>
                                        </p:attrNameLst>
                                      </p:cBhvr>
                                      <p:to>
                                        <p:strVal val="visible"/>
                                      </p:to>
                                    </p:set>
                                    <p:animEffect transition="in" filter="wipe(up)">
                                      <p:cBhvr>
                                        <p:cTn id="15" dur="500"/>
                                        <p:tgtEl>
                                          <p:spTgt spid="18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3" grpId="0" animBg="1" advAuto="0"/>
      <p:bldP spid="1814" grpId="0" animBg="1" advAuto="0"/>
      <p:bldP spid="1815" grpId="0" animBg="1" advAuto="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4|2.3|2.9"/>
</p:tagLst>
</file>

<file path=ppt/theme/_rels/theme5.xml.rels><?xml version="1.0" encoding="UTF-8" standalone="yes"?>
<Relationships xmlns="http://schemas.openxmlformats.org/package/2006/relationships"><Relationship Id="rId1" Type="http://schemas.openxmlformats.org/officeDocument/2006/relationships/image" Target="../media/image1.png"/></Relationships>
</file>

<file path=ppt/theme/theme1.xml><?xml version="1.0" encoding="utf-8"?>
<a:theme xmlns:a="http://schemas.openxmlformats.org/drawingml/2006/main" name="21_BasicWhite">
  <a:themeElements>
    <a:clrScheme name="21_BasicWhite">
      <a:dk1>
        <a:srgbClr val="000000"/>
      </a:dk1>
      <a:lt1>
        <a:srgbClr val="FFFFFF"/>
      </a:lt1>
      <a:dk2>
        <a:srgbClr val="5E5E5E"/>
      </a:dk2>
      <a:lt2>
        <a:srgbClr val="D5D5D5"/>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Helvetica Neue"/>
        <a:ea typeface="Helvetica Neue"/>
        <a:cs typeface="Helvetica Neue"/>
      </a:majorFont>
      <a:minorFont>
        <a:latin typeface="Helvetica Neue"/>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0000"/>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FF"/>
      </a:hlink>
      <a:folHlink>
        <a:srgbClr val="0000FF"/>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s2ksans">
  <a:themeElements>
    <a:clrScheme name="s2ksans 3">
      <a:dk1>
        <a:srgbClr val="863D00"/>
      </a:dk1>
      <a:lt1>
        <a:srgbClr val="FFFFFF"/>
      </a:lt1>
      <a:dk2>
        <a:srgbClr val="000000"/>
      </a:dk2>
      <a:lt2>
        <a:srgbClr val="979393"/>
      </a:lt2>
      <a:accent1>
        <a:srgbClr val="9E4700"/>
      </a:accent1>
      <a:accent2>
        <a:srgbClr val="404988"/>
      </a:accent2>
      <a:accent3>
        <a:srgbClr val="AAAAAA"/>
      </a:accent3>
      <a:accent4>
        <a:srgbClr val="DADADA"/>
      </a:accent4>
      <a:accent5>
        <a:srgbClr val="CCB1AA"/>
      </a:accent5>
      <a:accent6>
        <a:srgbClr val="39417B"/>
      </a:accent6>
      <a:hlink>
        <a:srgbClr val="007D96"/>
      </a:hlink>
      <a:folHlink>
        <a:srgbClr val="7200A0"/>
      </a:folHlink>
    </a:clrScheme>
    <a:fontScheme name="s2ksans">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2ksans 1">
        <a:dk1>
          <a:srgbClr val="908F8E"/>
        </a:dk1>
        <a:lt1>
          <a:srgbClr val="FFFFFF"/>
        </a:lt1>
        <a:dk2>
          <a:srgbClr val="000000"/>
        </a:dk2>
        <a:lt2>
          <a:srgbClr val="AA4D00"/>
        </a:lt2>
        <a:accent1>
          <a:srgbClr val="973181"/>
        </a:accent1>
        <a:accent2>
          <a:srgbClr val="404988"/>
        </a:accent2>
        <a:accent3>
          <a:srgbClr val="AAAAAA"/>
        </a:accent3>
        <a:accent4>
          <a:srgbClr val="DADADA"/>
        </a:accent4>
        <a:accent5>
          <a:srgbClr val="C9ADC1"/>
        </a:accent5>
        <a:accent6>
          <a:srgbClr val="39417B"/>
        </a:accent6>
        <a:hlink>
          <a:srgbClr val="007D96"/>
        </a:hlink>
        <a:folHlink>
          <a:srgbClr val="7200A0"/>
        </a:folHlink>
      </a:clrScheme>
      <a:clrMap bg1="dk2" tx1="lt1" bg2="dk1" tx2="lt2" accent1="accent1" accent2="accent2" accent3="accent3" accent4="accent4" accent5="accent5" accent6="accent6" hlink="hlink" folHlink="folHlink"/>
    </a:extraClrScheme>
    <a:extraClrScheme>
      <a:clrScheme name="s2ksans 2">
        <a:dk1>
          <a:srgbClr val="863D00"/>
        </a:dk1>
        <a:lt1>
          <a:srgbClr val="FFFFFF"/>
        </a:lt1>
        <a:dk2>
          <a:srgbClr val="000000"/>
        </a:dk2>
        <a:lt2>
          <a:srgbClr val="979393"/>
        </a:lt2>
        <a:accent1>
          <a:srgbClr val="973181"/>
        </a:accent1>
        <a:accent2>
          <a:srgbClr val="404988"/>
        </a:accent2>
        <a:accent3>
          <a:srgbClr val="AAAAAA"/>
        </a:accent3>
        <a:accent4>
          <a:srgbClr val="DADADA"/>
        </a:accent4>
        <a:accent5>
          <a:srgbClr val="C9ADC1"/>
        </a:accent5>
        <a:accent6>
          <a:srgbClr val="39417B"/>
        </a:accent6>
        <a:hlink>
          <a:srgbClr val="007D96"/>
        </a:hlink>
        <a:folHlink>
          <a:srgbClr val="7200A0"/>
        </a:folHlink>
      </a:clrScheme>
      <a:clrMap bg1="dk2" tx1="lt1" bg2="dk1" tx2="lt2" accent1="accent1" accent2="accent2" accent3="accent3" accent4="accent4" accent5="accent5" accent6="accent6" hlink="hlink" folHlink="folHlink"/>
    </a:extraClrScheme>
    <a:extraClrScheme>
      <a:clrScheme name="s2ksans 3">
        <a:dk1>
          <a:srgbClr val="863D00"/>
        </a:dk1>
        <a:lt1>
          <a:srgbClr val="FFFFFF"/>
        </a:lt1>
        <a:dk2>
          <a:srgbClr val="000000"/>
        </a:dk2>
        <a:lt2>
          <a:srgbClr val="979393"/>
        </a:lt2>
        <a:accent1>
          <a:srgbClr val="9E4700"/>
        </a:accent1>
        <a:accent2>
          <a:srgbClr val="404988"/>
        </a:accent2>
        <a:accent3>
          <a:srgbClr val="AAAAAA"/>
        </a:accent3>
        <a:accent4>
          <a:srgbClr val="DADADA"/>
        </a:accent4>
        <a:accent5>
          <a:srgbClr val="CCB1AA"/>
        </a:accent5>
        <a:accent6>
          <a:srgbClr val="39417B"/>
        </a:accent6>
        <a:hlink>
          <a:srgbClr val="007D96"/>
        </a:hlink>
        <a:folHlink>
          <a:srgbClr val="7200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8">
      <a:dk1>
        <a:srgbClr val="4D4D4D"/>
      </a:dk1>
      <a:lt1>
        <a:srgbClr val="FFFFFF"/>
      </a:lt1>
      <a:dk2>
        <a:srgbClr val="000000"/>
      </a:dk2>
      <a:lt2>
        <a:srgbClr val="FFFF00"/>
      </a:lt2>
      <a:accent1>
        <a:srgbClr val="FF9900"/>
      </a:accent1>
      <a:accent2>
        <a:srgbClr val="00FFFF"/>
      </a:accent2>
      <a:accent3>
        <a:srgbClr val="AAAAAA"/>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Arial"/>
      </a:majorFont>
      <a:minorFont>
        <a:latin typeface="Times New Roman"/>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4D4D4D"/>
        </a:dk1>
        <a:lt1>
          <a:srgbClr val="FFFFFF"/>
        </a:lt1>
        <a:dk2>
          <a:srgbClr val="000000"/>
        </a:dk2>
        <a:lt2>
          <a:srgbClr val="FFFF00"/>
        </a:lt2>
        <a:accent1>
          <a:srgbClr val="FF9900"/>
        </a:accent1>
        <a:accent2>
          <a:srgbClr val="00FFFF"/>
        </a:accent2>
        <a:accent3>
          <a:srgbClr val="AAAAAA"/>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Source Sans Pro"/>
        <a:ea typeface="Source Sans Pro"/>
        <a:cs typeface="Source Sans Pro"/>
      </a:majorFont>
      <a:minorFont>
        <a:latin typeface="Minion Pro"/>
        <a:ea typeface="Minion Pro"/>
        <a:cs typeface="Minion Pro"/>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0800" dist="25400" dir="5400000" rotWithShape="0">
              <a:srgbClr val="000000">
                <a:alpha val="50000"/>
              </a:srgbClr>
            </a:outerShdw>
          </a:effectLst>
        </a:effectStyle>
        <a:effectStyle>
          <a:effectLst>
            <a:outerShdw blurRad="63500" dist="12700" rotWithShape="0">
              <a:srgbClr val="000000">
                <a:alpha val="50000"/>
              </a:srgbClr>
            </a:outerShdw>
          </a:effectLst>
        </a:effectStyle>
        <a:effectStyle>
          <a:effectLst>
            <a:outerShdw blurRad="508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50800" dist="25400" dir="5400000" rotWithShape="0">
            <a:srgbClr val="000000">
              <a:alpha val="50000"/>
            </a:srgbClr>
          </a:outerShdw>
        </a:effectLst>
        <a:sp3d/>
      </a:spPr>
      <a:bodyPr rot="0" spcFirstLastPara="1" vertOverflow="overflow" horzOverflow="overflow" vert="horz" wrap="square" lIns="72248" tIns="72248" rIns="72248" bIns="72248" numCol="1" spcCol="38100" rtlCol="0" anchor="ctr">
        <a:spAutoFit/>
      </a:bodyPr>
      <a:lstStyle>
        <a:defPPr marL="0" marR="0" indent="0" algn="ctr" defTabSz="577991" rtl="0" fontAlgn="auto" latinLnBrk="0" hangingPunct="0">
          <a:lnSpc>
            <a:spcPct val="100000"/>
          </a:lnSpc>
          <a:spcBef>
            <a:spcPts val="0"/>
          </a:spcBef>
          <a:spcAft>
            <a:spcPts val="0"/>
          </a:spcAft>
          <a:buClrTx/>
          <a:buSzTx/>
          <a:buFontTx/>
          <a:buNone/>
          <a:tabLst/>
          <a:defRPr kumimoji="0" sz="3800" b="0" i="0" u="none" strike="noStrike" cap="none" spc="0" normalizeH="0" baseline="0">
            <a:ln>
              <a:noFill/>
            </a:ln>
            <a:solidFill>
              <a:srgbClr val="FFFFFF"/>
            </a:solidFill>
            <a:effectLst>
              <a:outerShdw blurRad="38100" dist="12700" dir="5400000" rotWithShape="0">
                <a:srgbClr val="000000">
                  <a:alpha val="50000"/>
                </a:srgbClr>
              </a:outerShdw>
            </a:effectLst>
            <a:uFillTx/>
            <a:latin typeface="Gill Sans"/>
            <a:ea typeface="Gill Sans"/>
            <a:cs typeface="Gill Sans"/>
            <a:sym typeface="Gill Sans"/>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72248" tIns="72248" rIns="72248" bIns="72248" numCol="1" spcCol="38100" rtlCol="0" anchor="ctr">
        <a:spAutoFit/>
      </a:bodyPr>
      <a:lstStyle>
        <a:defPPr marL="0" marR="0" indent="0" algn="ctr" defTabSz="577991" rtl="0" fontAlgn="auto" latinLnBrk="0" hangingPunct="0">
          <a:lnSpc>
            <a:spcPct val="100000"/>
          </a:lnSpc>
          <a:spcBef>
            <a:spcPts val="0"/>
          </a:spcBef>
          <a:spcAft>
            <a:spcPts val="0"/>
          </a:spcAft>
          <a:buClrTx/>
          <a:buSzTx/>
          <a:buFontTx/>
          <a:buNone/>
          <a:tabLst/>
          <a:defRPr kumimoji="0" sz="3800" b="0" i="0" u="none" strike="noStrike" cap="none" spc="0" normalizeH="0" baseline="0">
            <a:ln>
              <a:noFill/>
            </a:ln>
            <a:solidFill>
              <a:srgbClr val="000000"/>
            </a:solidFill>
            <a:effectLst/>
            <a:uFillTx/>
            <a:latin typeface="Avenir Book"/>
            <a:ea typeface="Avenir Book"/>
            <a:cs typeface="Avenir Book"/>
            <a:sym typeface="Avenir Book"/>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1_BasicWhite">
  <a:themeElements>
    <a:clrScheme name="21_BasicWhite">
      <a:dk1>
        <a:srgbClr val="000000"/>
      </a:dk1>
      <a:lt1>
        <a:srgbClr val="FFFFFF"/>
      </a:lt1>
      <a:dk2>
        <a:srgbClr val="5E5E5E"/>
      </a:dk2>
      <a:lt2>
        <a:srgbClr val="D5D5D5"/>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Helvetica Neue"/>
        <a:ea typeface="Helvetica Neue"/>
        <a:cs typeface="Helvetica Neue"/>
      </a:majorFont>
      <a:minorFont>
        <a:latin typeface="Helvetica Neue"/>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0000"/>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1864</TotalTime>
  <Words>15029</Words>
  <Application>Microsoft Office PowerPoint</Application>
  <PresentationFormat>Custom</PresentationFormat>
  <Paragraphs>7219</Paragraphs>
  <Slides>160</Slides>
  <Notes>151</Notes>
  <HiddenSlides>11</HiddenSlides>
  <MMClips>13</MMClips>
  <ScaleCrop>false</ScaleCrop>
  <HeadingPairs>
    <vt:vector size="8" baseType="variant">
      <vt:variant>
        <vt:lpstr>Fonts Used</vt:lpstr>
      </vt:variant>
      <vt:variant>
        <vt:i4>20</vt:i4>
      </vt:variant>
      <vt:variant>
        <vt:lpstr>Theme</vt:lpstr>
      </vt:variant>
      <vt:variant>
        <vt:i4>8</vt:i4>
      </vt:variant>
      <vt:variant>
        <vt:lpstr>Embedded OLE Servers</vt:lpstr>
      </vt:variant>
      <vt:variant>
        <vt:i4>3</vt:i4>
      </vt:variant>
      <vt:variant>
        <vt:lpstr>Slide Titles</vt:lpstr>
      </vt:variant>
      <vt:variant>
        <vt:i4>160</vt:i4>
      </vt:variant>
    </vt:vector>
  </HeadingPairs>
  <TitlesOfParts>
    <vt:vector size="191" baseType="lpstr">
      <vt:lpstr>Arial</vt:lpstr>
      <vt:lpstr>Avenir Book</vt:lpstr>
      <vt:lpstr>Avenir Heavy</vt:lpstr>
      <vt:lpstr>Avenir Light</vt:lpstr>
      <vt:lpstr>Calibri</vt:lpstr>
      <vt:lpstr>Calibri Light</vt:lpstr>
      <vt:lpstr>Cambria Math</vt:lpstr>
      <vt:lpstr>Courier</vt:lpstr>
      <vt:lpstr>Courier New</vt:lpstr>
      <vt:lpstr>Frutiger 55 Roman</vt:lpstr>
      <vt:lpstr>Gill Sans</vt:lpstr>
      <vt:lpstr>Gill Sans Light</vt:lpstr>
      <vt:lpstr>Helvetica</vt:lpstr>
      <vt:lpstr>Helvetica Neue</vt:lpstr>
      <vt:lpstr>Helvetica Neue Medium</vt:lpstr>
      <vt:lpstr>Minion Pro</vt:lpstr>
      <vt:lpstr>Symbol</vt:lpstr>
      <vt:lpstr>Tahoma</vt:lpstr>
      <vt:lpstr>Times New Roman</vt:lpstr>
      <vt:lpstr>Trebuchet MS</vt:lpstr>
      <vt:lpstr>21_BasicWhite</vt:lpstr>
      <vt:lpstr>Blank Presentation</vt:lpstr>
      <vt:lpstr>s2ksans</vt:lpstr>
      <vt:lpstr>Default Design</vt:lpstr>
      <vt:lpstr>2_White</vt:lpstr>
      <vt:lpstr>Office Theme</vt:lpstr>
      <vt:lpstr>5_Office Theme</vt:lpstr>
      <vt:lpstr>8_Default Design</vt:lpstr>
      <vt:lpstr>Equation</vt:lpstr>
      <vt:lpstr>CorelDRAW</vt:lpstr>
      <vt:lpstr>PhotoSuite Image</vt:lpstr>
      <vt:lpstr>Sequence Models for words and pixels</vt:lpstr>
      <vt:lpstr>Michel Gondry train video</vt:lpstr>
      <vt:lpstr>“Amateur” by Lasse Gjertsen</vt:lpstr>
      <vt:lpstr>Generative AI   </vt:lpstr>
      <vt:lpstr>Ideas going back over a hundred years…</vt:lpstr>
      <vt:lpstr>Weather Forecasting for Dummies™ </vt:lpstr>
      <vt:lpstr>Markov Chain</vt:lpstr>
      <vt:lpstr>Now, let’s apply this to text</vt:lpstr>
      <vt:lpstr>Mark V. Shaney (Bell Labs)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Video Textures</vt:lpstr>
      <vt:lpstr>Still photos</vt:lpstr>
      <vt:lpstr>Video clips</vt:lpstr>
      <vt:lpstr>Video textures</vt:lpstr>
      <vt:lpstr>Problem statement</vt:lpstr>
      <vt:lpstr>Our approach</vt:lpstr>
      <vt:lpstr>Finding good transitions </vt:lpstr>
      <vt:lpstr>Markov chain representation</vt:lpstr>
      <vt:lpstr>Transition costs </vt:lpstr>
      <vt:lpstr>Transition probabilities</vt:lpstr>
      <vt:lpstr>Preserving dynamics</vt:lpstr>
      <vt:lpstr>Preserving dynamics </vt:lpstr>
      <vt:lpstr>Preserving dynamics </vt:lpstr>
      <vt:lpstr>Preserving dynamics – effect </vt:lpstr>
      <vt:lpstr>User-controlled video textures</vt:lpstr>
      <vt:lpstr>Video-based animation</vt:lpstr>
      <vt:lpstr>Video sprite extraction</vt:lpstr>
      <vt:lpstr>Video sprite control</vt:lpstr>
      <vt:lpstr>Video sprite control</vt:lpstr>
      <vt:lpstr>Interactive fish</vt:lpstr>
      <vt:lpstr>Summary / Discussion </vt:lpstr>
      <vt:lpstr>Discussion </vt:lpstr>
      <vt:lpstr>Texture</vt:lpstr>
      <vt:lpstr>Texture Synthesis</vt:lpstr>
      <vt:lpstr>The Challenge</vt:lpstr>
      <vt:lpstr>Efros &amp; Leung Algorithm (ICCV 1999)</vt:lpstr>
      <vt:lpstr>Some Details</vt:lpstr>
      <vt:lpstr>Neighborhood Window</vt:lpstr>
      <vt:lpstr>Varying Window Size</vt:lpstr>
      <vt:lpstr>Synthesis Results</vt:lpstr>
      <vt:lpstr>More Results</vt:lpstr>
      <vt:lpstr>Homage to Shannon</vt:lpstr>
      <vt:lpstr>Hole Filling</vt:lpstr>
      <vt:lpstr>Extrapolation</vt:lpstr>
      <vt:lpstr>Image Analogies</vt:lpstr>
      <vt:lpstr>Image Analogies</vt:lpstr>
      <vt:lpstr>PowerPoint Presentation</vt:lpstr>
      <vt:lpstr>Image Analogies</vt:lpstr>
      <vt:lpstr>Non-parametric sampling</vt:lpstr>
      <vt:lpstr>PowerPoint Presentation</vt:lpstr>
      <vt:lpstr>PowerPoint Presentation</vt:lpstr>
      <vt:lpstr>Blur Filter</vt:lpstr>
      <vt:lpstr>Edge Filter</vt:lpstr>
      <vt:lpstr>Artistic Filters</vt:lpstr>
      <vt:lpstr>Colorization</vt:lpstr>
      <vt:lpstr>Texture-by-numbers</vt:lpstr>
      <vt:lpstr>PowerPoint Presentation</vt:lpstr>
      <vt:lpstr>Visual Prompting</vt:lpstr>
      <vt:lpstr>Visual Prompting</vt:lpstr>
      <vt:lpstr>Inpainting models to the rescue!</vt:lpstr>
      <vt:lpstr>Wide range of tasks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word2vec [Collobert &amp; Weston 2008; Mikolov et al. 2013]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Prompt: “squirrel reaching for a nut”</vt:lpstr>
      <vt:lpstr>data capacity vs. image quality</vt:lpstr>
      <vt:lpstr>Generative Magic</vt:lpstr>
      <vt:lpstr>“influences” from the training data</vt:lpstr>
      <vt:lpstr>  Interpolation in sufficiently  high-dimensional space is indistinguishable from magic</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Alyosha Efros</dc:creator>
  <cp:lastModifiedBy>Alyosha Efros</cp:lastModifiedBy>
  <cp:revision>21</cp:revision>
  <dcterms:modified xsi:type="dcterms:W3CDTF">2024-11-07T04:46:54Z</dcterms:modified>
</cp:coreProperties>
</file>