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013" r:id="rId2"/>
  </p:sldMasterIdLst>
  <p:notesMasterIdLst>
    <p:notesMasterId r:id="rId43"/>
  </p:notesMasterIdLst>
  <p:handoutMasterIdLst>
    <p:handoutMasterId r:id="rId44"/>
  </p:handoutMasterIdLst>
  <p:sldIdLst>
    <p:sldId id="402" r:id="rId3"/>
    <p:sldId id="403" r:id="rId4"/>
    <p:sldId id="292" r:id="rId5"/>
    <p:sldId id="365" r:id="rId6"/>
    <p:sldId id="367" r:id="rId7"/>
    <p:sldId id="368" r:id="rId8"/>
    <p:sldId id="369" r:id="rId9"/>
    <p:sldId id="1281" r:id="rId10"/>
    <p:sldId id="293" r:id="rId11"/>
    <p:sldId id="401" r:id="rId12"/>
    <p:sldId id="298" r:id="rId13"/>
    <p:sldId id="299" r:id="rId14"/>
    <p:sldId id="300" r:id="rId15"/>
    <p:sldId id="338" r:id="rId16"/>
    <p:sldId id="306" r:id="rId17"/>
    <p:sldId id="307" r:id="rId18"/>
    <p:sldId id="443" r:id="rId19"/>
    <p:sldId id="308" r:id="rId20"/>
    <p:sldId id="309" r:id="rId21"/>
    <p:sldId id="310" r:id="rId22"/>
    <p:sldId id="312" r:id="rId23"/>
    <p:sldId id="363" r:id="rId24"/>
    <p:sldId id="328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44" r:id="rId34"/>
    <p:sldId id="422" r:id="rId35"/>
    <p:sldId id="423" r:id="rId36"/>
    <p:sldId id="427" r:id="rId37"/>
    <p:sldId id="434" r:id="rId38"/>
    <p:sldId id="436" r:id="rId39"/>
    <p:sldId id="437" r:id="rId40"/>
    <p:sldId id="441" r:id="rId41"/>
    <p:sldId id="442" r:id="rId42"/>
  </p:sldIdLst>
  <p:sldSz cx="9144000" cy="6858000" type="screen4x3"/>
  <p:notesSz cx="7315200" cy="96012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>
      <p:cViewPr varScale="1">
        <p:scale>
          <a:sx n="54" d="100"/>
          <a:sy n="54" d="100"/>
        </p:scale>
        <p:origin x="1176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3.xml"/><Relationship Id="rId1" Type="http://schemas.openxmlformats.org/officeDocument/2006/relationships/slide" Target="slides/slide14.xml"/><Relationship Id="rId4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DD74C0B-442A-0F59-5B40-0DD8DCCCC7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70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t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1388501-2026-42C7-47A2-9B59D1C660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6388" y="0"/>
            <a:ext cx="316706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DA4287BF-6D14-2C37-0A11-4AFA292EAFC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70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b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4564E6A6-BDC6-B467-68EF-528A1535E34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6388" y="9159875"/>
            <a:ext cx="316706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fld id="{758D0B22-5890-4A0D-B088-E61F6A1F9E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2E1D0D0C-34D8-2C40-6147-41CD6A8285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70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t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BD63AF0-894D-435D-07E7-44572BB4FB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6388" y="0"/>
            <a:ext cx="316706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A4050EE3-6829-6538-C99F-EFEFCF06A6F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8375" cy="3582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B23D570B-011C-BBCD-E0FB-A36678F0B3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FC47971-BE11-62C7-4D63-97C2338FB7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70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b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9F369B52-0C5C-C0FA-E381-080FEADBC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6388" y="9159875"/>
            <a:ext cx="316706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6" tIns="47663" rIns="95326" bIns="47663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fld id="{0988D8F9-6D6C-4E49-9D46-BD165C2572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704A679-56F3-63C6-3E98-DD99A09B0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9804B1-D2BE-45CD-9FFF-DB4ABCB51E99}" type="slidenum">
              <a:rPr lang="en-US" altLang="en-US" sz="1300"/>
              <a:pPr/>
              <a:t>1</a:t>
            </a:fld>
            <a:endParaRPr lang="en-US" altLang="en-US" sz="13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D6C1E1C-2980-D32F-F6C6-8149034FC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A2F9536-6707-D5D1-CE95-4D42E3644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565DB9D-DF42-2235-7D93-DBEDA38886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A5D9D8-2684-4838-A894-2B40E1745987}" type="slidenum">
              <a:rPr lang="en-US" altLang="en-US" sz="1300"/>
              <a:pPr/>
              <a:t>10</a:t>
            </a:fld>
            <a:endParaRPr lang="en-US" altLang="en-US" sz="13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665376F-98FB-C964-F423-5B895585E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8421580-9838-50B5-4901-3674EC152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FBC8FCA-FBD4-8514-A02F-AF6252C96E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8E283A-55BD-4D13-880F-9EEEB7D25C13}" type="slidenum">
              <a:rPr lang="en-US" altLang="en-US" sz="1300"/>
              <a:pPr/>
              <a:t>11</a:t>
            </a:fld>
            <a:endParaRPr lang="en-US" altLang="en-US" sz="13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704BF6D-6535-E199-5825-399FA1CB8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5B9C929-9587-168A-F5F2-B39592377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8B2CAB4-8B37-54AC-C8A9-07C10BD80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DAB548-9098-4B2B-B1C1-8CCB70E194D7}" type="slidenum">
              <a:rPr lang="en-US" altLang="en-US" sz="1300"/>
              <a:pPr/>
              <a:t>12</a:t>
            </a:fld>
            <a:endParaRPr lang="en-US" altLang="en-US" sz="13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169C721-92B2-FB19-EDC8-BFC89F3C5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1B5F25F-DB51-DA72-BD91-0C2E85D68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EDC04A7-38BD-F5EA-ED71-7A6CD0FFD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493355-EF93-465C-A177-FCAD000DDFFD}" type="slidenum">
              <a:rPr lang="en-US" altLang="en-US" sz="1300"/>
              <a:pPr/>
              <a:t>13</a:t>
            </a:fld>
            <a:endParaRPr lang="en-US" altLang="en-US" sz="13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CE0B691-6557-0269-C281-281484D68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8F72915-04A0-DA5D-F0A2-488CD3AA0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226F1FE-963E-B76B-E846-831CB8AF1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A0503D-20FC-4BAF-97EF-4FB369903428}" type="slidenum">
              <a:rPr lang="en-US" altLang="en-US" sz="1300"/>
              <a:pPr/>
              <a:t>14</a:t>
            </a:fld>
            <a:endParaRPr lang="en-US" altLang="en-US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6E37439C-CD0E-794E-A193-7C42FAE1C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4589FC07-72B7-4985-D86D-058681600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8D444E0-D99D-4BCF-5557-A6065965B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A97391-56E4-4DE3-AF24-38775F1365FE}" type="slidenum">
              <a:rPr lang="en-US" altLang="en-US" sz="1300"/>
              <a:pPr/>
              <a:t>15</a:t>
            </a:fld>
            <a:endParaRPr lang="en-US" altLang="en-US" sz="13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2E26A2F8-F748-23BC-8D6A-38D479357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D18813F-9EDA-8C46-189D-EC041D8C2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8D0A8303-40DE-2EA6-C8C7-294C1298C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B0A467-0767-45D5-BA0D-2DAC3C85013D}" type="slidenum">
              <a:rPr lang="en-US" altLang="en-US" sz="1300"/>
              <a:pPr/>
              <a:t>16</a:t>
            </a:fld>
            <a:endParaRPr lang="en-US" altLang="en-US" sz="13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B70EADD-32BE-6D49-7D5C-5263785B1B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DED1984-26E8-9FA8-81AA-45CC5B793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57D76E3-A69D-B58A-ADAE-3562BB7EB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B62495-D2F6-4B5B-97B2-FBA290D3361E}" type="slidenum">
              <a:rPr lang="en-US" altLang="en-US" sz="1300"/>
              <a:pPr/>
              <a:t>17</a:t>
            </a:fld>
            <a:endParaRPr lang="en-US" altLang="en-US" sz="13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F2BD9BA-EC4D-614B-82D1-73D69FE4B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9264A9BC-F0C8-B5A4-42DC-0B65BB4F3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F4CF802-C1F2-C666-E34E-7046C5C27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92ED7C-720F-41B5-8FBB-FA37AD2D2B08}" type="slidenum">
              <a:rPr lang="en-US" altLang="en-US" sz="1300"/>
              <a:pPr/>
              <a:t>18</a:t>
            </a:fld>
            <a:endParaRPr lang="en-US" altLang="en-US" sz="13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422887B-F00E-7ACE-AB41-2C6ED298E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0E94889-B600-B407-B502-C247A4E2D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BDA91B28-8FCB-6C6E-78B0-6051E5A73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14DBF6-DAD7-4AEF-A3CC-8AD8719CCF0F}" type="slidenum">
              <a:rPr lang="en-US" altLang="en-US" sz="1300"/>
              <a:pPr/>
              <a:t>19</a:t>
            </a:fld>
            <a:endParaRPr lang="en-US" altLang="en-US" sz="13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5234716-C67F-9860-40A6-9F475A2ED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EBD4346-67D5-FF64-2105-96E0F4780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C20F58C-B1E3-5C6A-A8E6-C4FBA3CD0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20630B-288F-41BD-BE59-181E674E9241}" type="slidenum">
              <a:rPr lang="en-US" altLang="en-US" sz="1300"/>
              <a:pPr/>
              <a:t>2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C2C7EF3-62C2-0FEF-697D-84043C778C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7D8ADF6-C6DD-4E10-BB78-928220112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7321DF3-D214-DF6F-AFFB-C9BAA7948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F820C6-C6F4-458B-9964-62C9D08B9349}" type="slidenum">
              <a:rPr lang="en-US" altLang="en-US" sz="1300"/>
              <a:pPr/>
              <a:t>20</a:t>
            </a:fld>
            <a:endParaRPr lang="en-US" altLang="en-US" sz="13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EE5F2F1-EF8F-9C1C-CD33-06381A01D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805E318-2679-54D4-38AD-155D12931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0626929-EE80-119A-095C-63275CF876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3F80E8-BD77-46D1-8816-0683DFF12AC9}" type="slidenum">
              <a:rPr lang="en-US" altLang="en-US" sz="1300"/>
              <a:pPr/>
              <a:t>21</a:t>
            </a:fld>
            <a:endParaRPr lang="en-US" altLang="en-US" sz="13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51B8C93-AF68-CCEA-B098-F5D3FFC2C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1ADF57E-FADC-700B-A192-1A4C9BCE4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D3DC5393-48FF-B8AB-86A5-0E3B13B5FD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BB8853-6FB6-452F-87D7-7DC884C7B3F8}" type="slidenum">
              <a:rPr lang="en-US" altLang="en-US" sz="1300"/>
              <a:pPr/>
              <a:t>22</a:t>
            </a:fld>
            <a:endParaRPr lang="en-US" altLang="en-US" sz="13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2F95C16-2548-30B0-081E-19AD69229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31B7165-BE4D-721F-CEA2-03778C639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Is this parachuter higher or lower than the person taking this picture?</a:t>
            </a:r>
          </a:p>
          <a:p>
            <a:r>
              <a:rPr lang="en-US" altLang="en-US"/>
              <a:t>Lower—he is below the horizon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1624629F-5403-FC88-36D4-70D513C9E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1147B7-FFBF-4EFC-8B84-1B5FFD23BA6C}" type="slidenum">
              <a:rPr lang="en-US" altLang="en-US" sz="1300"/>
              <a:pPr/>
              <a:t>23</a:t>
            </a:fld>
            <a:endParaRPr lang="en-US" altLang="en-US" sz="13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70EAA5E-3249-7D7F-B36D-C49AA9AE1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9447D30-5861-A63C-B83E-E0DC8C4A0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02162E0E-208E-A916-CD91-60138FBEB8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CDC928-372B-4E09-9E0B-C8B83F96011F}" type="slidenum">
              <a:rPr lang="en-US" altLang="en-US" sz="1300">
                <a:solidFill>
                  <a:srgbClr val="000000"/>
                </a:solidFill>
              </a:rPr>
              <a:pPr/>
              <a:t>24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51643F05-7A04-7BEB-A450-5C54C85C90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D3975B33-ED67-A72B-1992-683D629CD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9A5EF1A3-0055-AAF7-C982-4FF5E63EF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1A5C93-0287-47FD-A3E6-CB0FD62A13BB}" type="slidenum">
              <a:rPr lang="en-US" altLang="en-US" sz="1300">
                <a:solidFill>
                  <a:srgbClr val="000000"/>
                </a:solidFill>
              </a:rPr>
              <a:pPr/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9E5BBFB5-A777-02C1-4672-058A6C1955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04BB0B24-6664-18CA-F67A-5CCFEB298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9D28A128-E83A-0B26-C107-DFD77B3B6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26642D-A115-4DC2-BAC9-145C7984859A}" type="slidenum">
              <a:rPr lang="en-US" altLang="en-US" sz="1300">
                <a:solidFill>
                  <a:srgbClr val="000000"/>
                </a:solidFill>
              </a:rPr>
              <a:pPr/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BF22D270-03BA-F256-CFDC-36FEB31DF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AA1B4CA9-DB5B-A54F-A21D-5B5935702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homography!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4DC7717E-C695-3EE0-1FD0-142607637B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938DB2-C05A-42D9-8348-4B3550118A8B}" type="slidenum">
              <a:rPr lang="en-US" altLang="en-US" sz="1300">
                <a:solidFill>
                  <a:srgbClr val="000000"/>
                </a:solidFill>
              </a:rPr>
              <a:pPr/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0B836C76-137C-9E51-5504-272FD36919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04B38A48-92F6-786F-1A72-5F617B363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743328CC-C5C1-BB94-A0C9-DFE2807F6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510928-90D4-4E70-A4F9-B1B8662C3B37}" type="slidenum">
              <a:rPr lang="en-US" altLang="en-US" sz="1300">
                <a:solidFill>
                  <a:srgbClr val="000000"/>
                </a:solidFill>
              </a:rPr>
              <a:pPr/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4ED6346B-AAA2-5380-C7F2-ED4731772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40526D8D-82BB-D120-E671-A75912F2D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36274652-4273-3BF2-3520-754EECC6D6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C914C6-AF13-4DC3-9AD6-404A8EBB639D}" type="slidenum">
              <a:rPr lang="en-US" altLang="en-US" sz="1300">
                <a:solidFill>
                  <a:srgbClr val="000000"/>
                </a:solidFill>
              </a:rPr>
              <a:pPr/>
              <a:t>29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12B9C1C3-6385-3585-2A3E-F1975F43D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25102E80-55CC-C8C8-67F6-39FF27CCB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08A27B5F-D06D-95A8-D0C2-DC4DE7CB9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1A68D1-E608-487D-8D60-6D544F5C02C5}" type="slidenum">
              <a:rPr lang="en-US" altLang="en-US" sz="1300"/>
              <a:pPr/>
              <a:t>3</a:t>
            </a:fld>
            <a:endParaRPr lang="en-US" altLang="en-US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014F1EE-FAF7-B6BD-008D-68128B091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10835A9-0718-18C0-72CC-1FE0DBBC6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8A83984-9D79-4820-FD20-2647D91175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6ABFC0-C17F-4990-B6D9-E9DDDA8E3E4A}" type="slidenum">
              <a:rPr lang="en-US" altLang="en-US" sz="1300">
                <a:solidFill>
                  <a:srgbClr val="000000"/>
                </a:solidFill>
              </a:rPr>
              <a:pPr/>
              <a:t>30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ED93460A-600C-33B7-5417-E79AB2A2F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5F86AF9C-0639-64CB-8DFB-EC537D393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2B2F38B8-3CFE-C5D8-9933-81A1273EC3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DA39C4-A0CB-40D3-93E5-A66C86DC8DA6}" type="slidenum">
              <a:rPr lang="en-US" altLang="en-US" sz="1300">
                <a:solidFill>
                  <a:srgbClr val="000000"/>
                </a:solidFill>
              </a:rPr>
              <a:pPr/>
              <a:t>31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3B1B1ECA-880A-DA03-4270-7EF6D7CB6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013313A3-0FA8-A068-2F24-BEC0F8503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EEE4106C-D36B-D210-7347-CA84D8F59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EBB59B-9169-4C20-B921-8494F1143B04}" type="slidenum">
              <a:rPr lang="en-US" altLang="en-US" sz="1300">
                <a:solidFill>
                  <a:srgbClr val="000000"/>
                </a:solidFill>
              </a:rPr>
              <a:pPr/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B3A63338-E9DF-3964-9F0F-05337FC80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79549E06-EDDB-2F91-7F57-D02FB7877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1A6F23A2-2EC3-6D71-9CE7-43D893C20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8EF326-520A-41CF-9AD6-38AEBB1EDA4F}" type="slidenum">
              <a:rPr lang="en-US" altLang="en-US" sz="1300">
                <a:solidFill>
                  <a:srgbClr val="000000"/>
                </a:solidFill>
              </a:rPr>
              <a:pPr/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851ADEDB-D121-F4A4-E303-EE40465DD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45C8B2D7-5FFA-1EAB-5D13-82E911BF5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245F34B2-838E-8A67-6DC4-47CDF362D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82F80B-576B-4AC9-A2CD-2DD1788BBA35}" type="slidenum">
              <a:rPr lang="en-US" altLang="en-US" sz="1300">
                <a:solidFill>
                  <a:srgbClr val="000000"/>
                </a:solidFill>
              </a:rPr>
              <a:pPr/>
              <a:t>34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60D6F438-439F-DB6B-481B-3F24106D0B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5D8C9D8B-5C8F-791B-4805-E02056756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B73C291-E178-EA65-A465-1C70E63FD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38250F-0F24-4610-A4D8-6775D9A22BF3}" type="slidenum">
              <a:rPr lang="en-US" altLang="en-US" sz="1300">
                <a:solidFill>
                  <a:srgbClr val="000000"/>
                </a:solidFill>
              </a:rPr>
              <a:pPr/>
              <a:t>35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ADDDD46E-BF89-1AF9-77F6-DD03457F5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3E0665CF-D644-38DD-D357-EBC841A8E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4760AF12-7AF4-27AB-09B7-99DBF306B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793E8A-0A89-4C5C-A626-5349843DD2B4}" type="slidenum">
              <a:rPr lang="en-US" altLang="en-US" sz="1300">
                <a:solidFill>
                  <a:srgbClr val="000000"/>
                </a:solidFill>
              </a:rPr>
              <a:pPr/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87C2BD65-3F83-2DD3-7D71-B19C4103B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25D8762B-A990-D09E-A34B-F64FCE480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A3DFABBF-5D73-63AF-76F2-A49D6E97D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C61A65-E716-49BD-824A-6625CA7E3296}" type="slidenum">
              <a:rPr lang="en-US" altLang="en-US" sz="1300">
                <a:solidFill>
                  <a:srgbClr val="000000"/>
                </a:solidFill>
              </a:rPr>
              <a:pPr/>
              <a:t>37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30A261EB-732A-6265-41FB-937FA3958B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2EF2EE13-96E7-B4CE-5147-C2CF5456E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C2CD0AC9-4FFE-C075-FC71-CBBE5952C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6588B5-2D12-4451-A321-C9D3F92D1B9E}" type="slidenum">
              <a:rPr lang="en-US" altLang="en-US" sz="1300">
                <a:solidFill>
                  <a:srgbClr val="000000"/>
                </a:solidFill>
              </a:rPr>
              <a:pPr/>
              <a:t>38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AC58D137-F95B-BAF2-283D-6ABD41F11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EA169401-ACFF-04AF-DD18-28050AF9D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58F4E8FC-C49C-5533-BD68-976E24FB6E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9A8E98-BA89-4609-B652-5931FE9B0CD5}" type="slidenum">
              <a:rPr lang="en-US" altLang="en-US" sz="1300">
                <a:solidFill>
                  <a:srgbClr val="000000"/>
                </a:solidFill>
              </a:rPr>
              <a:pPr/>
              <a:t>39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C0503C6A-3625-8D87-B421-ABEEA53B20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2E08E542-7A28-65A2-61A9-D054C999B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8B5E24D-D2EA-5BA5-DC5D-8072D17D34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D0AA6C-8D79-4ED5-8B60-78601EA70BF8}" type="slidenum">
              <a:rPr lang="en-US" altLang="en-US" sz="1300"/>
              <a:pPr/>
              <a:t>4</a:t>
            </a:fld>
            <a:endParaRPr lang="en-US" altLang="en-US" sz="13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3DF348D-5D83-AAD1-CBB1-1522FC92A0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905B6D8-EF9F-7983-1ADA-C758CC6D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074E8AFC-5974-22A9-DBE8-E1BDB5E71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8D1E78-6ADA-4947-8488-B458754BFE7B}" type="slidenum">
              <a:rPr lang="en-US" altLang="en-US" sz="1300">
                <a:solidFill>
                  <a:srgbClr val="000000"/>
                </a:solidFill>
              </a:rPr>
              <a:pPr/>
              <a:t>40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6A4849FF-2B76-D1DD-E315-5142D04DB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1750" cy="3835400"/>
          </a:xfrm>
          <a:ln w="12700" cap="flat"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1B37057E-CFC0-0507-FE16-A1350887C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2" tIns="48667" rIns="97332" bIns="48667"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4BC16D0-3908-D136-80F6-231BB2A451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BE029D-DBC8-44E4-B04D-DDDFDAAD2EBE}" type="slidenum">
              <a:rPr lang="en-US" altLang="en-US" sz="1300"/>
              <a:pPr/>
              <a:t>5</a:t>
            </a:fld>
            <a:endParaRPr lang="en-US" altLang="en-US" sz="13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0FAFC03-F1B8-D7C8-5167-922544ACA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7367E2C-EE9F-8930-F816-6AAC6F8B1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FA976C4-F6DB-7AC7-C321-DFCC2590F3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9F16B5-E5C7-48FF-B946-93F4D59557CF}" type="slidenum">
              <a:rPr lang="en-US" altLang="en-US" sz="1300"/>
              <a:pPr/>
              <a:t>6</a:t>
            </a:fld>
            <a:endParaRPr lang="en-US" altLang="en-US" sz="13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06B55B9-21FF-D6FD-A21F-C673FC73F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FF9377C-DE2E-809F-B584-AF6079585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5EAE89D-ABC1-A8CF-ACE9-4752630CD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0F2654-8C25-41BA-AB3C-8F9E5AD1FFF6}" type="slidenum">
              <a:rPr lang="en-US" altLang="en-US" sz="1300"/>
              <a:pPr/>
              <a:t>7</a:t>
            </a:fld>
            <a:endParaRPr lang="en-US" altLang="en-US" sz="13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04D79C8-C005-97D5-1101-8B9E4563D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82CB27B-AAD2-AEC4-D91C-4B40D9BC2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5C517A6-153E-4A18-AD52-BA96957EEDC9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</a:rPr>
              <a:t>Possibly end with this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1B844BF3-52B8-0C49-5BE2-5AF1FD8585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46909C-FD7D-415F-881D-D722C13285BF}" type="slidenum">
              <a:rPr lang="en-US" altLang="en-US" sz="1300"/>
              <a:pPr/>
              <a:t>9</a:t>
            </a:fld>
            <a:endParaRPr lang="en-US" altLang="en-US" sz="13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6E0CD8F-C2B5-9A36-C9A6-206B6B6CA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36263A0-607B-34EE-6832-54D945991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583E600E-65D4-5DC8-4E29-83C18787F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361B07F-F4CE-0170-2296-D7627AA04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370EB8F-6C21-99EF-5823-FC7F953B0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A5555-328A-4789-9BCE-B17073DD8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0A51985A-BD60-A987-81A1-57A623879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A6E01EF-5E19-B069-29B4-F090BBF8B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097FB19-0390-2F50-C7A4-16836D148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B7314-F0F5-4D39-8B3D-FE1BE5EC0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37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0816A9D5-C380-DAD1-5CC4-74E9FE801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F351B25-D5CD-04D2-3ED0-04CB060E8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DD1BC61-D0D4-8F63-11A4-93A486E12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59D4E-C553-4048-BA78-A3E82C162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68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674DB598-31B5-8FE8-16A0-1F7672795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BFBDFCC5-A90D-26B0-77FA-24F9C9116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09900EE1-778E-9123-9096-C8F12F497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E5A1D-16F1-4B94-A38B-7774799E5A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90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3449F9-4123-75B7-4F0F-EB667DB1A3E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D05CF00-56BE-5D30-BBBA-6D9067813BD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58D79630-C665-E2A1-9002-9300E4A4905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937023C9-4E54-37C4-4F2E-280D8B43E2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7EE6822-6F1A-28C0-43A0-A6214707E9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8D9D5A-0FF5-D1DC-387A-13A898F9B8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64479815-9C7C-E4E8-6F86-2B87694094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87028B7-342D-F7DB-9B65-142B9E81E6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A50398D7-48F4-A3A5-F967-BD4C462C85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4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304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50C7021-BCB3-0D83-CFFD-E4385126A69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4AAC70B3-C67D-A86D-A46C-88874DBC7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86DAE60-D5EF-A4C6-056F-E8BDDA7150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5E6A84-FCBB-43AD-81F7-0144540A06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01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B47A64C-D4C1-98A1-EF30-1190905D3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F0C2AF-AEAA-76FF-38DF-62B5FF854C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6E8CF-AD40-474D-8152-8CC1C157AC0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EE84928-22F0-F44C-6073-E53DE696FA1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60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35C3CBE-429F-6AB9-EB10-D46ADE960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1D711E-4269-E9D7-214D-865E7ADE9D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7A5BF-D4B5-4322-BBD7-B643BEF15A3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0AD9D49-B76C-A58A-DA1C-883FDE521EB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3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1A0890-D77E-C62F-78FE-7F1135CC6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963D2E-FF58-9C56-102A-23DEBBF3D0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527C1-8A2B-4C17-8A0C-B0AD1263FF2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034E36C-7609-7D96-1D11-1C66F306507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30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A818D8F-AFC5-2AD3-60D7-45FAB427B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916BBE9-D6C8-8CA0-3B93-BBF20CA9A3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D1567-F43C-4218-AFDC-F6D90A7036F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8B10F02-E3B3-6BF1-FCD9-A88B260B269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8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67C233-7813-B3DD-6C4B-624D0ED78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66861-6110-0193-0399-C7FADA7C4E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75635-51B1-4276-B6B6-2F595EABF61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BA41A4E-A625-0502-39FA-45813983E64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28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281958F-BE14-8593-F886-60C02FB74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30797BA-19AD-6894-F23D-BFD75CFF22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4E6A-6290-41A6-9A75-2AA8DC21816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CFD167D-3F89-4831-5B8D-2339FFCD07B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32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25929BC8-8C4F-E553-EC7C-AC74B89F3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32682C0-76BF-5E80-47D9-8C972692A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9671C05-8259-022C-F0D9-2DD603951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83EAB-A51C-45CF-9300-80094F1B4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621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E8FC9DB-BC12-42F9-AAF7-BFF74234E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6BB9F31-517B-C305-A5C9-CD37166083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00856-7724-4317-80A3-36786C0F012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90329CF-6B44-9086-4D5D-F4356E5AA1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7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EB4D65-3727-8BDF-F6E3-3553CCC4B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EEB479-D14C-D19C-A6B4-D73AAC35AD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711DD-DD9B-4330-8281-56E3750FABC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4F3BCA7-715D-32AB-83EE-C7F8461E140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570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C9C05D-685C-0BBD-F120-A392324C5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8B379B-FA6E-4DA0-7BF2-50BAD9BE60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77352-30E0-4AF0-B9F6-79E566221CB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EE4D76A-CDA4-3969-0A9A-535726555F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248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C503AB-C3FE-B70B-F497-F819CF4C9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E3A7B5-05C6-268B-E6CD-3874F4B195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075BB-FF75-4399-AD09-96685DD672F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DAB3FEB-ECFB-191D-A370-BE44BE3D3D2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B2262F9F-C6C2-0A67-F4A7-F26E5A83A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2B6E2C9-8CD6-304B-2C80-77229367C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77E8233-A551-F34C-C457-7696B5FA9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E4E50-283E-41D3-9EB4-87CF2EBFB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94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521D4FAA-1D52-979E-DD85-036378345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41EC4E22-A9D9-11F3-88C0-A4978791D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42C56E31-994B-19DE-DB0B-355C1922D2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96F40-B4E8-4C4B-BE45-2E998A30A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27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9FBFFAB1-C876-63EA-D240-186379A5C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BA19AA6C-CDAD-D107-2DC8-10D78CAD08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0E3BA1DE-A928-D846-B6B8-DADCE9E2D4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198EC-3802-475C-BEE6-F10948D44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24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BB397D63-E998-A468-B78F-92398A4649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A742E28F-0FD6-F07A-0687-2A54C00A0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967F1BB-2EDC-8292-E16A-1B5858B66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5B0E44-6178-4488-B1A8-3CB728EF5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38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B308FEDE-3D03-9CE9-A79D-82EB364F7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FFD0B465-427A-CAB2-2E5C-DE3F3C4CC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33F4C766-8196-51B7-CF8E-CEDE82CED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430B8-EE9E-4533-8E39-C19CDF16C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94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DA07AAB1-271A-0453-2CD4-E44E2256F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3CF733A8-4E5F-FE96-CE1F-D64345AE2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4C39B967-B579-AED5-9D2E-32AD27CF5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A2F3B-FC88-45F4-B549-8E8358AAE1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85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E7640B30-DC2E-FCDC-3FB9-75B1348C9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FA1AB821-0150-B2D7-B9DE-2A490C5D1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A2167471-CE6F-4C77-E3E3-BCFF2FD9A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B977B-4A3E-4DA4-83CB-5209C99C9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03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6AB653AA-2400-864F-1989-9423B5CF7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238C6264-B2CA-C9C7-FD53-CA5272E1A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5332" name="Rectangle 1028">
            <a:extLst>
              <a:ext uri="{FF2B5EF4-FFF2-40B4-BE49-F238E27FC236}">
                <a16:creationId xmlns:a16="http://schemas.microsoft.com/office/drawing/2014/main" id="{3D1B92D3-8905-56EA-6F80-47E79D224E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>
            <a:extLst>
              <a:ext uri="{FF2B5EF4-FFF2-40B4-BE49-F238E27FC236}">
                <a16:creationId xmlns:a16="http://schemas.microsoft.com/office/drawing/2014/main" id="{576148B4-E55C-68E9-C658-2B16385546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>
            <a:extLst>
              <a:ext uri="{FF2B5EF4-FFF2-40B4-BE49-F238E27FC236}">
                <a16:creationId xmlns:a16="http://schemas.microsoft.com/office/drawing/2014/main" id="{B00BDB08-3E61-080F-3CA9-B632E3701B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570E2E-0A73-46EB-A682-061D2A88BC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1031">
            <a:extLst>
              <a:ext uri="{FF2B5EF4-FFF2-40B4-BE49-F238E27FC236}">
                <a16:creationId xmlns:a16="http://schemas.microsoft.com/office/drawing/2014/main" id="{EF783C7B-6913-DB3F-B81C-5A8625284A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>
            <a:extLst>
              <a:ext uri="{FF2B5EF4-FFF2-40B4-BE49-F238E27FC236}">
                <a16:creationId xmlns:a16="http://schemas.microsoft.com/office/drawing/2014/main" id="{DCDB4F96-F40C-C929-86F2-526752BE3A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9411" name="Rectangle 3">
            <a:extLst>
              <a:ext uri="{FF2B5EF4-FFF2-40B4-BE49-F238E27FC236}">
                <a16:creationId xmlns:a16="http://schemas.microsoft.com/office/drawing/2014/main" id="{2CEB9CED-579B-E5E9-A069-F8D83ADB4F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21629400-53AC-437C-850E-20C4E30E3462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3076" name="Group 4">
            <a:extLst>
              <a:ext uri="{FF2B5EF4-FFF2-40B4-BE49-F238E27FC236}">
                <a16:creationId xmlns:a16="http://schemas.microsoft.com/office/drawing/2014/main" id="{170377D3-BA69-2857-7B35-AE8E3577A0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>
              <a:extLst>
                <a:ext uri="{FF2B5EF4-FFF2-40B4-BE49-F238E27FC236}">
                  <a16:creationId xmlns:a16="http://schemas.microsoft.com/office/drawing/2014/main" id="{7C99F986-4115-40E6-3A58-DCB9B706D9A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9414" name="Freeform 6">
                <a:extLst>
                  <a:ext uri="{FF2B5EF4-FFF2-40B4-BE49-F238E27FC236}">
                    <a16:creationId xmlns:a16="http://schemas.microsoft.com/office/drawing/2014/main" id="{0A397A6E-7E6D-32D5-0208-9CDCFDDD589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9415" name="Freeform 7">
                <a:extLst>
                  <a:ext uri="{FF2B5EF4-FFF2-40B4-BE49-F238E27FC236}">
                    <a16:creationId xmlns:a16="http://schemas.microsoft.com/office/drawing/2014/main" id="{BEBE100F-7378-C514-5CBD-A934BA11C2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9416" name="Freeform 8">
                <a:extLst>
                  <a:ext uri="{FF2B5EF4-FFF2-40B4-BE49-F238E27FC236}">
                    <a16:creationId xmlns:a16="http://schemas.microsoft.com/office/drawing/2014/main" id="{409024CC-7142-2F1C-CC25-A632B2BDB6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>
                <a:extLst>
                  <a:ext uri="{FF2B5EF4-FFF2-40B4-BE49-F238E27FC236}">
                    <a16:creationId xmlns:a16="http://schemas.microsoft.com/office/drawing/2014/main" id="{AFE315E7-289A-AB28-82AA-ACAEB7546F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418" name="Freeform 10">
                <a:extLst>
                  <a:ext uri="{FF2B5EF4-FFF2-40B4-BE49-F238E27FC236}">
                    <a16:creationId xmlns:a16="http://schemas.microsoft.com/office/drawing/2014/main" id="{2F0118CB-3FAC-AAB1-BCAA-8B1C8191FE2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29419" name="Freeform 11">
              <a:extLst>
                <a:ext uri="{FF2B5EF4-FFF2-40B4-BE49-F238E27FC236}">
                  <a16:creationId xmlns:a16="http://schemas.microsoft.com/office/drawing/2014/main" id="{CA0585E8-6779-93E3-C759-682BE969E3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>
              <a:extLst>
                <a:ext uri="{FF2B5EF4-FFF2-40B4-BE49-F238E27FC236}">
                  <a16:creationId xmlns:a16="http://schemas.microsoft.com/office/drawing/2014/main" id="{C293A2AC-8328-686A-172D-8A411B91C7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9421" name="Rectangle 13">
            <a:extLst>
              <a:ext uri="{FF2B5EF4-FFF2-40B4-BE49-F238E27FC236}">
                <a16:creationId xmlns:a16="http://schemas.microsoft.com/office/drawing/2014/main" id="{896383B6-6D48-97A7-7263-F45A43D4DB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29422" name="Rectangle 14">
            <a:extLst>
              <a:ext uri="{FF2B5EF4-FFF2-40B4-BE49-F238E27FC236}">
                <a16:creationId xmlns:a16="http://schemas.microsoft.com/office/drawing/2014/main" id="{21057A1D-D69B-EA42-E574-BD4730D3C6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9423" name="Rectangle 15">
            <a:extLst>
              <a:ext uri="{FF2B5EF4-FFF2-40B4-BE49-F238E27FC236}">
                <a16:creationId xmlns:a16="http://schemas.microsoft.com/office/drawing/2014/main" id="{1BC98B15-972D-8191-FE84-E7FBB9726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efros\Dropbox\courses\Computational%20Photography\movies\ACriminisi_3DShow.wmv" TargetMode="External"/><Relationship Id="rId1" Type="http://schemas.microsoft.com/office/2007/relationships/media" Target="file:///C:\Users\efros\Dropbox\courses\Computational%20Photography\movies\ACriminisi_3DShow.wmv" TargetMode="Externa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fros\Dropbox\talks\fast_wm9.wmv" TargetMode="External"/><Relationship Id="rId1" Type="http://schemas.microsoft.com/office/2007/relationships/media" Target="file:///C:\Users\efros\Dropbox\talks\fast_wm9.wmv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llusionworks.com/html/ames_room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C1181A6-F5FD-58FC-1743-FABC6BDC5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362950" cy="838200"/>
          </a:xfrm>
        </p:spPr>
        <p:txBody>
          <a:bodyPr/>
          <a:lstStyle/>
          <a:p>
            <a:r>
              <a:rPr lang="en-US" altLang="en-US" dirty="0"/>
              <a:t>3D Modeling for a Single View</a:t>
            </a:r>
          </a:p>
        </p:txBody>
      </p:sp>
      <p:pic>
        <p:nvPicPr>
          <p:cNvPr id="19459" name="Picture 7">
            <a:extLst>
              <a:ext uri="{FF2B5EF4-FFF2-40B4-BE49-F238E27FC236}">
                <a16:creationId xmlns:a16="http://schemas.microsoft.com/office/drawing/2014/main" id="{A9C1D756-1B47-13FB-8CA6-560E90F2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3740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8">
            <a:extLst>
              <a:ext uri="{FF2B5EF4-FFF2-40B4-BE49-F238E27FC236}">
                <a16:creationId xmlns:a16="http://schemas.microsoft.com/office/drawing/2014/main" id="{4FA306D4-5F31-13D0-C8DB-4690A8F8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194300"/>
            <a:ext cx="2466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US" altLang="en-US" sz="1600">
                <a:cs typeface="Arial" panose="020B0604020202020204" pitchFamily="34" charset="0"/>
              </a:rPr>
              <a:t>René MAGRITTE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US" altLang="en-US" sz="1600" i="1">
                <a:cs typeface="Arial" panose="020B0604020202020204" pitchFamily="34" charset="0"/>
              </a:rPr>
              <a:t>Portrait d'Edward James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1" name="Text Box 9">
            <a:extLst>
              <a:ext uri="{FF2B5EF4-FFF2-40B4-BE49-F238E27FC236}">
                <a16:creationId xmlns:a16="http://schemas.microsoft.com/office/drawing/2014/main" id="{FEB1DDA3-6381-7016-E072-E408FEFAA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6650"/>
            <a:ext cx="3473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i="1">
                <a:cs typeface="Arial" panose="020B0604020202020204" pitchFamily="34" charset="0"/>
              </a:rPr>
              <a:t>…with a lot of slides stolen from </a:t>
            </a:r>
          </a:p>
          <a:p>
            <a:pPr algn="ctr">
              <a:spcBef>
                <a:spcPct val="0"/>
              </a:spcBef>
            </a:pPr>
            <a:r>
              <a:rPr lang="en-US" altLang="en-US" sz="1800" i="1">
                <a:cs typeface="Arial" panose="020B0604020202020204" pitchFamily="34" charset="0"/>
              </a:rPr>
              <a:t>Steve Seitz and David Brogan, </a:t>
            </a:r>
          </a:p>
        </p:txBody>
      </p:sp>
      <p:sp>
        <p:nvSpPr>
          <p:cNvPr id="19462" name="Text Box 4">
            <a:extLst>
              <a:ext uri="{FF2B5EF4-FFF2-40B4-BE49-F238E27FC236}">
                <a16:creationId xmlns:a16="http://schemas.microsoft.com/office/drawing/2014/main" id="{7681A9D0-D381-21BC-9B5B-FEC4CC3D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670" y="5867400"/>
            <a:ext cx="66472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Comp.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Alexei Efros, UC Berkeley, Fall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CA73F38-4D1F-3918-8CAD-268D017E1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Silly Euclid!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B77E8542-5D2A-590E-C12F-54C5ABD3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>
            <a:extLst>
              <a:ext uri="{FF2B5EF4-FFF2-40B4-BE49-F238E27FC236}">
                <a16:creationId xmlns:a16="http://schemas.microsoft.com/office/drawing/2014/main" id="{6E41A1B3-8BD3-F05B-BF9A-5A9D69180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19800"/>
            <a:ext cx="2498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Parallel lines???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3">
            <a:extLst>
              <a:ext uri="{FF2B5EF4-FFF2-40B4-BE49-F238E27FC236}">
                <a16:creationId xmlns:a16="http://schemas.microsoft.com/office/drawing/2014/main" id="{0CC78F18-B8C7-B9EE-524B-3F73937697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3962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Line 24">
            <a:extLst>
              <a:ext uri="{FF2B5EF4-FFF2-40B4-BE49-F238E27FC236}">
                <a16:creationId xmlns:a16="http://schemas.microsoft.com/office/drawing/2014/main" id="{0A54355F-7887-5698-59B6-55BC802ED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14">
            <a:extLst>
              <a:ext uri="{FF2B5EF4-FFF2-40B4-BE49-F238E27FC236}">
                <a16:creationId xmlns:a16="http://schemas.microsoft.com/office/drawing/2014/main" id="{C4D0C143-C1BC-E193-4059-AEA2AE6E9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038600"/>
            <a:ext cx="1371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26">
            <a:extLst>
              <a:ext uri="{FF2B5EF4-FFF2-40B4-BE49-F238E27FC236}">
                <a16:creationId xmlns:a16="http://schemas.microsoft.com/office/drawing/2014/main" id="{7977BAC1-B550-A1EB-A738-CC8247AEBF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2">
            <a:extLst>
              <a:ext uri="{FF2B5EF4-FFF2-40B4-BE49-F238E27FC236}">
                <a16:creationId xmlns:a16="http://schemas.microsoft.com/office/drawing/2014/main" id="{F1FA4987-4F11-A005-9A20-42B9F5EC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97363"/>
            <a:ext cx="69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/>
              <a:t>(0,0,0)</a:t>
            </a:r>
          </a:p>
        </p:txBody>
      </p:sp>
      <p:sp>
        <p:nvSpPr>
          <p:cNvPr id="37895" name="Rectangle 5">
            <a:extLst>
              <a:ext uri="{FF2B5EF4-FFF2-40B4-BE49-F238E27FC236}">
                <a16:creationId xmlns:a16="http://schemas.microsoft.com/office/drawing/2014/main" id="{80CADCC0-EC2D-6668-458A-FF9B2F2A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projective plane</a:t>
            </a:r>
          </a:p>
        </p:txBody>
      </p:sp>
      <p:sp>
        <p:nvSpPr>
          <p:cNvPr id="37896" name="Rectangle 6">
            <a:extLst>
              <a:ext uri="{FF2B5EF4-FFF2-40B4-BE49-F238E27FC236}">
                <a16:creationId xmlns:a16="http://schemas.microsoft.com/office/drawing/2014/main" id="{1D77FFC8-7CDD-8ECE-6A7A-F6CD0A6CE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46325"/>
          </a:xfrm>
        </p:spPr>
        <p:txBody>
          <a:bodyPr/>
          <a:lstStyle/>
          <a:p>
            <a:r>
              <a:rPr lang="en-US" altLang="en-US"/>
              <a:t>Why do we need homogeneous coordinates?</a:t>
            </a:r>
          </a:p>
          <a:p>
            <a:pPr lvl="1"/>
            <a:r>
              <a:rPr lang="en-US" altLang="en-US"/>
              <a:t>represent points at infinity, homographies, perspective projection, multi-view relationships</a:t>
            </a:r>
          </a:p>
          <a:p>
            <a:r>
              <a:rPr lang="en-US" altLang="en-US"/>
              <a:t>What is the geometric intuition?</a:t>
            </a:r>
          </a:p>
          <a:p>
            <a:pPr lvl="1"/>
            <a:r>
              <a:rPr lang="en-US" altLang="en-US"/>
              <a:t>a point in the image is a </a:t>
            </a:r>
            <a:r>
              <a:rPr lang="en-US" altLang="en-US" i="1"/>
              <a:t>ray</a:t>
            </a:r>
            <a:r>
              <a:rPr lang="en-US" altLang="en-US"/>
              <a:t> in projective space</a:t>
            </a:r>
            <a:endParaRPr lang="en-US" altLang="en-US" i="1"/>
          </a:p>
        </p:txBody>
      </p:sp>
      <p:sp>
        <p:nvSpPr>
          <p:cNvPr id="37897" name="Oval 7">
            <a:extLst>
              <a:ext uri="{FF2B5EF4-FFF2-40B4-BE49-F238E27FC236}">
                <a16:creationId xmlns:a16="http://schemas.microsoft.com/office/drawing/2014/main" id="{742615BC-9A68-C29F-81AA-4423DB65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8" name="Oval 9">
            <a:extLst>
              <a:ext uri="{FF2B5EF4-FFF2-40B4-BE49-F238E27FC236}">
                <a16:creationId xmlns:a16="http://schemas.microsoft.com/office/drawing/2014/main" id="{017A1E53-13C8-491E-F749-ABF57772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9" name="Text Box 12">
            <a:extLst>
              <a:ext uri="{FF2B5EF4-FFF2-40B4-BE49-F238E27FC236}">
                <a16:creationId xmlns:a16="http://schemas.microsoft.com/office/drawing/2014/main" id="{827B80DC-00E4-CEFF-0C10-360CAF63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0950" y="3886200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(sx,sy,s)</a:t>
            </a: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10911E32-8ADD-015D-99C9-78E702687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1054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altLang="en-US"/>
              <a:t>Each </a:t>
            </a:r>
            <a:r>
              <a:rPr lang="en-US" altLang="en-US" i="1"/>
              <a:t>point</a:t>
            </a:r>
            <a:r>
              <a:rPr lang="en-US" altLang="en-US"/>
              <a:t> </a:t>
            </a:r>
            <a:r>
              <a:rPr lang="en-US" altLang="en-US">
                <a:solidFill>
                  <a:schemeClr val="accent2"/>
                </a:solidFill>
              </a:rPr>
              <a:t>(x,y)</a:t>
            </a:r>
            <a:r>
              <a:rPr lang="en-US" altLang="en-US"/>
              <a:t> on the plane is represented by a </a:t>
            </a:r>
            <a:r>
              <a:rPr lang="en-US" altLang="en-US" i="1"/>
              <a:t>ray</a:t>
            </a:r>
            <a:r>
              <a:rPr lang="en-US" altLang="en-US"/>
              <a:t> </a:t>
            </a:r>
            <a:r>
              <a:rPr lang="en-US" altLang="en-US">
                <a:solidFill>
                  <a:schemeClr val="accent2"/>
                </a:solidFill>
              </a:rPr>
              <a:t>(sx,sy,s)</a:t>
            </a:r>
          </a:p>
          <a:p>
            <a:pPr lvl="2"/>
            <a:r>
              <a:rPr lang="en-US" altLang="en-US" sz="1800"/>
              <a:t>all points on the ray are equivalent:  </a:t>
            </a:r>
            <a:r>
              <a:rPr lang="en-US" altLang="en-US" sz="1800">
                <a:solidFill>
                  <a:schemeClr val="accent2"/>
                </a:solidFill>
              </a:rPr>
              <a:t>(x, y, 1) </a:t>
            </a:r>
            <a:r>
              <a:rPr lang="en-US" altLang="en-US" sz="1800">
                <a:solidFill>
                  <a:schemeClr val="accent2"/>
                </a:solidFill>
                <a:sym typeface="Symbol" panose="05050102010706020507" pitchFamily="18" charset="2"/>
              </a:rPr>
              <a:t></a:t>
            </a:r>
            <a:r>
              <a:rPr lang="en-US" altLang="en-US" sz="1800">
                <a:solidFill>
                  <a:schemeClr val="accent2"/>
                </a:solidFill>
              </a:rPr>
              <a:t> (sx, sy, s)</a:t>
            </a:r>
          </a:p>
          <a:p>
            <a:pPr lvl="1"/>
            <a:endParaRPr lang="en-US" altLang="en-US" i="1">
              <a:solidFill>
                <a:schemeClr val="accent2"/>
              </a:solidFill>
            </a:endParaRPr>
          </a:p>
        </p:txBody>
      </p:sp>
      <p:grpSp>
        <p:nvGrpSpPr>
          <p:cNvPr id="37901" name="Group 16">
            <a:extLst>
              <a:ext uri="{FF2B5EF4-FFF2-40B4-BE49-F238E27FC236}">
                <a16:creationId xmlns:a16="http://schemas.microsoft.com/office/drawing/2014/main" id="{C595BF3E-935F-6605-F43A-11E8F1EC8639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971800"/>
            <a:ext cx="1962150" cy="2057400"/>
            <a:chOff x="2208" y="2112"/>
            <a:chExt cx="1236" cy="1296"/>
          </a:xfrm>
        </p:grpSpPr>
        <p:sp>
          <p:nvSpPr>
            <p:cNvPr id="37906" name="Text Box 17">
              <a:extLst>
                <a:ext uri="{FF2B5EF4-FFF2-40B4-BE49-F238E27FC236}">
                  <a16:creationId xmlns:a16="http://schemas.microsoft.com/office/drawing/2014/main" id="{73419A0A-1BC8-14A3-764B-3582B79B1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177"/>
              <a:ext cx="9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>
                  <a:solidFill>
                    <a:schemeClr val="tx2"/>
                  </a:solidFill>
                </a:rPr>
                <a:t>image plane</a:t>
              </a:r>
            </a:p>
          </p:txBody>
        </p:sp>
        <p:grpSp>
          <p:nvGrpSpPr>
            <p:cNvPr id="37907" name="Group 18">
              <a:extLst>
                <a:ext uri="{FF2B5EF4-FFF2-40B4-BE49-F238E27FC236}">
                  <a16:creationId xmlns:a16="http://schemas.microsoft.com/office/drawing/2014/main" id="{362E2943-19F3-360F-27CC-91B27DD38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2112"/>
              <a:ext cx="776" cy="1104"/>
              <a:chOff x="2208" y="2112"/>
              <a:chExt cx="776" cy="1104"/>
            </a:xfrm>
          </p:grpSpPr>
          <p:sp>
            <p:nvSpPr>
              <p:cNvPr id="37908" name="Freeform 19">
                <a:extLst>
                  <a:ext uri="{FF2B5EF4-FFF2-40B4-BE49-F238E27FC236}">
                    <a16:creationId xmlns:a16="http://schemas.microsoft.com/office/drawing/2014/main" id="{99E34C9C-8660-7CCE-FC12-9032B1E16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2112"/>
                <a:ext cx="768" cy="1104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720 h 1104"/>
                  <a:gd name="T4" fmla="*/ 768 w 768"/>
                  <a:gd name="T5" fmla="*/ 1104 h 1104"/>
                  <a:gd name="T6" fmla="*/ 768 w 768"/>
                  <a:gd name="T7" fmla="*/ 384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9" name="Line 20">
                <a:extLst>
                  <a:ext uri="{FF2B5EF4-FFF2-40B4-BE49-F238E27FC236}">
                    <a16:creationId xmlns:a16="http://schemas.microsoft.com/office/drawing/2014/main" id="{CF0CC1C7-3DAB-D19C-72E5-D114E3240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2860"/>
                <a:ext cx="500" cy="1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Text Box 21">
                <a:extLst>
                  <a:ext uri="{FF2B5EF4-FFF2-40B4-BE49-F238E27FC236}">
                    <a16:creationId xmlns:a16="http://schemas.microsoft.com/office/drawing/2014/main" id="{222AB45B-7385-06F2-952B-E78C964C3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8" y="2832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en-US" sz="1800">
                    <a:solidFill>
                      <a:schemeClr val="accent2"/>
                    </a:solidFill>
                  </a:rPr>
                  <a:t>(x,y,1)</a:t>
                </a:r>
              </a:p>
            </p:txBody>
          </p:sp>
          <p:sp>
            <p:nvSpPr>
              <p:cNvPr id="37911" name="Oval 22">
                <a:extLst>
                  <a:ext uri="{FF2B5EF4-FFF2-40B4-BE49-F238E27FC236}">
                    <a16:creationId xmlns:a16="http://schemas.microsoft.com/office/drawing/2014/main" id="{7F98CAD5-DFE7-1679-075D-1D5EFC44A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2832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7902" name="Text Box 27">
            <a:extLst>
              <a:ext uri="{FF2B5EF4-FFF2-40B4-BE49-F238E27FC236}">
                <a16:creationId xmlns:a16="http://schemas.microsoft.com/office/drawing/2014/main" id="{2E1BA81E-093D-728D-D8C0-DE00E1104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y</a:t>
            </a:r>
          </a:p>
        </p:txBody>
      </p:sp>
      <p:sp>
        <p:nvSpPr>
          <p:cNvPr id="37903" name="Text Box 28">
            <a:extLst>
              <a:ext uri="{FF2B5EF4-FFF2-40B4-BE49-F238E27FC236}">
                <a16:creationId xmlns:a16="http://schemas.microsoft.com/office/drawing/2014/main" id="{C980152D-E9E3-130E-3AFE-3DFB49226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58628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x</a:t>
            </a:r>
          </a:p>
        </p:txBody>
      </p:sp>
      <p:sp>
        <p:nvSpPr>
          <p:cNvPr id="37904" name="Text Box 29">
            <a:extLst>
              <a:ext uri="{FF2B5EF4-FFF2-40B4-BE49-F238E27FC236}">
                <a16:creationId xmlns:a16="http://schemas.microsoft.com/office/drawing/2014/main" id="{987CF1B6-28C1-86C2-7195-3418250C1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66248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z</a:t>
            </a:r>
          </a:p>
        </p:txBody>
      </p:sp>
      <p:sp>
        <p:nvSpPr>
          <p:cNvPr id="37905" name="Line 3">
            <a:extLst>
              <a:ext uri="{FF2B5EF4-FFF2-40B4-BE49-F238E27FC236}">
                <a16:creationId xmlns:a16="http://schemas.microsoft.com/office/drawing/2014/main" id="{8277C2A2-EEC2-A42C-B27D-50F2774FD9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2950" y="3838575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8" descr="Edittex">
            <a:extLst>
              <a:ext uri="{FF2B5EF4-FFF2-40B4-BE49-F238E27FC236}">
                <a16:creationId xmlns:a16="http://schemas.microsoft.com/office/drawing/2014/main" id="{D50B87F8-5D33-95B8-0D3E-0FBC9305A15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0" y="6170612"/>
            <a:ext cx="3124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58358-2D0B-FB36-FD4C-EDB6697D3A27}"/>
              </a:ext>
            </a:extLst>
          </p:cNvPr>
          <p:cNvSpPr txBox="1"/>
          <p:nvPr/>
        </p:nvSpPr>
        <p:spPr>
          <a:xfrm>
            <a:off x="839234" y="6183610"/>
            <a:ext cx="330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 projection eq: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876CA67-4296-3CD2-7FBF-5BBCEA78F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Projective lines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C588AB6-3E39-B6A1-E56D-01C788F46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12850"/>
          </a:xfrm>
        </p:spPr>
        <p:txBody>
          <a:bodyPr/>
          <a:lstStyle/>
          <a:p>
            <a:r>
              <a:rPr lang="en-US" altLang="en-US"/>
              <a:t>What does a line in the image correspond to in projective space?</a:t>
            </a: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34765890-94AB-BE73-CCF1-8E41816D661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581400"/>
            <a:ext cx="7772400" cy="1811338"/>
            <a:chOff x="432" y="2256"/>
            <a:chExt cx="4896" cy="1141"/>
          </a:xfrm>
        </p:grpSpPr>
        <p:sp>
          <p:nvSpPr>
            <p:cNvPr id="39955" name="Rectangle 12">
              <a:extLst>
                <a:ext uri="{FF2B5EF4-FFF2-40B4-BE49-F238E27FC236}">
                  <a16:creationId xmlns:a16="http://schemas.microsoft.com/office/drawing/2014/main" id="{B7A3E898-B7E9-D39F-9BD1-6B51681D7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256"/>
              <a:ext cx="489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/>
              <a:r>
                <a:rPr lang="en-US" altLang="en-US"/>
                <a:t>A line is a </a:t>
              </a:r>
              <a:r>
                <a:rPr lang="en-US" altLang="en-US" i="1"/>
                <a:t>plane</a:t>
              </a:r>
              <a:r>
                <a:rPr lang="en-US" altLang="en-US"/>
                <a:t> of rays through origin</a:t>
              </a:r>
            </a:p>
            <a:p>
              <a:pPr lvl="2"/>
              <a:r>
                <a:rPr lang="en-US" altLang="en-US" sz="2000"/>
                <a:t>all rays (x,y,z) satisfying:  ax + by + cz = 0</a:t>
              </a:r>
            </a:p>
          </p:txBody>
        </p:sp>
        <p:graphicFrame>
          <p:nvGraphicFramePr>
            <p:cNvPr id="39956" name="Object 13">
              <a:extLst>
                <a:ext uri="{FF2B5EF4-FFF2-40B4-BE49-F238E27FC236}">
                  <a16:creationId xmlns:a16="http://schemas.microsoft.com/office/drawing/2014/main" id="{78773F8D-F1CF-2A9D-C3DF-B1B32A8E27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95" y="2784"/>
            <a:ext cx="2168" cy="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514600" imgH="711200" progId="Equation.3">
                    <p:embed/>
                  </p:oleObj>
                </mc:Choice>
                <mc:Fallback>
                  <p:oleObj name="Equation" r:id="rId3" imgW="2514600" imgH="7112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2784"/>
                          <a:ext cx="2168" cy="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41" name="Group 18">
            <a:extLst>
              <a:ext uri="{FF2B5EF4-FFF2-40B4-BE49-F238E27FC236}">
                <a16:creationId xmlns:a16="http://schemas.microsoft.com/office/drawing/2014/main" id="{C702B0A8-A825-6119-5899-01F3AB67552B}"/>
              </a:ext>
            </a:extLst>
          </p:cNvPr>
          <p:cNvGrpSpPr>
            <a:grpSpLocks/>
          </p:cNvGrpSpPr>
          <p:nvPr/>
        </p:nvGrpSpPr>
        <p:grpSpPr bwMode="auto">
          <a:xfrm>
            <a:off x="3846513" y="1676400"/>
            <a:ext cx="1868487" cy="1752600"/>
            <a:chOff x="2039" y="1056"/>
            <a:chExt cx="1177" cy="1104"/>
          </a:xfrm>
        </p:grpSpPr>
        <p:sp>
          <p:nvSpPr>
            <p:cNvPr id="39948" name="Freeform 4">
              <a:extLst>
                <a:ext uri="{FF2B5EF4-FFF2-40B4-BE49-F238E27FC236}">
                  <a16:creationId xmlns:a16="http://schemas.microsoft.com/office/drawing/2014/main" id="{CF7AC65F-B10D-1C79-F5FE-075A8479A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056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Oval 5">
              <a:extLst>
                <a:ext uri="{FF2B5EF4-FFF2-40B4-BE49-F238E27FC236}">
                  <a16:creationId xmlns:a16="http://schemas.microsoft.com/office/drawing/2014/main" id="{12814C5F-1958-8972-8853-00D38C42D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1947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950" name="Line 7">
              <a:extLst>
                <a:ext uri="{FF2B5EF4-FFF2-40B4-BE49-F238E27FC236}">
                  <a16:creationId xmlns:a16="http://schemas.microsoft.com/office/drawing/2014/main" id="{D8E87D7E-EF0A-7C02-A233-7D4622A8BB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8" y="1056"/>
              <a:ext cx="514" cy="8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8">
              <a:extLst>
                <a:ext uri="{FF2B5EF4-FFF2-40B4-BE49-F238E27FC236}">
                  <a16:creationId xmlns:a16="http://schemas.microsoft.com/office/drawing/2014/main" id="{EBDA07EE-52F2-9B54-EDE9-97C7323C48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1536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2" name="Line 9">
              <a:extLst>
                <a:ext uri="{FF2B5EF4-FFF2-40B4-BE49-F238E27FC236}">
                  <a16:creationId xmlns:a16="http://schemas.microsoft.com/office/drawing/2014/main" id="{B011EC07-7B6F-86D3-8845-16F44FDF6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248"/>
              <a:ext cx="1152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Oval 10">
              <a:extLst>
                <a:ext uri="{FF2B5EF4-FFF2-40B4-BE49-F238E27FC236}">
                  <a16:creationId xmlns:a16="http://schemas.microsoft.com/office/drawing/2014/main" id="{70FD16CB-9B8A-00E6-E7B7-4783A5445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1557"/>
              <a:ext cx="48" cy="4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954" name="Oval 11">
              <a:extLst>
                <a:ext uri="{FF2B5EF4-FFF2-40B4-BE49-F238E27FC236}">
                  <a16:creationId xmlns:a16="http://schemas.microsoft.com/office/drawing/2014/main" id="{A6AED5AA-62B2-6235-AFF6-0B5A6C43F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632"/>
              <a:ext cx="48" cy="4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BD8DA805-9398-AC6D-9ADA-B5ED7FAFEE9B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5334000"/>
            <a:ext cx="7772400" cy="990600"/>
            <a:chOff x="432" y="3360"/>
            <a:chExt cx="4896" cy="624"/>
          </a:xfrm>
        </p:grpSpPr>
        <p:sp>
          <p:nvSpPr>
            <p:cNvPr id="39943" name="Rectangle 14">
              <a:extLst>
                <a:ext uri="{FF2B5EF4-FFF2-40B4-BE49-F238E27FC236}">
                  <a16:creationId xmlns:a16="http://schemas.microsoft.com/office/drawing/2014/main" id="{4D63331A-6E20-3DE6-C1C8-A5E232CB8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600"/>
              <a:ext cx="489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/>
              <a:r>
                <a:rPr lang="en-US" altLang="en-US"/>
                <a:t>A line is also represented as a homogeneous 3-vector </a:t>
              </a:r>
              <a:r>
                <a:rPr lang="en-US" altLang="en-US" b="1"/>
                <a:t>l</a:t>
              </a:r>
            </a:p>
          </p:txBody>
        </p:sp>
        <p:grpSp>
          <p:nvGrpSpPr>
            <p:cNvPr id="39944" name="Group 28">
              <a:extLst>
                <a:ext uri="{FF2B5EF4-FFF2-40B4-BE49-F238E27FC236}">
                  <a16:creationId xmlns:a16="http://schemas.microsoft.com/office/drawing/2014/main" id="{E385AAF5-ECAB-AFB0-3399-F3C38EA4A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3360"/>
              <a:ext cx="569" cy="288"/>
              <a:chOff x="3216" y="3360"/>
              <a:chExt cx="569" cy="288"/>
            </a:xfrm>
          </p:grpSpPr>
          <p:sp>
            <p:nvSpPr>
              <p:cNvPr id="39945" name="Text Box 16">
                <a:extLst>
                  <a:ext uri="{FF2B5EF4-FFF2-40B4-BE49-F238E27FC236}">
                    <a16:creationId xmlns:a16="http://schemas.microsoft.com/office/drawing/2014/main" id="{1148E3C1-BE2F-3320-B43B-B2904DDD85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3360"/>
                <a:ext cx="16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b="1"/>
                  <a:t>l</a:t>
                </a:r>
              </a:p>
            </p:txBody>
          </p:sp>
          <p:sp>
            <p:nvSpPr>
              <p:cNvPr id="39946" name="Text Box 17">
                <a:extLst>
                  <a:ext uri="{FF2B5EF4-FFF2-40B4-BE49-F238E27FC236}">
                    <a16:creationId xmlns:a16="http://schemas.microsoft.com/office/drawing/2014/main" id="{A5DB6EAD-B75A-10E7-3578-27B0757FE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2" y="3360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b="1"/>
                  <a:t>p</a:t>
                </a:r>
              </a:p>
            </p:txBody>
          </p:sp>
          <p:sp>
            <p:nvSpPr>
              <p:cNvPr id="39947" name="Text Box 27">
                <a:extLst>
                  <a:ext uri="{FF2B5EF4-FFF2-40B4-BE49-F238E27FC236}">
                    <a16:creationId xmlns:a16="http://schemas.microsoft.com/office/drawing/2014/main" id="{976D0A34-1147-F7BD-896B-474EAB6797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3" y="3360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b="1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342A421C-8374-68B4-AA76-8891D467118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905000"/>
            <a:ext cx="2209800" cy="1447800"/>
            <a:chOff x="1296" y="1200"/>
            <a:chExt cx="1392" cy="912"/>
          </a:xfrm>
        </p:grpSpPr>
        <p:sp>
          <p:nvSpPr>
            <p:cNvPr id="42012" name="Freeform 30">
              <a:extLst>
                <a:ext uri="{FF2B5EF4-FFF2-40B4-BE49-F238E27FC236}">
                  <a16:creationId xmlns:a16="http://schemas.microsoft.com/office/drawing/2014/main" id="{FBA25720-BA74-F13E-69A8-E222629F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1200"/>
              <a:ext cx="1152" cy="912"/>
            </a:xfrm>
            <a:custGeom>
              <a:avLst/>
              <a:gdLst>
                <a:gd name="T0" fmla="*/ 0 w 1152"/>
                <a:gd name="T1" fmla="*/ 912 h 912"/>
                <a:gd name="T2" fmla="*/ 528 w 1152"/>
                <a:gd name="T3" fmla="*/ 0 h 912"/>
                <a:gd name="T4" fmla="*/ 1152 w 1152"/>
                <a:gd name="T5" fmla="*/ 192 h 912"/>
                <a:gd name="T6" fmla="*/ 0 w 1152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912"/>
                <a:gd name="T14" fmla="*/ 1152 w 1152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013" name="Group 11">
              <a:extLst>
                <a:ext uri="{FF2B5EF4-FFF2-40B4-BE49-F238E27FC236}">
                  <a16:creationId xmlns:a16="http://schemas.microsoft.com/office/drawing/2014/main" id="{FA9F6F7B-D439-8F3A-23C8-0C4F0066D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42014" name="Line 12">
                <a:extLst>
                  <a:ext uri="{FF2B5EF4-FFF2-40B4-BE49-F238E27FC236}">
                    <a16:creationId xmlns:a16="http://schemas.microsoft.com/office/drawing/2014/main" id="{07C0C458-3DAC-434B-8BA8-913FDC504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5" name="Text Box 13">
                <a:extLst>
                  <a:ext uri="{FF2B5EF4-FFF2-40B4-BE49-F238E27FC236}">
                    <a16:creationId xmlns:a16="http://schemas.microsoft.com/office/drawing/2014/main" id="{B4BED2A2-A657-52AE-7ADC-C140EA498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en-US" sz="1800" b="1">
                    <a:solidFill>
                      <a:schemeClr val="accent2"/>
                    </a:solidFill>
                  </a:rPr>
                  <a:t>l</a:t>
                </a:r>
              </a:p>
            </p:txBody>
          </p:sp>
        </p:grpSp>
      </p:grp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1A68CC2-00D1-57CC-B632-118091802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Point and line duality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42ABD7F-CA2B-5807-316B-B5B570364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7772400" cy="1212850"/>
          </a:xfrm>
        </p:spPr>
        <p:txBody>
          <a:bodyPr/>
          <a:lstStyle/>
          <a:p>
            <a:pPr lvl="1"/>
            <a:r>
              <a:rPr lang="en-US" altLang="en-US"/>
              <a:t>A line </a:t>
            </a:r>
            <a:r>
              <a:rPr lang="en-US" altLang="en-US" b="1"/>
              <a:t>l</a:t>
            </a:r>
            <a:r>
              <a:rPr lang="en-US" altLang="en-US"/>
              <a:t> is a homogeneous 3-vector</a:t>
            </a:r>
          </a:p>
          <a:p>
            <a:pPr lvl="1"/>
            <a:r>
              <a:rPr lang="en-US" altLang="en-US"/>
              <a:t>It is </a:t>
            </a:r>
            <a:r>
              <a:rPr lang="en-US" altLang="en-US">
                <a:sym typeface="Symbol" panose="05050102010706020507" pitchFamily="18" charset="2"/>
              </a:rPr>
              <a:t></a:t>
            </a:r>
            <a:r>
              <a:rPr lang="en-US" altLang="en-US"/>
              <a:t> to every point (ray) </a:t>
            </a:r>
            <a:r>
              <a:rPr lang="en-US" altLang="en-US" b="1"/>
              <a:t>p</a:t>
            </a:r>
            <a:r>
              <a:rPr lang="en-US" altLang="en-US"/>
              <a:t> on the line:  </a:t>
            </a:r>
            <a:r>
              <a:rPr lang="en-US" altLang="en-US" b="1"/>
              <a:t>l</a:t>
            </a: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 b="1"/>
              <a:t>p</a:t>
            </a:r>
            <a:r>
              <a:rPr lang="en-US" altLang="en-US"/>
              <a:t>=0</a:t>
            </a:r>
          </a:p>
          <a:p>
            <a:endParaRPr lang="en-US" altLang="en-US"/>
          </a:p>
        </p:txBody>
      </p:sp>
      <p:sp>
        <p:nvSpPr>
          <p:cNvPr id="41989" name="Freeform 4">
            <a:extLst>
              <a:ext uri="{FF2B5EF4-FFF2-40B4-BE49-F238E27FC236}">
                <a16:creationId xmlns:a16="http://schemas.microsoft.com/office/drawing/2014/main" id="{F93E4E6E-B6A2-884F-9EC7-C58B47DE2A4E}"/>
              </a:ext>
            </a:extLst>
          </p:cNvPr>
          <p:cNvSpPr>
            <a:spLocks/>
          </p:cNvSpPr>
          <p:nvPr/>
        </p:nvSpPr>
        <p:spPr bwMode="auto">
          <a:xfrm>
            <a:off x="2590800" y="19050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6 h 1104"/>
              <a:gd name="T4" fmla="*/ 2147483646 w 768"/>
              <a:gd name="T5" fmla="*/ 2147483646 h 1104"/>
              <a:gd name="T6" fmla="*/ 2147483646 w 768"/>
              <a:gd name="T7" fmla="*/ 2147483646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Oval 5">
            <a:extLst>
              <a:ext uri="{FF2B5EF4-FFF2-40B4-BE49-F238E27FC236}">
                <a16:creationId xmlns:a16="http://schemas.microsoft.com/office/drawing/2014/main" id="{3739A4F6-C771-3647-2BEF-F4E89628F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33194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91" name="Line 6">
            <a:extLst>
              <a:ext uri="{FF2B5EF4-FFF2-40B4-BE49-F238E27FC236}">
                <a16:creationId xmlns:a16="http://schemas.microsoft.com/office/drawing/2014/main" id="{8E81D27F-13B0-7E7D-7BA0-D1694CB89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0625" y="19050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7">
            <a:extLst>
              <a:ext uri="{FF2B5EF4-FFF2-40B4-BE49-F238E27FC236}">
                <a16:creationId xmlns:a16="http://schemas.microsoft.com/office/drawing/2014/main" id="{F3FD5F6C-FC1E-8D15-8633-CE53CBF32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26670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8">
            <a:extLst>
              <a:ext uri="{FF2B5EF4-FFF2-40B4-BE49-F238E27FC236}">
                <a16:creationId xmlns:a16="http://schemas.microsoft.com/office/drawing/2014/main" id="{B47B6F3A-5CBB-872E-F16C-6B53D205CD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2098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Oval 9">
            <a:extLst>
              <a:ext uri="{FF2B5EF4-FFF2-40B4-BE49-F238E27FC236}">
                <a16:creationId xmlns:a16="http://schemas.microsoft.com/office/drawing/2014/main" id="{E516DAB3-71BC-1090-D37A-9DB8A3BB4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003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95" name="Oval 10">
            <a:extLst>
              <a:ext uri="{FF2B5EF4-FFF2-40B4-BE49-F238E27FC236}">
                <a16:creationId xmlns:a16="http://schemas.microsoft.com/office/drawing/2014/main" id="{6F8162AB-04F3-A136-A32B-68DD9D8D7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194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96" name="Text Box 14">
            <a:extLst>
              <a:ext uri="{FF2B5EF4-FFF2-40B4-BE49-F238E27FC236}">
                <a16:creationId xmlns:a16="http://schemas.microsoft.com/office/drawing/2014/main" id="{9D9A6F8E-0720-8347-E5EE-1E37229BD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743200"/>
            <a:ext cx="407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chemeClr val="accent2"/>
                </a:solidFill>
              </a:rPr>
              <a:t>p</a:t>
            </a:r>
            <a:r>
              <a:rPr lang="en-US" altLang="en-US" sz="1800" b="1" baseline="-2500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1997" name="Rectangle 15">
            <a:extLst>
              <a:ext uri="{FF2B5EF4-FFF2-40B4-BE49-F238E27FC236}">
                <a16:creationId xmlns:a16="http://schemas.microsoft.com/office/drawing/2014/main" id="{4BAE806C-68FA-9D88-8B33-C0052D4E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chemeClr val="accent2"/>
                </a:solidFill>
              </a:rPr>
              <a:t>p</a:t>
            </a:r>
            <a:r>
              <a:rPr lang="en-US" altLang="en-US" sz="1800" b="1" baseline="-250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99024" name="Rectangle 16">
            <a:extLst>
              <a:ext uri="{FF2B5EF4-FFF2-40B4-BE49-F238E27FC236}">
                <a16:creationId xmlns:a16="http://schemas.microsoft.com/office/drawing/2014/main" id="{2F867C40-2438-AA8A-68B1-5B482F982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953000"/>
            <a:ext cx="792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400"/>
              <a:t>What is the intersection of two lines </a:t>
            </a:r>
            <a:r>
              <a:rPr lang="en-US" altLang="en-US" sz="2400" b="1"/>
              <a:t>l</a:t>
            </a:r>
            <a:r>
              <a:rPr lang="en-US" altLang="en-US" sz="2400" b="1" baseline="-25000"/>
              <a:t>1</a:t>
            </a:r>
            <a:r>
              <a:rPr lang="en-US" altLang="en-US" sz="2400"/>
              <a:t> and </a:t>
            </a:r>
            <a:r>
              <a:rPr lang="en-US" altLang="en-US" sz="2400" b="1"/>
              <a:t>l</a:t>
            </a:r>
            <a:r>
              <a:rPr lang="en-US" altLang="en-US" sz="2400" b="1" baseline="-25000"/>
              <a:t>2 </a:t>
            </a:r>
            <a:r>
              <a:rPr lang="en-US" altLang="en-US" sz="2400"/>
              <a:t>?</a:t>
            </a:r>
          </a:p>
          <a:p>
            <a:pPr lvl="2">
              <a:buFontTx/>
              <a:buChar char="•"/>
            </a:pPr>
            <a:r>
              <a:rPr lang="en-US" altLang="en-US" sz="2000" b="1"/>
              <a:t>p </a:t>
            </a:r>
            <a:r>
              <a:rPr lang="en-US" altLang="en-US" sz="2000"/>
              <a:t>is </a:t>
            </a:r>
            <a:r>
              <a:rPr lang="en-US" altLang="en-US" sz="2000">
                <a:sym typeface="Symbol" panose="05050102010706020507" pitchFamily="18" charset="2"/>
              </a:rPr>
              <a:t></a:t>
            </a:r>
            <a:r>
              <a:rPr lang="en-US" altLang="en-US" sz="2000"/>
              <a:t> to </a:t>
            </a:r>
            <a:r>
              <a:rPr lang="en-US" altLang="en-US" sz="2000" b="1"/>
              <a:t>l</a:t>
            </a:r>
            <a:r>
              <a:rPr lang="en-US" altLang="en-US" sz="2000" b="1" baseline="-25000"/>
              <a:t>1</a:t>
            </a:r>
            <a:r>
              <a:rPr lang="en-US" altLang="en-US" sz="2000"/>
              <a:t> and </a:t>
            </a:r>
            <a:r>
              <a:rPr lang="en-US" altLang="en-US" sz="2000" b="1"/>
              <a:t>l</a:t>
            </a:r>
            <a:r>
              <a:rPr lang="en-US" altLang="en-US" sz="2000" b="1" baseline="-25000"/>
              <a:t>2 </a:t>
            </a:r>
            <a:r>
              <a:rPr lang="en-US" altLang="en-US" sz="2000"/>
              <a:t>  </a:t>
            </a:r>
            <a:r>
              <a:rPr lang="en-US" altLang="en-US" sz="2000">
                <a:sym typeface="Symbol" panose="05050102010706020507" pitchFamily="18" charset="2"/>
              </a:rPr>
              <a:t>   </a:t>
            </a:r>
            <a:r>
              <a:rPr lang="en-US" altLang="en-US" sz="2000" b="1"/>
              <a:t>p </a:t>
            </a:r>
            <a:r>
              <a:rPr lang="en-US" altLang="en-US" sz="2000"/>
              <a:t>= </a:t>
            </a:r>
            <a:r>
              <a:rPr lang="en-US" altLang="en-US" sz="2000" b="1"/>
              <a:t>l</a:t>
            </a:r>
            <a:r>
              <a:rPr lang="en-US" altLang="en-US" sz="2000" b="1" baseline="-25000"/>
              <a:t>1</a:t>
            </a:r>
            <a:r>
              <a:rPr lang="en-US" altLang="en-US" sz="2000"/>
              <a:t> </a:t>
            </a:r>
            <a:r>
              <a:rPr lang="en-US" altLang="en-US" sz="2000">
                <a:sym typeface="Symbol" panose="05050102010706020507" pitchFamily="18" charset="2"/>
              </a:rPr>
              <a:t></a:t>
            </a:r>
            <a:r>
              <a:rPr lang="en-US" altLang="en-US" sz="2000"/>
              <a:t> </a:t>
            </a:r>
            <a:r>
              <a:rPr lang="en-US" altLang="en-US" sz="2000" b="1"/>
              <a:t>l</a:t>
            </a:r>
            <a:r>
              <a:rPr lang="en-US" altLang="en-US" sz="2000" b="1" baseline="-25000"/>
              <a:t>2</a:t>
            </a:r>
          </a:p>
          <a:p>
            <a:pPr lvl="1">
              <a:buFontTx/>
              <a:buNone/>
            </a:pPr>
            <a:r>
              <a:rPr lang="en-US" altLang="en-US" sz="2400"/>
              <a:t>Points and lines are </a:t>
            </a:r>
            <a:r>
              <a:rPr lang="en-US" altLang="en-US" sz="2400" i="1"/>
              <a:t>dual</a:t>
            </a:r>
            <a:r>
              <a:rPr lang="en-US" altLang="en-US" sz="2400"/>
              <a:t> in projective space</a:t>
            </a:r>
          </a:p>
          <a:p>
            <a:pPr lvl="2">
              <a:buFontTx/>
              <a:buChar char="•"/>
            </a:pPr>
            <a:r>
              <a:rPr lang="en-US" altLang="en-US" sz="2000"/>
              <a:t>given any formula, can switch the meanings of points and lines to get another formula</a:t>
            </a:r>
            <a:endParaRPr lang="en-US" altLang="en-US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A3EC5AA3-C315-C774-0216-24E3DF28A1F0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905000"/>
            <a:ext cx="2286000" cy="1752600"/>
            <a:chOff x="3072" y="1200"/>
            <a:chExt cx="1440" cy="1104"/>
          </a:xfrm>
        </p:grpSpPr>
        <p:sp>
          <p:nvSpPr>
            <p:cNvPr id="42001" name="Line 18">
              <a:extLst>
                <a:ext uri="{FF2B5EF4-FFF2-40B4-BE49-F238E27FC236}">
                  <a16:creationId xmlns:a16="http://schemas.microsoft.com/office/drawing/2014/main" id="{E948203D-F0E6-C814-385C-91D0F283A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19">
              <a:extLst>
                <a:ext uri="{FF2B5EF4-FFF2-40B4-BE49-F238E27FC236}">
                  <a16:creationId xmlns:a16="http://schemas.microsoft.com/office/drawing/2014/main" id="{D9E6452A-ABAC-1E33-02B0-145BE25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200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20">
              <a:extLst>
                <a:ext uri="{FF2B5EF4-FFF2-40B4-BE49-F238E27FC236}">
                  <a16:creationId xmlns:a16="http://schemas.microsoft.com/office/drawing/2014/main" id="{249046C0-9E30-655F-5E12-2EE0CD1A4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2004" name="Line 21">
              <a:extLst>
                <a:ext uri="{FF2B5EF4-FFF2-40B4-BE49-F238E27FC236}">
                  <a16:creationId xmlns:a16="http://schemas.microsoft.com/office/drawing/2014/main" id="{A6521734-DBE2-3CAD-E96D-8A754B2DE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Line 22">
              <a:extLst>
                <a:ext uri="{FF2B5EF4-FFF2-40B4-BE49-F238E27FC236}">
                  <a16:creationId xmlns:a16="http://schemas.microsoft.com/office/drawing/2014/main" id="{62DBC885-0EC2-0734-9ECD-14BCEA629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Oval 23">
              <a:extLst>
                <a:ext uri="{FF2B5EF4-FFF2-40B4-BE49-F238E27FC236}">
                  <a16:creationId xmlns:a16="http://schemas.microsoft.com/office/drawing/2014/main" id="{66293C39-A24F-5D19-5421-B72146958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2007" name="Line 24">
              <a:extLst>
                <a:ext uri="{FF2B5EF4-FFF2-40B4-BE49-F238E27FC236}">
                  <a16:creationId xmlns:a16="http://schemas.microsoft.com/office/drawing/2014/main" id="{1CA0B185-72D5-1CBA-1E55-58E71B6A55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Text Box 25">
              <a:extLst>
                <a:ext uri="{FF2B5EF4-FFF2-40B4-BE49-F238E27FC236}">
                  <a16:creationId xmlns:a16="http://schemas.microsoft.com/office/drawing/2014/main" id="{C3A47623-3F17-95E0-275F-1784349D1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 b="1">
                  <a:solidFill>
                    <a:schemeClr val="accent2"/>
                  </a:solidFill>
                </a:rPr>
                <a:t>l</a:t>
              </a:r>
              <a:r>
                <a:rPr lang="en-US" altLang="en-US" sz="1800" b="1" baseline="-2500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42009" name="Line 26">
              <a:extLst>
                <a:ext uri="{FF2B5EF4-FFF2-40B4-BE49-F238E27FC236}">
                  <a16:creationId xmlns:a16="http://schemas.microsoft.com/office/drawing/2014/main" id="{49FB19AC-F39B-C3AE-B95D-C1F51A8DA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Text Box 27">
              <a:extLst>
                <a:ext uri="{FF2B5EF4-FFF2-40B4-BE49-F238E27FC236}">
                  <a16:creationId xmlns:a16="http://schemas.microsoft.com/office/drawing/2014/main" id="{09EEF331-4EF3-2C4B-E6AF-90D57B036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 b="1">
                  <a:solidFill>
                    <a:srgbClr val="FF0000"/>
                  </a:solidFill>
                </a:rPr>
                <a:t>l</a:t>
              </a:r>
              <a:r>
                <a:rPr lang="en-US" altLang="en-US" sz="1800" b="1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2011" name="Rectangle 28">
              <a:extLst>
                <a:ext uri="{FF2B5EF4-FFF2-40B4-BE49-F238E27FC236}">
                  <a16:creationId xmlns:a16="http://schemas.microsoft.com/office/drawing/2014/main" id="{D4337E34-2C8F-64A2-BAC4-D73FE45AD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33CC33"/>
                  </a:solidFill>
                </a:rPr>
                <a:t>p</a:t>
              </a:r>
              <a:endParaRPr lang="en-US" altLang="en-US" sz="1800" b="1" baseline="-25000">
                <a:solidFill>
                  <a:srgbClr val="33CC33"/>
                </a:solidFill>
              </a:endParaRPr>
            </a:p>
          </p:txBody>
        </p:sp>
      </p:grpSp>
      <p:sp>
        <p:nvSpPr>
          <p:cNvPr id="299037" name="Rectangle 29">
            <a:extLst>
              <a:ext uri="{FF2B5EF4-FFF2-40B4-BE49-F238E27FC236}">
                <a16:creationId xmlns:a16="http://schemas.microsoft.com/office/drawing/2014/main" id="{F81B3249-8796-2F11-F516-4DAD3453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400"/>
              <a:t>What is the line </a:t>
            </a:r>
            <a:r>
              <a:rPr lang="en-US" altLang="en-US" sz="2400" b="1"/>
              <a:t>l</a:t>
            </a:r>
            <a:r>
              <a:rPr lang="en-US" altLang="en-US" sz="2400"/>
              <a:t> spanned by rays </a:t>
            </a:r>
            <a:r>
              <a:rPr lang="en-US" altLang="en-US" sz="2400" b="1"/>
              <a:t>p</a:t>
            </a:r>
            <a:r>
              <a:rPr lang="en-US" altLang="en-US" sz="2400" b="1" baseline="-25000"/>
              <a:t>1</a:t>
            </a:r>
            <a:r>
              <a:rPr lang="en-US" altLang="en-US" sz="2400"/>
              <a:t> and </a:t>
            </a:r>
            <a:r>
              <a:rPr lang="en-US" altLang="en-US" sz="2400" b="1"/>
              <a:t>p</a:t>
            </a:r>
            <a:r>
              <a:rPr lang="en-US" altLang="en-US" sz="2400" b="1" baseline="-25000"/>
              <a:t>2 </a:t>
            </a:r>
            <a:r>
              <a:rPr lang="en-US" altLang="en-US" sz="2400"/>
              <a:t>?</a:t>
            </a:r>
          </a:p>
          <a:p>
            <a:pPr lvl="2">
              <a:buFontTx/>
              <a:buChar char="•"/>
            </a:pPr>
            <a:r>
              <a:rPr lang="en-US" altLang="en-US" sz="2000" b="1"/>
              <a:t>l </a:t>
            </a:r>
            <a:r>
              <a:rPr lang="en-US" altLang="en-US" sz="2000"/>
              <a:t>is </a:t>
            </a:r>
            <a:r>
              <a:rPr lang="en-US" altLang="en-US" sz="2000">
                <a:sym typeface="Symbol" panose="05050102010706020507" pitchFamily="18" charset="2"/>
              </a:rPr>
              <a:t></a:t>
            </a:r>
            <a:r>
              <a:rPr lang="en-US" altLang="en-US" sz="2000"/>
              <a:t> to </a:t>
            </a:r>
            <a:r>
              <a:rPr lang="en-US" altLang="en-US" sz="2000" b="1"/>
              <a:t>p</a:t>
            </a:r>
            <a:r>
              <a:rPr lang="en-US" altLang="en-US" sz="2000" b="1" baseline="-25000"/>
              <a:t>1</a:t>
            </a:r>
            <a:r>
              <a:rPr lang="en-US" altLang="en-US" sz="2000"/>
              <a:t> and </a:t>
            </a:r>
            <a:r>
              <a:rPr lang="en-US" altLang="en-US" sz="2000" b="1"/>
              <a:t>p</a:t>
            </a:r>
            <a:r>
              <a:rPr lang="en-US" altLang="en-US" sz="2000" b="1" baseline="-25000"/>
              <a:t>2 </a:t>
            </a:r>
            <a:r>
              <a:rPr lang="en-US" altLang="en-US" sz="2000"/>
              <a:t>  </a:t>
            </a:r>
            <a:r>
              <a:rPr lang="en-US" altLang="en-US" sz="2000">
                <a:sym typeface="Symbol" panose="05050102010706020507" pitchFamily="18" charset="2"/>
              </a:rPr>
              <a:t>   </a:t>
            </a:r>
            <a:r>
              <a:rPr lang="en-US" altLang="en-US" sz="2000" b="1"/>
              <a:t>l </a:t>
            </a:r>
            <a:r>
              <a:rPr lang="en-US" altLang="en-US" sz="2000"/>
              <a:t>= </a:t>
            </a:r>
            <a:r>
              <a:rPr lang="en-US" altLang="en-US" sz="2000" b="1"/>
              <a:t>p</a:t>
            </a:r>
            <a:r>
              <a:rPr lang="en-US" altLang="en-US" sz="2000" b="1" baseline="-25000"/>
              <a:t>1</a:t>
            </a:r>
            <a:r>
              <a:rPr lang="en-US" altLang="en-US" sz="2000"/>
              <a:t> </a:t>
            </a:r>
            <a:r>
              <a:rPr lang="en-US" altLang="en-US" sz="2000">
                <a:sym typeface="Symbol" panose="05050102010706020507" pitchFamily="18" charset="2"/>
              </a:rPr>
              <a:t></a:t>
            </a:r>
            <a:r>
              <a:rPr lang="en-US" altLang="en-US" sz="2000"/>
              <a:t> </a:t>
            </a:r>
            <a:r>
              <a:rPr lang="en-US" altLang="en-US" sz="2000" b="1"/>
              <a:t>p</a:t>
            </a:r>
            <a:r>
              <a:rPr lang="en-US" altLang="en-US" sz="2000" b="1" baseline="-25000"/>
              <a:t>2 </a:t>
            </a:r>
            <a:endParaRPr lang="en-US" altLang="en-US" sz="2000"/>
          </a:p>
          <a:p>
            <a:pPr lvl="2">
              <a:buFontTx/>
              <a:buChar char="•"/>
            </a:pPr>
            <a:r>
              <a:rPr lang="en-US" altLang="en-US" sz="2000" b="1"/>
              <a:t>l</a:t>
            </a:r>
            <a:r>
              <a:rPr lang="en-US" altLang="en-US" sz="2000"/>
              <a:t> is the plane normal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219F7FC-B706-8256-62D9-94EB1ADB6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Ideal points and lines</a:t>
            </a:r>
          </a:p>
        </p:txBody>
      </p:sp>
      <p:sp>
        <p:nvSpPr>
          <p:cNvPr id="347144" name="Rectangle 8">
            <a:extLst>
              <a:ext uri="{FF2B5EF4-FFF2-40B4-BE49-F238E27FC236}">
                <a16:creationId xmlns:a16="http://schemas.microsoft.com/office/drawing/2014/main" id="{69F765DD-36E9-F0B0-21B0-1EB7E982E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1447800"/>
          </a:xfrm>
        </p:spPr>
        <p:txBody>
          <a:bodyPr/>
          <a:lstStyle/>
          <a:p>
            <a:r>
              <a:rPr lang="en-US" altLang="en-US"/>
              <a:t>Ideal point (“point at infinity”)</a:t>
            </a:r>
          </a:p>
          <a:p>
            <a:pPr lvl="1"/>
            <a:r>
              <a:rPr lang="en-US" altLang="en-US">
                <a:solidFill>
                  <a:schemeClr val="accent2"/>
                </a:solidFill>
              </a:rPr>
              <a:t>p </a:t>
            </a:r>
            <a:r>
              <a:rPr lang="en-US" altLang="en-US">
                <a:solidFill>
                  <a:schemeClr val="accent2"/>
                </a:solidFill>
                <a:sym typeface="Symbol" panose="05050102010706020507" pitchFamily="18" charset="2"/>
              </a:rPr>
              <a:t></a:t>
            </a:r>
            <a:r>
              <a:rPr lang="en-US" altLang="en-US">
                <a:solidFill>
                  <a:schemeClr val="accent2"/>
                </a:solidFill>
              </a:rPr>
              <a:t> (x, y, 0)</a:t>
            </a:r>
            <a:r>
              <a:rPr lang="en-US" altLang="en-US"/>
              <a:t> – parallel to image plane</a:t>
            </a:r>
          </a:p>
          <a:p>
            <a:pPr lvl="1"/>
            <a:r>
              <a:rPr lang="en-US" altLang="en-US"/>
              <a:t>It has infinite image coordinates</a:t>
            </a:r>
          </a:p>
        </p:txBody>
      </p:sp>
      <p:grpSp>
        <p:nvGrpSpPr>
          <p:cNvPr id="44036" name="Group 46">
            <a:extLst>
              <a:ext uri="{FF2B5EF4-FFF2-40B4-BE49-F238E27FC236}">
                <a16:creationId xmlns:a16="http://schemas.microsoft.com/office/drawing/2014/main" id="{7E527DDB-F97D-648F-8735-A5614C758D3D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219200"/>
            <a:ext cx="3225800" cy="2271713"/>
            <a:chOff x="768" y="768"/>
            <a:chExt cx="2032" cy="1431"/>
          </a:xfrm>
        </p:grpSpPr>
        <p:sp>
          <p:nvSpPr>
            <p:cNvPr id="44039" name="Freeform 26">
              <a:extLst>
                <a:ext uri="{FF2B5EF4-FFF2-40B4-BE49-F238E27FC236}">
                  <a16:creationId xmlns:a16="http://schemas.microsoft.com/office/drawing/2014/main" id="{85A3366A-0654-0AD3-E06F-CA953C2B1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768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0" name="Freeform 25">
              <a:extLst>
                <a:ext uri="{FF2B5EF4-FFF2-40B4-BE49-F238E27FC236}">
                  <a16:creationId xmlns:a16="http://schemas.microsoft.com/office/drawing/2014/main" id="{B72DA39C-3D34-9716-9670-0FD6AA1DA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960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24">
              <a:extLst>
                <a:ext uri="{FF2B5EF4-FFF2-40B4-BE49-F238E27FC236}">
                  <a16:creationId xmlns:a16="http://schemas.microsoft.com/office/drawing/2014/main" id="{6E15DA29-5F5B-4798-80FE-F80CF283A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1488"/>
              <a:ext cx="528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2">
              <a:extLst>
                <a:ext uri="{FF2B5EF4-FFF2-40B4-BE49-F238E27FC236}">
                  <a16:creationId xmlns:a16="http://schemas.microsoft.com/office/drawing/2014/main" id="{69B0DA70-3D9A-7E12-9CFC-39B923C0B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Line 3">
              <a:extLst>
                <a:ext uri="{FF2B5EF4-FFF2-40B4-BE49-F238E27FC236}">
                  <a16:creationId xmlns:a16="http://schemas.microsoft.com/office/drawing/2014/main" id="{7A4BB726-0EFE-A7F5-8AB0-29BD08A63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680"/>
              <a:ext cx="28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5">
              <a:extLst>
                <a:ext uri="{FF2B5EF4-FFF2-40B4-BE49-F238E27FC236}">
                  <a16:creationId xmlns:a16="http://schemas.microsoft.com/office/drawing/2014/main" id="{E04D5458-5E73-1989-2575-1D52E9F3D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8" y="1680"/>
              <a:ext cx="24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Oval 9">
              <a:extLst>
                <a:ext uri="{FF2B5EF4-FFF2-40B4-BE49-F238E27FC236}">
                  <a16:creationId xmlns:a16="http://schemas.microsoft.com/office/drawing/2014/main" id="{1ED89DA7-E66F-B3E8-E511-0D5D54D85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" y="166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046" name="Text Box 11">
              <a:extLst>
                <a:ext uri="{FF2B5EF4-FFF2-40B4-BE49-F238E27FC236}">
                  <a16:creationId xmlns:a16="http://schemas.microsoft.com/office/drawing/2014/main" id="{C262F019-17FF-8417-DF4C-F9AC3EC7F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" y="1296"/>
              <a:ext cx="6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>
                  <a:solidFill>
                    <a:schemeClr val="accent2"/>
                  </a:solidFill>
                </a:rPr>
                <a:t>(sx,sy,0)</a:t>
              </a:r>
            </a:p>
          </p:txBody>
        </p:sp>
        <p:sp>
          <p:nvSpPr>
            <p:cNvPr id="44047" name="Text Box 20">
              <a:extLst>
                <a:ext uri="{FF2B5EF4-FFF2-40B4-BE49-F238E27FC236}">
                  <a16:creationId xmlns:a16="http://schemas.microsoft.com/office/drawing/2014/main" id="{04C970B9-6F85-1EE3-74C7-66B5A3252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248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y</a:t>
              </a:r>
            </a:p>
          </p:txBody>
        </p:sp>
        <p:sp>
          <p:nvSpPr>
            <p:cNvPr id="44048" name="Text Box 21">
              <a:extLst>
                <a:ext uri="{FF2B5EF4-FFF2-40B4-BE49-F238E27FC236}">
                  <a16:creationId xmlns:a16="http://schemas.microsoft.com/office/drawing/2014/main" id="{3FB16667-44E6-FB28-95A1-735CA7BD5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968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x</a:t>
              </a:r>
            </a:p>
          </p:txBody>
        </p:sp>
        <p:sp>
          <p:nvSpPr>
            <p:cNvPr id="44049" name="Text Box 22">
              <a:extLst>
                <a:ext uri="{FF2B5EF4-FFF2-40B4-BE49-F238E27FC236}">
                  <a16:creationId xmlns:a16="http://schemas.microsoft.com/office/drawing/2014/main" id="{E22F9269-3551-DF6D-B22F-ED2D091DB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785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z</a:t>
              </a:r>
            </a:p>
          </p:txBody>
        </p:sp>
        <p:sp>
          <p:nvSpPr>
            <p:cNvPr id="44050" name="Text Box 27">
              <a:extLst>
                <a:ext uri="{FF2B5EF4-FFF2-40B4-BE49-F238E27FC236}">
                  <a16:creationId xmlns:a16="http://schemas.microsoft.com/office/drawing/2014/main" id="{CA62F2B0-4356-A122-CC0A-E516BC500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0" y="1824"/>
              <a:ext cx="9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>
                  <a:solidFill>
                    <a:schemeClr val="tx2"/>
                  </a:solidFill>
                </a:rPr>
                <a:t>image plane</a:t>
              </a: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347177" name="Rectangle 41">
            <a:extLst>
              <a:ext uri="{FF2B5EF4-FFF2-40B4-BE49-F238E27FC236}">
                <a16:creationId xmlns:a16="http://schemas.microsoft.com/office/drawing/2014/main" id="{BF95215E-EA79-DCDC-3CBA-FB812353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5300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Ideal line</a:t>
            </a:r>
          </a:p>
          <a:p>
            <a:pPr lvl="1"/>
            <a:r>
              <a:rPr lang="en-US" altLang="en-US">
                <a:solidFill>
                  <a:schemeClr val="accent2"/>
                </a:solidFill>
              </a:rPr>
              <a:t>l </a:t>
            </a:r>
            <a:r>
              <a:rPr lang="en-US" altLang="en-US">
                <a:solidFill>
                  <a:schemeClr val="accent2"/>
                </a:solidFill>
                <a:sym typeface="Symbol" panose="05050102010706020507" pitchFamily="18" charset="2"/>
              </a:rPr>
              <a:t></a:t>
            </a:r>
            <a:r>
              <a:rPr lang="en-US" altLang="en-US">
                <a:solidFill>
                  <a:schemeClr val="accent2"/>
                </a:solidFill>
              </a:rPr>
              <a:t> (0, 0, 1)</a:t>
            </a:r>
            <a:r>
              <a:rPr lang="en-US" altLang="en-US"/>
              <a:t> – parallel to image plane</a:t>
            </a:r>
          </a:p>
        </p:txBody>
      </p:sp>
      <p:sp>
        <p:nvSpPr>
          <p:cNvPr id="44038" name="Rectangle 50">
            <a:extLst>
              <a:ext uri="{FF2B5EF4-FFF2-40B4-BE49-F238E27FC236}">
                <a16:creationId xmlns:a16="http://schemas.microsoft.com/office/drawing/2014/main" id="{D360A6AB-C3AE-4157-58DC-F3114440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912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endParaRPr lang="ru-RU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4" grpId="0" build="p" autoUpdateAnimBg="0"/>
      <p:bldP spid="3471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0CF5EB6-6CC3-40BF-2CAC-9074A24DD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Vanishing points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CAADBBC4-F657-C234-DE61-96B732794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744913"/>
            <a:ext cx="7772400" cy="2427287"/>
          </a:xfrm>
        </p:spPr>
        <p:txBody>
          <a:bodyPr/>
          <a:lstStyle/>
          <a:p>
            <a:r>
              <a:rPr lang="en-US" altLang="en-US"/>
              <a:t>Vanishing point</a:t>
            </a:r>
          </a:p>
          <a:p>
            <a:pPr lvl="1"/>
            <a:r>
              <a:rPr lang="en-US" altLang="en-US"/>
              <a:t>projection of a point at infinity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359CE47E-E470-8FA5-8641-30BDFB590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A5989645-A15A-4F42-BC11-9D0A3D7EF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6">
            <a:extLst>
              <a:ext uri="{FF2B5EF4-FFF2-40B4-BE49-F238E27FC236}">
                <a16:creationId xmlns:a16="http://schemas.microsoft.com/office/drawing/2014/main" id="{6E9E5498-E8A5-8998-FA76-ABDB1E9ED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23F83309-036E-7FFE-0559-81E7DFA71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19200"/>
            <a:ext cx="1149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image plane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813E894A-50CC-CB9C-CFC0-51A08C190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2192338"/>
            <a:ext cx="7747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/>
              <a:t>camera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en-US" sz="1400"/>
              <a:t>center</a:t>
            </a:r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CB10C22D-4449-7F11-EE28-3B419892A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20589357-79CA-7E2D-AA50-5680D425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1217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ground plane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8B36307-4471-7F2E-4074-51DD79C6AAAA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46114" name="Line 12">
              <a:extLst>
                <a:ext uri="{FF2B5EF4-FFF2-40B4-BE49-F238E27FC236}">
                  <a16:creationId xmlns:a16="http://schemas.microsoft.com/office/drawing/2014/main" id="{1A4867E6-43F7-4BE9-D8EF-B62B1A7F5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5" name="Oval 13">
              <a:extLst>
                <a:ext uri="{FF2B5EF4-FFF2-40B4-BE49-F238E27FC236}">
                  <a16:creationId xmlns:a16="http://schemas.microsoft.com/office/drawing/2014/main" id="{0D331620-313A-1A04-B87F-6DD9F043C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116" name="Oval 14">
              <a:extLst>
                <a:ext uri="{FF2B5EF4-FFF2-40B4-BE49-F238E27FC236}">
                  <a16:creationId xmlns:a16="http://schemas.microsoft.com/office/drawing/2014/main" id="{D7F334A4-53B8-CA13-E4C3-88DE8B0E6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3FB3DC7D-BC34-70CC-B36C-47B1710FFBC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46111" name="Line 16">
              <a:extLst>
                <a:ext uri="{FF2B5EF4-FFF2-40B4-BE49-F238E27FC236}">
                  <a16:creationId xmlns:a16="http://schemas.microsoft.com/office/drawing/2014/main" id="{0033E5AA-8658-7147-C793-7F85D1DFB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2" name="Oval 17">
              <a:extLst>
                <a:ext uri="{FF2B5EF4-FFF2-40B4-BE49-F238E27FC236}">
                  <a16:creationId xmlns:a16="http://schemas.microsoft.com/office/drawing/2014/main" id="{7676CABC-BCE9-2221-E891-3ABFDAD07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113" name="Oval 18">
              <a:extLst>
                <a:ext uri="{FF2B5EF4-FFF2-40B4-BE49-F238E27FC236}">
                  <a16:creationId xmlns:a16="http://schemas.microsoft.com/office/drawing/2014/main" id="{AE2644DE-CC2A-09C1-018C-ACE576699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E1126DA0-9C90-4FD1-1DFA-917A9C0DD516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46108" name="Line 20">
              <a:extLst>
                <a:ext uri="{FF2B5EF4-FFF2-40B4-BE49-F238E27FC236}">
                  <a16:creationId xmlns:a16="http://schemas.microsoft.com/office/drawing/2014/main" id="{721B73CC-61EE-22B7-023F-60A431893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9" name="Oval 21">
              <a:extLst>
                <a:ext uri="{FF2B5EF4-FFF2-40B4-BE49-F238E27FC236}">
                  <a16:creationId xmlns:a16="http://schemas.microsoft.com/office/drawing/2014/main" id="{406938B4-22AD-5C0A-3A9A-56DBDD077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110" name="Oval 22">
              <a:extLst>
                <a:ext uri="{FF2B5EF4-FFF2-40B4-BE49-F238E27FC236}">
                  <a16:creationId xmlns:a16="http://schemas.microsoft.com/office/drawing/2014/main" id="{903BE15C-42F3-3185-E0A4-AE28C4C7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2391A455-0D19-0C2C-3CA2-21B49AD18FB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625600"/>
            <a:ext cx="3886200" cy="539750"/>
            <a:chOff x="1392" y="1024"/>
            <a:chExt cx="2448" cy="340"/>
          </a:xfrm>
        </p:grpSpPr>
        <p:grpSp>
          <p:nvGrpSpPr>
            <p:cNvPr id="46103" name="Group 24">
              <a:extLst>
                <a:ext uri="{FF2B5EF4-FFF2-40B4-BE49-F238E27FC236}">
                  <a16:creationId xmlns:a16="http://schemas.microsoft.com/office/drawing/2014/main" id="{189894C8-9263-FB7B-274F-F09779597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46106" name="Line 25">
                <a:extLst>
                  <a:ext uri="{FF2B5EF4-FFF2-40B4-BE49-F238E27FC236}">
                    <a16:creationId xmlns:a16="http://schemas.microsoft.com/office/drawing/2014/main" id="{7C531CAB-B6BF-3856-CDDA-A661D71DF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7" name="Oval 26">
                <a:extLst>
                  <a:ext uri="{FF2B5EF4-FFF2-40B4-BE49-F238E27FC236}">
                    <a16:creationId xmlns:a16="http://schemas.microsoft.com/office/drawing/2014/main" id="{F80E2AEB-B8D0-4B87-76E9-B6E70E205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6104" name="Text Box 27">
              <a:extLst>
                <a:ext uri="{FF2B5EF4-FFF2-40B4-BE49-F238E27FC236}">
                  <a16:creationId xmlns:a16="http://schemas.microsoft.com/office/drawing/2014/main" id="{83CCE7E8-9C0F-210C-31F4-851755E26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24"/>
              <a:ext cx="8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/>
                <a:t>vanishing point</a:t>
              </a:r>
            </a:p>
          </p:txBody>
        </p:sp>
        <p:sp>
          <p:nvSpPr>
            <p:cNvPr id="46105" name="Line 28">
              <a:extLst>
                <a:ext uri="{FF2B5EF4-FFF2-40B4-BE49-F238E27FC236}">
                  <a16:creationId xmlns:a16="http://schemas.microsoft.com/office/drawing/2014/main" id="{42751E69-C88A-C433-5BA8-26F1ACEE5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9">
            <a:extLst>
              <a:ext uri="{FF2B5EF4-FFF2-40B4-BE49-F238E27FC236}">
                <a16:creationId xmlns:a16="http://schemas.microsoft.com/office/drawing/2014/main" id="{E3CF17F2-DF71-59B8-CB9D-178CC84663C6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3886200" cy="990600"/>
            <a:chOff x="1392" y="1344"/>
            <a:chExt cx="2448" cy="624"/>
          </a:xfrm>
        </p:grpSpPr>
        <p:grpSp>
          <p:nvGrpSpPr>
            <p:cNvPr id="46096" name="Group 30">
              <a:extLst>
                <a:ext uri="{FF2B5EF4-FFF2-40B4-BE49-F238E27FC236}">
                  <a16:creationId xmlns:a16="http://schemas.microsoft.com/office/drawing/2014/main" id="{1103C5CD-1E90-2477-C0AA-B556207AC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46100" name="Line 31">
                <a:extLst>
                  <a:ext uri="{FF2B5EF4-FFF2-40B4-BE49-F238E27FC236}">
                    <a16:creationId xmlns:a16="http://schemas.microsoft.com/office/drawing/2014/main" id="{0361DB16-969E-C6C2-57B2-ED59CDEE1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1" name="Line 32">
                <a:extLst>
                  <a:ext uri="{FF2B5EF4-FFF2-40B4-BE49-F238E27FC236}">
                    <a16:creationId xmlns:a16="http://schemas.microsoft.com/office/drawing/2014/main" id="{7138859D-2F70-68C2-B4A6-94FCF9604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2" name="Line 33">
                <a:extLst>
                  <a:ext uri="{FF2B5EF4-FFF2-40B4-BE49-F238E27FC236}">
                    <a16:creationId xmlns:a16="http://schemas.microsoft.com/office/drawing/2014/main" id="{4D0D71E8-80C7-B51C-AC13-9549529B5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097" name="Line 34">
              <a:extLst>
                <a:ext uri="{FF2B5EF4-FFF2-40B4-BE49-F238E27FC236}">
                  <a16:creationId xmlns:a16="http://schemas.microsoft.com/office/drawing/2014/main" id="{753C9530-052B-2FE7-CBD6-9A07FF2F4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Line 35">
              <a:extLst>
                <a:ext uri="{FF2B5EF4-FFF2-40B4-BE49-F238E27FC236}">
                  <a16:creationId xmlns:a16="http://schemas.microsoft.com/office/drawing/2014/main" id="{158E585E-AC8C-688C-8780-6B87BF452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9" name="Line 36">
              <a:extLst>
                <a:ext uri="{FF2B5EF4-FFF2-40B4-BE49-F238E27FC236}">
                  <a16:creationId xmlns:a16="http://schemas.microsoft.com/office/drawing/2014/main" id="{3AE25A36-41B4-41DB-BAB2-92959E964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1782127-C101-9A5A-02C5-446BA707A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Vanishing points (2D)</a:t>
            </a:r>
          </a:p>
        </p:txBody>
      </p:sp>
      <p:sp>
        <p:nvSpPr>
          <p:cNvPr id="48131" name="Line 3">
            <a:extLst>
              <a:ext uri="{FF2B5EF4-FFF2-40B4-BE49-F238E27FC236}">
                <a16:creationId xmlns:a16="http://schemas.microsoft.com/office/drawing/2014/main" id="{687B0498-68AD-0BF6-5EBF-FA9163ED4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Line 4">
            <a:extLst>
              <a:ext uri="{FF2B5EF4-FFF2-40B4-BE49-F238E27FC236}">
                <a16:creationId xmlns:a16="http://schemas.microsoft.com/office/drawing/2014/main" id="{2B13179B-23FA-F92B-F15C-B74E551B0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974D90EA-FDFA-14EA-6270-04AE25904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19200"/>
            <a:ext cx="1049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image plane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00B0BC88-45A6-7F24-4F77-97B52C49B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92338"/>
            <a:ext cx="6985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camera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center</a:t>
            </a:r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AD1E3C09-17F0-D59B-5DDD-DB31F87A6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471F387D-6BAE-61F7-7796-2EAA4A7D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165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line on ground plane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DFE9234-C8FB-F87F-B409-D4966D3CC1E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48157" name="Line 10">
              <a:extLst>
                <a:ext uri="{FF2B5EF4-FFF2-40B4-BE49-F238E27FC236}">
                  <a16:creationId xmlns:a16="http://schemas.microsoft.com/office/drawing/2014/main" id="{6588BE14-B621-B500-662C-B859A04BF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8" name="Oval 11">
              <a:extLst>
                <a:ext uri="{FF2B5EF4-FFF2-40B4-BE49-F238E27FC236}">
                  <a16:creationId xmlns:a16="http://schemas.microsoft.com/office/drawing/2014/main" id="{77EE0241-14FE-6BBC-B88A-C39E8DB53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159" name="Oval 12">
              <a:extLst>
                <a:ext uri="{FF2B5EF4-FFF2-40B4-BE49-F238E27FC236}">
                  <a16:creationId xmlns:a16="http://schemas.microsoft.com/office/drawing/2014/main" id="{FB207F48-47B4-F626-9FFA-8D5163B12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64E54218-2A32-DDED-123F-372DCF10814A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48154" name="Line 14">
              <a:extLst>
                <a:ext uri="{FF2B5EF4-FFF2-40B4-BE49-F238E27FC236}">
                  <a16:creationId xmlns:a16="http://schemas.microsoft.com/office/drawing/2014/main" id="{567851B2-9330-D5FE-39B4-F54AD0E55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5" name="Oval 15">
              <a:extLst>
                <a:ext uri="{FF2B5EF4-FFF2-40B4-BE49-F238E27FC236}">
                  <a16:creationId xmlns:a16="http://schemas.microsoft.com/office/drawing/2014/main" id="{ACF4B175-0830-1968-DE26-D1505C93B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156" name="Oval 16">
              <a:extLst>
                <a:ext uri="{FF2B5EF4-FFF2-40B4-BE49-F238E27FC236}">
                  <a16:creationId xmlns:a16="http://schemas.microsoft.com/office/drawing/2014/main" id="{C1EE811C-F9DE-61D3-109F-AA3B52811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DA13A9C6-DFE4-6B86-4E0E-8F0F6F7AE758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48151" name="Line 18">
              <a:extLst>
                <a:ext uri="{FF2B5EF4-FFF2-40B4-BE49-F238E27FC236}">
                  <a16:creationId xmlns:a16="http://schemas.microsoft.com/office/drawing/2014/main" id="{25E8C8EE-EC33-5C24-3384-60A67F269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2" name="Oval 19">
              <a:extLst>
                <a:ext uri="{FF2B5EF4-FFF2-40B4-BE49-F238E27FC236}">
                  <a16:creationId xmlns:a16="http://schemas.microsoft.com/office/drawing/2014/main" id="{A29F8851-308B-47A7-1293-AF2522B1F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153" name="Oval 20">
              <a:extLst>
                <a:ext uri="{FF2B5EF4-FFF2-40B4-BE49-F238E27FC236}">
                  <a16:creationId xmlns:a16="http://schemas.microsoft.com/office/drawing/2014/main" id="{4D069BFB-F120-8FD8-D010-AA994970E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2F61A857-9E8E-B0AB-BBF2-976C251F7942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651000"/>
            <a:ext cx="3886200" cy="1473200"/>
            <a:chOff x="1392" y="1040"/>
            <a:chExt cx="2448" cy="928"/>
          </a:xfrm>
        </p:grpSpPr>
        <p:sp>
          <p:nvSpPr>
            <p:cNvPr id="48145" name="Line 22">
              <a:extLst>
                <a:ext uri="{FF2B5EF4-FFF2-40B4-BE49-F238E27FC236}">
                  <a16:creationId xmlns:a16="http://schemas.microsoft.com/office/drawing/2014/main" id="{8F5AA730-E07B-1AE4-7A3C-CB78BFDAAB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46" name="Group 23">
              <a:extLst>
                <a:ext uri="{FF2B5EF4-FFF2-40B4-BE49-F238E27FC236}">
                  <a16:creationId xmlns:a16="http://schemas.microsoft.com/office/drawing/2014/main" id="{E92615CA-C13F-6087-5122-2E3F38AC6C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48149" name="Line 24">
                <a:extLst>
                  <a:ext uri="{FF2B5EF4-FFF2-40B4-BE49-F238E27FC236}">
                    <a16:creationId xmlns:a16="http://schemas.microsoft.com/office/drawing/2014/main" id="{1F64A156-DA31-F63D-60D0-CFDB6FAD1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Oval 25">
                <a:extLst>
                  <a:ext uri="{FF2B5EF4-FFF2-40B4-BE49-F238E27FC236}">
                    <a16:creationId xmlns:a16="http://schemas.microsoft.com/office/drawing/2014/main" id="{D09359D2-B18F-836A-2063-3D52A84B7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8147" name="Text Box 26">
              <a:extLst>
                <a:ext uri="{FF2B5EF4-FFF2-40B4-BE49-F238E27FC236}">
                  <a16:creationId xmlns:a16="http://schemas.microsoft.com/office/drawing/2014/main" id="{FB7831A9-27B8-DADC-4175-5D363C285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vanishing point</a:t>
              </a:r>
              <a:endParaRPr lang="en-US" altLang="en-US" sz="1400" b="1">
                <a:latin typeface="Times New Roman" panose="02020603050405020304" pitchFamily="18" charset="0"/>
              </a:endParaRPr>
            </a:p>
          </p:txBody>
        </p:sp>
        <p:sp>
          <p:nvSpPr>
            <p:cNvPr id="48148" name="Line 27">
              <a:extLst>
                <a:ext uri="{FF2B5EF4-FFF2-40B4-BE49-F238E27FC236}">
                  <a16:creationId xmlns:a16="http://schemas.microsoft.com/office/drawing/2014/main" id="{2E19CAE4-7316-9178-0F12-EA160B5C44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41" name="Line 28">
            <a:extLst>
              <a:ext uri="{FF2B5EF4-FFF2-40B4-BE49-F238E27FC236}">
                <a16:creationId xmlns:a16="http://schemas.microsoft.com/office/drawing/2014/main" id="{E3AB48FA-FBE9-81AB-CF8E-7DCC6B25D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29">
            <a:extLst>
              <a:ext uri="{FF2B5EF4-FFF2-40B4-BE49-F238E27FC236}">
                <a16:creationId xmlns:a16="http://schemas.microsoft.com/office/drawing/2014/main" id="{3E3A6703-748D-C3D4-2814-3ED4645C44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30">
            <a:extLst>
              <a:ext uri="{FF2B5EF4-FFF2-40B4-BE49-F238E27FC236}">
                <a16:creationId xmlns:a16="http://schemas.microsoft.com/office/drawing/2014/main" id="{5D74C907-A8D6-5CC4-8C5E-3EEB49B65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Oval 31">
            <a:extLst>
              <a:ext uri="{FF2B5EF4-FFF2-40B4-BE49-F238E27FC236}">
                <a16:creationId xmlns:a16="http://schemas.microsoft.com/office/drawing/2014/main" id="{55FBC51C-EC3C-140F-32DD-626936DB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979F4AF-5608-FF80-6565-781A36380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Computing vanishing points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ED4728F-F53F-E910-D942-729822E19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8153400" cy="1828800"/>
          </a:xfrm>
        </p:spPr>
        <p:txBody>
          <a:bodyPr/>
          <a:lstStyle/>
          <a:p>
            <a:r>
              <a:rPr lang="en-US" altLang="en-US"/>
              <a:t>Properties</a:t>
            </a:r>
          </a:p>
          <a:p>
            <a:pPr lvl="1"/>
            <a:r>
              <a:rPr lang="en-US" altLang="en-US" sz="1800" b="1"/>
              <a:t>P</a:t>
            </a:r>
            <a:r>
              <a:rPr lang="en-US" altLang="en-US" sz="1800" baseline="-25000">
                <a:sym typeface="Symbol" panose="05050102010706020507" pitchFamily="18" charset="2"/>
              </a:rPr>
              <a:t></a:t>
            </a:r>
            <a:r>
              <a:rPr lang="en-US" altLang="en-US" sz="1800" b="1"/>
              <a:t> </a:t>
            </a:r>
            <a:r>
              <a:rPr lang="en-US" altLang="en-US" sz="1800"/>
              <a:t>is a point at </a:t>
            </a:r>
            <a:r>
              <a:rPr lang="en-US" altLang="en-US" sz="1800" i="1"/>
              <a:t>infinity</a:t>
            </a:r>
            <a:r>
              <a:rPr lang="en-US" altLang="en-US" sz="1800"/>
              <a:t>, </a:t>
            </a:r>
            <a:r>
              <a:rPr lang="en-US" altLang="en-US" sz="1800" b="1"/>
              <a:t>v</a:t>
            </a:r>
            <a:r>
              <a:rPr lang="en-US" altLang="en-US" sz="1800"/>
              <a:t> is its projection</a:t>
            </a:r>
            <a:endParaRPr lang="en-US" altLang="en-US" sz="1800" i="1"/>
          </a:p>
          <a:p>
            <a:pPr lvl="1"/>
            <a:r>
              <a:rPr lang="en-US" altLang="en-US" sz="1800"/>
              <a:t>They depend only on line </a:t>
            </a:r>
            <a:r>
              <a:rPr lang="en-US" altLang="en-US" sz="1800" i="1"/>
              <a:t>direction</a:t>
            </a:r>
          </a:p>
          <a:p>
            <a:pPr lvl="1"/>
            <a:r>
              <a:rPr lang="en-US" altLang="en-US" sz="1800"/>
              <a:t>Parallel lines </a:t>
            </a:r>
            <a:r>
              <a:rPr lang="en-US" altLang="en-US" sz="1800" b="1"/>
              <a:t>P</a:t>
            </a:r>
            <a:r>
              <a:rPr lang="en-US" altLang="en-US" sz="1800" baseline="-25000"/>
              <a:t>0</a:t>
            </a:r>
            <a:r>
              <a:rPr lang="en-US" altLang="en-US" sz="1800"/>
              <a:t> + t</a:t>
            </a:r>
            <a:r>
              <a:rPr lang="en-US" altLang="en-US" sz="1800" b="1"/>
              <a:t>D</a:t>
            </a:r>
            <a:r>
              <a:rPr lang="en-US" altLang="en-US" sz="1800"/>
              <a:t>, </a:t>
            </a:r>
            <a:r>
              <a:rPr lang="en-US" altLang="en-US" sz="1800" b="1"/>
              <a:t>P</a:t>
            </a:r>
            <a:r>
              <a:rPr lang="en-US" altLang="en-US" sz="1800" baseline="-25000"/>
              <a:t>1</a:t>
            </a:r>
            <a:r>
              <a:rPr lang="en-US" altLang="en-US" sz="1800"/>
              <a:t> + t</a:t>
            </a:r>
            <a:r>
              <a:rPr lang="en-US" altLang="en-US" sz="1800" b="1"/>
              <a:t>D </a:t>
            </a:r>
            <a:r>
              <a:rPr lang="en-US" altLang="en-US" sz="1800"/>
              <a:t>intersect at </a:t>
            </a:r>
            <a:r>
              <a:rPr lang="en-US" altLang="en-US" sz="1800" b="1"/>
              <a:t>P</a:t>
            </a:r>
            <a:r>
              <a:rPr lang="en-US" altLang="en-US" sz="1800" baseline="-25000">
                <a:sym typeface="Symbol" panose="05050102010706020507" pitchFamily="18" charset="2"/>
              </a:rPr>
              <a:t>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id="{F6C4A81E-A455-ABEB-4D39-9A449FF80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Line 5">
            <a:extLst>
              <a:ext uri="{FF2B5EF4-FFF2-40B4-BE49-F238E27FC236}">
                <a16:creationId xmlns:a16="http://schemas.microsoft.com/office/drawing/2014/main" id="{3141E307-59BA-1FF5-2A3C-66E27624D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">
            <a:extLst>
              <a:ext uri="{FF2B5EF4-FFF2-40B4-BE49-F238E27FC236}">
                <a16:creationId xmlns:a16="http://schemas.microsoft.com/office/drawing/2014/main" id="{9B1A23F1-BB05-F377-78DB-6DF63CC66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3" name="Group 7">
            <a:extLst>
              <a:ext uri="{FF2B5EF4-FFF2-40B4-BE49-F238E27FC236}">
                <a16:creationId xmlns:a16="http://schemas.microsoft.com/office/drawing/2014/main" id="{E9EC3EAB-2F50-49BA-7E3D-83506E1340BE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50197" name="Line 8">
              <a:extLst>
                <a:ext uri="{FF2B5EF4-FFF2-40B4-BE49-F238E27FC236}">
                  <a16:creationId xmlns:a16="http://schemas.microsoft.com/office/drawing/2014/main" id="{B57EFE3D-7585-0895-4369-1D8304089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Oval 9">
              <a:extLst>
                <a:ext uri="{FF2B5EF4-FFF2-40B4-BE49-F238E27FC236}">
                  <a16:creationId xmlns:a16="http://schemas.microsoft.com/office/drawing/2014/main" id="{DA72478F-047A-8FE8-6BCE-BF0D5EEE5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50184" name="Text Box 10">
            <a:extLst>
              <a:ext uri="{FF2B5EF4-FFF2-40B4-BE49-F238E27FC236}">
                <a16:creationId xmlns:a16="http://schemas.microsoft.com/office/drawing/2014/main" id="{FDC117B5-F52A-B663-E3E0-92E575802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>
                <a:latin typeface="Times New Roman" panose="02020603050405020304" pitchFamily="18" charset="0"/>
              </a:rPr>
              <a:t>V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0185" name="Line 11">
            <a:extLst>
              <a:ext uri="{FF2B5EF4-FFF2-40B4-BE49-F238E27FC236}">
                <a16:creationId xmlns:a16="http://schemas.microsoft.com/office/drawing/2014/main" id="{7069E0B3-98A1-CEFD-BDD0-79E256A32E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2">
            <a:extLst>
              <a:ext uri="{FF2B5EF4-FFF2-40B4-BE49-F238E27FC236}">
                <a16:creationId xmlns:a16="http://schemas.microsoft.com/office/drawing/2014/main" id="{4C75C973-05D3-B4B4-A665-1EB9E5040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3">
            <a:extLst>
              <a:ext uri="{FF2B5EF4-FFF2-40B4-BE49-F238E27FC236}">
                <a16:creationId xmlns:a16="http://schemas.microsoft.com/office/drawing/2014/main" id="{1B90D812-DC79-0976-E848-F9E36CD901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Line 14">
            <a:extLst>
              <a:ext uri="{FF2B5EF4-FFF2-40B4-BE49-F238E27FC236}">
                <a16:creationId xmlns:a16="http://schemas.microsoft.com/office/drawing/2014/main" id="{84F0AD5B-47A1-E59F-BA53-0438C8696F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Oval 15">
            <a:extLst>
              <a:ext uri="{FF2B5EF4-FFF2-40B4-BE49-F238E27FC236}">
                <a16:creationId xmlns:a16="http://schemas.microsoft.com/office/drawing/2014/main" id="{53708F0C-A7BF-EAAE-3808-A820E2C9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50190" name="Object 16">
            <a:extLst>
              <a:ext uri="{FF2B5EF4-FFF2-40B4-BE49-F238E27FC236}">
                <a16:creationId xmlns:a16="http://schemas.microsoft.com/office/drawing/2014/main" id="{6ACEF061-09F1-9E41-22D1-D9CF660AC4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3586" imgH="228501" progId="Equation.3">
                  <p:embed/>
                </p:oleObj>
              </mc:Choice>
              <mc:Fallback>
                <p:oleObj name="Equation" r:id="rId3" imgW="723586" imgH="228501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1" name="Object 17">
            <a:extLst>
              <a:ext uri="{FF2B5EF4-FFF2-40B4-BE49-F238E27FC236}">
                <a16:creationId xmlns:a16="http://schemas.microsoft.com/office/drawing/2014/main" id="{E7BC21DA-1BC6-C056-F089-0C0045337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62400" imgH="914400" progId="Equation.3">
                  <p:embed/>
                </p:oleObj>
              </mc:Choice>
              <mc:Fallback>
                <p:oleObj name="Equation" r:id="rId5" imgW="3962400" imgH="914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2" name="Object 18">
            <a:extLst>
              <a:ext uri="{FF2B5EF4-FFF2-40B4-BE49-F238E27FC236}">
                <a16:creationId xmlns:a16="http://schemas.microsoft.com/office/drawing/2014/main" id="{DF219F7B-3FA9-40A2-FFD9-EAC1264103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60625" y="5105400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58558" imgH="215806" progId="Equation.3">
                  <p:embed/>
                </p:oleObj>
              </mc:Choice>
              <mc:Fallback>
                <p:oleObj name="Equation" r:id="rId7" imgW="558558" imgH="215806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5105400"/>
                        <a:ext cx="9937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3" name="Line 19">
            <a:extLst>
              <a:ext uri="{FF2B5EF4-FFF2-40B4-BE49-F238E27FC236}">
                <a16:creationId xmlns:a16="http://schemas.microsoft.com/office/drawing/2014/main" id="{EC14F7DC-2F67-1093-186D-43D7FB10BE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Text Box 20">
            <a:extLst>
              <a:ext uri="{FF2B5EF4-FFF2-40B4-BE49-F238E27FC236}">
                <a16:creationId xmlns:a16="http://schemas.microsoft.com/office/drawing/2014/main" id="{99F80B93-3E19-E171-0031-92E7E620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0195" name="Oval 21">
            <a:extLst>
              <a:ext uri="{FF2B5EF4-FFF2-40B4-BE49-F238E27FC236}">
                <a16:creationId xmlns:a16="http://schemas.microsoft.com/office/drawing/2014/main" id="{F93E7801-5CB1-4C66-5A6E-10ECBFCEF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0196" name="Text Box 23">
            <a:extLst>
              <a:ext uri="{FF2B5EF4-FFF2-40B4-BE49-F238E27FC236}">
                <a16:creationId xmlns:a16="http://schemas.microsoft.com/office/drawing/2014/main" id="{784B32B2-B93A-B556-7CC9-ABB0EFE9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D</a:t>
            </a:r>
            <a:endParaRPr lang="en-US" altLang="en-US" sz="1800" baseline="-25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65B0814-377E-A58D-6CD3-9AA9756B8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Vanishing points</a:t>
            </a:r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B279F909-5AC7-452B-E39E-D65EB6106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0"/>
            <a:ext cx="8305800" cy="2286000"/>
          </a:xfrm>
        </p:spPr>
        <p:txBody>
          <a:bodyPr/>
          <a:lstStyle/>
          <a:p>
            <a:r>
              <a:rPr lang="en-US" altLang="en-US" sz="2800"/>
              <a:t>Properties</a:t>
            </a:r>
          </a:p>
          <a:p>
            <a:pPr lvl="1"/>
            <a:r>
              <a:rPr lang="en-US" altLang="en-US"/>
              <a:t>Any two parallel lines have the same vanishing point </a:t>
            </a:r>
            <a:r>
              <a:rPr lang="en-US" altLang="en-US" b="1"/>
              <a:t>v</a:t>
            </a:r>
            <a:endParaRPr lang="en-US" altLang="en-US"/>
          </a:p>
          <a:p>
            <a:pPr lvl="1"/>
            <a:r>
              <a:rPr lang="en-US" altLang="en-US"/>
              <a:t>The ray from </a:t>
            </a:r>
            <a:r>
              <a:rPr lang="en-US" altLang="en-US" b="1"/>
              <a:t>C</a:t>
            </a:r>
            <a:r>
              <a:rPr lang="en-US" altLang="en-US"/>
              <a:t> through </a:t>
            </a:r>
            <a:r>
              <a:rPr lang="en-US" altLang="en-US" b="1"/>
              <a:t>v</a:t>
            </a:r>
            <a:r>
              <a:rPr lang="en-US" altLang="en-US"/>
              <a:t> is parallel to the lines</a:t>
            </a:r>
          </a:p>
          <a:p>
            <a:pPr lvl="1"/>
            <a:r>
              <a:rPr lang="en-US" altLang="en-US"/>
              <a:t>An image may have more than one vanishing point</a:t>
            </a:r>
          </a:p>
        </p:txBody>
      </p:sp>
      <p:sp>
        <p:nvSpPr>
          <p:cNvPr id="52228" name="Line 4">
            <a:extLst>
              <a:ext uri="{FF2B5EF4-FFF2-40B4-BE49-F238E27FC236}">
                <a16:creationId xmlns:a16="http://schemas.microsoft.com/office/drawing/2014/main" id="{019C9228-E70C-32E7-5ACC-93F6BF3EE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5">
            <a:extLst>
              <a:ext uri="{FF2B5EF4-FFF2-40B4-BE49-F238E27FC236}">
                <a16:creationId xmlns:a16="http://schemas.microsoft.com/office/drawing/2014/main" id="{697B9519-18DB-32A6-DEBB-6E81550B5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4D6A9151-325D-9614-CF02-28B9FEBB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19200"/>
            <a:ext cx="1049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image plane</a:t>
            </a:r>
          </a:p>
        </p:txBody>
      </p:sp>
      <p:sp>
        <p:nvSpPr>
          <p:cNvPr id="52231" name="Text Box 7">
            <a:extLst>
              <a:ext uri="{FF2B5EF4-FFF2-40B4-BE49-F238E27FC236}">
                <a16:creationId xmlns:a16="http://schemas.microsoft.com/office/drawing/2014/main" id="{075208C5-9921-3C98-A7DE-8A00507D9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92338"/>
            <a:ext cx="6985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camera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center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en-US" sz="1400" b="1">
                <a:latin typeface="Times New Roman" panose="02020603050405020304" pitchFamily="18" charset="0"/>
              </a:rPr>
              <a:t>C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757CC9F0-ECD8-CEF7-DD1A-EEF343C4E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E4F123E4-6226-82B6-E465-D86A00F52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165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line on ground plane</a:t>
            </a: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269BEA48-126F-DBDF-3D20-20E58E9EC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5" name="Group 11">
            <a:extLst>
              <a:ext uri="{FF2B5EF4-FFF2-40B4-BE49-F238E27FC236}">
                <a16:creationId xmlns:a16="http://schemas.microsoft.com/office/drawing/2014/main" id="{5FB67537-1291-3A40-10BE-2A4F544A01D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52246" name="Line 12">
              <a:extLst>
                <a:ext uri="{FF2B5EF4-FFF2-40B4-BE49-F238E27FC236}">
                  <a16:creationId xmlns:a16="http://schemas.microsoft.com/office/drawing/2014/main" id="{C96C23DB-F2FF-1509-4738-072CC9DC3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7" name="Oval 13">
              <a:extLst>
                <a:ext uri="{FF2B5EF4-FFF2-40B4-BE49-F238E27FC236}">
                  <a16:creationId xmlns:a16="http://schemas.microsoft.com/office/drawing/2014/main" id="{580FCFCB-1E93-768F-1DCA-A419D287E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52236" name="Text Box 14">
            <a:extLst>
              <a:ext uri="{FF2B5EF4-FFF2-40B4-BE49-F238E27FC236}">
                <a16:creationId xmlns:a16="http://schemas.microsoft.com/office/drawing/2014/main" id="{4DCAE28F-1683-47FB-2D7B-5A46E513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651000"/>
            <a:ext cx="1458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vanishing point </a:t>
            </a:r>
            <a:r>
              <a:rPr lang="en-US" altLang="en-US" sz="1400" b="1"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52237" name="Line 15">
            <a:extLst>
              <a:ext uri="{FF2B5EF4-FFF2-40B4-BE49-F238E27FC236}">
                <a16:creationId xmlns:a16="http://schemas.microsoft.com/office/drawing/2014/main" id="{D6DFBAF3-686F-A43B-6770-A15934BAC2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6">
            <a:extLst>
              <a:ext uri="{FF2B5EF4-FFF2-40B4-BE49-F238E27FC236}">
                <a16:creationId xmlns:a16="http://schemas.microsoft.com/office/drawing/2014/main" id="{D9E932DC-0C54-5E4E-3EFF-F57A63F60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Line 17">
            <a:extLst>
              <a:ext uri="{FF2B5EF4-FFF2-40B4-BE49-F238E27FC236}">
                <a16:creationId xmlns:a16="http://schemas.microsoft.com/office/drawing/2014/main" id="{A943C687-DF06-88EE-0D43-C6BD2E070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0" name="Line 18">
            <a:extLst>
              <a:ext uri="{FF2B5EF4-FFF2-40B4-BE49-F238E27FC236}">
                <a16:creationId xmlns:a16="http://schemas.microsoft.com/office/drawing/2014/main" id="{99A3681A-312C-F0BC-2BF8-FE5743A13D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Oval 19">
            <a:extLst>
              <a:ext uri="{FF2B5EF4-FFF2-40B4-BE49-F238E27FC236}">
                <a16:creationId xmlns:a16="http://schemas.microsoft.com/office/drawing/2014/main" id="{DBF579F6-E957-D5B8-5C5E-A4A4210B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5AAEEDB7-114F-0328-C9AC-C308E5026D65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133600"/>
            <a:ext cx="4038600" cy="838200"/>
            <a:chOff x="1824" y="1344"/>
            <a:chExt cx="2544" cy="528"/>
          </a:xfrm>
        </p:grpSpPr>
        <p:sp>
          <p:nvSpPr>
            <p:cNvPr id="52243" name="Line 21">
              <a:extLst>
                <a:ext uri="{FF2B5EF4-FFF2-40B4-BE49-F238E27FC236}">
                  <a16:creationId xmlns:a16="http://schemas.microsoft.com/office/drawing/2014/main" id="{C813F052-B0A3-8AFF-02BB-A23BCDC743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Line 22">
              <a:extLst>
                <a:ext uri="{FF2B5EF4-FFF2-40B4-BE49-F238E27FC236}">
                  <a16:creationId xmlns:a16="http://schemas.microsoft.com/office/drawing/2014/main" id="{DD43FA4C-D1E6-AE00-E5BC-F480DF73B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Text Box 23">
              <a:extLst>
                <a:ext uri="{FF2B5EF4-FFF2-40B4-BE49-F238E27FC236}">
                  <a16:creationId xmlns:a16="http://schemas.microsoft.com/office/drawing/2014/main" id="{B4962E11-0EF2-85E6-3E03-A94B4AF24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92158DD-4694-3323-CD77-046C75477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Vanishing lines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A2EE036E-33BE-FCCC-1E42-A45E55A52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6575"/>
            <a:ext cx="7848600" cy="2130425"/>
          </a:xfrm>
        </p:spPr>
        <p:txBody>
          <a:bodyPr/>
          <a:lstStyle/>
          <a:p>
            <a:r>
              <a:rPr lang="en-US" altLang="en-US" sz="2800"/>
              <a:t>Multiple Vanishing Points</a:t>
            </a:r>
          </a:p>
          <a:p>
            <a:pPr lvl="1"/>
            <a:r>
              <a:rPr lang="en-US" altLang="en-US"/>
              <a:t>Any set of parallel lines on the plane define a vanishing point</a:t>
            </a:r>
          </a:p>
          <a:p>
            <a:pPr lvl="1"/>
            <a:r>
              <a:rPr lang="en-US" altLang="en-US"/>
              <a:t>The union of all of these vanishing points is the </a:t>
            </a:r>
            <a:r>
              <a:rPr lang="en-US" altLang="en-US" i="1"/>
              <a:t>horizon line</a:t>
            </a:r>
            <a:endParaRPr lang="en-US" altLang="en-US"/>
          </a:p>
          <a:p>
            <a:pPr lvl="2"/>
            <a:r>
              <a:rPr lang="en-US" altLang="en-US" sz="2000"/>
              <a:t>also called </a:t>
            </a:r>
            <a:r>
              <a:rPr lang="en-US" altLang="en-US" sz="2000" i="1"/>
              <a:t>vanishing line</a:t>
            </a:r>
            <a:endParaRPr lang="en-US" altLang="en-US" sz="2000"/>
          </a:p>
          <a:p>
            <a:pPr lvl="1"/>
            <a:r>
              <a:rPr lang="en-US" altLang="en-US"/>
              <a:t>Note that different planes define different vanishing lines</a:t>
            </a:r>
            <a:endParaRPr lang="en-US" altLang="en-US" sz="2400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4D2C2032-55E6-0224-0C33-6B581B8E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54277" name="Group 5">
            <a:extLst>
              <a:ext uri="{FF2B5EF4-FFF2-40B4-BE49-F238E27FC236}">
                <a16:creationId xmlns:a16="http://schemas.microsoft.com/office/drawing/2014/main" id="{BB12CED1-7EE2-ED95-8627-1CA418F93B5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676400"/>
            <a:ext cx="4191000" cy="1981200"/>
            <a:chOff x="1488" y="1056"/>
            <a:chExt cx="2640" cy="1248"/>
          </a:xfrm>
        </p:grpSpPr>
        <p:sp>
          <p:nvSpPr>
            <p:cNvPr id="54278" name="Line 6">
              <a:extLst>
                <a:ext uri="{FF2B5EF4-FFF2-40B4-BE49-F238E27FC236}">
                  <a16:creationId xmlns:a16="http://schemas.microsoft.com/office/drawing/2014/main" id="{21D2C4C5-DE47-08BB-B63E-FF43A6EBF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Line 7">
              <a:extLst>
                <a:ext uri="{FF2B5EF4-FFF2-40B4-BE49-F238E27FC236}">
                  <a16:creationId xmlns:a16="http://schemas.microsoft.com/office/drawing/2014/main" id="{3F09360E-620C-1F6D-94B2-FB4245B66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0" name="Line 8">
              <a:extLst>
                <a:ext uri="{FF2B5EF4-FFF2-40B4-BE49-F238E27FC236}">
                  <a16:creationId xmlns:a16="http://schemas.microsoft.com/office/drawing/2014/main" id="{E68E0A3B-448D-5796-CC36-5B87C12A28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1" name="Line 9">
              <a:extLst>
                <a:ext uri="{FF2B5EF4-FFF2-40B4-BE49-F238E27FC236}">
                  <a16:creationId xmlns:a16="http://schemas.microsoft.com/office/drawing/2014/main" id="{4162A1A1-0CBB-50A5-8178-2918BE895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2" name="Line 10">
              <a:extLst>
                <a:ext uri="{FF2B5EF4-FFF2-40B4-BE49-F238E27FC236}">
                  <a16:creationId xmlns:a16="http://schemas.microsoft.com/office/drawing/2014/main" id="{967CB256-BAB8-6541-F02C-3F2F2AF31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3" name="Line 11">
              <a:extLst>
                <a:ext uri="{FF2B5EF4-FFF2-40B4-BE49-F238E27FC236}">
                  <a16:creationId xmlns:a16="http://schemas.microsoft.com/office/drawing/2014/main" id="{0694B7CA-483B-9B5F-5C2F-E7BA8FDBF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Line 12">
              <a:extLst>
                <a:ext uri="{FF2B5EF4-FFF2-40B4-BE49-F238E27FC236}">
                  <a16:creationId xmlns:a16="http://schemas.microsoft.com/office/drawing/2014/main" id="{8D97199F-7ABF-4782-03A2-1262EE201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Line 13">
              <a:extLst>
                <a:ext uri="{FF2B5EF4-FFF2-40B4-BE49-F238E27FC236}">
                  <a16:creationId xmlns:a16="http://schemas.microsoft.com/office/drawing/2014/main" id="{5697F0DD-7A34-F312-F40B-1D5E14D9A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286" name="Group 14">
              <a:extLst>
                <a:ext uri="{FF2B5EF4-FFF2-40B4-BE49-F238E27FC236}">
                  <a16:creationId xmlns:a16="http://schemas.microsoft.com/office/drawing/2014/main" id="{D4AABB80-967C-6598-1A3B-A16B8CBFEB1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54291" name="Line 15">
                <a:extLst>
                  <a:ext uri="{FF2B5EF4-FFF2-40B4-BE49-F238E27FC236}">
                    <a16:creationId xmlns:a16="http://schemas.microsoft.com/office/drawing/2014/main" id="{A1155BF9-6A84-D25A-9985-1376736BB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2" name="Line 16">
                <a:extLst>
                  <a:ext uri="{FF2B5EF4-FFF2-40B4-BE49-F238E27FC236}">
                    <a16:creationId xmlns:a16="http://schemas.microsoft.com/office/drawing/2014/main" id="{D59DE7B1-03B9-5A00-9124-2915941FC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3" name="Line 17">
                <a:extLst>
                  <a:ext uri="{FF2B5EF4-FFF2-40B4-BE49-F238E27FC236}">
                    <a16:creationId xmlns:a16="http://schemas.microsoft.com/office/drawing/2014/main" id="{D5FCC653-36E4-C1B8-F657-E19629BF7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4" name="Line 18">
                <a:extLst>
                  <a:ext uri="{FF2B5EF4-FFF2-40B4-BE49-F238E27FC236}">
                    <a16:creationId xmlns:a16="http://schemas.microsoft.com/office/drawing/2014/main" id="{85610220-3795-5E80-6B8A-05309D267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5" name="Line 19">
                <a:extLst>
                  <a:ext uri="{FF2B5EF4-FFF2-40B4-BE49-F238E27FC236}">
                    <a16:creationId xmlns:a16="http://schemas.microsoft.com/office/drawing/2014/main" id="{AB21C3BE-E4A9-DC90-3F31-1B537B00D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287" name="Oval 20">
              <a:extLst>
                <a:ext uri="{FF2B5EF4-FFF2-40B4-BE49-F238E27FC236}">
                  <a16:creationId xmlns:a16="http://schemas.microsoft.com/office/drawing/2014/main" id="{FFF2F5E5-DF73-AC08-C330-2701F2DC0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288" name="Oval 21">
              <a:extLst>
                <a:ext uri="{FF2B5EF4-FFF2-40B4-BE49-F238E27FC236}">
                  <a16:creationId xmlns:a16="http://schemas.microsoft.com/office/drawing/2014/main" id="{CE07B209-9DD4-5AD0-743D-AD0911FBD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289" name="Text Box 22">
              <a:extLst>
                <a:ext uri="{FF2B5EF4-FFF2-40B4-BE49-F238E27FC236}">
                  <a16:creationId xmlns:a16="http://schemas.microsoft.com/office/drawing/2014/main" id="{5F5050F1-9C69-D033-B190-B2301BA7E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b="1">
                  <a:latin typeface="Times New Roman" panose="02020603050405020304" pitchFamily="18" charset="0"/>
                </a:rPr>
                <a:t>v</a:t>
              </a:r>
              <a:r>
                <a:rPr lang="en-US" altLang="en-US" sz="1600" b="1" baseline="-25000">
                  <a:latin typeface="Times New Roman" panose="02020603050405020304" pitchFamily="18" charset="0"/>
                </a:rPr>
                <a:t>1</a:t>
              </a:r>
              <a:endParaRPr lang="en-US" altLang="en-US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4290" name="Text Box 23">
              <a:extLst>
                <a:ext uri="{FF2B5EF4-FFF2-40B4-BE49-F238E27FC236}">
                  <a16:creationId xmlns:a16="http://schemas.microsoft.com/office/drawing/2014/main" id="{4ACCE338-B46B-1842-3DD7-ECB17AF6A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b="1">
                  <a:latin typeface="Times New Roman" panose="02020603050405020304" pitchFamily="18" charset="0"/>
                </a:rPr>
                <a:t>v</a:t>
              </a:r>
              <a:r>
                <a:rPr lang="en-US" altLang="en-US" sz="1600" b="1" baseline="-25000">
                  <a:latin typeface="Times New Roman" panose="02020603050405020304" pitchFamily="18" charset="0"/>
                </a:rPr>
                <a:t>2</a:t>
              </a:r>
              <a:endParaRPr lang="en-US" altLang="en-US" sz="16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BEE2BE0-FA36-4984-CE9F-DDBE86ED7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Breaking out of 2D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9189C6B-4108-EA6E-FBE5-98FB5282D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r>
              <a:rPr lang="en-US" altLang="en-US"/>
              <a:t>…now we are ready to break out of 2D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40456E30-18A7-F2CD-47C1-AC81F13D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5923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9B80597-20C2-65AB-7399-4BA77E46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5908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23BD4D9C-3D23-5774-18BD-14E8D352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462088"/>
            <a:ext cx="26162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7" name="Picture 7">
            <a:extLst>
              <a:ext uri="{FF2B5EF4-FFF2-40B4-BE49-F238E27FC236}">
                <a16:creationId xmlns:a16="http://schemas.microsoft.com/office/drawing/2014/main" id="{E13177B3-8D23-7D69-5CCB-5FA86560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17963"/>
            <a:ext cx="36576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8" name="Rectangle 8">
            <a:extLst>
              <a:ext uri="{FF2B5EF4-FFF2-40B4-BE49-F238E27FC236}">
                <a16:creationId xmlns:a16="http://schemas.microsoft.com/office/drawing/2014/main" id="{C8C42A1E-3593-7C8F-6A68-B0A3FCB3D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05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And enter the real world!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19F19BF-E8BB-0155-0F60-0E11F8984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Vanishing lines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AF441B8-A733-EBF7-4F07-37DB4993A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6575"/>
            <a:ext cx="7848600" cy="2130425"/>
          </a:xfrm>
        </p:spPr>
        <p:txBody>
          <a:bodyPr/>
          <a:lstStyle/>
          <a:p>
            <a:r>
              <a:rPr lang="en-US" altLang="en-US" sz="2800"/>
              <a:t>Multiple Vanishing Points</a:t>
            </a:r>
          </a:p>
          <a:p>
            <a:pPr lvl="1"/>
            <a:r>
              <a:rPr lang="en-US" altLang="en-US"/>
              <a:t>Any set of parallel lines on the plane define a vanishing point</a:t>
            </a:r>
          </a:p>
          <a:p>
            <a:pPr lvl="1"/>
            <a:r>
              <a:rPr lang="en-US" altLang="en-US"/>
              <a:t>The union of all of these vanishing points is the </a:t>
            </a:r>
            <a:r>
              <a:rPr lang="en-US" altLang="en-US" i="1"/>
              <a:t>horizon line</a:t>
            </a:r>
            <a:endParaRPr lang="en-US" altLang="en-US"/>
          </a:p>
          <a:p>
            <a:pPr lvl="2"/>
            <a:r>
              <a:rPr lang="en-US" altLang="en-US" sz="2000"/>
              <a:t>also called </a:t>
            </a:r>
            <a:r>
              <a:rPr lang="en-US" altLang="en-US" sz="2000" i="1"/>
              <a:t>vanishing line</a:t>
            </a:r>
            <a:endParaRPr lang="en-US" altLang="en-US" sz="2000"/>
          </a:p>
          <a:p>
            <a:pPr lvl="1"/>
            <a:r>
              <a:rPr lang="en-US" altLang="en-US"/>
              <a:t>Note that different planes define different vanishing lines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A69E17E5-486D-84FB-F00D-8DBECAFA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5" name="Line 5">
            <a:extLst>
              <a:ext uri="{FF2B5EF4-FFF2-40B4-BE49-F238E27FC236}">
                <a16:creationId xmlns:a16="http://schemas.microsoft.com/office/drawing/2014/main" id="{F9ABFBED-9D0E-CD77-2CFA-37B725DBB61C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2368550" y="2571750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4F693302-B624-C1DC-BCC2-DC1099372357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3565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A2793E7A-F51F-3132-EDF2-E6AC0FDA5AC9}"/>
              </a:ext>
            </a:extLst>
          </p:cNvPr>
          <p:cNvSpPr>
            <a:spLocks noChangeShapeType="1"/>
          </p:cNvSpPr>
          <p:nvPr/>
        </p:nvSpPr>
        <p:spPr bwMode="auto">
          <a:xfrm rot="18970611" flipV="1">
            <a:off x="4719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A8B16597-7DE1-0DA4-F784-FBC0DB8B51B7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3343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8762AE4F-8711-BABE-31C8-71584AF07488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3195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Line 10">
            <a:extLst>
              <a:ext uri="{FF2B5EF4-FFF2-40B4-BE49-F238E27FC236}">
                <a16:creationId xmlns:a16="http://schemas.microsoft.com/office/drawing/2014/main" id="{056104F4-B441-8811-CB3A-5EF11EE3881D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3084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Line 11">
            <a:extLst>
              <a:ext uri="{FF2B5EF4-FFF2-40B4-BE49-F238E27FC236}">
                <a16:creationId xmlns:a16="http://schemas.microsoft.com/office/drawing/2014/main" id="{F1A7823B-BBE2-8E9A-3CA0-5B23BF478B36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3009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Line 12">
            <a:extLst>
              <a:ext uri="{FF2B5EF4-FFF2-40B4-BE49-F238E27FC236}">
                <a16:creationId xmlns:a16="http://schemas.microsoft.com/office/drawing/2014/main" id="{32F816E2-B338-C08B-84F2-C9641A3133E0}"/>
              </a:ext>
            </a:extLst>
          </p:cNvPr>
          <p:cNvSpPr>
            <a:spLocks noChangeShapeType="1"/>
          </p:cNvSpPr>
          <p:nvPr/>
        </p:nvSpPr>
        <p:spPr bwMode="auto">
          <a:xfrm rot="-2629389">
            <a:off x="2960688" y="2557463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33" name="Group 13">
            <a:extLst>
              <a:ext uri="{FF2B5EF4-FFF2-40B4-BE49-F238E27FC236}">
                <a16:creationId xmlns:a16="http://schemas.microsoft.com/office/drawing/2014/main" id="{1C23F020-2EBE-740E-E410-D37E487AE730}"/>
              </a:ext>
            </a:extLst>
          </p:cNvPr>
          <p:cNvGrpSpPr>
            <a:grpSpLocks/>
          </p:cNvGrpSpPr>
          <p:nvPr/>
        </p:nvGrpSpPr>
        <p:grpSpPr bwMode="auto">
          <a:xfrm rot="18970611" flipH="1">
            <a:off x="3495675" y="2197100"/>
            <a:ext cx="2838450" cy="1143000"/>
            <a:chOff x="1872" y="1392"/>
            <a:chExt cx="1788" cy="720"/>
          </a:xfrm>
        </p:grpSpPr>
        <p:sp>
          <p:nvSpPr>
            <p:cNvPr id="56336" name="Line 14">
              <a:extLst>
                <a:ext uri="{FF2B5EF4-FFF2-40B4-BE49-F238E27FC236}">
                  <a16:creationId xmlns:a16="http://schemas.microsoft.com/office/drawing/2014/main" id="{7EA41AA1-D377-EB08-CBCE-E2E0E82AB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Line 15">
              <a:extLst>
                <a:ext uri="{FF2B5EF4-FFF2-40B4-BE49-F238E27FC236}">
                  <a16:creationId xmlns:a16="http://schemas.microsoft.com/office/drawing/2014/main" id="{9D4EA65F-7529-B8D9-2247-11D082316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Line 16">
              <a:extLst>
                <a:ext uri="{FF2B5EF4-FFF2-40B4-BE49-F238E27FC236}">
                  <a16:creationId xmlns:a16="http://schemas.microsoft.com/office/drawing/2014/main" id="{50AE3469-FD38-795C-53AF-F5EFC89E5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17">
              <a:extLst>
                <a:ext uri="{FF2B5EF4-FFF2-40B4-BE49-F238E27FC236}">
                  <a16:creationId xmlns:a16="http://schemas.microsoft.com/office/drawing/2014/main" id="{876A648F-6261-BEB4-C2B3-53EADEBD5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Line 18">
              <a:extLst>
                <a:ext uri="{FF2B5EF4-FFF2-40B4-BE49-F238E27FC236}">
                  <a16:creationId xmlns:a16="http://schemas.microsoft.com/office/drawing/2014/main" id="{92935DD4-07EB-AB47-698D-21A9F3BF4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34" name="Oval 19">
            <a:extLst>
              <a:ext uri="{FF2B5EF4-FFF2-40B4-BE49-F238E27FC236}">
                <a16:creationId xmlns:a16="http://schemas.microsoft.com/office/drawing/2014/main" id="{FA5187BF-7CCF-EB20-26DE-83A60F42A0A1}"/>
              </a:ext>
            </a:extLst>
          </p:cNvPr>
          <p:cNvSpPr>
            <a:spLocks noChangeArrowheads="1"/>
          </p:cNvSpPr>
          <p:nvPr/>
        </p:nvSpPr>
        <p:spPr bwMode="auto">
          <a:xfrm rot="-2629389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35" name="Oval 20">
            <a:extLst>
              <a:ext uri="{FF2B5EF4-FFF2-40B4-BE49-F238E27FC236}">
                <a16:creationId xmlns:a16="http://schemas.microsoft.com/office/drawing/2014/main" id="{D2A33E60-9528-5114-097B-A3C6C7FFD393}"/>
              </a:ext>
            </a:extLst>
          </p:cNvPr>
          <p:cNvSpPr>
            <a:spLocks noChangeArrowheads="1"/>
          </p:cNvSpPr>
          <p:nvPr/>
        </p:nvSpPr>
        <p:spPr bwMode="auto">
          <a:xfrm rot="-2629389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>
            <a:extLst>
              <a:ext uri="{FF2B5EF4-FFF2-40B4-BE49-F238E27FC236}">
                <a16:creationId xmlns:a16="http://schemas.microsoft.com/office/drawing/2014/main" id="{B6F07C3B-560D-EEAB-814A-29FCB4B05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7526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Line 3">
            <a:extLst>
              <a:ext uri="{FF2B5EF4-FFF2-40B4-BE49-F238E27FC236}">
                <a16:creationId xmlns:a16="http://schemas.microsoft.com/office/drawing/2014/main" id="{57228E9A-344D-F928-07C0-3C096FE0F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133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939FF39A-C30F-D347-DB86-DD88DB3E7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Computing vanishing lines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6E7A9B84-6298-8FED-35BD-D33860A53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8153400" cy="3048000"/>
          </a:xfrm>
        </p:spPr>
        <p:txBody>
          <a:bodyPr/>
          <a:lstStyle/>
          <a:p>
            <a:r>
              <a:rPr lang="en-US" altLang="en-US" dirty="0"/>
              <a:t>Properties</a:t>
            </a:r>
          </a:p>
          <a:p>
            <a:pPr lvl="1"/>
            <a:r>
              <a:rPr lang="en-US" altLang="en-US" sz="1800" b="1" dirty="0"/>
              <a:t>l</a:t>
            </a:r>
            <a:r>
              <a:rPr lang="en-US" altLang="en-US" sz="1800" dirty="0"/>
              <a:t> is intersection of horizontal plane through </a:t>
            </a:r>
            <a:r>
              <a:rPr lang="en-US" altLang="en-US" sz="1800" b="1" dirty="0"/>
              <a:t>C</a:t>
            </a:r>
            <a:r>
              <a:rPr lang="en-US" altLang="en-US" sz="1800" dirty="0"/>
              <a:t> with image plane</a:t>
            </a:r>
          </a:p>
          <a:p>
            <a:pPr lvl="1"/>
            <a:r>
              <a:rPr lang="en-US" altLang="en-US" sz="1800" dirty="0"/>
              <a:t>Compute </a:t>
            </a:r>
            <a:r>
              <a:rPr lang="en-US" altLang="en-US" sz="1800" b="1" dirty="0"/>
              <a:t>l</a:t>
            </a:r>
            <a:r>
              <a:rPr lang="en-US" altLang="en-US" sz="1800" dirty="0"/>
              <a:t> from two sets of parallel lines on ground plane</a:t>
            </a:r>
            <a:endParaRPr lang="en-US" altLang="en-US" sz="1800" i="1" dirty="0"/>
          </a:p>
          <a:p>
            <a:pPr lvl="1"/>
            <a:r>
              <a:rPr lang="en-US" altLang="en-US" sz="1800" dirty="0"/>
              <a:t>All points at same height as </a:t>
            </a:r>
            <a:r>
              <a:rPr lang="en-US" altLang="en-US" sz="1800" b="1" dirty="0"/>
              <a:t>C</a:t>
            </a:r>
            <a:r>
              <a:rPr lang="en-US" altLang="en-US" sz="1800" dirty="0"/>
              <a:t> project to </a:t>
            </a:r>
            <a:r>
              <a:rPr lang="en-US" altLang="en-US" sz="1800" b="1" dirty="0"/>
              <a:t>l</a:t>
            </a:r>
          </a:p>
          <a:p>
            <a:pPr lvl="2"/>
            <a:r>
              <a:rPr lang="en-US" altLang="en-US" sz="1600" dirty="0"/>
              <a:t>points higher than C project above l</a:t>
            </a:r>
          </a:p>
          <a:p>
            <a:pPr lvl="1"/>
            <a:r>
              <a:rPr lang="en-US" altLang="en-US" sz="1800" dirty="0"/>
              <a:t>Provides way of comparing height of objects in the scene</a:t>
            </a:r>
            <a:endParaRPr lang="en-US" altLang="en-US" sz="1800" baseline="-25000" dirty="0">
              <a:sym typeface="Symbol" panose="05050102010706020507" pitchFamily="18" charset="2"/>
            </a:endParaRPr>
          </a:p>
        </p:txBody>
      </p:sp>
      <p:sp>
        <p:nvSpPr>
          <p:cNvPr id="58374" name="Line 6">
            <a:extLst>
              <a:ext uri="{FF2B5EF4-FFF2-40B4-BE49-F238E27FC236}">
                <a16:creationId xmlns:a16="http://schemas.microsoft.com/office/drawing/2014/main" id="{C1D9A1C5-C556-274A-51C8-D07F8F238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BE84D830-B3B9-BBCF-8D16-D463B9EF6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Line 8">
            <a:extLst>
              <a:ext uri="{FF2B5EF4-FFF2-40B4-BE49-F238E27FC236}">
                <a16:creationId xmlns:a16="http://schemas.microsoft.com/office/drawing/2014/main" id="{4E90EBD9-5A88-9BE9-20FC-755D08CA26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8B3396CF-B765-AA69-97C9-BC1C63F4C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Oval 10">
            <a:extLst>
              <a:ext uri="{FF2B5EF4-FFF2-40B4-BE49-F238E27FC236}">
                <a16:creationId xmlns:a16="http://schemas.microsoft.com/office/drawing/2014/main" id="{EADBC229-82E6-8B6B-043B-75491BB5D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9" name="Line 11">
            <a:extLst>
              <a:ext uri="{FF2B5EF4-FFF2-40B4-BE49-F238E27FC236}">
                <a16:creationId xmlns:a16="http://schemas.microsoft.com/office/drawing/2014/main" id="{A1CB8942-E218-0A02-BA62-F515C3AC8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1752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80" name="Group 12">
            <a:extLst>
              <a:ext uri="{FF2B5EF4-FFF2-40B4-BE49-F238E27FC236}">
                <a16:creationId xmlns:a16="http://schemas.microsoft.com/office/drawing/2014/main" id="{7B661F0D-9858-17DE-0030-8BC9E3F0854E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58389" name="Line 13">
              <a:extLst>
                <a:ext uri="{FF2B5EF4-FFF2-40B4-BE49-F238E27FC236}">
                  <a16:creationId xmlns:a16="http://schemas.microsoft.com/office/drawing/2014/main" id="{ED703B2F-4D4E-911F-E4CF-E60C12C084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0" name="Line 14">
              <a:extLst>
                <a:ext uri="{FF2B5EF4-FFF2-40B4-BE49-F238E27FC236}">
                  <a16:creationId xmlns:a16="http://schemas.microsoft.com/office/drawing/2014/main" id="{5DB7A0BD-BDBC-53E2-72F2-C7AF7CFA1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1" name="Line 15">
              <a:extLst>
                <a:ext uri="{FF2B5EF4-FFF2-40B4-BE49-F238E27FC236}">
                  <a16:creationId xmlns:a16="http://schemas.microsoft.com/office/drawing/2014/main" id="{737572BB-AC9C-BE75-111F-F085A66C2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81" name="Group 16">
            <a:extLst>
              <a:ext uri="{FF2B5EF4-FFF2-40B4-BE49-F238E27FC236}">
                <a16:creationId xmlns:a16="http://schemas.microsoft.com/office/drawing/2014/main" id="{7AAE9C36-8E68-1719-1F8C-EAD9F0386A65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752600"/>
            <a:ext cx="2286000" cy="838200"/>
            <a:chOff x="1536" y="1584"/>
            <a:chExt cx="1440" cy="528"/>
          </a:xfrm>
        </p:grpSpPr>
        <p:sp>
          <p:nvSpPr>
            <p:cNvPr id="58386" name="Line 17">
              <a:extLst>
                <a:ext uri="{FF2B5EF4-FFF2-40B4-BE49-F238E27FC236}">
                  <a16:creationId xmlns:a16="http://schemas.microsoft.com/office/drawing/2014/main" id="{8843CAAE-1AFC-D469-470F-635096E9F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7" name="Line 18">
              <a:extLst>
                <a:ext uri="{FF2B5EF4-FFF2-40B4-BE49-F238E27FC236}">
                  <a16:creationId xmlns:a16="http://schemas.microsoft.com/office/drawing/2014/main" id="{9149EDCA-6B0B-F3AA-F654-5330F8AF3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8" name="Line 19">
              <a:extLst>
                <a:ext uri="{FF2B5EF4-FFF2-40B4-BE49-F238E27FC236}">
                  <a16:creationId xmlns:a16="http://schemas.microsoft.com/office/drawing/2014/main" id="{B8B1BEBA-6A11-0373-4152-24E78A3C18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82" name="Line 20">
            <a:extLst>
              <a:ext uri="{FF2B5EF4-FFF2-40B4-BE49-F238E27FC236}">
                <a16:creationId xmlns:a16="http://schemas.microsoft.com/office/drawing/2014/main" id="{0AEB4631-23FE-7EE0-81EE-E7D64B9AC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33600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3" name="Text Box 21">
            <a:extLst>
              <a:ext uri="{FF2B5EF4-FFF2-40B4-BE49-F238E27FC236}">
                <a16:creationId xmlns:a16="http://schemas.microsoft.com/office/drawing/2014/main" id="{EC0E0EAA-6352-0A15-2B58-77BE03730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ground plane</a:t>
            </a:r>
          </a:p>
        </p:txBody>
      </p:sp>
      <p:sp>
        <p:nvSpPr>
          <p:cNvPr id="58384" name="Text Box 22">
            <a:extLst>
              <a:ext uri="{FF2B5EF4-FFF2-40B4-BE49-F238E27FC236}">
                <a16:creationId xmlns:a16="http://schemas.microsoft.com/office/drawing/2014/main" id="{7B3BCE64-B910-7B90-C566-EDE415D9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219075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l</a:t>
            </a:r>
            <a:endParaRPr lang="en-US" altLang="en-US" sz="2000"/>
          </a:p>
        </p:txBody>
      </p:sp>
      <p:sp>
        <p:nvSpPr>
          <p:cNvPr id="58385" name="Text Box 23">
            <a:extLst>
              <a:ext uri="{FF2B5EF4-FFF2-40B4-BE49-F238E27FC236}">
                <a16:creationId xmlns:a16="http://schemas.microsoft.com/office/drawing/2014/main" id="{327BB4B8-13B7-517B-BCB1-BF148B0B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C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932CA0C1-BB48-14FB-B5E9-E2C7B6F15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0419" name="Picture 5" descr="The%20Blue%20Horizon%20of%20the%20Mid%20North%20Coast">
            <a:extLst>
              <a:ext uri="{FF2B5EF4-FFF2-40B4-BE49-F238E27FC236}">
                <a16:creationId xmlns:a16="http://schemas.microsoft.com/office/drawing/2014/main" id="{0B160044-A152-E602-743E-C2AE14F509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63613"/>
            <a:ext cx="7772400" cy="5157787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3840F38-1E5D-AE4F-8650-A2BF7074A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 with vanishing points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C85107DE-D71D-24EA-75E4-42C6F9FC6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562600"/>
            <a:ext cx="7772400" cy="609600"/>
          </a:xfrm>
        </p:spPr>
        <p:txBody>
          <a:bodyPr/>
          <a:lstStyle/>
          <a:p>
            <a:endParaRPr lang="ru-RU" altLang="en-US"/>
          </a:p>
        </p:txBody>
      </p:sp>
      <p:pic>
        <p:nvPicPr>
          <p:cNvPr id="36868" name="Picture 5" descr="Picture">
            <a:extLst>
              <a:ext uri="{FF2B5EF4-FFF2-40B4-BE49-F238E27FC236}">
                <a16:creationId xmlns:a16="http://schemas.microsoft.com/office/drawing/2014/main" id="{E6ADC547-1899-B2BB-E512-2E6368C5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82663"/>
            <a:ext cx="33432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http://thebrain.mcgill.ca/flash/a/a_02/a_02_p/a_02_p_vis/a_02_p_vis_1o.jpg">
            <a:extLst>
              <a:ext uri="{FF2B5EF4-FFF2-40B4-BE49-F238E27FC236}">
                <a16:creationId xmlns:a16="http://schemas.microsoft.com/office/drawing/2014/main" id="{5DF7421A-FB62-61F2-F1A7-EF7AC620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990600"/>
            <a:ext cx="338772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12783B-473C-6873-ECB2-600C27BDB5E8}"/>
              </a:ext>
            </a:extLst>
          </p:cNvPr>
          <p:cNvCxnSpPr/>
          <p:nvPr/>
        </p:nvCxnSpPr>
        <p:spPr bwMode="auto">
          <a:xfrm flipH="1">
            <a:off x="4648200" y="3657600"/>
            <a:ext cx="4343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B5223C3-55F4-C6D3-0A3C-8525E9C2E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610600" cy="838200"/>
          </a:xfrm>
        </p:spPr>
        <p:txBody>
          <a:bodyPr/>
          <a:lstStyle/>
          <a:p>
            <a:r>
              <a:rPr lang="en-US" altLang="en-US" dirty="0"/>
              <a:t>3D from single image </a:t>
            </a:r>
          </a:p>
        </p:txBody>
      </p:sp>
      <p:sp>
        <p:nvSpPr>
          <p:cNvPr id="443417" name="Rectangle 25">
            <a:extLst>
              <a:ext uri="{FF2B5EF4-FFF2-40B4-BE49-F238E27FC236}">
                <a16:creationId xmlns:a16="http://schemas.microsoft.com/office/drawing/2014/main" id="{578A8B3C-8262-712C-55F2-F47CD5BD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181600"/>
            <a:ext cx="7772400" cy="1676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Find world coordinates (X,Y,Z) for a few points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Connect the points with planes to model geometry</a:t>
            </a:r>
          </a:p>
          <a:p>
            <a:pPr marL="838200" lvl="1" indent="-381000"/>
            <a:r>
              <a:rPr lang="en-US" altLang="en-US"/>
              <a:t>Texture map the planes</a:t>
            </a:r>
          </a:p>
        </p:txBody>
      </p:sp>
      <p:graphicFrame>
        <p:nvGraphicFramePr>
          <p:cNvPr id="105476" name="Object 32">
            <a:extLst>
              <a:ext uri="{FF2B5EF4-FFF2-40B4-BE49-F238E27FC236}">
                <a16:creationId xmlns:a16="http://schemas.microsoft.com/office/drawing/2014/main" id="{F72660DC-BDB9-A882-5621-0AE3F6A3A2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75" y="1066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1066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9">
            <a:extLst>
              <a:ext uri="{FF2B5EF4-FFF2-40B4-BE49-F238E27FC236}">
                <a16:creationId xmlns:a16="http://schemas.microsoft.com/office/drawing/2014/main" id="{F441BD2B-79CC-736C-21B6-7FB6F0FC1D0C}"/>
              </a:ext>
            </a:extLst>
          </p:cNvPr>
          <p:cNvGrpSpPr>
            <a:grpSpLocks/>
          </p:cNvGrpSpPr>
          <p:nvPr/>
        </p:nvGrpSpPr>
        <p:grpSpPr bwMode="auto">
          <a:xfrm>
            <a:off x="2527300" y="1600200"/>
            <a:ext cx="4025900" cy="2438400"/>
            <a:chOff x="1592" y="1008"/>
            <a:chExt cx="2536" cy="1536"/>
          </a:xfrm>
        </p:grpSpPr>
        <p:sp>
          <p:nvSpPr>
            <p:cNvPr id="105486" name="Oval 33">
              <a:extLst>
                <a:ext uri="{FF2B5EF4-FFF2-40B4-BE49-F238E27FC236}">
                  <a16:creationId xmlns:a16="http://schemas.microsoft.com/office/drawing/2014/main" id="{91EBC180-D566-AF0C-7F39-9B96AB6D5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44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7" name="Oval 36">
              <a:extLst>
                <a:ext uri="{FF2B5EF4-FFF2-40B4-BE49-F238E27FC236}">
                  <a16:creationId xmlns:a16="http://schemas.microsoft.com/office/drawing/2014/main" id="{15620FB2-E300-944F-86FC-6A2B2D6F2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8" name="Oval 37">
              <a:extLst>
                <a:ext uri="{FF2B5EF4-FFF2-40B4-BE49-F238E27FC236}">
                  <a16:creationId xmlns:a16="http://schemas.microsoft.com/office/drawing/2014/main" id="{D1BA6AD8-7691-F634-5DC6-D8A1F71EC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00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9" name="Oval 38">
              <a:extLst>
                <a:ext uri="{FF2B5EF4-FFF2-40B4-BE49-F238E27FC236}">
                  <a16:creationId xmlns:a16="http://schemas.microsoft.com/office/drawing/2014/main" id="{1C19CFD6-CBE4-21E3-5660-41008A17C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25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0" name="Oval 39">
              <a:extLst>
                <a:ext uri="{FF2B5EF4-FFF2-40B4-BE49-F238E27FC236}">
                  <a16:creationId xmlns:a16="http://schemas.microsoft.com/office/drawing/2014/main" id="{1CE9E4D0-3949-A753-0F2E-8B40A1FDF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1" name="Oval 40">
              <a:extLst>
                <a:ext uri="{FF2B5EF4-FFF2-40B4-BE49-F238E27FC236}">
                  <a16:creationId xmlns:a16="http://schemas.microsoft.com/office/drawing/2014/main" id="{5FD1EEB5-6C6C-4665-8F8C-C38DFD410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2" name="Oval 41">
              <a:extLst>
                <a:ext uri="{FF2B5EF4-FFF2-40B4-BE49-F238E27FC236}">
                  <a16:creationId xmlns:a16="http://schemas.microsoft.com/office/drawing/2014/main" id="{970F57B1-81C3-0756-8C2D-D2CE9698A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25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3" name="Oval 42">
              <a:extLst>
                <a:ext uri="{FF2B5EF4-FFF2-40B4-BE49-F238E27FC236}">
                  <a16:creationId xmlns:a16="http://schemas.microsoft.com/office/drawing/2014/main" id="{35B2DA9D-7A04-B4C7-7A73-500FA28AD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4" name="Oval 43">
              <a:extLst>
                <a:ext uri="{FF2B5EF4-FFF2-40B4-BE49-F238E27FC236}">
                  <a16:creationId xmlns:a16="http://schemas.microsoft.com/office/drawing/2014/main" id="{7C42E370-E88A-A96E-8AC9-41810F7F9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20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5" name="Oval 44">
              <a:extLst>
                <a:ext uri="{FF2B5EF4-FFF2-40B4-BE49-F238E27FC236}">
                  <a16:creationId xmlns:a16="http://schemas.microsoft.com/office/drawing/2014/main" id="{F2875CBF-93BC-1BA9-2F55-91E596250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7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6" name="Oval 45">
              <a:extLst>
                <a:ext uri="{FF2B5EF4-FFF2-40B4-BE49-F238E27FC236}">
                  <a16:creationId xmlns:a16="http://schemas.microsoft.com/office/drawing/2014/main" id="{400A2486-6725-4F9E-B0DF-9272FAA61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7" name="Oval 46">
              <a:extLst>
                <a:ext uri="{FF2B5EF4-FFF2-40B4-BE49-F238E27FC236}">
                  <a16:creationId xmlns:a16="http://schemas.microsoft.com/office/drawing/2014/main" id="{D21C0ECF-14E0-C7D5-56B8-CEC264164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00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8" name="Oval 47">
              <a:extLst>
                <a:ext uri="{FF2B5EF4-FFF2-40B4-BE49-F238E27FC236}">
                  <a16:creationId xmlns:a16="http://schemas.microsoft.com/office/drawing/2014/main" id="{CDA16613-DC10-52B6-084F-F9E8941B5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99" name="Oval 48">
              <a:extLst>
                <a:ext uri="{FF2B5EF4-FFF2-40B4-BE49-F238E27FC236}">
                  <a16:creationId xmlns:a16="http://schemas.microsoft.com/office/drawing/2014/main" id="{26CF5F14-4956-74C5-AA4D-BF8ED0D0F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0">
            <a:extLst>
              <a:ext uri="{FF2B5EF4-FFF2-40B4-BE49-F238E27FC236}">
                <a16:creationId xmlns:a16="http://schemas.microsoft.com/office/drawing/2014/main" id="{15D4FA01-F352-0C91-8433-E97BDAEED99A}"/>
              </a:ext>
            </a:extLst>
          </p:cNvPr>
          <p:cNvGrpSpPr>
            <a:grpSpLocks/>
          </p:cNvGrpSpPr>
          <p:nvPr/>
        </p:nvGrpSpPr>
        <p:grpSpPr bwMode="auto">
          <a:xfrm>
            <a:off x="1871663" y="1704975"/>
            <a:ext cx="5037137" cy="3182938"/>
            <a:chOff x="1179" y="1074"/>
            <a:chExt cx="3173" cy="2005"/>
          </a:xfrm>
        </p:grpSpPr>
        <p:sp>
          <p:nvSpPr>
            <p:cNvPr id="105479" name="Freeform 50">
              <a:extLst>
                <a:ext uri="{FF2B5EF4-FFF2-40B4-BE49-F238E27FC236}">
                  <a16:creationId xmlns:a16="http://schemas.microsoft.com/office/drawing/2014/main" id="{C5CFF492-66FF-C5FE-ACEA-F7C2B7AD7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" y="1074"/>
              <a:ext cx="1677" cy="648"/>
            </a:xfrm>
            <a:custGeom>
              <a:avLst/>
              <a:gdLst>
                <a:gd name="T0" fmla="*/ 439 w 1677"/>
                <a:gd name="T1" fmla="*/ 298 h 648"/>
                <a:gd name="T2" fmla="*/ 894 w 1677"/>
                <a:gd name="T3" fmla="*/ 220 h 648"/>
                <a:gd name="T4" fmla="*/ 1001 w 1677"/>
                <a:gd name="T5" fmla="*/ 178 h 648"/>
                <a:gd name="T6" fmla="*/ 1335 w 1677"/>
                <a:gd name="T7" fmla="*/ 106 h 648"/>
                <a:gd name="T8" fmla="*/ 1570 w 1677"/>
                <a:gd name="T9" fmla="*/ 35 h 648"/>
                <a:gd name="T10" fmla="*/ 1634 w 1677"/>
                <a:gd name="T11" fmla="*/ 14 h 648"/>
                <a:gd name="T12" fmla="*/ 1677 w 1677"/>
                <a:gd name="T13" fmla="*/ 0 h 648"/>
                <a:gd name="T14" fmla="*/ 1627 w 1677"/>
                <a:gd name="T15" fmla="*/ 50 h 648"/>
                <a:gd name="T16" fmla="*/ 1534 w 1677"/>
                <a:gd name="T17" fmla="*/ 128 h 648"/>
                <a:gd name="T18" fmla="*/ 1406 w 1677"/>
                <a:gd name="T19" fmla="*/ 192 h 648"/>
                <a:gd name="T20" fmla="*/ 1357 w 1677"/>
                <a:gd name="T21" fmla="*/ 249 h 648"/>
                <a:gd name="T22" fmla="*/ 1229 w 1677"/>
                <a:gd name="T23" fmla="*/ 434 h 648"/>
                <a:gd name="T24" fmla="*/ 1172 w 1677"/>
                <a:gd name="T25" fmla="*/ 490 h 648"/>
                <a:gd name="T26" fmla="*/ 1108 w 1677"/>
                <a:gd name="T27" fmla="*/ 512 h 648"/>
                <a:gd name="T28" fmla="*/ 1044 w 1677"/>
                <a:gd name="T29" fmla="*/ 547 h 648"/>
                <a:gd name="T30" fmla="*/ 802 w 1677"/>
                <a:gd name="T31" fmla="*/ 554 h 648"/>
                <a:gd name="T32" fmla="*/ 574 w 1677"/>
                <a:gd name="T33" fmla="*/ 597 h 648"/>
                <a:gd name="T34" fmla="*/ 439 w 1677"/>
                <a:gd name="T35" fmla="*/ 604 h 648"/>
                <a:gd name="T36" fmla="*/ 368 w 1677"/>
                <a:gd name="T37" fmla="*/ 611 h 648"/>
                <a:gd name="T38" fmla="*/ 48 w 1677"/>
                <a:gd name="T39" fmla="*/ 647 h 648"/>
                <a:gd name="T40" fmla="*/ 6 w 1677"/>
                <a:gd name="T41" fmla="*/ 640 h 648"/>
                <a:gd name="T42" fmla="*/ 27 w 1677"/>
                <a:gd name="T43" fmla="*/ 633 h 648"/>
                <a:gd name="T44" fmla="*/ 41 w 1677"/>
                <a:gd name="T45" fmla="*/ 618 h 648"/>
                <a:gd name="T46" fmla="*/ 105 w 1677"/>
                <a:gd name="T47" fmla="*/ 576 h 648"/>
                <a:gd name="T48" fmla="*/ 162 w 1677"/>
                <a:gd name="T49" fmla="*/ 526 h 648"/>
                <a:gd name="T50" fmla="*/ 326 w 1677"/>
                <a:gd name="T51" fmla="*/ 398 h 648"/>
                <a:gd name="T52" fmla="*/ 411 w 1677"/>
                <a:gd name="T53" fmla="*/ 362 h 648"/>
                <a:gd name="T54" fmla="*/ 432 w 1677"/>
                <a:gd name="T55" fmla="*/ 355 h 648"/>
                <a:gd name="T56" fmla="*/ 439 w 1677"/>
                <a:gd name="T57" fmla="*/ 298 h 6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7"/>
                <a:gd name="T88" fmla="*/ 0 h 648"/>
                <a:gd name="T89" fmla="*/ 1677 w 1677"/>
                <a:gd name="T90" fmla="*/ 648 h 6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7" h="648">
                  <a:moveTo>
                    <a:pt x="439" y="298"/>
                  </a:moveTo>
                  <a:cubicBezTo>
                    <a:pt x="584" y="251"/>
                    <a:pt x="744" y="241"/>
                    <a:pt x="894" y="220"/>
                  </a:cubicBezTo>
                  <a:cubicBezTo>
                    <a:pt x="932" y="208"/>
                    <a:pt x="964" y="190"/>
                    <a:pt x="1001" y="178"/>
                  </a:cubicBezTo>
                  <a:cubicBezTo>
                    <a:pt x="1087" y="117"/>
                    <a:pt x="1239" y="111"/>
                    <a:pt x="1335" y="106"/>
                  </a:cubicBezTo>
                  <a:cubicBezTo>
                    <a:pt x="1413" y="81"/>
                    <a:pt x="1492" y="61"/>
                    <a:pt x="1570" y="35"/>
                  </a:cubicBezTo>
                  <a:cubicBezTo>
                    <a:pt x="1591" y="28"/>
                    <a:pt x="1613" y="21"/>
                    <a:pt x="1634" y="14"/>
                  </a:cubicBezTo>
                  <a:cubicBezTo>
                    <a:pt x="1648" y="9"/>
                    <a:pt x="1677" y="0"/>
                    <a:pt x="1677" y="0"/>
                  </a:cubicBezTo>
                  <a:cubicBezTo>
                    <a:pt x="1667" y="30"/>
                    <a:pt x="1650" y="30"/>
                    <a:pt x="1627" y="50"/>
                  </a:cubicBezTo>
                  <a:cubicBezTo>
                    <a:pt x="1597" y="76"/>
                    <a:pt x="1568" y="108"/>
                    <a:pt x="1534" y="128"/>
                  </a:cubicBezTo>
                  <a:cubicBezTo>
                    <a:pt x="1493" y="152"/>
                    <a:pt x="1446" y="167"/>
                    <a:pt x="1406" y="192"/>
                  </a:cubicBezTo>
                  <a:cubicBezTo>
                    <a:pt x="1392" y="213"/>
                    <a:pt x="1357" y="249"/>
                    <a:pt x="1357" y="249"/>
                  </a:cubicBezTo>
                  <a:cubicBezTo>
                    <a:pt x="1333" y="322"/>
                    <a:pt x="1272" y="374"/>
                    <a:pt x="1229" y="434"/>
                  </a:cubicBezTo>
                  <a:cubicBezTo>
                    <a:pt x="1216" y="452"/>
                    <a:pt x="1192" y="479"/>
                    <a:pt x="1172" y="490"/>
                  </a:cubicBezTo>
                  <a:cubicBezTo>
                    <a:pt x="1152" y="501"/>
                    <a:pt x="1127" y="500"/>
                    <a:pt x="1108" y="512"/>
                  </a:cubicBezTo>
                  <a:cubicBezTo>
                    <a:pt x="1099" y="518"/>
                    <a:pt x="1064" y="546"/>
                    <a:pt x="1044" y="547"/>
                  </a:cubicBezTo>
                  <a:cubicBezTo>
                    <a:pt x="963" y="551"/>
                    <a:pt x="883" y="552"/>
                    <a:pt x="802" y="554"/>
                  </a:cubicBezTo>
                  <a:cubicBezTo>
                    <a:pt x="726" y="566"/>
                    <a:pt x="650" y="591"/>
                    <a:pt x="574" y="597"/>
                  </a:cubicBezTo>
                  <a:cubicBezTo>
                    <a:pt x="529" y="601"/>
                    <a:pt x="484" y="601"/>
                    <a:pt x="439" y="604"/>
                  </a:cubicBezTo>
                  <a:cubicBezTo>
                    <a:pt x="415" y="606"/>
                    <a:pt x="392" y="609"/>
                    <a:pt x="368" y="611"/>
                  </a:cubicBezTo>
                  <a:cubicBezTo>
                    <a:pt x="263" y="632"/>
                    <a:pt x="154" y="632"/>
                    <a:pt x="48" y="647"/>
                  </a:cubicBezTo>
                  <a:cubicBezTo>
                    <a:pt x="34" y="645"/>
                    <a:pt x="18" y="648"/>
                    <a:pt x="6" y="640"/>
                  </a:cubicBezTo>
                  <a:cubicBezTo>
                    <a:pt x="0" y="636"/>
                    <a:pt x="21" y="637"/>
                    <a:pt x="27" y="633"/>
                  </a:cubicBezTo>
                  <a:cubicBezTo>
                    <a:pt x="33" y="629"/>
                    <a:pt x="36" y="622"/>
                    <a:pt x="41" y="618"/>
                  </a:cubicBezTo>
                  <a:cubicBezTo>
                    <a:pt x="61" y="603"/>
                    <a:pt x="87" y="594"/>
                    <a:pt x="105" y="576"/>
                  </a:cubicBezTo>
                  <a:cubicBezTo>
                    <a:pt x="124" y="556"/>
                    <a:pt x="142" y="543"/>
                    <a:pt x="162" y="526"/>
                  </a:cubicBezTo>
                  <a:cubicBezTo>
                    <a:pt x="218" y="477"/>
                    <a:pt x="256" y="429"/>
                    <a:pt x="326" y="398"/>
                  </a:cubicBezTo>
                  <a:cubicBezTo>
                    <a:pt x="352" y="386"/>
                    <a:pt x="384" y="372"/>
                    <a:pt x="411" y="362"/>
                  </a:cubicBezTo>
                  <a:cubicBezTo>
                    <a:pt x="418" y="360"/>
                    <a:pt x="429" y="362"/>
                    <a:pt x="432" y="355"/>
                  </a:cubicBezTo>
                  <a:cubicBezTo>
                    <a:pt x="440" y="337"/>
                    <a:pt x="437" y="317"/>
                    <a:pt x="439" y="298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80" name="Freeform 52">
              <a:extLst>
                <a:ext uri="{FF2B5EF4-FFF2-40B4-BE49-F238E27FC236}">
                  <a16:creationId xmlns:a16="http://schemas.microsoft.com/office/drawing/2014/main" id="{05000DBC-2444-B778-83F0-0C2CD378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085"/>
              <a:ext cx="1051" cy="1368"/>
            </a:xfrm>
            <a:custGeom>
              <a:avLst/>
              <a:gdLst>
                <a:gd name="T0" fmla="*/ 14 w 1051"/>
                <a:gd name="T1" fmla="*/ 1368 h 1368"/>
                <a:gd name="T2" fmla="*/ 14 w 1051"/>
                <a:gd name="T3" fmla="*/ 1276 h 1368"/>
                <a:gd name="T4" fmla="*/ 28 w 1051"/>
                <a:gd name="T5" fmla="*/ 1048 h 1368"/>
                <a:gd name="T6" fmla="*/ 35 w 1051"/>
                <a:gd name="T7" fmla="*/ 494 h 1368"/>
                <a:gd name="T8" fmla="*/ 21 w 1051"/>
                <a:gd name="T9" fmla="*/ 316 h 1368"/>
                <a:gd name="T10" fmla="*/ 121 w 1051"/>
                <a:gd name="T11" fmla="*/ 195 h 1368"/>
                <a:gd name="T12" fmla="*/ 163 w 1051"/>
                <a:gd name="T13" fmla="*/ 167 h 1368"/>
                <a:gd name="T14" fmla="*/ 213 w 1051"/>
                <a:gd name="T15" fmla="*/ 117 h 1368"/>
                <a:gd name="T16" fmla="*/ 256 w 1051"/>
                <a:gd name="T17" fmla="*/ 60 h 1368"/>
                <a:gd name="T18" fmla="*/ 277 w 1051"/>
                <a:gd name="T19" fmla="*/ 24 h 1368"/>
                <a:gd name="T20" fmla="*/ 284 w 1051"/>
                <a:gd name="T21" fmla="*/ 3 h 1368"/>
                <a:gd name="T22" fmla="*/ 291 w 1051"/>
                <a:gd name="T23" fmla="*/ 31 h 1368"/>
                <a:gd name="T24" fmla="*/ 306 w 1051"/>
                <a:gd name="T25" fmla="*/ 74 h 1368"/>
                <a:gd name="T26" fmla="*/ 363 w 1051"/>
                <a:gd name="T27" fmla="*/ 145 h 1368"/>
                <a:gd name="T28" fmla="*/ 398 w 1051"/>
                <a:gd name="T29" fmla="*/ 209 h 1368"/>
                <a:gd name="T30" fmla="*/ 434 w 1051"/>
                <a:gd name="T31" fmla="*/ 266 h 1368"/>
                <a:gd name="T32" fmla="*/ 505 w 1051"/>
                <a:gd name="T33" fmla="*/ 359 h 1368"/>
                <a:gd name="T34" fmla="*/ 547 w 1051"/>
                <a:gd name="T35" fmla="*/ 423 h 1368"/>
                <a:gd name="T36" fmla="*/ 619 w 1051"/>
                <a:gd name="T37" fmla="*/ 494 h 1368"/>
                <a:gd name="T38" fmla="*/ 683 w 1051"/>
                <a:gd name="T39" fmla="*/ 565 h 1368"/>
                <a:gd name="T40" fmla="*/ 768 w 1051"/>
                <a:gd name="T41" fmla="*/ 650 h 1368"/>
                <a:gd name="T42" fmla="*/ 839 w 1051"/>
                <a:gd name="T43" fmla="*/ 714 h 1368"/>
                <a:gd name="T44" fmla="*/ 875 w 1051"/>
                <a:gd name="T45" fmla="*/ 750 h 1368"/>
                <a:gd name="T46" fmla="*/ 917 w 1051"/>
                <a:gd name="T47" fmla="*/ 778 h 1368"/>
                <a:gd name="T48" fmla="*/ 974 w 1051"/>
                <a:gd name="T49" fmla="*/ 821 h 1368"/>
                <a:gd name="T50" fmla="*/ 1017 w 1051"/>
                <a:gd name="T51" fmla="*/ 849 h 1368"/>
                <a:gd name="T52" fmla="*/ 1031 w 1051"/>
                <a:gd name="T53" fmla="*/ 1290 h 1368"/>
                <a:gd name="T54" fmla="*/ 910 w 1051"/>
                <a:gd name="T55" fmla="*/ 1297 h 1368"/>
                <a:gd name="T56" fmla="*/ 633 w 1051"/>
                <a:gd name="T57" fmla="*/ 1304 h 1368"/>
                <a:gd name="T58" fmla="*/ 156 w 1051"/>
                <a:gd name="T59" fmla="*/ 1340 h 1368"/>
                <a:gd name="T60" fmla="*/ 71 w 1051"/>
                <a:gd name="T61" fmla="*/ 1361 h 1368"/>
                <a:gd name="T62" fmla="*/ 14 w 1051"/>
                <a:gd name="T63" fmla="*/ 1368 h 1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1"/>
                <a:gd name="T97" fmla="*/ 0 h 1368"/>
                <a:gd name="T98" fmla="*/ 1051 w 1051"/>
                <a:gd name="T99" fmla="*/ 1368 h 1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1" h="1368">
                  <a:moveTo>
                    <a:pt x="14" y="1368"/>
                  </a:moveTo>
                  <a:cubicBezTo>
                    <a:pt x="0" y="1313"/>
                    <a:pt x="9" y="1362"/>
                    <a:pt x="14" y="1276"/>
                  </a:cubicBezTo>
                  <a:cubicBezTo>
                    <a:pt x="27" y="1042"/>
                    <a:pt x="10" y="1160"/>
                    <a:pt x="28" y="1048"/>
                  </a:cubicBezTo>
                  <a:cubicBezTo>
                    <a:pt x="38" y="862"/>
                    <a:pt x="43" y="680"/>
                    <a:pt x="35" y="494"/>
                  </a:cubicBezTo>
                  <a:cubicBezTo>
                    <a:pt x="28" y="332"/>
                    <a:pt x="44" y="386"/>
                    <a:pt x="21" y="316"/>
                  </a:cubicBezTo>
                  <a:cubicBezTo>
                    <a:pt x="32" y="238"/>
                    <a:pt x="48" y="218"/>
                    <a:pt x="121" y="195"/>
                  </a:cubicBezTo>
                  <a:cubicBezTo>
                    <a:pt x="135" y="186"/>
                    <a:pt x="149" y="176"/>
                    <a:pt x="163" y="167"/>
                  </a:cubicBezTo>
                  <a:cubicBezTo>
                    <a:pt x="184" y="153"/>
                    <a:pt x="191" y="131"/>
                    <a:pt x="213" y="117"/>
                  </a:cubicBezTo>
                  <a:cubicBezTo>
                    <a:pt x="226" y="97"/>
                    <a:pt x="245" y="82"/>
                    <a:pt x="256" y="60"/>
                  </a:cubicBezTo>
                  <a:cubicBezTo>
                    <a:pt x="275" y="22"/>
                    <a:pt x="249" y="54"/>
                    <a:pt x="277" y="24"/>
                  </a:cubicBezTo>
                  <a:cubicBezTo>
                    <a:pt x="279" y="17"/>
                    <a:pt x="277" y="0"/>
                    <a:pt x="284" y="3"/>
                  </a:cubicBezTo>
                  <a:cubicBezTo>
                    <a:pt x="293" y="7"/>
                    <a:pt x="288" y="22"/>
                    <a:pt x="291" y="31"/>
                  </a:cubicBezTo>
                  <a:cubicBezTo>
                    <a:pt x="295" y="46"/>
                    <a:pt x="298" y="61"/>
                    <a:pt x="306" y="74"/>
                  </a:cubicBezTo>
                  <a:cubicBezTo>
                    <a:pt x="323" y="99"/>
                    <a:pt x="341" y="125"/>
                    <a:pt x="363" y="145"/>
                  </a:cubicBezTo>
                  <a:cubicBezTo>
                    <a:pt x="370" y="168"/>
                    <a:pt x="398" y="209"/>
                    <a:pt x="398" y="209"/>
                  </a:cubicBezTo>
                  <a:cubicBezTo>
                    <a:pt x="406" y="234"/>
                    <a:pt x="415" y="248"/>
                    <a:pt x="434" y="266"/>
                  </a:cubicBezTo>
                  <a:cubicBezTo>
                    <a:pt x="447" y="306"/>
                    <a:pt x="481" y="326"/>
                    <a:pt x="505" y="359"/>
                  </a:cubicBezTo>
                  <a:cubicBezTo>
                    <a:pt x="520" y="380"/>
                    <a:pt x="529" y="405"/>
                    <a:pt x="547" y="423"/>
                  </a:cubicBezTo>
                  <a:cubicBezTo>
                    <a:pt x="571" y="447"/>
                    <a:pt x="595" y="470"/>
                    <a:pt x="619" y="494"/>
                  </a:cubicBezTo>
                  <a:cubicBezTo>
                    <a:pt x="652" y="527"/>
                    <a:pt x="645" y="541"/>
                    <a:pt x="683" y="565"/>
                  </a:cubicBezTo>
                  <a:cubicBezTo>
                    <a:pt x="704" y="597"/>
                    <a:pt x="741" y="623"/>
                    <a:pt x="768" y="650"/>
                  </a:cubicBezTo>
                  <a:cubicBezTo>
                    <a:pt x="792" y="673"/>
                    <a:pt x="814" y="692"/>
                    <a:pt x="839" y="714"/>
                  </a:cubicBezTo>
                  <a:cubicBezTo>
                    <a:pt x="852" y="725"/>
                    <a:pt x="861" y="741"/>
                    <a:pt x="875" y="750"/>
                  </a:cubicBezTo>
                  <a:cubicBezTo>
                    <a:pt x="889" y="759"/>
                    <a:pt x="905" y="766"/>
                    <a:pt x="917" y="778"/>
                  </a:cubicBezTo>
                  <a:cubicBezTo>
                    <a:pt x="939" y="799"/>
                    <a:pt x="949" y="807"/>
                    <a:pt x="974" y="821"/>
                  </a:cubicBezTo>
                  <a:cubicBezTo>
                    <a:pt x="989" y="829"/>
                    <a:pt x="1017" y="849"/>
                    <a:pt x="1017" y="849"/>
                  </a:cubicBezTo>
                  <a:cubicBezTo>
                    <a:pt x="1051" y="903"/>
                    <a:pt x="1038" y="1276"/>
                    <a:pt x="1031" y="1290"/>
                  </a:cubicBezTo>
                  <a:cubicBezTo>
                    <a:pt x="1014" y="1327"/>
                    <a:pt x="950" y="1295"/>
                    <a:pt x="910" y="1297"/>
                  </a:cubicBezTo>
                  <a:cubicBezTo>
                    <a:pt x="797" y="1311"/>
                    <a:pt x="782" y="1309"/>
                    <a:pt x="633" y="1304"/>
                  </a:cubicBezTo>
                  <a:cubicBezTo>
                    <a:pt x="468" y="1309"/>
                    <a:pt x="318" y="1326"/>
                    <a:pt x="156" y="1340"/>
                  </a:cubicBezTo>
                  <a:cubicBezTo>
                    <a:pt x="107" y="1356"/>
                    <a:pt x="122" y="1354"/>
                    <a:pt x="71" y="1361"/>
                  </a:cubicBezTo>
                  <a:cubicBezTo>
                    <a:pt x="52" y="1364"/>
                    <a:pt x="14" y="1368"/>
                    <a:pt x="14" y="1368"/>
                  </a:cubicBezTo>
                  <a:close/>
                </a:path>
              </a:pathLst>
            </a:custGeom>
            <a:solidFill>
              <a:schemeClr val="accent2">
                <a:alpha val="49019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81" name="Freeform 54">
              <a:extLst>
                <a:ext uri="{FF2B5EF4-FFF2-40B4-BE49-F238E27FC236}">
                  <a16:creationId xmlns:a16="http://schemas.microsoft.com/office/drawing/2014/main" id="{AFDB2402-22E2-3709-E0FE-1B8863C58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" y="2190"/>
              <a:ext cx="3173" cy="889"/>
            </a:xfrm>
            <a:custGeom>
              <a:avLst/>
              <a:gdLst>
                <a:gd name="T0" fmla="*/ 9 w 3173"/>
                <a:gd name="T1" fmla="*/ 100 h 889"/>
                <a:gd name="T2" fmla="*/ 279 w 3173"/>
                <a:gd name="T3" fmla="*/ 78 h 889"/>
                <a:gd name="T4" fmla="*/ 634 w 3173"/>
                <a:gd name="T5" fmla="*/ 0 h 889"/>
                <a:gd name="T6" fmla="*/ 1018 w 3173"/>
                <a:gd name="T7" fmla="*/ 64 h 889"/>
                <a:gd name="T8" fmla="*/ 1651 w 3173"/>
                <a:gd name="T9" fmla="*/ 157 h 889"/>
                <a:gd name="T10" fmla="*/ 1822 w 3173"/>
                <a:gd name="T11" fmla="*/ 214 h 889"/>
                <a:gd name="T12" fmla="*/ 1886 w 3173"/>
                <a:gd name="T13" fmla="*/ 235 h 889"/>
                <a:gd name="T14" fmla="*/ 1929 w 3173"/>
                <a:gd name="T15" fmla="*/ 249 h 889"/>
                <a:gd name="T16" fmla="*/ 1985 w 3173"/>
                <a:gd name="T17" fmla="*/ 228 h 889"/>
                <a:gd name="T18" fmla="*/ 2028 w 3173"/>
                <a:gd name="T19" fmla="*/ 221 h 889"/>
                <a:gd name="T20" fmla="*/ 2213 w 3173"/>
                <a:gd name="T21" fmla="*/ 185 h 889"/>
                <a:gd name="T22" fmla="*/ 2448 w 3173"/>
                <a:gd name="T23" fmla="*/ 178 h 889"/>
                <a:gd name="T24" fmla="*/ 2561 w 3173"/>
                <a:gd name="T25" fmla="*/ 150 h 889"/>
                <a:gd name="T26" fmla="*/ 2889 w 3173"/>
                <a:gd name="T27" fmla="*/ 142 h 889"/>
                <a:gd name="T28" fmla="*/ 2910 w 3173"/>
                <a:gd name="T29" fmla="*/ 135 h 889"/>
                <a:gd name="T30" fmla="*/ 2917 w 3173"/>
                <a:gd name="T31" fmla="*/ 114 h 889"/>
                <a:gd name="T32" fmla="*/ 2960 w 3173"/>
                <a:gd name="T33" fmla="*/ 100 h 889"/>
                <a:gd name="T34" fmla="*/ 3002 w 3173"/>
                <a:gd name="T35" fmla="*/ 114 h 889"/>
                <a:gd name="T36" fmla="*/ 3024 w 3173"/>
                <a:gd name="T37" fmla="*/ 121 h 889"/>
                <a:gd name="T38" fmla="*/ 3059 w 3173"/>
                <a:gd name="T39" fmla="*/ 150 h 889"/>
                <a:gd name="T40" fmla="*/ 3109 w 3173"/>
                <a:gd name="T41" fmla="*/ 214 h 889"/>
                <a:gd name="T42" fmla="*/ 3123 w 3173"/>
                <a:gd name="T43" fmla="*/ 256 h 889"/>
                <a:gd name="T44" fmla="*/ 3152 w 3173"/>
                <a:gd name="T45" fmla="*/ 569 h 889"/>
                <a:gd name="T46" fmla="*/ 3152 w 3173"/>
                <a:gd name="T47" fmla="*/ 761 h 889"/>
                <a:gd name="T48" fmla="*/ 3130 w 3173"/>
                <a:gd name="T49" fmla="*/ 797 h 889"/>
                <a:gd name="T50" fmla="*/ 3088 w 3173"/>
                <a:gd name="T51" fmla="*/ 811 h 889"/>
                <a:gd name="T52" fmla="*/ 2462 w 3173"/>
                <a:gd name="T53" fmla="*/ 782 h 889"/>
                <a:gd name="T54" fmla="*/ 2078 w 3173"/>
                <a:gd name="T55" fmla="*/ 811 h 889"/>
                <a:gd name="T56" fmla="*/ 1644 w 3173"/>
                <a:gd name="T57" fmla="*/ 889 h 889"/>
                <a:gd name="T58" fmla="*/ 1296 w 3173"/>
                <a:gd name="T59" fmla="*/ 854 h 889"/>
                <a:gd name="T60" fmla="*/ 549 w 3173"/>
                <a:gd name="T61" fmla="*/ 854 h 889"/>
                <a:gd name="T62" fmla="*/ 364 w 3173"/>
                <a:gd name="T63" fmla="*/ 839 h 889"/>
                <a:gd name="T64" fmla="*/ 137 w 3173"/>
                <a:gd name="T65" fmla="*/ 825 h 889"/>
                <a:gd name="T66" fmla="*/ 16 w 3173"/>
                <a:gd name="T67" fmla="*/ 797 h 889"/>
                <a:gd name="T68" fmla="*/ 9 w 3173"/>
                <a:gd name="T69" fmla="*/ 100 h 8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73"/>
                <a:gd name="T106" fmla="*/ 0 h 889"/>
                <a:gd name="T107" fmla="*/ 3173 w 3173"/>
                <a:gd name="T108" fmla="*/ 889 h 88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73" h="889">
                  <a:moveTo>
                    <a:pt x="9" y="100"/>
                  </a:moveTo>
                  <a:cubicBezTo>
                    <a:pt x="93" y="72"/>
                    <a:pt x="198" y="81"/>
                    <a:pt x="279" y="78"/>
                  </a:cubicBezTo>
                  <a:cubicBezTo>
                    <a:pt x="400" y="66"/>
                    <a:pt x="517" y="29"/>
                    <a:pt x="634" y="0"/>
                  </a:cubicBezTo>
                  <a:cubicBezTo>
                    <a:pt x="765" y="9"/>
                    <a:pt x="890" y="39"/>
                    <a:pt x="1018" y="64"/>
                  </a:cubicBezTo>
                  <a:cubicBezTo>
                    <a:pt x="1227" y="105"/>
                    <a:pt x="1440" y="128"/>
                    <a:pt x="1651" y="157"/>
                  </a:cubicBezTo>
                  <a:cubicBezTo>
                    <a:pt x="1708" y="176"/>
                    <a:pt x="1765" y="194"/>
                    <a:pt x="1822" y="214"/>
                  </a:cubicBezTo>
                  <a:cubicBezTo>
                    <a:pt x="1843" y="221"/>
                    <a:pt x="1865" y="228"/>
                    <a:pt x="1886" y="235"/>
                  </a:cubicBezTo>
                  <a:cubicBezTo>
                    <a:pt x="1900" y="240"/>
                    <a:pt x="1929" y="249"/>
                    <a:pt x="1929" y="249"/>
                  </a:cubicBezTo>
                  <a:cubicBezTo>
                    <a:pt x="1896" y="218"/>
                    <a:pt x="1909" y="237"/>
                    <a:pt x="1985" y="228"/>
                  </a:cubicBezTo>
                  <a:cubicBezTo>
                    <a:pt x="1999" y="226"/>
                    <a:pt x="2014" y="223"/>
                    <a:pt x="2028" y="221"/>
                  </a:cubicBezTo>
                  <a:cubicBezTo>
                    <a:pt x="2090" y="200"/>
                    <a:pt x="2149" y="194"/>
                    <a:pt x="2213" y="185"/>
                  </a:cubicBezTo>
                  <a:cubicBezTo>
                    <a:pt x="2282" y="208"/>
                    <a:pt x="2375" y="184"/>
                    <a:pt x="2448" y="178"/>
                  </a:cubicBezTo>
                  <a:cubicBezTo>
                    <a:pt x="2466" y="124"/>
                    <a:pt x="2449" y="154"/>
                    <a:pt x="2561" y="150"/>
                  </a:cubicBezTo>
                  <a:cubicBezTo>
                    <a:pt x="2670" y="146"/>
                    <a:pt x="2780" y="145"/>
                    <a:pt x="2889" y="142"/>
                  </a:cubicBezTo>
                  <a:cubicBezTo>
                    <a:pt x="2896" y="140"/>
                    <a:pt x="2905" y="140"/>
                    <a:pt x="2910" y="135"/>
                  </a:cubicBezTo>
                  <a:cubicBezTo>
                    <a:pt x="2915" y="130"/>
                    <a:pt x="2911" y="118"/>
                    <a:pt x="2917" y="114"/>
                  </a:cubicBezTo>
                  <a:cubicBezTo>
                    <a:pt x="2929" y="105"/>
                    <a:pt x="2960" y="100"/>
                    <a:pt x="2960" y="100"/>
                  </a:cubicBezTo>
                  <a:cubicBezTo>
                    <a:pt x="2974" y="105"/>
                    <a:pt x="2988" y="109"/>
                    <a:pt x="3002" y="114"/>
                  </a:cubicBezTo>
                  <a:cubicBezTo>
                    <a:pt x="3009" y="116"/>
                    <a:pt x="3024" y="121"/>
                    <a:pt x="3024" y="121"/>
                  </a:cubicBezTo>
                  <a:cubicBezTo>
                    <a:pt x="3054" y="166"/>
                    <a:pt x="3020" y="124"/>
                    <a:pt x="3059" y="150"/>
                  </a:cubicBezTo>
                  <a:cubicBezTo>
                    <a:pt x="3082" y="166"/>
                    <a:pt x="3094" y="191"/>
                    <a:pt x="3109" y="214"/>
                  </a:cubicBezTo>
                  <a:cubicBezTo>
                    <a:pt x="3117" y="226"/>
                    <a:pt x="3123" y="256"/>
                    <a:pt x="3123" y="256"/>
                  </a:cubicBezTo>
                  <a:cubicBezTo>
                    <a:pt x="3129" y="363"/>
                    <a:pt x="3137" y="464"/>
                    <a:pt x="3152" y="569"/>
                  </a:cubicBezTo>
                  <a:cubicBezTo>
                    <a:pt x="3157" y="692"/>
                    <a:pt x="3173" y="689"/>
                    <a:pt x="3152" y="761"/>
                  </a:cubicBezTo>
                  <a:cubicBezTo>
                    <a:pt x="3148" y="776"/>
                    <a:pt x="3145" y="789"/>
                    <a:pt x="3130" y="797"/>
                  </a:cubicBezTo>
                  <a:cubicBezTo>
                    <a:pt x="3117" y="804"/>
                    <a:pt x="3088" y="811"/>
                    <a:pt x="3088" y="811"/>
                  </a:cubicBezTo>
                  <a:cubicBezTo>
                    <a:pt x="2879" y="793"/>
                    <a:pt x="2671" y="790"/>
                    <a:pt x="2462" y="782"/>
                  </a:cubicBezTo>
                  <a:cubicBezTo>
                    <a:pt x="2335" y="791"/>
                    <a:pt x="2204" y="790"/>
                    <a:pt x="2078" y="811"/>
                  </a:cubicBezTo>
                  <a:cubicBezTo>
                    <a:pt x="1932" y="835"/>
                    <a:pt x="1792" y="873"/>
                    <a:pt x="1644" y="889"/>
                  </a:cubicBezTo>
                  <a:cubicBezTo>
                    <a:pt x="1525" y="883"/>
                    <a:pt x="1414" y="864"/>
                    <a:pt x="1296" y="854"/>
                  </a:cubicBezTo>
                  <a:cubicBezTo>
                    <a:pt x="935" y="862"/>
                    <a:pt x="948" y="866"/>
                    <a:pt x="549" y="854"/>
                  </a:cubicBezTo>
                  <a:cubicBezTo>
                    <a:pt x="487" y="852"/>
                    <a:pt x="426" y="843"/>
                    <a:pt x="364" y="839"/>
                  </a:cubicBezTo>
                  <a:cubicBezTo>
                    <a:pt x="288" y="834"/>
                    <a:pt x="137" y="825"/>
                    <a:pt x="137" y="825"/>
                  </a:cubicBezTo>
                  <a:cubicBezTo>
                    <a:pt x="95" y="819"/>
                    <a:pt x="57" y="807"/>
                    <a:pt x="16" y="797"/>
                  </a:cubicBezTo>
                  <a:cubicBezTo>
                    <a:pt x="0" y="568"/>
                    <a:pt x="13" y="327"/>
                    <a:pt x="9" y="100"/>
                  </a:cubicBezTo>
                  <a:close/>
                </a:path>
              </a:pathLst>
            </a:custGeom>
            <a:solidFill>
              <a:srgbClr val="FF0000">
                <a:alpha val="4588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82" name="Rectangle 56">
              <a:extLst>
                <a:ext uri="{FF2B5EF4-FFF2-40B4-BE49-F238E27FC236}">
                  <a16:creationId xmlns:a16="http://schemas.microsoft.com/office/drawing/2014/main" id="{8338EF47-44E4-2125-E577-EE1B2E601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32"/>
              <a:ext cx="48" cy="864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3" name="Rectangle 57">
              <a:extLst>
                <a:ext uri="{FF2B5EF4-FFF2-40B4-BE49-F238E27FC236}">
                  <a16:creationId xmlns:a16="http://schemas.microsoft.com/office/drawing/2014/main" id="{7608BF85-B1DD-65BD-3B71-33FC25EFC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1680"/>
              <a:ext cx="47" cy="720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4" name="Rectangle 58">
              <a:extLst>
                <a:ext uri="{FF2B5EF4-FFF2-40B4-BE49-F238E27FC236}">
                  <a16:creationId xmlns:a16="http://schemas.microsoft.com/office/drawing/2014/main" id="{CF7050BF-DB70-9375-5B89-B81686B3E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728"/>
              <a:ext cx="48" cy="576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485" name="Rectangle 59">
              <a:extLst>
                <a:ext uri="{FF2B5EF4-FFF2-40B4-BE49-F238E27FC236}">
                  <a16:creationId xmlns:a16="http://schemas.microsoft.com/office/drawing/2014/main" id="{26484364-7F9B-C77E-AE2E-EAA2A0E2B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0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1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4">
            <a:extLst>
              <a:ext uri="{FF2B5EF4-FFF2-40B4-BE49-F238E27FC236}">
                <a16:creationId xmlns:a16="http://schemas.microsoft.com/office/drawing/2014/main" id="{6366BE41-2557-8AF0-2B70-796E82EF33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75" y="1066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1066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903" name="Freeform 31">
            <a:extLst>
              <a:ext uri="{FF2B5EF4-FFF2-40B4-BE49-F238E27FC236}">
                <a16:creationId xmlns:a16="http://schemas.microsoft.com/office/drawing/2014/main" id="{990122B4-3653-931C-44C8-5FAC1966FDC9}"/>
              </a:ext>
            </a:extLst>
          </p:cNvPr>
          <p:cNvSpPr>
            <a:spLocks/>
          </p:cNvSpPr>
          <p:nvPr/>
        </p:nvSpPr>
        <p:spPr bwMode="auto">
          <a:xfrm>
            <a:off x="1871663" y="3476625"/>
            <a:ext cx="5037137" cy="1411288"/>
          </a:xfrm>
          <a:custGeom>
            <a:avLst/>
            <a:gdLst>
              <a:gd name="T0" fmla="*/ 2147483646 w 3173"/>
              <a:gd name="T1" fmla="*/ 2147483646 h 889"/>
              <a:gd name="T2" fmla="*/ 2147483646 w 3173"/>
              <a:gd name="T3" fmla="*/ 2147483646 h 889"/>
              <a:gd name="T4" fmla="*/ 2147483646 w 3173"/>
              <a:gd name="T5" fmla="*/ 0 h 889"/>
              <a:gd name="T6" fmla="*/ 2147483646 w 3173"/>
              <a:gd name="T7" fmla="*/ 2147483646 h 889"/>
              <a:gd name="T8" fmla="*/ 2147483646 w 3173"/>
              <a:gd name="T9" fmla="*/ 2147483646 h 889"/>
              <a:gd name="T10" fmla="*/ 2147483646 w 3173"/>
              <a:gd name="T11" fmla="*/ 2147483646 h 889"/>
              <a:gd name="T12" fmla="*/ 2147483646 w 3173"/>
              <a:gd name="T13" fmla="*/ 2147483646 h 889"/>
              <a:gd name="T14" fmla="*/ 2147483646 w 3173"/>
              <a:gd name="T15" fmla="*/ 2147483646 h 889"/>
              <a:gd name="T16" fmla="*/ 2147483646 w 3173"/>
              <a:gd name="T17" fmla="*/ 2147483646 h 889"/>
              <a:gd name="T18" fmla="*/ 2147483646 w 3173"/>
              <a:gd name="T19" fmla="*/ 2147483646 h 889"/>
              <a:gd name="T20" fmla="*/ 2147483646 w 3173"/>
              <a:gd name="T21" fmla="*/ 2147483646 h 889"/>
              <a:gd name="T22" fmla="*/ 2147483646 w 3173"/>
              <a:gd name="T23" fmla="*/ 2147483646 h 889"/>
              <a:gd name="T24" fmla="*/ 2147483646 w 3173"/>
              <a:gd name="T25" fmla="*/ 2147483646 h 889"/>
              <a:gd name="T26" fmla="*/ 2147483646 w 3173"/>
              <a:gd name="T27" fmla="*/ 2147483646 h 889"/>
              <a:gd name="T28" fmla="*/ 2147483646 w 3173"/>
              <a:gd name="T29" fmla="*/ 2147483646 h 889"/>
              <a:gd name="T30" fmla="*/ 2147483646 w 3173"/>
              <a:gd name="T31" fmla="*/ 2147483646 h 889"/>
              <a:gd name="T32" fmla="*/ 2147483646 w 3173"/>
              <a:gd name="T33" fmla="*/ 2147483646 h 889"/>
              <a:gd name="T34" fmla="*/ 2147483646 w 3173"/>
              <a:gd name="T35" fmla="*/ 2147483646 h 889"/>
              <a:gd name="T36" fmla="*/ 2147483646 w 3173"/>
              <a:gd name="T37" fmla="*/ 2147483646 h 889"/>
              <a:gd name="T38" fmla="*/ 2147483646 w 3173"/>
              <a:gd name="T39" fmla="*/ 2147483646 h 889"/>
              <a:gd name="T40" fmla="*/ 2147483646 w 3173"/>
              <a:gd name="T41" fmla="*/ 2147483646 h 889"/>
              <a:gd name="T42" fmla="*/ 2147483646 w 3173"/>
              <a:gd name="T43" fmla="*/ 2147483646 h 889"/>
              <a:gd name="T44" fmla="*/ 2147483646 w 3173"/>
              <a:gd name="T45" fmla="*/ 2147483646 h 889"/>
              <a:gd name="T46" fmla="*/ 2147483646 w 3173"/>
              <a:gd name="T47" fmla="*/ 2147483646 h 889"/>
              <a:gd name="T48" fmla="*/ 2147483646 w 3173"/>
              <a:gd name="T49" fmla="*/ 2147483646 h 889"/>
              <a:gd name="T50" fmla="*/ 2147483646 w 3173"/>
              <a:gd name="T51" fmla="*/ 2147483646 h 889"/>
              <a:gd name="T52" fmla="*/ 2147483646 w 3173"/>
              <a:gd name="T53" fmla="*/ 2147483646 h 889"/>
              <a:gd name="T54" fmla="*/ 2147483646 w 3173"/>
              <a:gd name="T55" fmla="*/ 2147483646 h 889"/>
              <a:gd name="T56" fmla="*/ 2147483646 w 3173"/>
              <a:gd name="T57" fmla="*/ 2147483646 h 889"/>
              <a:gd name="T58" fmla="*/ 2147483646 w 3173"/>
              <a:gd name="T59" fmla="*/ 2147483646 h 889"/>
              <a:gd name="T60" fmla="*/ 2147483646 w 3173"/>
              <a:gd name="T61" fmla="*/ 2147483646 h 889"/>
              <a:gd name="T62" fmla="*/ 2147483646 w 3173"/>
              <a:gd name="T63" fmla="*/ 2147483646 h 889"/>
              <a:gd name="T64" fmla="*/ 2147483646 w 3173"/>
              <a:gd name="T65" fmla="*/ 2147483646 h 889"/>
              <a:gd name="T66" fmla="*/ 2147483646 w 3173"/>
              <a:gd name="T67" fmla="*/ 2147483646 h 889"/>
              <a:gd name="T68" fmla="*/ 2147483646 w 3173"/>
              <a:gd name="T69" fmla="*/ 2147483646 h 8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173"/>
              <a:gd name="T106" fmla="*/ 0 h 889"/>
              <a:gd name="T107" fmla="*/ 3173 w 3173"/>
              <a:gd name="T108" fmla="*/ 889 h 8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173" h="889">
                <a:moveTo>
                  <a:pt x="9" y="100"/>
                </a:moveTo>
                <a:cubicBezTo>
                  <a:pt x="93" y="72"/>
                  <a:pt x="198" y="81"/>
                  <a:pt x="279" y="78"/>
                </a:cubicBezTo>
                <a:cubicBezTo>
                  <a:pt x="400" y="66"/>
                  <a:pt x="517" y="29"/>
                  <a:pt x="634" y="0"/>
                </a:cubicBezTo>
                <a:cubicBezTo>
                  <a:pt x="765" y="9"/>
                  <a:pt x="890" y="39"/>
                  <a:pt x="1018" y="64"/>
                </a:cubicBezTo>
                <a:cubicBezTo>
                  <a:pt x="1227" y="105"/>
                  <a:pt x="1440" y="128"/>
                  <a:pt x="1651" y="157"/>
                </a:cubicBezTo>
                <a:cubicBezTo>
                  <a:pt x="1708" y="176"/>
                  <a:pt x="1765" y="194"/>
                  <a:pt x="1822" y="214"/>
                </a:cubicBezTo>
                <a:cubicBezTo>
                  <a:pt x="1843" y="221"/>
                  <a:pt x="1865" y="228"/>
                  <a:pt x="1886" y="235"/>
                </a:cubicBezTo>
                <a:cubicBezTo>
                  <a:pt x="1900" y="240"/>
                  <a:pt x="1929" y="249"/>
                  <a:pt x="1929" y="249"/>
                </a:cubicBezTo>
                <a:cubicBezTo>
                  <a:pt x="1896" y="218"/>
                  <a:pt x="1909" y="237"/>
                  <a:pt x="1985" y="228"/>
                </a:cubicBezTo>
                <a:cubicBezTo>
                  <a:pt x="1999" y="226"/>
                  <a:pt x="2014" y="223"/>
                  <a:pt x="2028" y="221"/>
                </a:cubicBezTo>
                <a:cubicBezTo>
                  <a:pt x="2090" y="200"/>
                  <a:pt x="2149" y="194"/>
                  <a:pt x="2213" y="185"/>
                </a:cubicBezTo>
                <a:cubicBezTo>
                  <a:pt x="2282" y="208"/>
                  <a:pt x="2375" y="184"/>
                  <a:pt x="2448" y="178"/>
                </a:cubicBezTo>
                <a:cubicBezTo>
                  <a:pt x="2466" y="124"/>
                  <a:pt x="2449" y="154"/>
                  <a:pt x="2561" y="150"/>
                </a:cubicBezTo>
                <a:cubicBezTo>
                  <a:pt x="2670" y="146"/>
                  <a:pt x="2780" y="145"/>
                  <a:pt x="2889" y="142"/>
                </a:cubicBezTo>
                <a:cubicBezTo>
                  <a:pt x="2896" y="140"/>
                  <a:pt x="2905" y="140"/>
                  <a:pt x="2910" y="135"/>
                </a:cubicBezTo>
                <a:cubicBezTo>
                  <a:pt x="2915" y="130"/>
                  <a:pt x="2911" y="118"/>
                  <a:pt x="2917" y="114"/>
                </a:cubicBezTo>
                <a:cubicBezTo>
                  <a:pt x="2929" y="105"/>
                  <a:pt x="2960" y="100"/>
                  <a:pt x="2960" y="100"/>
                </a:cubicBezTo>
                <a:cubicBezTo>
                  <a:pt x="2974" y="105"/>
                  <a:pt x="2988" y="109"/>
                  <a:pt x="3002" y="114"/>
                </a:cubicBezTo>
                <a:cubicBezTo>
                  <a:pt x="3009" y="116"/>
                  <a:pt x="3024" y="121"/>
                  <a:pt x="3024" y="121"/>
                </a:cubicBezTo>
                <a:cubicBezTo>
                  <a:pt x="3054" y="166"/>
                  <a:pt x="3020" y="124"/>
                  <a:pt x="3059" y="150"/>
                </a:cubicBezTo>
                <a:cubicBezTo>
                  <a:pt x="3082" y="166"/>
                  <a:pt x="3094" y="191"/>
                  <a:pt x="3109" y="214"/>
                </a:cubicBezTo>
                <a:cubicBezTo>
                  <a:pt x="3117" y="226"/>
                  <a:pt x="3123" y="256"/>
                  <a:pt x="3123" y="256"/>
                </a:cubicBezTo>
                <a:cubicBezTo>
                  <a:pt x="3129" y="363"/>
                  <a:pt x="3137" y="464"/>
                  <a:pt x="3152" y="569"/>
                </a:cubicBezTo>
                <a:cubicBezTo>
                  <a:pt x="3157" y="692"/>
                  <a:pt x="3173" y="689"/>
                  <a:pt x="3152" y="761"/>
                </a:cubicBezTo>
                <a:cubicBezTo>
                  <a:pt x="3148" y="776"/>
                  <a:pt x="3145" y="789"/>
                  <a:pt x="3130" y="797"/>
                </a:cubicBezTo>
                <a:cubicBezTo>
                  <a:pt x="3117" y="804"/>
                  <a:pt x="3088" y="811"/>
                  <a:pt x="3088" y="811"/>
                </a:cubicBezTo>
                <a:cubicBezTo>
                  <a:pt x="2879" y="793"/>
                  <a:pt x="2671" y="790"/>
                  <a:pt x="2462" y="782"/>
                </a:cubicBezTo>
                <a:cubicBezTo>
                  <a:pt x="2335" y="791"/>
                  <a:pt x="2204" y="790"/>
                  <a:pt x="2078" y="811"/>
                </a:cubicBezTo>
                <a:cubicBezTo>
                  <a:pt x="1932" y="835"/>
                  <a:pt x="1792" y="873"/>
                  <a:pt x="1644" y="889"/>
                </a:cubicBezTo>
                <a:cubicBezTo>
                  <a:pt x="1525" y="883"/>
                  <a:pt x="1414" y="864"/>
                  <a:pt x="1296" y="854"/>
                </a:cubicBezTo>
                <a:cubicBezTo>
                  <a:pt x="935" y="862"/>
                  <a:pt x="948" y="866"/>
                  <a:pt x="549" y="854"/>
                </a:cubicBezTo>
                <a:cubicBezTo>
                  <a:pt x="487" y="852"/>
                  <a:pt x="426" y="843"/>
                  <a:pt x="364" y="839"/>
                </a:cubicBezTo>
                <a:cubicBezTo>
                  <a:pt x="288" y="834"/>
                  <a:pt x="137" y="825"/>
                  <a:pt x="137" y="825"/>
                </a:cubicBezTo>
                <a:cubicBezTo>
                  <a:pt x="95" y="819"/>
                  <a:pt x="57" y="807"/>
                  <a:pt x="16" y="797"/>
                </a:cubicBezTo>
                <a:cubicBezTo>
                  <a:pt x="0" y="568"/>
                  <a:pt x="13" y="327"/>
                  <a:pt x="9" y="100"/>
                </a:cubicBezTo>
                <a:close/>
              </a:path>
            </a:pathLst>
          </a:custGeom>
          <a:solidFill>
            <a:srgbClr val="FF0000">
              <a:alpha val="4588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E9363903-E9D3-B09F-8B13-95E6D50FF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world coordinates (X,Y,Z)</a:t>
            </a:r>
          </a:p>
        </p:txBody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CF898B4E-6B1F-6B8F-A12F-F0DE43744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181600"/>
            <a:ext cx="7772400" cy="1676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Define the ground plane (Z=0)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Compute points (X,Y,0) on that plane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Compute the </a:t>
            </a:r>
            <a:r>
              <a:rPr lang="en-US" altLang="en-US" i="1"/>
              <a:t>heights</a:t>
            </a:r>
            <a:r>
              <a:rPr lang="en-US" altLang="en-US"/>
              <a:t> Z of all other points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3F56EADA-FDD3-7DFC-D244-FA8E9927D75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505200"/>
            <a:ext cx="3962400" cy="533400"/>
            <a:chOff x="1632" y="2208"/>
            <a:chExt cx="2496" cy="336"/>
          </a:xfrm>
        </p:grpSpPr>
        <p:sp>
          <p:nvSpPr>
            <p:cNvPr id="107536" name="Oval 6">
              <a:extLst>
                <a:ext uri="{FF2B5EF4-FFF2-40B4-BE49-F238E27FC236}">
                  <a16:creationId xmlns:a16="http://schemas.microsoft.com/office/drawing/2014/main" id="{4B9690B9-B7B0-A920-5E23-78F5B9CEA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44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7" name="Oval 7">
              <a:extLst>
                <a:ext uri="{FF2B5EF4-FFF2-40B4-BE49-F238E27FC236}">
                  <a16:creationId xmlns:a16="http://schemas.microsoft.com/office/drawing/2014/main" id="{D9C578E5-9761-4AD4-539E-4F11A35C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8" name="Oval 8">
              <a:extLst>
                <a:ext uri="{FF2B5EF4-FFF2-40B4-BE49-F238E27FC236}">
                  <a16:creationId xmlns:a16="http://schemas.microsoft.com/office/drawing/2014/main" id="{58479CF3-5D82-0BA4-782B-77F614B65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00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9" name="Oval 9">
              <a:extLst>
                <a:ext uri="{FF2B5EF4-FFF2-40B4-BE49-F238E27FC236}">
                  <a16:creationId xmlns:a16="http://schemas.microsoft.com/office/drawing/2014/main" id="{E340E608-50CA-646F-6A5E-F8F5D8C84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25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40" name="Oval 12">
              <a:extLst>
                <a:ext uri="{FF2B5EF4-FFF2-40B4-BE49-F238E27FC236}">
                  <a16:creationId xmlns:a16="http://schemas.microsoft.com/office/drawing/2014/main" id="{2EE2E4B6-59A9-2AAA-034C-6F9B9C7F3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25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41" name="Oval 14">
              <a:extLst>
                <a:ext uri="{FF2B5EF4-FFF2-40B4-BE49-F238E27FC236}">
                  <a16:creationId xmlns:a16="http://schemas.microsoft.com/office/drawing/2014/main" id="{BC6BC956-B3A1-C62E-6487-8F2154777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20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FF1FB2BC-C980-20E8-A8F1-FB2E436B51B9}"/>
              </a:ext>
            </a:extLst>
          </p:cNvPr>
          <p:cNvGrpSpPr>
            <a:grpSpLocks/>
          </p:cNvGrpSpPr>
          <p:nvPr/>
        </p:nvGrpSpPr>
        <p:grpSpPr bwMode="auto">
          <a:xfrm>
            <a:off x="2527300" y="1600200"/>
            <a:ext cx="4025900" cy="1524000"/>
            <a:chOff x="1592" y="1008"/>
            <a:chExt cx="2536" cy="960"/>
          </a:xfrm>
        </p:grpSpPr>
        <p:sp>
          <p:nvSpPr>
            <p:cNvPr id="107528" name="Oval 10">
              <a:extLst>
                <a:ext uri="{FF2B5EF4-FFF2-40B4-BE49-F238E27FC236}">
                  <a16:creationId xmlns:a16="http://schemas.microsoft.com/office/drawing/2014/main" id="{31D1BC8F-F341-1AB3-2E3E-9F24E6B66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29" name="Oval 11">
              <a:extLst>
                <a:ext uri="{FF2B5EF4-FFF2-40B4-BE49-F238E27FC236}">
                  <a16:creationId xmlns:a16="http://schemas.microsoft.com/office/drawing/2014/main" id="{25FEA923-2F73-B2A8-267E-68ADD675C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0" name="Oval 13">
              <a:extLst>
                <a:ext uri="{FF2B5EF4-FFF2-40B4-BE49-F238E27FC236}">
                  <a16:creationId xmlns:a16="http://schemas.microsoft.com/office/drawing/2014/main" id="{FB948E20-8C8D-4E39-BC89-16122E776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1" name="Oval 15">
              <a:extLst>
                <a:ext uri="{FF2B5EF4-FFF2-40B4-BE49-F238E27FC236}">
                  <a16:creationId xmlns:a16="http://schemas.microsoft.com/office/drawing/2014/main" id="{5A57E175-0F71-BB63-8E11-A2DCB256D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7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2" name="Oval 16">
              <a:extLst>
                <a:ext uri="{FF2B5EF4-FFF2-40B4-BE49-F238E27FC236}">
                  <a16:creationId xmlns:a16="http://schemas.microsoft.com/office/drawing/2014/main" id="{04715636-000C-2ED9-7917-FA1167663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3" name="Oval 17">
              <a:extLst>
                <a:ext uri="{FF2B5EF4-FFF2-40B4-BE49-F238E27FC236}">
                  <a16:creationId xmlns:a16="http://schemas.microsoft.com/office/drawing/2014/main" id="{5DF6922E-C9AA-D64D-6723-F5D9B65AF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00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4" name="Oval 18">
              <a:extLst>
                <a:ext uri="{FF2B5EF4-FFF2-40B4-BE49-F238E27FC236}">
                  <a16:creationId xmlns:a16="http://schemas.microsoft.com/office/drawing/2014/main" id="{B4AC394E-E513-04E3-29A3-E4C607415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535" name="Oval 19">
              <a:extLst>
                <a:ext uri="{FF2B5EF4-FFF2-40B4-BE49-F238E27FC236}">
                  <a16:creationId xmlns:a16="http://schemas.microsoft.com/office/drawing/2014/main" id="{2DB7D900-3ED6-B1AC-DA0A-FCB73151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F8C6426-88B7-E8B2-E5A4-D89348C65584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990600"/>
            <a:ext cx="3735387" cy="3810000"/>
            <a:chOff x="2447" y="624"/>
            <a:chExt cx="2353" cy="2400"/>
          </a:xfrm>
        </p:grpSpPr>
        <p:grpSp>
          <p:nvGrpSpPr>
            <p:cNvPr id="109580" name="Group 3">
              <a:extLst>
                <a:ext uri="{FF2B5EF4-FFF2-40B4-BE49-F238E27FC236}">
                  <a16:creationId xmlns:a16="http://schemas.microsoft.com/office/drawing/2014/main" id="{3EBDEC59-92FB-D8E8-B2E8-16271C1737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109609" name="Rectangle 4">
                <a:extLst>
                  <a:ext uri="{FF2B5EF4-FFF2-40B4-BE49-F238E27FC236}">
                    <a16:creationId xmlns:a16="http://schemas.microsoft.com/office/drawing/2014/main" id="{C3F46732-B083-0AE6-2C5F-C687981CF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9610" name="Group 5">
                <a:extLst>
                  <a:ext uri="{FF2B5EF4-FFF2-40B4-BE49-F238E27FC236}">
                    <a16:creationId xmlns:a16="http://schemas.microsoft.com/office/drawing/2014/main" id="{E9051572-B484-D49D-E113-ACDDC16F39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109616" name="Line 6">
                  <a:extLst>
                    <a:ext uri="{FF2B5EF4-FFF2-40B4-BE49-F238E27FC236}">
                      <a16:creationId xmlns:a16="http://schemas.microsoft.com/office/drawing/2014/main" id="{36818C5E-E1FF-FA4F-D41E-C8D1237AF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7" name="Line 7">
                  <a:extLst>
                    <a:ext uri="{FF2B5EF4-FFF2-40B4-BE49-F238E27FC236}">
                      <a16:creationId xmlns:a16="http://schemas.microsoft.com/office/drawing/2014/main" id="{A0676408-BA49-64A6-5296-41C1E2DDE1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8" name="Line 8">
                  <a:extLst>
                    <a:ext uri="{FF2B5EF4-FFF2-40B4-BE49-F238E27FC236}">
                      <a16:creationId xmlns:a16="http://schemas.microsoft.com/office/drawing/2014/main" id="{EACE79F9-9081-726F-8D8E-337238C042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19" name="Line 9">
                  <a:extLst>
                    <a:ext uri="{FF2B5EF4-FFF2-40B4-BE49-F238E27FC236}">
                      <a16:creationId xmlns:a16="http://schemas.microsoft.com/office/drawing/2014/main" id="{FF8D35E1-415E-A977-097B-9C224007AF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0" name="Line 10">
                  <a:extLst>
                    <a:ext uri="{FF2B5EF4-FFF2-40B4-BE49-F238E27FC236}">
                      <a16:creationId xmlns:a16="http://schemas.microsoft.com/office/drawing/2014/main" id="{9317AA2C-44BA-1F33-A7B1-F24B2AA80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1" name="Line 11">
                  <a:extLst>
                    <a:ext uri="{FF2B5EF4-FFF2-40B4-BE49-F238E27FC236}">
                      <a16:creationId xmlns:a16="http://schemas.microsoft.com/office/drawing/2014/main" id="{D585F120-2779-6A7E-66B7-96C8F85A93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2" name="Line 12">
                  <a:extLst>
                    <a:ext uri="{FF2B5EF4-FFF2-40B4-BE49-F238E27FC236}">
                      <a16:creationId xmlns:a16="http://schemas.microsoft.com/office/drawing/2014/main" id="{6D8E978C-5A91-D239-D99E-392110CA12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3" name="Line 13">
                  <a:extLst>
                    <a:ext uri="{FF2B5EF4-FFF2-40B4-BE49-F238E27FC236}">
                      <a16:creationId xmlns:a16="http://schemas.microsoft.com/office/drawing/2014/main" id="{009C8B90-48FC-5B56-B270-5463D22AE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4" name="Line 14">
                  <a:extLst>
                    <a:ext uri="{FF2B5EF4-FFF2-40B4-BE49-F238E27FC236}">
                      <a16:creationId xmlns:a16="http://schemas.microsoft.com/office/drawing/2014/main" id="{2EFE3A84-5A49-2283-BAEF-7DDBAF30A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5" name="Line 15">
                  <a:extLst>
                    <a:ext uri="{FF2B5EF4-FFF2-40B4-BE49-F238E27FC236}">
                      <a16:creationId xmlns:a16="http://schemas.microsoft.com/office/drawing/2014/main" id="{96F1A80E-213E-DD4A-4F50-806FDB5F90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6" name="Line 16">
                  <a:extLst>
                    <a:ext uri="{FF2B5EF4-FFF2-40B4-BE49-F238E27FC236}">
                      <a16:creationId xmlns:a16="http://schemas.microsoft.com/office/drawing/2014/main" id="{37530976-7A46-F066-434B-FBD92C17D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7" name="Line 17">
                  <a:extLst>
                    <a:ext uri="{FF2B5EF4-FFF2-40B4-BE49-F238E27FC236}">
                      <a16:creationId xmlns:a16="http://schemas.microsoft.com/office/drawing/2014/main" id="{6BB37D6D-455C-0B45-2F54-4BE9041E46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8" name="Line 18">
                  <a:extLst>
                    <a:ext uri="{FF2B5EF4-FFF2-40B4-BE49-F238E27FC236}">
                      <a16:creationId xmlns:a16="http://schemas.microsoft.com/office/drawing/2014/main" id="{861D35DE-CC7D-E77F-23B2-0C0BAD1613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9" name="Line 19">
                  <a:extLst>
                    <a:ext uri="{FF2B5EF4-FFF2-40B4-BE49-F238E27FC236}">
                      <a16:creationId xmlns:a16="http://schemas.microsoft.com/office/drawing/2014/main" id="{DDF88772-1832-65F9-FE32-7A5A6FAE4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0" name="Line 20">
                  <a:extLst>
                    <a:ext uri="{FF2B5EF4-FFF2-40B4-BE49-F238E27FC236}">
                      <a16:creationId xmlns:a16="http://schemas.microsoft.com/office/drawing/2014/main" id="{6BE56E72-A0A8-3DD1-B664-6F2564DCF4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1" name="Line 21">
                  <a:extLst>
                    <a:ext uri="{FF2B5EF4-FFF2-40B4-BE49-F238E27FC236}">
                      <a16:creationId xmlns:a16="http://schemas.microsoft.com/office/drawing/2014/main" id="{171B549D-9C32-C378-10B5-EEEC5E58C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2" name="Line 22">
                  <a:extLst>
                    <a:ext uri="{FF2B5EF4-FFF2-40B4-BE49-F238E27FC236}">
                      <a16:creationId xmlns:a16="http://schemas.microsoft.com/office/drawing/2014/main" id="{7D3246BB-9DDB-D574-589B-FA8634E9F0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3" name="Line 23">
                  <a:extLst>
                    <a:ext uri="{FF2B5EF4-FFF2-40B4-BE49-F238E27FC236}">
                      <a16:creationId xmlns:a16="http://schemas.microsoft.com/office/drawing/2014/main" id="{B286813E-C4F2-3820-92C7-194E9F572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4" name="Line 24">
                  <a:extLst>
                    <a:ext uri="{FF2B5EF4-FFF2-40B4-BE49-F238E27FC236}">
                      <a16:creationId xmlns:a16="http://schemas.microsoft.com/office/drawing/2014/main" id="{4AFBDA7B-1880-C194-C903-86FD85DC65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5" name="Line 25">
                  <a:extLst>
                    <a:ext uri="{FF2B5EF4-FFF2-40B4-BE49-F238E27FC236}">
                      <a16:creationId xmlns:a16="http://schemas.microsoft.com/office/drawing/2014/main" id="{762781A6-D999-8112-1262-030BD0FA8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9611" name="Group 26">
                <a:extLst>
                  <a:ext uri="{FF2B5EF4-FFF2-40B4-BE49-F238E27FC236}">
                    <a16:creationId xmlns:a16="http://schemas.microsoft.com/office/drawing/2014/main" id="{DEA1F81D-45D8-93E4-B53B-D88A044492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109612" name="Text Box 27">
                  <a:extLst>
                    <a:ext uri="{FF2B5EF4-FFF2-40B4-BE49-F238E27FC236}">
                      <a16:creationId xmlns:a16="http://schemas.microsoft.com/office/drawing/2014/main" id="{68B52C15-4AA5-42CD-FCD9-7594370AE4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109613" name="Text Box 28">
                  <a:extLst>
                    <a:ext uri="{FF2B5EF4-FFF2-40B4-BE49-F238E27FC236}">
                      <a16:creationId xmlns:a16="http://schemas.microsoft.com/office/drawing/2014/main" id="{CC844CE9-1B1E-A72B-D547-7BBE8861D6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09614" name="Text Box 29">
                  <a:extLst>
                    <a:ext uri="{FF2B5EF4-FFF2-40B4-BE49-F238E27FC236}">
                      <a16:creationId xmlns:a16="http://schemas.microsoft.com/office/drawing/2014/main" id="{B86A3962-FE90-7E54-B40B-546838B8B8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9615" name="Text Box 30">
                  <a:extLst>
                    <a:ext uri="{FF2B5EF4-FFF2-40B4-BE49-F238E27FC236}">
                      <a16:creationId xmlns:a16="http://schemas.microsoft.com/office/drawing/2014/main" id="{60FA830D-41D2-C0F3-C3DC-B00CF00571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109581" name="Group 31">
              <a:extLst>
                <a:ext uri="{FF2B5EF4-FFF2-40B4-BE49-F238E27FC236}">
                  <a16:creationId xmlns:a16="http://schemas.microsoft.com/office/drawing/2014/main" id="{D27FBFE7-7097-56F8-25E9-4369E5BF9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109582" name="Rectangle 32">
                <a:extLst>
                  <a:ext uri="{FF2B5EF4-FFF2-40B4-BE49-F238E27FC236}">
                    <a16:creationId xmlns:a16="http://schemas.microsoft.com/office/drawing/2014/main" id="{2A95BCB7-4854-E47F-5C42-37676368E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9583" name="Group 33">
                <a:extLst>
                  <a:ext uri="{FF2B5EF4-FFF2-40B4-BE49-F238E27FC236}">
                    <a16:creationId xmlns:a16="http://schemas.microsoft.com/office/drawing/2014/main" id="{C25E1666-A77B-D39D-6D90-2E7E55CBE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109605" name="Text Box 34">
                  <a:extLst>
                    <a:ext uri="{FF2B5EF4-FFF2-40B4-BE49-F238E27FC236}">
                      <a16:creationId xmlns:a16="http://schemas.microsoft.com/office/drawing/2014/main" id="{A9DBED87-B3F1-4B7F-701C-FED22A231F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109606" name="Text Box 35">
                  <a:extLst>
                    <a:ext uri="{FF2B5EF4-FFF2-40B4-BE49-F238E27FC236}">
                      <a16:creationId xmlns:a16="http://schemas.microsoft.com/office/drawing/2014/main" id="{8F9FAE24-ECC0-6341-CB15-D75D1F047F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09607" name="Text Box 36">
                  <a:extLst>
                    <a:ext uri="{FF2B5EF4-FFF2-40B4-BE49-F238E27FC236}">
                      <a16:creationId xmlns:a16="http://schemas.microsoft.com/office/drawing/2014/main" id="{222A9B98-1F8B-058E-EE14-C7B9ED0647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9608" name="Text Box 37">
                  <a:extLst>
                    <a:ext uri="{FF2B5EF4-FFF2-40B4-BE49-F238E27FC236}">
                      <a16:creationId xmlns:a16="http://schemas.microsoft.com/office/drawing/2014/main" id="{BC0119A3-20A0-6A0A-1D8E-76A51149BE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109584" name="Group 38">
                <a:extLst>
                  <a:ext uri="{FF2B5EF4-FFF2-40B4-BE49-F238E27FC236}">
                    <a16:creationId xmlns:a16="http://schemas.microsoft.com/office/drawing/2014/main" id="{6160BA98-8F62-FA70-BEE0-AD8DCFB3A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109585" name="Line 39">
                  <a:extLst>
                    <a:ext uri="{FF2B5EF4-FFF2-40B4-BE49-F238E27FC236}">
                      <a16:creationId xmlns:a16="http://schemas.microsoft.com/office/drawing/2014/main" id="{A77ABF32-790B-86E7-53F9-501EF1642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86" name="Line 40">
                  <a:extLst>
                    <a:ext uri="{FF2B5EF4-FFF2-40B4-BE49-F238E27FC236}">
                      <a16:creationId xmlns:a16="http://schemas.microsoft.com/office/drawing/2014/main" id="{B73C25CA-FFF4-5AEB-07E7-4996C8A19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87" name="Line 41">
                  <a:extLst>
                    <a:ext uri="{FF2B5EF4-FFF2-40B4-BE49-F238E27FC236}">
                      <a16:creationId xmlns:a16="http://schemas.microsoft.com/office/drawing/2014/main" id="{06D06279-8A3E-2B43-5D6E-8867C6CFB8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88" name="Line 42">
                  <a:extLst>
                    <a:ext uri="{FF2B5EF4-FFF2-40B4-BE49-F238E27FC236}">
                      <a16:creationId xmlns:a16="http://schemas.microsoft.com/office/drawing/2014/main" id="{F41FD172-3250-7D7D-8C37-F014AB7FC9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89" name="Line 43">
                  <a:extLst>
                    <a:ext uri="{FF2B5EF4-FFF2-40B4-BE49-F238E27FC236}">
                      <a16:creationId xmlns:a16="http://schemas.microsoft.com/office/drawing/2014/main" id="{642CDE74-5539-E102-A729-5A11B5CF0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0" name="Line 44">
                  <a:extLst>
                    <a:ext uri="{FF2B5EF4-FFF2-40B4-BE49-F238E27FC236}">
                      <a16:creationId xmlns:a16="http://schemas.microsoft.com/office/drawing/2014/main" id="{308E7493-BA84-9E58-ABFE-E2F7DFCCB0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1" name="Line 45">
                  <a:extLst>
                    <a:ext uri="{FF2B5EF4-FFF2-40B4-BE49-F238E27FC236}">
                      <a16:creationId xmlns:a16="http://schemas.microsoft.com/office/drawing/2014/main" id="{A26B9C2C-1406-10C7-33B3-1FE3A9EB1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2" name="Line 46">
                  <a:extLst>
                    <a:ext uri="{FF2B5EF4-FFF2-40B4-BE49-F238E27FC236}">
                      <a16:creationId xmlns:a16="http://schemas.microsoft.com/office/drawing/2014/main" id="{FCF6C590-A912-5A0F-E201-5C19A2535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3" name="Line 47">
                  <a:extLst>
                    <a:ext uri="{FF2B5EF4-FFF2-40B4-BE49-F238E27FC236}">
                      <a16:creationId xmlns:a16="http://schemas.microsoft.com/office/drawing/2014/main" id="{9C03A205-F0F4-6655-1A38-E9382DA7D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4" name="Line 48">
                  <a:extLst>
                    <a:ext uri="{FF2B5EF4-FFF2-40B4-BE49-F238E27FC236}">
                      <a16:creationId xmlns:a16="http://schemas.microsoft.com/office/drawing/2014/main" id="{A861F044-06A2-7906-2439-376B1DF94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5" name="Line 49">
                  <a:extLst>
                    <a:ext uri="{FF2B5EF4-FFF2-40B4-BE49-F238E27FC236}">
                      <a16:creationId xmlns:a16="http://schemas.microsoft.com/office/drawing/2014/main" id="{C5072827-9A41-053E-5707-93CDD086B3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6" name="Line 50">
                  <a:extLst>
                    <a:ext uri="{FF2B5EF4-FFF2-40B4-BE49-F238E27FC236}">
                      <a16:creationId xmlns:a16="http://schemas.microsoft.com/office/drawing/2014/main" id="{48014625-F479-2921-BBDD-32FE4DC04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7" name="Line 51">
                  <a:extLst>
                    <a:ext uri="{FF2B5EF4-FFF2-40B4-BE49-F238E27FC236}">
                      <a16:creationId xmlns:a16="http://schemas.microsoft.com/office/drawing/2014/main" id="{CB51E17E-0C41-6AD4-A316-C82F85D5B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8" name="Line 52">
                  <a:extLst>
                    <a:ext uri="{FF2B5EF4-FFF2-40B4-BE49-F238E27FC236}">
                      <a16:creationId xmlns:a16="http://schemas.microsoft.com/office/drawing/2014/main" id="{BAED5645-6392-BE00-0673-452B87CD4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9" name="Line 53">
                  <a:extLst>
                    <a:ext uri="{FF2B5EF4-FFF2-40B4-BE49-F238E27FC236}">
                      <a16:creationId xmlns:a16="http://schemas.microsoft.com/office/drawing/2014/main" id="{9F77C908-B2ED-8C33-8035-513F00E47C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0" name="Line 54">
                  <a:extLst>
                    <a:ext uri="{FF2B5EF4-FFF2-40B4-BE49-F238E27FC236}">
                      <a16:creationId xmlns:a16="http://schemas.microsoft.com/office/drawing/2014/main" id="{7B36B4B7-0F21-CB0B-1B93-F33F2E356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1" name="Line 55">
                  <a:extLst>
                    <a:ext uri="{FF2B5EF4-FFF2-40B4-BE49-F238E27FC236}">
                      <a16:creationId xmlns:a16="http://schemas.microsoft.com/office/drawing/2014/main" id="{B1CA3F91-096F-A2A5-C750-90D54676EF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2" name="Line 56">
                  <a:extLst>
                    <a:ext uri="{FF2B5EF4-FFF2-40B4-BE49-F238E27FC236}">
                      <a16:creationId xmlns:a16="http://schemas.microsoft.com/office/drawing/2014/main" id="{1E58B636-A9B4-F9C6-9CE6-7F9903A0A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3" name="Line 57">
                  <a:extLst>
                    <a:ext uri="{FF2B5EF4-FFF2-40B4-BE49-F238E27FC236}">
                      <a16:creationId xmlns:a16="http://schemas.microsoft.com/office/drawing/2014/main" id="{7CF1D461-41C3-BC86-6AA1-CDCA75EDA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4" name="Line 58">
                  <a:extLst>
                    <a:ext uri="{FF2B5EF4-FFF2-40B4-BE49-F238E27FC236}">
                      <a16:creationId xmlns:a16="http://schemas.microsoft.com/office/drawing/2014/main" id="{36F3D586-5443-ADBB-F94A-B1788B69BE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9571" name="Rectangle 59">
            <a:extLst>
              <a:ext uri="{FF2B5EF4-FFF2-40B4-BE49-F238E27FC236}">
                <a16:creationId xmlns:a16="http://schemas.microsoft.com/office/drawing/2014/main" id="{1FCE9182-F516-FC61-7247-A03E9E308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Measurements on planes</a:t>
            </a:r>
          </a:p>
        </p:txBody>
      </p:sp>
      <p:sp>
        <p:nvSpPr>
          <p:cNvPr id="109572" name="Rectangle 60">
            <a:extLst>
              <a:ext uri="{FF2B5EF4-FFF2-40B4-BE49-F238E27FC236}">
                <a16:creationId xmlns:a16="http://schemas.microsoft.com/office/drawing/2014/main" id="{2219C294-D7E6-8422-B403-D30B4F0CF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109573" name="Object 61">
            <a:extLst>
              <a:ext uri="{FF2B5EF4-FFF2-40B4-BE49-F238E27FC236}">
                <a16:creationId xmlns:a16="http://schemas.microsoft.com/office/drawing/2014/main" id="{5CE410A6-BE27-50AA-20E7-D381B7BA91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982" name="Line 62">
            <a:extLst>
              <a:ext uri="{FF2B5EF4-FFF2-40B4-BE49-F238E27FC236}">
                <a16:creationId xmlns:a16="http://schemas.microsoft.com/office/drawing/2014/main" id="{BD3279F4-A16E-89B5-747E-A6D89F959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63">
            <a:extLst>
              <a:ext uri="{FF2B5EF4-FFF2-40B4-BE49-F238E27FC236}">
                <a16:creationId xmlns:a16="http://schemas.microsoft.com/office/drawing/2014/main" id="{6CFC25AF-8E29-4016-67F5-2F1E6AB52E0D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914400"/>
            <a:ext cx="3082925" cy="3124200"/>
            <a:chOff x="2400" y="576"/>
            <a:chExt cx="1942" cy="1968"/>
          </a:xfrm>
        </p:grpSpPr>
        <p:graphicFrame>
          <p:nvGraphicFramePr>
            <p:cNvPr id="109578" name="Object 64">
              <a:extLst>
                <a:ext uri="{FF2B5EF4-FFF2-40B4-BE49-F238E27FC236}">
                  <a16:creationId xmlns:a16="http://schemas.microsoft.com/office/drawing/2014/main" id="{2A1FE748-CCE4-9EFF-8271-4A8C88411E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5106113" imgH="5172797" progId="MSPhotoEd.3">
                    <p:embed/>
                  </p:oleObj>
                </mc:Choice>
                <mc:Fallback>
                  <p:oleObj name="Photo Editor Photo" r:id="rId5" imgW="5106113" imgH="5172797" progId="MSPhotoEd.3">
                    <p:embed/>
                    <p:pic>
                      <p:nvPicPr>
                        <p:cNvPr id="0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579" name="Line 65">
              <a:extLst>
                <a:ext uri="{FF2B5EF4-FFF2-40B4-BE49-F238E27FC236}">
                  <a16:creationId xmlns:a16="http://schemas.microsoft.com/office/drawing/2014/main" id="{8E2E545A-3AF4-99FE-D6C6-CA12CF481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5990" name="Text Box 70">
            <a:extLst>
              <a:ext uri="{FF2B5EF4-FFF2-40B4-BE49-F238E27FC236}">
                <a16:creationId xmlns:a16="http://schemas.microsoft.com/office/drawing/2014/main" id="{D5BF03AB-5CFC-F3B6-39FA-AC25DB559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486400"/>
            <a:ext cx="477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Approach:  unwarp, then measure</a:t>
            </a:r>
          </a:p>
        </p:txBody>
      </p:sp>
      <p:sp>
        <p:nvSpPr>
          <p:cNvPr id="465991" name="Text Box 71">
            <a:extLst>
              <a:ext uri="{FF2B5EF4-FFF2-40B4-BE49-F238E27FC236}">
                <a16:creationId xmlns:a16="http://schemas.microsoft.com/office/drawing/2014/main" id="{FA1A7C50-0887-1E4D-E8D5-17D4F67FC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943600"/>
            <a:ext cx="374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What kind of warp is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90" grpId="0" build="p" autoUpdateAnimBg="0"/>
      <p:bldP spid="46599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280D2EB-829E-1DE3-97F1-747C4D905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Unwarp ground plane</a:t>
            </a:r>
          </a:p>
        </p:txBody>
      </p:sp>
      <p:graphicFrame>
        <p:nvGraphicFramePr>
          <p:cNvPr id="111619" name="Object 4">
            <a:extLst>
              <a:ext uri="{FF2B5EF4-FFF2-40B4-BE49-F238E27FC236}">
                <a16:creationId xmlns:a16="http://schemas.microsoft.com/office/drawing/2014/main" id="{EFE52ACA-F62D-B371-F857-68F9C0D272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0" name="Object 5">
            <a:extLst>
              <a:ext uri="{FF2B5EF4-FFF2-40B4-BE49-F238E27FC236}">
                <a16:creationId xmlns:a16="http://schemas.microsoft.com/office/drawing/2014/main" id="{14AD9246-AB7A-092F-97D9-EFC6211D5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106113" imgH="5172797" progId="MSPhotoEd.3">
                  <p:embed/>
                </p:oleObj>
              </mc:Choice>
              <mc:Fallback>
                <p:oleObj name="Photo Editor Photo" r:id="rId5" imgW="5106113" imgH="517279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1" name="Oval 6">
            <a:extLst>
              <a:ext uri="{FF2B5EF4-FFF2-40B4-BE49-F238E27FC236}">
                <a16:creationId xmlns:a16="http://schemas.microsoft.com/office/drawing/2014/main" id="{56AD3CB8-ABB4-B969-1996-E14F20AB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2" name="Oval 7">
            <a:extLst>
              <a:ext uri="{FF2B5EF4-FFF2-40B4-BE49-F238E27FC236}">
                <a16:creationId xmlns:a16="http://schemas.microsoft.com/office/drawing/2014/main" id="{EAF7EF93-A088-0B10-24A9-C0ACAEBC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3" name="Oval 8">
            <a:extLst>
              <a:ext uri="{FF2B5EF4-FFF2-40B4-BE49-F238E27FC236}">
                <a16:creationId xmlns:a16="http://schemas.microsoft.com/office/drawing/2014/main" id="{DD6F3BF1-FA01-35A7-E0D6-D669DEB1B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4" name="Oval 9">
            <a:extLst>
              <a:ext uri="{FF2B5EF4-FFF2-40B4-BE49-F238E27FC236}">
                <a16:creationId xmlns:a16="http://schemas.microsoft.com/office/drawing/2014/main" id="{69CD4239-D544-0458-6137-9EB87E4D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5" name="Oval 10">
            <a:extLst>
              <a:ext uri="{FF2B5EF4-FFF2-40B4-BE49-F238E27FC236}">
                <a16:creationId xmlns:a16="http://schemas.microsoft.com/office/drawing/2014/main" id="{A7B4FDE2-BE49-3C0D-0CBF-8EC29F152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6" name="Oval 11">
            <a:extLst>
              <a:ext uri="{FF2B5EF4-FFF2-40B4-BE49-F238E27FC236}">
                <a16:creationId xmlns:a16="http://schemas.microsoft.com/office/drawing/2014/main" id="{780F9711-26D1-99AB-4922-2A81E384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7" name="Oval 12">
            <a:extLst>
              <a:ext uri="{FF2B5EF4-FFF2-40B4-BE49-F238E27FC236}">
                <a16:creationId xmlns:a16="http://schemas.microsoft.com/office/drawing/2014/main" id="{ED3D94EA-01EF-3FD5-E4E7-0FEEFE8E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8" name="Oval 13">
            <a:extLst>
              <a:ext uri="{FF2B5EF4-FFF2-40B4-BE49-F238E27FC236}">
                <a16:creationId xmlns:a16="http://schemas.microsoft.com/office/drawing/2014/main" id="{BCCD6309-3373-4C92-2058-8F9F2657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9" name="Rectangle 14">
            <a:extLst>
              <a:ext uri="{FF2B5EF4-FFF2-40B4-BE49-F238E27FC236}">
                <a16:creationId xmlns:a16="http://schemas.microsoft.com/office/drawing/2014/main" id="{DA9F37C8-0DBA-A885-304A-864CA98EC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Our old friend – the homography</a:t>
            </a:r>
          </a:p>
          <a:p>
            <a:r>
              <a:rPr lang="en-US" altLang="en-US">
                <a:solidFill>
                  <a:srgbClr val="000000"/>
                </a:solidFill>
              </a:rPr>
              <a:t>Need 4 reference points with world coordinates </a:t>
            </a:r>
          </a:p>
          <a:p>
            <a:pPr lvl="1"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p = (x,y)</a:t>
            </a:r>
          </a:p>
          <a:p>
            <a:pPr lvl="1"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p’ = (X,Y,0)</a:t>
            </a:r>
          </a:p>
        </p:txBody>
      </p:sp>
      <p:sp>
        <p:nvSpPr>
          <p:cNvPr id="111630" name="Text Box 15">
            <a:extLst>
              <a:ext uri="{FF2B5EF4-FFF2-40B4-BE49-F238E27FC236}">
                <a16:creationId xmlns:a16="http://schemas.microsoft.com/office/drawing/2014/main" id="{8951AAFF-1C9C-55F6-59B4-DB4760C6A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11631" name="Text Box 16">
            <a:extLst>
              <a:ext uri="{FF2B5EF4-FFF2-40B4-BE49-F238E27FC236}">
                <a16:creationId xmlns:a16="http://schemas.microsoft.com/office/drawing/2014/main" id="{D2E2EEF1-3EE8-F01D-80E8-57D73CAFA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464915" name="Oval 19">
            <a:extLst>
              <a:ext uri="{FF2B5EF4-FFF2-40B4-BE49-F238E27FC236}">
                <a16:creationId xmlns:a16="http://schemas.microsoft.com/office/drawing/2014/main" id="{25E244EB-01A4-5071-B2F8-AB407984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3716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22">
            <a:extLst>
              <a:ext uri="{FF2B5EF4-FFF2-40B4-BE49-F238E27FC236}">
                <a16:creationId xmlns:a16="http://schemas.microsoft.com/office/drawing/2014/main" id="{2BDF221F-49FE-A789-0F4A-E1B8101125D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62200"/>
            <a:ext cx="1012825" cy="827088"/>
            <a:chOff x="96" y="1488"/>
            <a:chExt cx="638" cy="521"/>
          </a:xfrm>
        </p:grpSpPr>
        <p:sp>
          <p:nvSpPr>
            <p:cNvPr id="111634" name="Oval 18">
              <a:extLst>
                <a:ext uri="{FF2B5EF4-FFF2-40B4-BE49-F238E27FC236}">
                  <a16:creationId xmlns:a16="http://schemas.microsoft.com/office/drawing/2014/main" id="{ECDCE596-7129-9F7C-F4E8-80AF241AD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" y="1961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35" name="Text Box 20">
              <a:extLst>
                <a:ext uri="{FF2B5EF4-FFF2-40B4-BE49-F238E27FC236}">
                  <a16:creationId xmlns:a16="http://schemas.microsoft.com/office/drawing/2014/main" id="{A1C161F5-ACCB-8EA6-0B54-0FD44928A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48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0066FF"/>
                  </a:solidFill>
                </a:rPr>
                <a:t>x</a:t>
              </a:r>
            </a:p>
          </p:txBody>
        </p:sp>
        <p:sp>
          <p:nvSpPr>
            <p:cNvPr id="111636" name="Line 21">
              <a:extLst>
                <a:ext uri="{FF2B5EF4-FFF2-40B4-BE49-F238E27FC236}">
                  <a16:creationId xmlns:a16="http://schemas.microsoft.com/office/drawing/2014/main" id="{35BF53AC-4E50-CF8D-8C9B-85D0BF42F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336" cy="24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>
            <a:extLst>
              <a:ext uri="{FF2B5EF4-FFF2-40B4-BE49-F238E27FC236}">
                <a16:creationId xmlns:a16="http://schemas.microsoft.com/office/drawing/2014/main" id="{DF6EB50E-E3AB-CCB8-A38A-B27A6D765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75" y="1066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1066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Rectangle 4">
            <a:extLst>
              <a:ext uri="{FF2B5EF4-FFF2-40B4-BE49-F238E27FC236}">
                <a16:creationId xmlns:a16="http://schemas.microsoft.com/office/drawing/2014/main" id="{0D83D6B1-4C69-22FF-A5F4-30CDEBDCC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world coordinates (X,Y,Z)</a:t>
            </a:r>
          </a:p>
        </p:txBody>
      </p:sp>
      <p:sp>
        <p:nvSpPr>
          <p:cNvPr id="113668" name="Rectangle 5">
            <a:extLst>
              <a:ext uri="{FF2B5EF4-FFF2-40B4-BE49-F238E27FC236}">
                <a16:creationId xmlns:a16="http://schemas.microsoft.com/office/drawing/2014/main" id="{1B60886A-43D5-E519-C876-E2934E04E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181600"/>
            <a:ext cx="7772400" cy="1676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Define the ground plane (Z=0)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Compute points (X,Y,0) on that plane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Compute the </a:t>
            </a:r>
            <a:r>
              <a:rPr lang="en-US" altLang="en-US" i="1"/>
              <a:t>heights</a:t>
            </a:r>
            <a:r>
              <a:rPr lang="en-US" altLang="en-US"/>
              <a:t> Z of all other points</a:t>
            </a:r>
          </a:p>
        </p:txBody>
      </p:sp>
      <p:grpSp>
        <p:nvGrpSpPr>
          <p:cNvPr id="113669" name="Group 6">
            <a:extLst>
              <a:ext uri="{FF2B5EF4-FFF2-40B4-BE49-F238E27FC236}">
                <a16:creationId xmlns:a16="http://schemas.microsoft.com/office/drawing/2014/main" id="{5DAE057A-63A7-9CF7-B7C0-9EF881B35579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505200"/>
            <a:ext cx="3962400" cy="533400"/>
            <a:chOff x="1632" y="2208"/>
            <a:chExt cx="2496" cy="336"/>
          </a:xfrm>
        </p:grpSpPr>
        <p:sp>
          <p:nvSpPr>
            <p:cNvPr id="113679" name="Oval 7">
              <a:extLst>
                <a:ext uri="{FF2B5EF4-FFF2-40B4-BE49-F238E27FC236}">
                  <a16:creationId xmlns:a16="http://schemas.microsoft.com/office/drawing/2014/main" id="{14265244-D568-FB27-CD64-6D3EA6D4B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80" name="Oval 8">
              <a:extLst>
                <a:ext uri="{FF2B5EF4-FFF2-40B4-BE49-F238E27FC236}">
                  <a16:creationId xmlns:a16="http://schemas.microsoft.com/office/drawing/2014/main" id="{C5A697AB-4C28-8174-7811-36E9D9A7B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81" name="Oval 9">
              <a:extLst>
                <a:ext uri="{FF2B5EF4-FFF2-40B4-BE49-F238E27FC236}">
                  <a16:creationId xmlns:a16="http://schemas.microsoft.com/office/drawing/2014/main" id="{E3BEDEE4-A3DF-3520-D770-DAECBCBBD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82" name="Oval 10">
              <a:extLst>
                <a:ext uri="{FF2B5EF4-FFF2-40B4-BE49-F238E27FC236}">
                  <a16:creationId xmlns:a16="http://schemas.microsoft.com/office/drawing/2014/main" id="{FE09EB80-767E-0CC4-BF01-E4FDB6780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83" name="Oval 11">
              <a:extLst>
                <a:ext uri="{FF2B5EF4-FFF2-40B4-BE49-F238E27FC236}">
                  <a16:creationId xmlns:a16="http://schemas.microsoft.com/office/drawing/2014/main" id="{83362ED9-74BB-CD71-327C-D2DB09CC7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84" name="Oval 12">
              <a:extLst>
                <a:ext uri="{FF2B5EF4-FFF2-40B4-BE49-F238E27FC236}">
                  <a16:creationId xmlns:a16="http://schemas.microsoft.com/office/drawing/2014/main" id="{4A111B99-7186-6163-0D84-75F64E1A3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3670" name="Group 13">
            <a:extLst>
              <a:ext uri="{FF2B5EF4-FFF2-40B4-BE49-F238E27FC236}">
                <a16:creationId xmlns:a16="http://schemas.microsoft.com/office/drawing/2014/main" id="{95FB05C3-39D8-F27B-DA9F-1159F42E228B}"/>
              </a:ext>
            </a:extLst>
          </p:cNvPr>
          <p:cNvGrpSpPr>
            <a:grpSpLocks/>
          </p:cNvGrpSpPr>
          <p:nvPr/>
        </p:nvGrpSpPr>
        <p:grpSpPr bwMode="auto">
          <a:xfrm>
            <a:off x="2527300" y="1600200"/>
            <a:ext cx="4025900" cy="1524000"/>
            <a:chOff x="1592" y="1008"/>
            <a:chExt cx="2536" cy="960"/>
          </a:xfrm>
        </p:grpSpPr>
        <p:sp>
          <p:nvSpPr>
            <p:cNvPr id="113671" name="Oval 14">
              <a:extLst>
                <a:ext uri="{FF2B5EF4-FFF2-40B4-BE49-F238E27FC236}">
                  <a16:creationId xmlns:a16="http://schemas.microsoft.com/office/drawing/2014/main" id="{4CC15BB4-E250-DD31-C022-FDA9C3960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2" name="Oval 15">
              <a:extLst>
                <a:ext uri="{FF2B5EF4-FFF2-40B4-BE49-F238E27FC236}">
                  <a16:creationId xmlns:a16="http://schemas.microsoft.com/office/drawing/2014/main" id="{184216F3-EA82-E1A1-89BA-7D0324114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3" name="Oval 16">
              <a:extLst>
                <a:ext uri="{FF2B5EF4-FFF2-40B4-BE49-F238E27FC236}">
                  <a16:creationId xmlns:a16="http://schemas.microsoft.com/office/drawing/2014/main" id="{B651F981-4F85-FC0D-6131-BE474121D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4" name="Oval 17">
              <a:extLst>
                <a:ext uri="{FF2B5EF4-FFF2-40B4-BE49-F238E27FC236}">
                  <a16:creationId xmlns:a16="http://schemas.microsoft.com/office/drawing/2014/main" id="{00D48026-0718-E1B6-D671-684F441BD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7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5" name="Oval 18">
              <a:extLst>
                <a:ext uri="{FF2B5EF4-FFF2-40B4-BE49-F238E27FC236}">
                  <a16:creationId xmlns:a16="http://schemas.microsoft.com/office/drawing/2014/main" id="{258577A3-6CBC-B552-D699-F4FC9C7A9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6" name="Oval 19">
              <a:extLst>
                <a:ext uri="{FF2B5EF4-FFF2-40B4-BE49-F238E27FC236}">
                  <a16:creationId xmlns:a16="http://schemas.microsoft.com/office/drawing/2014/main" id="{EFFE9181-58D9-B222-B02A-F05DC8517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008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7" name="Oval 20">
              <a:extLst>
                <a:ext uri="{FF2B5EF4-FFF2-40B4-BE49-F238E27FC236}">
                  <a16:creationId xmlns:a16="http://schemas.microsoft.com/office/drawing/2014/main" id="{98827088-6B3B-0F82-B31D-A4AD97102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678" name="Oval 21">
              <a:extLst>
                <a:ext uri="{FF2B5EF4-FFF2-40B4-BE49-F238E27FC236}">
                  <a16:creationId xmlns:a16="http://schemas.microsoft.com/office/drawing/2014/main" id="{BC7DF579-3002-26F7-2BD3-C567F591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AC83B42A-8B43-F02C-6539-360B7E948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15B75A7-5E86-C50C-9269-406501DFE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Comparing heights</a:t>
            </a:r>
          </a:p>
        </p:txBody>
      </p:sp>
      <p:sp>
        <p:nvSpPr>
          <p:cNvPr id="115716" name="Line 4">
            <a:extLst>
              <a:ext uri="{FF2B5EF4-FFF2-40B4-BE49-F238E27FC236}">
                <a16:creationId xmlns:a16="http://schemas.microsoft.com/office/drawing/2014/main" id="{E8CC6B87-F7C1-7A4C-68F7-0382105B22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Line 5">
            <a:extLst>
              <a:ext uri="{FF2B5EF4-FFF2-40B4-BE49-F238E27FC236}">
                <a16:creationId xmlns:a16="http://schemas.microsoft.com/office/drawing/2014/main" id="{80F68577-6AAD-6A6C-7E8B-1A2754CDB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Line 6">
            <a:extLst>
              <a:ext uri="{FF2B5EF4-FFF2-40B4-BE49-F238E27FC236}">
                <a16:creationId xmlns:a16="http://schemas.microsoft.com/office/drawing/2014/main" id="{0E201E1C-6627-10E1-322C-0A0ECD1FC7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Line 7">
            <a:extLst>
              <a:ext uri="{FF2B5EF4-FFF2-40B4-BE49-F238E27FC236}">
                <a16:creationId xmlns:a16="http://schemas.microsoft.com/office/drawing/2014/main" id="{67A089AE-D599-0107-6F99-A931A3DAD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Line 8">
            <a:extLst>
              <a:ext uri="{FF2B5EF4-FFF2-40B4-BE49-F238E27FC236}">
                <a16:creationId xmlns:a16="http://schemas.microsoft.com/office/drawing/2014/main" id="{6E2015B4-DA72-AE64-CE61-74D0B080D8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1" name="Line 9">
            <a:extLst>
              <a:ext uri="{FF2B5EF4-FFF2-40B4-BE49-F238E27FC236}">
                <a16:creationId xmlns:a16="http://schemas.microsoft.com/office/drawing/2014/main" id="{2436D23C-F3D1-B7D3-60DC-2175701715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2" name="Line 10">
            <a:extLst>
              <a:ext uri="{FF2B5EF4-FFF2-40B4-BE49-F238E27FC236}">
                <a16:creationId xmlns:a16="http://schemas.microsoft.com/office/drawing/2014/main" id="{6290CAAF-A0AF-2494-6919-4FE401D695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3" name="Line 11">
            <a:extLst>
              <a:ext uri="{FF2B5EF4-FFF2-40B4-BE49-F238E27FC236}">
                <a16:creationId xmlns:a16="http://schemas.microsoft.com/office/drawing/2014/main" id="{DED7EF8D-26A2-D32F-0273-2978126AE3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4" name="Line 12">
            <a:extLst>
              <a:ext uri="{FF2B5EF4-FFF2-40B4-BE49-F238E27FC236}">
                <a16:creationId xmlns:a16="http://schemas.microsoft.com/office/drawing/2014/main" id="{50434921-D1D7-DC2F-1CAF-83F0CCF482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5" name="Line 13">
            <a:extLst>
              <a:ext uri="{FF2B5EF4-FFF2-40B4-BE49-F238E27FC236}">
                <a16:creationId xmlns:a16="http://schemas.microsoft.com/office/drawing/2014/main" id="{3E69E902-22CD-2FB5-D714-E84A50E326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6" name="Line 14">
            <a:extLst>
              <a:ext uri="{FF2B5EF4-FFF2-40B4-BE49-F238E27FC236}">
                <a16:creationId xmlns:a16="http://schemas.microsoft.com/office/drawing/2014/main" id="{454E9222-8D06-DC07-C3C9-01CD54902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7" name="Line 15">
            <a:extLst>
              <a:ext uri="{FF2B5EF4-FFF2-40B4-BE49-F238E27FC236}">
                <a16:creationId xmlns:a16="http://schemas.microsoft.com/office/drawing/2014/main" id="{5093F9CD-2484-BB40-8119-5C294AB62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Line 16">
            <a:extLst>
              <a:ext uri="{FF2B5EF4-FFF2-40B4-BE49-F238E27FC236}">
                <a16:creationId xmlns:a16="http://schemas.microsoft.com/office/drawing/2014/main" id="{B7203B79-339D-AD76-4291-9EF4CE186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Line 17">
            <a:extLst>
              <a:ext uri="{FF2B5EF4-FFF2-40B4-BE49-F238E27FC236}">
                <a16:creationId xmlns:a16="http://schemas.microsoft.com/office/drawing/2014/main" id="{11BE448B-2B01-B478-0717-EDB6409F4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0" name="Line 18">
            <a:extLst>
              <a:ext uri="{FF2B5EF4-FFF2-40B4-BE49-F238E27FC236}">
                <a16:creationId xmlns:a16="http://schemas.microsoft.com/office/drawing/2014/main" id="{CE5EB95F-3D8C-33E3-3335-B25B0FB5C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>
            <a:extLst>
              <a:ext uri="{FF2B5EF4-FFF2-40B4-BE49-F238E27FC236}">
                <a16:creationId xmlns:a16="http://schemas.microsoft.com/office/drawing/2014/main" id="{9CC83595-6FAF-14D8-6905-5972B9052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>
            <a:extLst>
              <a:ext uri="{FF2B5EF4-FFF2-40B4-BE49-F238E27FC236}">
                <a16:creationId xmlns:a16="http://schemas.microsoft.com/office/drawing/2014/main" id="{4E296168-65C3-BABC-4CFF-014EAFD2D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Line 21">
            <a:extLst>
              <a:ext uri="{FF2B5EF4-FFF2-40B4-BE49-F238E27FC236}">
                <a16:creationId xmlns:a16="http://schemas.microsoft.com/office/drawing/2014/main" id="{554007AD-DE41-C880-A369-A33EB059A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Line 22">
            <a:extLst>
              <a:ext uri="{FF2B5EF4-FFF2-40B4-BE49-F238E27FC236}">
                <a16:creationId xmlns:a16="http://schemas.microsoft.com/office/drawing/2014/main" id="{A33DCCA8-2116-4F70-7CFB-5AA0A222B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5735" name="Picture 23" descr="j0078717">
            <a:extLst>
              <a:ext uri="{FF2B5EF4-FFF2-40B4-BE49-F238E27FC236}">
                <a16:creationId xmlns:a16="http://schemas.microsoft.com/office/drawing/2014/main" id="{3EFC151D-1BFA-F865-B681-A035C396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6" name="Picture 24" descr="j0078717">
            <a:extLst>
              <a:ext uri="{FF2B5EF4-FFF2-40B4-BE49-F238E27FC236}">
                <a16:creationId xmlns:a16="http://schemas.microsoft.com/office/drawing/2014/main" id="{E727B029-040A-254B-77DE-717FB638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37" name="Picture 25" descr="j0078717">
            <a:extLst>
              <a:ext uri="{FF2B5EF4-FFF2-40B4-BE49-F238E27FC236}">
                <a16:creationId xmlns:a16="http://schemas.microsoft.com/office/drawing/2014/main" id="{C866BD4F-DEBD-939F-09D9-BE17E751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8D9EFFBE-8D37-CB87-0878-976B986AD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3657600" cy="53340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/>
              <a:t>Enough of images!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r>
              <a:rPr lang="en-US" altLang="en-US"/>
              <a:t>We want more of the plenoptic function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r>
              <a:rPr lang="en-US" altLang="en-US"/>
              <a:t>We want real 3D scene</a:t>
            </a:r>
          </a:p>
          <a:p>
            <a:pPr lvl="1">
              <a:buFontTx/>
              <a:buNone/>
            </a:pPr>
            <a:r>
              <a:rPr lang="en-US" altLang="en-US"/>
              <a:t>walk-throughs:</a:t>
            </a:r>
          </a:p>
          <a:p>
            <a:pPr lvl="2">
              <a:buFontTx/>
              <a:buNone/>
            </a:pPr>
            <a:r>
              <a:rPr lang="en-US" altLang="en-US"/>
              <a:t>Camera rotation</a:t>
            </a:r>
          </a:p>
          <a:p>
            <a:pPr lvl="2">
              <a:buFontTx/>
              <a:buNone/>
            </a:pPr>
            <a:r>
              <a:rPr lang="en-US" altLang="en-US"/>
              <a:t>Camera translation</a:t>
            </a:r>
          </a:p>
          <a:p>
            <a:pPr lvl="2">
              <a:buFontTx/>
              <a:buNone/>
            </a:pPr>
            <a:endParaRPr lang="en-US" altLang="en-US"/>
          </a:p>
          <a:p>
            <a:pPr lvl="2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r>
              <a:rPr lang="en-US" altLang="en-US"/>
              <a:t>Can we do it from a single photograph?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D33A1DA-43EE-E42C-941A-F677A6A26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 to 3D…</a:t>
            </a:r>
          </a:p>
        </p:txBody>
      </p:sp>
      <p:pic>
        <p:nvPicPr>
          <p:cNvPr id="23556" name="Picture 20" descr="162_6244">
            <a:extLst>
              <a:ext uri="{FF2B5EF4-FFF2-40B4-BE49-F238E27FC236}">
                <a16:creationId xmlns:a16="http://schemas.microsoft.com/office/drawing/2014/main" id="{E09958B2-BA41-CCC0-D3F7-620A9F2A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388461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9DCBCFD3-1AD9-6522-A451-D948050F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045B2C8-890E-149A-A417-B06ECF46D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cues</a:t>
            </a:r>
          </a:p>
        </p:txBody>
      </p:sp>
      <p:grpSp>
        <p:nvGrpSpPr>
          <p:cNvPr id="117764" name="Group 4">
            <a:extLst>
              <a:ext uri="{FF2B5EF4-FFF2-40B4-BE49-F238E27FC236}">
                <a16:creationId xmlns:a16="http://schemas.microsoft.com/office/drawing/2014/main" id="{822B56D3-54CB-4A2E-F2DD-D49B4B24B22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117768" name="Line 5">
              <a:extLst>
                <a:ext uri="{FF2B5EF4-FFF2-40B4-BE49-F238E27FC236}">
                  <a16:creationId xmlns:a16="http://schemas.microsoft.com/office/drawing/2014/main" id="{F8905AC9-D352-0B2C-3947-6CA702453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9" name="Line 6">
              <a:extLst>
                <a:ext uri="{FF2B5EF4-FFF2-40B4-BE49-F238E27FC236}">
                  <a16:creationId xmlns:a16="http://schemas.microsoft.com/office/drawing/2014/main" id="{E32E7FF0-9B8A-0B75-589C-CD3B13DC65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0" name="Line 7">
              <a:extLst>
                <a:ext uri="{FF2B5EF4-FFF2-40B4-BE49-F238E27FC236}">
                  <a16:creationId xmlns:a16="http://schemas.microsoft.com/office/drawing/2014/main" id="{5DE56840-556C-5426-17BA-F7E498D1C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1" name="Line 8">
              <a:extLst>
                <a:ext uri="{FF2B5EF4-FFF2-40B4-BE49-F238E27FC236}">
                  <a16:creationId xmlns:a16="http://schemas.microsoft.com/office/drawing/2014/main" id="{CFAEF337-97E5-84B6-E335-3768FB4FAB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2" name="Line 9">
              <a:extLst>
                <a:ext uri="{FF2B5EF4-FFF2-40B4-BE49-F238E27FC236}">
                  <a16:creationId xmlns:a16="http://schemas.microsoft.com/office/drawing/2014/main" id="{975A8CAB-824C-1239-A1D9-0FEE18E8B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3" name="Line 10">
              <a:extLst>
                <a:ext uri="{FF2B5EF4-FFF2-40B4-BE49-F238E27FC236}">
                  <a16:creationId xmlns:a16="http://schemas.microsoft.com/office/drawing/2014/main" id="{2A485FAE-5297-5575-6577-BA7757B2C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4" name="Line 11">
              <a:extLst>
                <a:ext uri="{FF2B5EF4-FFF2-40B4-BE49-F238E27FC236}">
                  <a16:creationId xmlns:a16="http://schemas.microsoft.com/office/drawing/2014/main" id="{6DCA3BF4-56CF-2275-83C4-A84FF3EF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5" name="Line 12">
              <a:extLst>
                <a:ext uri="{FF2B5EF4-FFF2-40B4-BE49-F238E27FC236}">
                  <a16:creationId xmlns:a16="http://schemas.microsoft.com/office/drawing/2014/main" id="{A3A93B3B-05D2-19BF-27C7-3C0CA4CBF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6" name="Line 13">
              <a:extLst>
                <a:ext uri="{FF2B5EF4-FFF2-40B4-BE49-F238E27FC236}">
                  <a16:creationId xmlns:a16="http://schemas.microsoft.com/office/drawing/2014/main" id="{7CCDB585-D476-175C-2311-E4CF96AD4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7" name="Line 14">
              <a:extLst>
                <a:ext uri="{FF2B5EF4-FFF2-40B4-BE49-F238E27FC236}">
                  <a16:creationId xmlns:a16="http://schemas.microsoft.com/office/drawing/2014/main" id="{B582C2AA-E5FA-C7C8-608A-587211322E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8" name="Line 15">
              <a:extLst>
                <a:ext uri="{FF2B5EF4-FFF2-40B4-BE49-F238E27FC236}">
                  <a16:creationId xmlns:a16="http://schemas.microsoft.com/office/drawing/2014/main" id="{CFEDD217-157C-6367-1E2C-20431E625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9" name="Line 16">
              <a:extLst>
                <a:ext uri="{FF2B5EF4-FFF2-40B4-BE49-F238E27FC236}">
                  <a16:creationId xmlns:a16="http://schemas.microsoft.com/office/drawing/2014/main" id="{80988B66-A804-3220-A23F-4E24D04C8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0" name="Line 17">
              <a:extLst>
                <a:ext uri="{FF2B5EF4-FFF2-40B4-BE49-F238E27FC236}">
                  <a16:creationId xmlns:a16="http://schemas.microsoft.com/office/drawing/2014/main" id="{7A4D3F67-2EE3-4425-4CC0-D5E8837B5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1" name="Line 18">
              <a:extLst>
                <a:ext uri="{FF2B5EF4-FFF2-40B4-BE49-F238E27FC236}">
                  <a16:creationId xmlns:a16="http://schemas.microsoft.com/office/drawing/2014/main" id="{5FBF2618-BBF7-6FD6-6017-A9433CE0C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2" name="Line 19">
              <a:extLst>
                <a:ext uri="{FF2B5EF4-FFF2-40B4-BE49-F238E27FC236}">
                  <a16:creationId xmlns:a16="http://schemas.microsoft.com/office/drawing/2014/main" id="{BCBDCEAA-9EA2-DDD4-3516-7AD3BB081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3" name="Line 20">
              <a:extLst>
                <a:ext uri="{FF2B5EF4-FFF2-40B4-BE49-F238E27FC236}">
                  <a16:creationId xmlns:a16="http://schemas.microsoft.com/office/drawing/2014/main" id="{A35662CE-7A79-16BC-11F0-737648290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4" name="Line 21">
              <a:extLst>
                <a:ext uri="{FF2B5EF4-FFF2-40B4-BE49-F238E27FC236}">
                  <a16:creationId xmlns:a16="http://schemas.microsoft.com/office/drawing/2014/main" id="{080D7B13-92F4-A6E0-0D66-A91397AC3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5" name="Line 22">
              <a:extLst>
                <a:ext uri="{FF2B5EF4-FFF2-40B4-BE49-F238E27FC236}">
                  <a16:creationId xmlns:a16="http://schemas.microsoft.com/office/drawing/2014/main" id="{975BB6CE-AE53-36BC-F7FE-683BCC772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6" name="Line 23">
              <a:extLst>
                <a:ext uri="{FF2B5EF4-FFF2-40B4-BE49-F238E27FC236}">
                  <a16:creationId xmlns:a16="http://schemas.microsoft.com/office/drawing/2014/main" id="{827DA2F2-878A-02B1-E915-2EC2E2857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7" name="Line 24">
              <a:extLst>
                <a:ext uri="{FF2B5EF4-FFF2-40B4-BE49-F238E27FC236}">
                  <a16:creationId xmlns:a16="http://schemas.microsoft.com/office/drawing/2014/main" id="{49F0F662-DD22-55FF-74E3-C1B33D6B28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8" name="Line 25">
              <a:extLst>
                <a:ext uri="{FF2B5EF4-FFF2-40B4-BE49-F238E27FC236}">
                  <a16:creationId xmlns:a16="http://schemas.microsoft.com/office/drawing/2014/main" id="{E2A5B7E7-9F6C-51AA-E5ED-C8293CDB7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9" name="Line 26">
              <a:extLst>
                <a:ext uri="{FF2B5EF4-FFF2-40B4-BE49-F238E27FC236}">
                  <a16:creationId xmlns:a16="http://schemas.microsoft.com/office/drawing/2014/main" id="{93868A3B-B6CB-7212-74EC-D6ECD02D9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0" name="Line 27">
              <a:extLst>
                <a:ext uri="{FF2B5EF4-FFF2-40B4-BE49-F238E27FC236}">
                  <a16:creationId xmlns:a16="http://schemas.microsoft.com/office/drawing/2014/main" id="{5B3166FB-DD16-59CC-007B-90FE3C157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1" name="Line 28">
              <a:extLst>
                <a:ext uri="{FF2B5EF4-FFF2-40B4-BE49-F238E27FC236}">
                  <a16:creationId xmlns:a16="http://schemas.microsoft.com/office/drawing/2014/main" id="{4E2E4162-AB6E-9196-77A5-84A458173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2" name="Line 29">
              <a:extLst>
                <a:ext uri="{FF2B5EF4-FFF2-40B4-BE49-F238E27FC236}">
                  <a16:creationId xmlns:a16="http://schemas.microsoft.com/office/drawing/2014/main" id="{09FA5806-0771-B435-DEA4-97DFFFCD6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3" name="Line 30">
              <a:extLst>
                <a:ext uri="{FF2B5EF4-FFF2-40B4-BE49-F238E27FC236}">
                  <a16:creationId xmlns:a16="http://schemas.microsoft.com/office/drawing/2014/main" id="{83EAD087-0A97-A345-E28C-514041B7B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4" name="Line 31">
              <a:extLst>
                <a:ext uri="{FF2B5EF4-FFF2-40B4-BE49-F238E27FC236}">
                  <a16:creationId xmlns:a16="http://schemas.microsoft.com/office/drawing/2014/main" id="{3AB15613-CC08-D381-EC0A-F31D5F508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5" name="Line 32">
              <a:extLst>
                <a:ext uri="{FF2B5EF4-FFF2-40B4-BE49-F238E27FC236}">
                  <a16:creationId xmlns:a16="http://schemas.microsoft.com/office/drawing/2014/main" id="{5615A656-47EC-BDBC-90EC-F9EAA336C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6" name="Line 33">
              <a:extLst>
                <a:ext uri="{FF2B5EF4-FFF2-40B4-BE49-F238E27FC236}">
                  <a16:creationId xmlns:a16="http://schemas.microsoft.com/office/drawing/2014/main" id="{1E129D0C-6850-9002-730F-875845941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7" name="Line 34">
              <a:extLst>
                <a:ext uri="{FF2B5EF4-FFF2-40B4-BE49-F238E27FC236}">
                  <a16:creationId xmlns:a16="http://schemas.microsoft.com/office/drawing/2014/main" id="{279C0B1C-82D2-C9A5-5FED-16EC29B1C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8" name="Line 35">
              <a:extLst>
                <a:ext uri="{FF2B5EF4-FFF2-40B4-BE49-F238E27FC236}">
                  <a16:creationId xmlns:a16="http://schemas.microsoft.com/office/drawing/2014/main" id="{9B4FA7AB-1D01-D334-A0DE-DAB41E936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7765" name="Picture 36" descr="j0078717">
            <a:extLst>
              <a:ext uri="{FF2B5EF4-FFF2-40B4-BE49-F238E27FC236}">
                <a16:creationId xmlns:a16="http://schemas.microsoft.com/office/drawing/2014/main" id="{BA639D38-BE50-1690-A054-8C47AE8E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37" descr="j0078717">
            <a:extLst>
              <a:ext uri="{FF2B5EF4-FFF2-40B4-BE49-F238E27FC236}">
                <a16:creationId xmlns:a16="http://schemas.microsoft.com/office/drawing/2014/main" id="{0F02D6B0-F491-C2F1-E2D9-B87EBEC0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38" descr="j0078717">
            <a:extLst>
              <a:ext uri="{FF2B5EF4-FFF2-40B4-BE49-F238E27FC236}">
                <a16:creationId xmlns:a16="http://schemas.microsoft.com/office/drawing/2014/main" id="{2837DE65-1661-FA04-EF4B-C6392E4A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878F1BFF-3511-8C98-0F32-E04F10E2E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2C9E2A34-0B72-7DE6-2BAC-BE91E8C44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cues</a:t>
            </a:r>
          </a:p>
        </p:txBody>
      </p:sp>
      <p:sp>
        <p:nvSpPr>
          <p:cNvPr id="119812" name="Line 4">
            <a:extLst>
              <a:ext uri="{FF2B5EF4-FFF2-40B4-BE49-F238E27FC236}">
                <a16:creationId xmlns:a16="http://schemas.microsoft.com/office/drawing/2014/main" id="{8B91067A-9170-F245-45C4-5D209B48DE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Line 5">
            <a:extLst>
              <a:ext uri="{FF2B5EF4-FFF2-40B4-BE49-F238E27FC236}">
                <a16:creationId xmlns:a16="http://schemas.microsoft.com/office/drawing/2014/main" id="{79491449-5C49-BC3F-E2CA-9E257B6EE6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4" name="Line 6">
            <a:extLst>
              <a:ext uri="{FF2B5EF4-FFF2-40B4-BE49-F238E27FC236}">
                <a16:creationId xmlns:a16="http://schemas.microsoft.com/office/drawing/2014/main" id="{1620668E-4C1E-6760-9B3E-2D7419EC12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Line 7">
            <a:extLst>
              <a:ext uri="{FF2B5EF4-FFF2-40B4-BE49-F238E27FC236}">
                <a16:creationId xmlns:a16="http://schemas.microsoft.com/office/drawing/2014/main" id="{E4D6108E-B754-6D53-A540-707219CA27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6" name="Line 8">
            <a:extLst>
              <a:ext uri="{FF2B5EF4-FFF2-40B4-BE49-F238E27FC236}">
                <a16:creationId xmlns:a16="http://schemas.microsoft.com/office/drawing/2014/main" id="{B9AA212C-9B5B-C895-9565-91973182B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Line 9">
            <a:extLst>
              <a:ext uri="{FF2B5EF4-FFF2-40B4-BE49-F238E27FC236}">
                <a16:creationId xmlns:a16="http://schemas.microsoft.com/office/drawing/2014/main" id="{A86CD8E5-49B9-465D-90A6-77A0D5681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8" name="Line 10">
            <a:extLst>
              <a:ext uri="{FF2B5EF4-FFF2-40B4-BE49-F238E27FC236}">
                <a16:creationId xmlns:a16="http://schemas.microsoft.com/office/drawing/2014/main" id="{F85BAC90-943A-808B-29F6-CE5AAE3DD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9" name="Line 11">
            <a:extLst>
              <a:ext uri="{FF2B5EF4-FFF2-40B4-BE49-F238E27FC236}">
                <a16:creationId xmlns:a16="http://schemas.microsoft.com/office/drawing/2014/main" id="{D6CBF32A-D7A3-C0AB-1FE7-892C07AB9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0" name="Line 12">
            <a:extLst>
              <a:ext uri="{FF2B5EF4-FFF2-40B4-BE49-F238E27FC236}">
                <a16:creationId xmlns:a16="http://schemas.microsoft.com/office/drawing/2014/main" id="{B861B20C-71EE-049E-8E97-BCBF29860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1" name="Line 13">
            <a:extLst>
              <a:ext uri="{FF2B5EF4-FFF2-40B4-BE49-F238E27FC236}">
                <a16:creationId xmlns:a16="http://schemas.microsoft.com/office/drawing/2014/main" id="{569AAC44-2FA9-43EB-3882-A915E88B2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2" name="Line 14">
            <a:extLst>
              <a:ext uri="{FF2B5EF4-FFF2-40B4-BE49-F238E27FC236}">
                <a16:creationId xmlns:a16="http://schemas.microsoft.com/office/drawing/2014/main" id="{0B97D942-2653-EDC6-C064-975578059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3" name="Line 15">
            <a:extLst>
              <a:ext uri="{FF2B5EF4-FFF2-40B4-BE49-F238E27FC236}">
                <a16:creationId xmlns:a16="http://schemas.microsoft.com/office/drawing/2014/main" id="{3CB4A7C2-F51D-0C85-D6BC-17E6587CA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4" name="Line 16">
            <a:extLst>
              <a:ext uri="{FF2B5EF4-FFF2-40B4-BE49-F238E27FC236}">
                <a16:creationId xmlns:a16="http://schemas.microsoft.com/office/drawing/2014/main" id="{2710D2DC-D41C-1661-7F18-CD12E25C3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>
            <a:extLst>
              <a:ext uri="{FF2B5EF4-FFF2-40B4-BE49-F238E27FC236}">
                <a16:creationId xmlns:a16="http://schemas.microsoft.com/office/drawing/2014/main" id="{263D29A9-AA09-EEA2-A327-41746FE17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>
            <a:extLst>
              <a:ext uri="{FF2B5EF4-FFF2-40B4-BE49-F238E27FC236}">
                <a16:creationId xmlns:a16="http://schemas.microsoft.com/office/drawing/2014/main" id="{99F94A61-9670-E7B9-D524-5EB33FF46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Line 19">
            <a:extLst>
              <a:ext uri="{FF2B5EF4-FFF2-40B4-BE49-F238E27FC236}">
                <a16:creationId xmlns:a16="http://schemas.microsoft.com/office/drawing/2014/main" id="{CB9863D1-B56B-5D8B-69D0-A4A264DA1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8" name="Line 20">
            <a:extLst>
              <a:ext uri="{FF2B5EF4-FFF2-40B4-BE49-F238E27FC236}">
                <a16:creationId xmlns:a16="http://schemas.microsoft.com/office/drawing/2014/main" id="{618C5B6B-006C-19AF-AEEA-34AEB1EFA4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9" name="Line 21">
            <a:extLst>
              <a:ext uri="{FF2B5EF4-FFF2-40B4-BE49-F238E27FC236}">
                <a16:creationId xmlns:a16="http://schemas.microsoft.com/office/drawing/2014/main" id="{F0B3EB2B-0B76-71CA-A84B-37E4F3A06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Line 22">
            <a:extLst>
              <a:ext uri="{FF2B5EF4-FFF2-40B4-BE49-F238E27FC236}">
                <a16:creationId xmlns:a16="http://schemas.microsoft.com/office/drawing/2014/main" id="{A9FEAE20-8F17-6A4C-94F6-0CD5DEA2B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Line 23">
            <a:extLst>
              <a:ext uri="{FF2B5EF4-FFF2-40B4-BE49-F238E27FC236}">
                <a16:creationId xmlns:a16="http://schemas.microsoft.com/office/drawing/2014/main" id="{B970619E-A487-219B-79AD-562BBC68E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Line 24">
            <a:extLst>
              <a:ext uri="{FF2B5EF4-FFF2-40B4-BE49-F238E27FC236}">
                <a16:creationId xmlns:a16="http://schemas.microsoft.com/office/drawing/2014/main" id="{A029985E-8A36-5817-A440-0D02C3CD3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>
            <a:extLst>
              <a:ext uri="{FF2B5EF4-FFF2-40B4-BE49-F238E27FC236}">
                <a16:creationId xmlns:a16="http://schemas.microsoft.com/office/drawing/2014/main" id="{C38FD7C0-4CE5-361D-235C-8C0F5E336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Line 26">
            <a:extLst>
              <a:ext uri="{FF2B5EF4-FFF2-40B4-BE49-F238E27FC236}">
                <a16:creationId xmlns:a16="http://schemas.microsoft.com/office/drawing/2014/main" id="{FB8B2992-1D8F-7779-A5B9-38B9CF45A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5" name="Line 27">
            <a:extLst>
              <a:ext uri="{FF2B5EF4-FFF2-40B4-BE49-F238E27FC236}">
                <a16:creationId xmlns:a16="http://schemas.microsoft.com/office/drawing/2014/main" id="{B3CFE69D-0FBF-1E59-385D-6D553FE4E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6" name="Line 28">
            <a:extLst>
              <a:ext uri="{FF2B5EF4-FFF2-40B4-BE49-F238E27FC236}">
                <a16:creationId xmlns:a16="http://schemas.microsoft.com/office/drawing/2014/main" id="{A7F4B054-E61C-7353-6236-34425001F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7" name="Line 29">
            <a:extLst>
              <a:ext uri="{FF2B5EF4-FFF2-40B4-BE49-F238E27FC236}">
                <a16:creationId xmlns:a16="http://schemas.microsoft.com/office/drawing/2014/main" id="{986A13BF-73DC-5F48-098A-29DC0CD98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8" name="Line 30">
            <a:extLst>
              <a:ext uri="{FF2B5EF4-FFF2-40B4-BE49-F238E27FC236}">
                <a16:creationId xmlns:a16="http://schemas.microsoft.com/office/drawing/2014/main" id="{7FC06DD3-C42C-D6C7-5CD0-FC03A04BF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9" name="Line 31">
            <a:extLst>
              <a:ext uri="{FF2B5EF4-FFF2-40B4-BE49-F238E27FC236}">
                <a16:creationId xmlns:a16="http://schemas.microsoft.com/office/drawing/2014/main" id="{41393A6D-9FCF-30A3-3C82-B15D36900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0" name="Line 32">
            <a:extLst>
              <a:ext uri="{FF2B5EF4-FFF2-40B4-BE49-F238E27FC236}">
                <a16:creationId xmlns:a16="http://schemas.microsoft.com/office/drawing/2014/main" id="{31F3B32E-0130-8BB7-99A4-04A47AB21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Line 33">
            <a:extLst>
              <a:ext uri="{FF2B5EF4-FFF2-40B4-BE49-F238E27FC236}">
                <a16:creationId xmlns:a16="http://schemas.microsoft.com/office/drawing/2014/main" id="{F789FE3E-7B2F-5258-7302-F4FD6AED4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2" name="Line 34">
            <a:extLst>
              <a:ext uri="{FF2B5EF4-FFF2-40B4-BE49-F238E27FC236}">
                <a16:creationId xmlns:a16="http://schemas.microsoft.com/office/drawing/2014/main" id="{D0B41F58-CC8F-0B82-FC3E-EDCDCACA7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9843" name="Picture 35" descr="j0078717">
            <a:extLst>
              <a:ext uri="{FF2B5EF4-FFF2-40B4-BE49-F238E27FC236}">
                <a16:creationId xmlns:a16="http://schemas.microsoft.com/office/drawing/2014/main" id="{D16EC588-94A4-C13E-1264-8C2BFE2E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44" name="Picture 36" descr="j0078717">
            <a:extLst>
              <a:ext uri="{FF2B5EF4-FFF2-40B4-BE49-F238E27FC236}">
                <a16:creationId xmlns:a16="http://schemas.microsoft.com/office/drawing/2014/main" id="{F91ECAD0-38E6-E05C-9769-135999FD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45" name="Picture 37" descr="j0078717">
            <a:extLst>
              <a:ext uri="{FF2B5EF4-FFF2-40B4-BE49-F238E27FC236}">
                <a16:creationId xmlns:a16="http://schemas.microsoft.com/office/drawing/2014/main" id="{A5F5747E-13FA-A3AC-70AF-696BB8B2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46" name="Picture 38" descr="j0078717">
            <a:extLst>
              <a:ext uri="{FF2B5EF4-FFF2-40B4-BE49-F238E27FC236}">
                <a16:creationId xmlns:a16="http://schemas.microsoft.com/office/drawing/2014/main" id="{7AD75D1A-0A98-4701-C1E6-F53CC16B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8" name="Object 2">
            <a:extLst>
              <a:ext uri="{FF2B5EF4-FFF2-40B4-BE49-F238E27FC236}">
                <a16:creationId xmlns:a16="http://schemas.microsoft.com/office/drawing/2014/main" id="{315FD44E-FFE8-F1B4-868F-696917F09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19" name="Line 3">
            <a:extLst>
              <a:ext uri="{FF2B5EF4-FFF2-40B4-BE49-F238E27FC236}">
                <a16:creationId xmlns:a16="http://schemas.microsoft.com/office/drawing/2014/main" id="{66FDB917-AC7A-3D7F-A8E7-6908F36972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0" name="Line 4">
            <a:extLst>
              <a:ext uri="{FF2B5EF4-FFF2-40B4-BE49-F238E27FC236}">
                <a16:creationId xmlns:a16="http://schemas.microsoft.com/office/drawing/2014/main" id="{C933F2FF-480E-387B-5F7E-79CFA614F2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1" name="Line 5">
            <a:extLst>
              <a:ext uri="{FF2B5EF4-FFF2-40B4-BE49-F238E27FC236}">
                <a16:creationId xmlns:a16="http://schemas.microsoft.com/office/drawing/2014/main" id="{42C950FC-5417-71AF-7AA6-2B4082DDC9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2" name="Line 6">
            <a:extLst>
              <a:ext uri="{FF2B5EF4-FFF2-40B4-BE49-F238E27FC236}">
                <a16:creationId xmlns:a16="http://schemas.microsoft.com/office/drawing/2014/main" id="{F22C5428-9030-0353-6B84-5243443FF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3" name="Line 7">
            <a:extLst>
              <a:ext uri="{FF2B5EF4-FFF2-40B4-BE49-F238E27FC236}">
                <a16:creationId xmlns:a16="http://schemas.microsoft.com/office/drawing/2014/main" id="{BCF8477B-1A0F-CA45-10A6-5C6B55D5C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4" name="Line 8">
            <a:extLst>
              <a:ext uri="{FF2B5EF4-FFF2-40B4-BE49-F238E27FC236}">
                <a16:creationId xmlns:a16="http://schemas.microsoft.com/office/drawing/2014/main" id="{12DF1A60-943D-FA45-650A-CCD86FF0A0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8763F65D-36FF-6446-8EDD-62C9CA6A5E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6" name="Line 10">
            <a:extLst>
              <a:ext uri="{FF2B5EF4-FFF2-40B4-BE49-F238E27FC236}">
                <a16:creationId xmlns:a16="http://schemas.microsoft.com/office/drawing/2014/main" id="{E975AAF5-6B85-CD18-B679-3C2C5DB96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7" name="Line 11">
            <a:extLst>
              <a:ext uri="{FF2B5EF4-FFF2-40B4-BE49-F238E27FC236}">
                <a16:creationId xmlns:a16="http://schemas.microsoft.com/office/drawing/2014/main" id="{10D40CA5-9F2E-2228-E62D-480B938CDE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28" name="Line 12">
            <a:extLst>
              <a:ext uri="{FF2B5EF4-FFF2-40B4-BE49-F238E27FC236}">
                <a16:creationId xmlns:a16="http://schemas.microsoft.com/office/drawing/2014/main" id="{78B3A854-CA54-4B04-046B-82EEB361D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24DD926E-A0A6-6E70-8DE1-435EC379C60C}"/>
              </a:ext>
            </a:extLst>
          </p:cNvPr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21889" name="Text Box 14">
              <a:extLst>
                <a:ext uri="{FF2B5EF4-FFF2-40B4-BE49-F238E27FC236}">
                  <a16:creationId xmlns:a16="http://schemas.microsoft.com/office/drawing/2014/main" id="{F06AAFD0-C52B-FB4C-BA08-3A275E590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Vanishing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 point</a:t>
              </a:r>
            </a:p>
          </p:txBody>
        </p:sp>
        <p:sp>
          <p:nvSpPr>
            <p:cNvPr id="121890" name="Line 15">
              <a:extLst>
                <a:ext uri="{FF2B5EF4-FFF2-40B4-BE49-F238E27FC236}">
                  <a16:creationId xmlns:a16="http://schemas.microsoft.com/office/drawing/2014/main" id="{D6DEEB8F-F7B7-18AE-FB0B-52A69507F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4432" name="Line 16">
            <a:extLst>
              <a:ext uri="{FF2B5EF4-FFF2-40B4-BE49-F238E27FC236}">
                <a16:creationId xmlns:a16="http://schemas.microsoft.com/office/drawing/2014/main" id="{12FCD281-15FD-8900-3721-617760541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F4E570E1-037F-4472-5E31-0FB044203E8A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21887" name="Text Box 18">
              <a:extLst>
                <a:ext uri="{FF2B5EF4-FFF2-40B4-BE49-F238E27FC236}">
                  <a16:creationId xmlns:a16="http://schemas.microsoft.com/office/drawing/2014/main" id="{23D24A98-3B6C-A7C4-0D13-081148287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ahoma" panose="020B0604030504040204" pitchFamily="34" charset="0"/>
                </a:rPr>
                <a:t>Vanishing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333399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en-US" b="1">
                  <a:solidFill>
                    <a:srgbClr val="0000FF"/>
                  </a:solidFill>
                  <a:latin typeface="Tahoma" panose="020B0604030504040204" pitchFamily="34" charset="0"/>
                </a:rPr>
                <a:t>line</a:t>
              </a:r>
            </a:p>
          </p:txBody>
        </p:sp>
        <p:sp>
          <p:nvSpPr>
            <p:cNvPr id="121888" name="Line 19">
              <a:extLst>
                <a:ext uri="{FF2B5EF4-FFF2-40B4-BE49-F238E27FC236}">
                  <a16:creationId xmlns:a16="http://schemas.microsoft.com/office/drawing/2014/main" id="{015275ED-E5F0-FEA9-E73D-5AD128A85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BE0DB5BD-7DBC-3C83-F870-ED754E2DFF65}"/>
              </a:ext>
            </a:extLst>
          </p:cNvPr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21884" name="Oval 21">
              <a:extLst>
                <a:ext uri="{FF2B5EF4-FFF2-40B4-BE49-F238E27FC236}">
                  <a16:creationId xmlns:a16="http://schemas.microsoft.com/office/drawing/2014/main" id="{21676460-F937-0261-5FB7-FFD446127E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1885" name="Text Box 22">
              <a:extLst>
                <a:ext uri="{FF2B5EF4-FFF2-40B4-BE49-F238E27FC236}">
                  <a16:creationId xmlns:a16="http://schemas.microsoft.com/office/drawing/2014/main" id="{81BC0F4A-8AAF-7D87-FA48-08CE8022F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Vanishing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 point</a:t>
              </a:r>
            </a:p>
          </p:txBody>
        </p:sp>
        <p:sp>
          <p:nvSpPr>
            <p:cNvPr id="121886" name="Line 23">
              <a:extLst>
                <a:ext uri="{FF2B5EF4-FFF2-40B4-BE49-F238E27FC236}">
                  <a16:creationId xmlns:a16="http://schemas.microsoft.com/office/drawing/2014/main" id="{68D8D5B6-5BC6-2156-3B44-B6ED4218B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4440" name="Line 24">
            <a:extLst>
              <a:ext uri="{FF2B5EF4-FFF2-40B4-BE49-F238E27FC236}">
                <a16:creationId xmlns:a16="http://schemas.microsoft.com/office/drawing/2014/main" id="{3A75ADC1-0FD3-9798-4082-D669487F29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1" name="Line 25">
            <a:extLst>
              <a:ext uri="{FF2B5EF4-FFF2-40B4-BE49-F238E27FC236}">
                <a16:creationId xmlns:a16="http://schemas.microsoft.com/office/drawing/2014/main" id="{0CC71017-C06E-AB75-04A6-D88A0226E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2" name="Line 26">
            <a:extLst>
              <a:ext uri="{FF2B5EF4-FFF2-40B4-BE49-F238E27FC236}">
                <a16:creationId xmlns:a16="http://schemas.microsoft.com/office/drawing/2014/main" id="{E5F18745-F769-F4AB-1431-073F3692FC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3" name="Line 27">
            <a:extLst>
              <a:ext uri="{FF2B5EF4-FFF2-40B4-BE49-F238E27FC236}">
                <a16:creationId xmlns:a16="http://schemas.microsoft.com/office/drawing/2014/main" id="{372A1724-0C3C-4C86-B46F-6BEE3FCEF7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4" name="Line 28">
            <a:extLst>
              <a:ext uri="{FF2B5EF4-FFF2-40B4-BE49-F238E27FC236}">
                <a16:creationId xmlns:a16="http://schemas.microsoft.com/office/drawing/2014/main" id="{78F908BC-89B9-CF60-1FE0-3106EEBBDC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5" name="Line 29">
            <a:extLst>
              <a:ext uri="{FF2B5EF4-FFF2-40B4-BE49-F238E27FC236}">
                <a16:creationId xmlns:a16="http://schemas.microsoft.com/office/drawing/2014/main" id="{5439698F-2240-298D-46AF-833E69CA1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4446" name="Line 30">
            <a:extLst>
              <a:ext uri="{FF2B5EF4-FFF2-40B4-BE49-F238E27FC236}">
                <a16:creationId xmlns:a16="http://schemas.microsoft.com/office/drawing/2014/main" id="{69A8A857-3001-EEB3-16A8-87593451D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610DA54A-EBF5-512A-DAFB-3DFEF17F5699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21882" name="Text Box 32">
              <a:extLst>
                <a:ext uri="{FF2B5EF4-FFF2-40B4-BE49-F238E27FC236}">
                  <a16:creationId xmlns:a16="http://schemas.microsoft.com/office/drawing/2014/main" id="{F69FF901-03F9-DFF8-C48D-4E7346620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 Vertical vanishing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 point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(at infinity)</a:t>
              </a:r>
            </a:p>
          </p:txBody>
        </p:sp>
        <p:sp>
          <p:nvSpPr>
            <p:cNvPr id="121883" name="Line 33">
              <a:extLst>
                <a:ext uri="{FF2B5EF4-FFF2-40B4-BE49-F238E27FC236}">
                  <a16:creationId xmlns:a16="http://schemas.microsoft.com/office/drawing/2014/main" id="{9CD335F7-CE8D-F83D-5250-06FFA611D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21881" name="Rectangle 34">
            <a:extLst>
              <a:ext uri="{FF2B5EF4-FFF2-40B4-BE49-F238E27FC236}">
                <a16:creationId xmlns:a16="http://schemas.microsoft.com/office/drawing/2014/main" id="{B855B0C4-D57A-9B55-C4E6-2A663D337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Ctr="1"/>
          <a:lstStyle/>
          <a:p>
            <a:r>
              <a:rPr lang="en-GB" altLang="en-US"/>
              <a:t>Criminisi ’99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4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4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4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Line 2">
            <a:extLst>
              <a:ext uri="{FF2B5EF4-FFF2-40B4-BE49-F238E27FC236}">
                <a16:creationId xmlns:a16="http://schemas.microsoft.com/office/drawing/2014/main" id="{D3141F7C-E5B7-3209-4D55-A2B45DAB8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907" name="Group 3">
            <a:extLst>
              <a:ext uri="{FF2B5EF4-FFF2-40B4-BE49-F238E27FC236}">
                <a16:creationId xmlns:a16="http://schemas.microsoft.com/office/drawing/2014/main" id="{8DE5B67D-F9E7-D08A-BEB0-1D80C2C63B81}"/>
              </a:ext>
            </a:extLst>
          </p:cNvPr>
          <p:cNvGrpSpPr>
            <a:grpSpLocks/>
          </p:cNvGrpSpPr>
          <p:nvPr/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23932" name="Line 4">
              <a:extLst>
                <a:ext uri="{FF2B5EF4-FFF2-40B4-BE49-F238E27FC236}">
                  <a16:creationId xmlns:a16="http://schemas.microsoft.com/office/drawing/2014/main" id="{2F00283B-8C5F-57B5-EF24-09B5552349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3" name="Line 5">
              <a:extLst>
                <a:ext uri="{FF2B5EF4-FFF2-40B4-BE49-F238E27FC236}">
                  <a16:creationId xmlns:a16="http://schemas.microsoft.com/office/drawing/2014/main" id="{50B1F82B-8EF8-B584-1D2E-1CB9EBE44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4" name="Line 6">
              <a:extLst>
                <a:ext uri="{FF2B5EF4-FFF2-40B4-BE49-F238E27FC236}">
                  <a16:creationId xmlns:a16="http://schemas.microsoft.com/office/drawing/2014/main" id="{F6C6AD7D-DC67-7EF0-62B3-D694593468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5" name="Line 7">
              <a:extLst>
                <a:ext uri="{FF2B5EF4-FFF2-40B4-BE49-F238E27FC236}">
                  <a16:creationId xmlns:a16="http://schemas.microsoft.com/office/drawing/2014/main" id="{8DEEB309-D63B-3511-A33E-CD1F7268C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6" name="Line 8">
              <a:extLst>
                <a:ext uri="{FF2B5EF4-FFF2-40B4-BE49-F238E27FC236}">
                  <a16:creationId xmlns:a16="http://schemas.microsoft.com/office/drawing/2014/main" id="{50A177C9-8A06-B3AD-33E9-8EAD711A2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7" name="Line 9">
              <a:extLst>
                <a:ext uri="{FF2B5EF4-FFF2-40B4-BE49-F238E27FC236}">
                  <a16:creationId xmlns:a16="http://schemas.microsoft.com/office/drawing/2014/main" id="{569C02C1-DACF-1F58-96D2-2E43468B28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8" name="Line 10">
              <a:extLst>
                <a:ext uri="{FF2B5EF4-FFF2-40B4-BE49-F238E27FC236}">
                  <a16:creationId xmlns:a16="http://schemas.microsoft.com/office/drawing/2014/main" id="{A48D2925-D62C-CF7B-1C64-62353EEA93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9" name="Line 11">
              <a:extLst>
                <a:ext uri="{FF2B5EF4-FFF2-40B4-BE49-F238E27FC236}">
                  <a16:creationId xmlns:a16="http://schemas.microsoft.com/office/drawing/2014/main" id="{992772BD-28A7-8E67-A8D8-7E8C92B14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0" name="Line 12">
              <a:extLst>
                <a:ext uri="{FF2B5EF4-FFF2-40B4-BE49-F238E27FC236}">
                  <a16:creationId xmlns:a16="http://schemas.microsoft.com/office/drawing/2014/main" id="{ADB301FE-404B-64E1-A3CC-5184C2A67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1" name="Line 13">
              <a:extLst>
                <a:ext uri="{FF2B5EF4-FFF2-40B4-BE49-F238E27FC236}">
                  <a16:creationId xmlns:a16="http://schemas.microsoft.com/office/drawing/2014/main" id="{FBBB9591-E138-4449-090F-E03616910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2" name="Line 14">
              <a:extLst>
                <a:ext uri="{FF2B5EF4-FFF2-40B4-BE49-F238E27FC236}">
                  <a16:creationId xmlns:a16="http://schemas.microsoft.com/office/drawing/2014/main" id="{5F04E36E-C38A-2B16-3C02-24DE0CE60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3" name="Line 15">
              <a:extLst>
                <a:ext uri="{FF2B5EF4-FFF2-40B4-BE49-F238E27FC236}">
                  <a16:creationId xmlns:a16="http://schemas.microsoft.com/office/drawing/2014/main" id="{0F2046DD-BCEC-1CD8-52A6-6891683AE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4" name="Line 16">
              <a:extLst>
                <a:ext uri="{FF2B5EF4-FFF2-40B4-BE49-F238E27FC236}">
                  <a16:creationId xmlns:a16="http://schemas.microsoft.com/office/drawing/2014/main" id="{688931C3-B0FF-0410-F7F0-AFAA8BFFB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08" name="Group 17">
            <a:extLst>
              <a:ext uri="{FF2B5EF4-FFF2-40B4-BE49-F238E27FC236}">
                <a16:creationId xmlns:a16="http://schemas.microsoft.com/office/drawing/2014/main" id="{A8887B35-5CD9-BF3E-04DB-B19CA80BC60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23919" name="Line 18">
              <a:extLst>
                <a:ext uri="{FF2B5EF4-FFF2-40B4-BE49-F238E27FC236}">
                  <a16:creationId xmlns:a16="http://schemas.microsoft.com/office/drawing/2014/main" id="{14D942D0-9476-42AB-46EB-7F25725F4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0" name="Line 19">
              <a:extLst>
                <a:ext uri="{FF2B5EF4-FFF2-40B4-BE49-F238E27FC236}">
                  <a16:creationId xmlns:a16="http://schemas.microsoft.com/office/drawing/2014/main" id="{A9199DED-593C-0504-0A3E-9815E47381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1" name="Line 20">
              <a:extLst>
                <a:ext uri="{FF2B5EF4-FFF2-40B4-BE49-F238E27FC236}">
                  <a16:creationId xmlns:a16="http://schemas.microsoft.com/office/drawing/2014/main" id="{E6443E0B-57B3-B6D4-EBC1-3BE78B8C93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2" name="Line 21">
              <a:extLst>
                <a:ext uri="{FF2B5EF4-FFF2-40B4-BE49-F238E27FC236}">
                  <a16:creationId xmlns:a16="http://schemas.microsoft.com/office/drawing/2014/main" id="{90A2C4D7-E571-FF1A-E211-A8A08AC8E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3" name="Line 22">
              <a:extLst>
                <a:ext uri="{FF2B5EF4-FFF2-40B4-BE49-F238E27FC236}">
                  <a16:creationId xmlns:a16="http://schemas.microsoft.com/office/drawing/2014/main" id="{327BCF7D-536C-F380-CDE2-155EC9939B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4" name="Line 23">
              <a:extLst>
                <a:ext uri="{FF2B5EF4-FFF2-40B4-BE49-F238E27FC236}">
                  <a16:creationId xmlns:a16="http://schemas.microsoft.com/office/drawing/2014/main" id="{3E1B48AF-A8C6-C3A0-CF7E-7524EA060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5" name="Line 24">
              <a:extLst>
                <a:ext uri="{FF2B5EF4-FFF2-40B4-BE49-F238E27FC236}">
                  <a16:creationId xmlns:a16="http://schemas.microsoft.com/office/drawing/2014/main" id="{3184C733-0A06-2870-D631-FCEEE84A6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6" name="Line 25">
              <a:extLst>
                <a:ext uri="{FF2B5EF4-FFF2-40B4-BE49-F238E27FC236}">
                  <a16:creationId xmlns:a16="http://schemas.microsoft.com/office/drawing/2014/main" id="{8F1DF622-EAB3-ED83-7D6F-2A7C106D0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7" name="Line 26">
              <a:extLst>
                <a:ext uri="{FF2B5EF4-FFF2-40B4-BE49-F238E27FC236}">
                  <a16:creationId xmlns:a16="http://schemas.microsoft.com/office/drawing/2014/main" id="{2971AD1C-923F-0823-9465-B85974A681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8" name="Line 27">
              <a:extLst>
                <a:ext uri="{FF2B5EF4-FFF2-40B4-BE49-F238E27FC236}">
                  <a16:creationId xmlns:a16="http://schemas.microsoft.com/office/drawing/2014/main" id="{17EE8334-5B31-EEBC-0789-2B7D7ECA34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9" name="Line 28">
              <a:extLst>
                <a:ext uri="{FF2B5EF4-FFF2-40B4-BE49-F238E27FC236}">
                  <a16:creationId xmlns:a16="http://schemas.microsoft.com/office/drawing/2014/main" id="{EF181EEA-3254-B3AA-71DF-8A43DDC6D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0" name="Line 29">
              <a:extLst>
                <a:ext uri="{FF2B5EF4-FFF2-40B4-BE49-F238E27FC236}">
                  <a16:creationId xmlns:a16="http://schemas.microsoft.com/office/drawing/2014/main" id="{B7D2F03D-30E5-54C2-2D71-F4771C1AE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1" name="Line 30">
              <a:extLst>
                <a:ext uri="{FF2B5EF4-FFF2-40B4-BE49-F238E27FC236}">
                  <a16:creationId xmlns:a16="http://schemas.microsoft.com/office/drawing/2014/main" id="{978434AB-B4FA-39BE-DE52-A11D738E6C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09" name="Rectangle 31">
            <a:extLst>
              <a:ext uri="{FF2B5EF4-FFF2-40B4-BE49-F238E27FC236}">
                <a16:creationId xmlns:a16="http://schemas.microsoft.com/office/drawing/2014/main" id="{4D2211EA-DBDF-1997-39AA-004A17D2FB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Comparing heights</a:t>
            </a:r>
          </a:p>
        </p:txBody>
      </p:sp>
      <p:grpSp>
        <p:nvGrpSpPr>
          <p:cNvPr id="123910" name="Group 32">
            <a:extLst>
              <a:ext uri="{FF2B5EF4-FFF2-40B4-BE49-F238E27FC236}">
                <a16:creationId xmlns:a16="http://schemas.microsoft.com/office/drawing/2014/main" id="{F5B9AC5A-ACD2-56D2-E79D-455211855801}"/>
              </a:ext>
            </a:extLst>
          </p:cNvPr>
          <p:cNvGrpSpPr>
            <a:grpSpLocks/>
          </p:cNvGrpSpPr>
          <p:nvPr/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123917" name="Line 33">
              <a:extLst>
                <a:ext uri="{FF2B5EF4-FFF2-40B4-BE49-F238E27FC236}">
                  <a16:creationId xmlns:a16="http://schemas.microsoft.com/office/drawing/2014/main" id="{76410712-1EFA-EB21-6CBF-615C8F8168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8" name="Line 34">
              <a:extLst>
                <a:ext uri="{FF2B5EF4-FFF2-40B4-BE49-F238E27FC236}">
                  <a16:creationId xmlns:a16="http://schemas.microsoft.com/office/drawing/2014/main" id="{21FEE75C-E94D-1877-70CF-26AACF9FD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911" name="Picture 35" descr="j0078717">
            <a:extLst>
              <a:ext uri="{FF2B5EF4-FFF2-40B4-BE49-F238E27FC236}">
                <a16:creationId xmlns:a16="http://schemas.microsoft.com/office/drawing/2014/main" id="{26CE9188-A571-B32F-E386-5EAC5E70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36" descr="j0078717">
            <a:extLst>
              <a:ext uri="{FF2B5EF4-FFF2-40B4-BE49-F238E27FC236}">
                <a16:creationId xmlns:a16="http://schemas.microsoft.com/office/drawing/2014/main" id="{700EC5BA-BEE7-C82E-97B9-BB6FC2DC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37" descr="j0078717">
            <a:extLst>
              <a:ext uri="{FF2B5EF4-FFF2-40B4-BE49-F238E27FC236}">
                <a16:creationId xmlns:a16="http://schemas.microsoft.com/office/drawing/2014/main" id="{4D8B1E26-E7A9-CE69-351F-E140FF9D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Picture 38" descr="j0078717">
            <a:extLst>
              <a:ext uri="{FF2B5EF4-FFF2-40B4-BE49-F238E27FC236}">
                <a16:creationId xmlns:a16="http://schemas.microsoft.com/office/drawing/2014/main" id="{FAE78B42-B976-1B3B-F6E0-E24B97F9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55" name="Text Box 39">
            <a:extLst>
              <a:ext uri="{FF2B5EF4-FFF2-40B4-BE49-F238E27FC236}">
                <a16:creationId xmlns:a16="http://schemas.microsoft.com/office/drawing/2014/main" id="{D3706A8C-2918-F6DF-79B5-B464BFB6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Vanishing</a:t>
            </a:r>
          </a:p>
          <a:p>
            <a:pPr algn="ctr"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Point</a:t>
            </a:r>
          </a:p>
        </p:txBody>
      </p:sp>
      <p:sp>
        <p:nvSpPr>
          <p:cNvPr id="123916" name="Line 40">
            <a:extLst>
              <a:ext uri="{FF2B5EF4-FFF2-40B4-BE49-F238E27FC236}">
                <a16:creationId xmlns:a16="http://schemas.microsoft.com/office/drawing/2014/main" id="{D710E478-523B-D1B7-F968-4FFE3E373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2">
            <a:extLst>
              <a:ext uri="{FF2B5EF4-FFF2-40B4-BE49-F238E27FC236}">
                <a16:creationId xmlns:a16="http://schemas.microsoft.com/office/drawing/2014/main" id="{3DBCBDEA-FFBF-A49A-1B5C-8DAEE3E1F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5955" name="Group 3">
            <a:extLst>
              <a:ext uri="{FF2B5EF4-FFF2-40B4-BE49-F238E27FC236}">
                <a16:creationId xmlns:a16="http://schemas.microsoft.com/office/drawing/2014/main" id="{7EC4A9F0-7DAC-53CD-76C3-B1C1C11D74B0}"/>
              </a:ext>
            </a:extLst>
          </p:cNvPr>
          <p:cNvGrpSpPr>
            <a:grpSpLocks/>
          </p:cNvGrpSpPr>
          <p:nvPr/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26021" name="Line 4">
              <a:extLst>
                <a:ext uri="{FF2B5EF4-FFF2-40B4-BE49-F238E27FC236}">
                  <a16:creationId xmlns:a16="http://schemas.microsoft.com/office/drawing/2014/main" id="{7EFFED48-9BE0-6134-E18F-4DA1D2EC4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2" name="Line 5">
              <a:extLst>
                <a:ext uri="{FF2B5EF4-FFF2-40B4-BE49-F238E27FC236}">
                  <a16:creationId xmlns:a16="http://schemas.microsoft.com/office/drawing/2014/main" id="{54F7A0D9-C626-2A17-3A55-690D946B3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3" name="Line 6">
              <a:extLst>
                <a:ext uri="{FF2B5EF4-FFF2-40B4-BE49-F238E27FC236}">
                  <a16:creationId xmlns:a16="http://schemas.microsoft.com/office/drawing/2014/main" id="{9962D58B-F1D1-0D6D-9FF1-E3EB03FD8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4" name="Line 7">
              <a:extLst>
                <a:ext uri="{FF2B5EF4-FFF2-40B4-BE49-F238E27FC236}">
                  <a16:creationId xmlns:a16="http://schemas.microsoft.com/office/drawing/2014/main" id="{11D4EAB4-0AE9-9101-7613-7530BE1F0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5" name="Line 8">
              <a:extLst>
                <a:ext uri="{FF2B5EF4-FFF2-40B4-BE49-F238E27FC236}">
                  <a16:creationId xmlns:a16="http://schemas.microsoft.com/office/drawing/2014/main" id="{CB44E9FA-9C43-22E2-A7F6-CEFF20DB9C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6" name="Line 9">
              <a:extLst>
                <a:ext uri="{FF2B5EF4-FFF2-40B4-BE49-F238E27FC236}">
                  <a16:creationId xmlns:a16="http://schemas.microsoft.com/office/drawing/2014/main" id="{6610BA02-FE8B-DCCD-3E67-1196BE286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7" name="Line 10">
              <a:extLst>
                <a:ext uri="{FF2B5EF4-FFF2-40B4-BE49-F238E27FC236}">
                  <a16:creationId xmlns:a16="http://schemas.microsoft.com/office/drawing/2014/main" id="{B6EA58DA-BE11-7A47-399A-CFDD0328BE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8" name="Line 11">
              <a:extLst>
                <a:ext uri="{FF2B5EF4-FFF2-40B4-BE49-F238E27FC236}">
                  <a16:creationId xmlns:a16="http://schemas.microsoft.com/office/drawing/2014/main" id="{DE1A3EF3-11B2-9ED2-2868-6D0988FA0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9" name="Line 12">
              <a:extLst>
                <a:ext uri="{FF2B5EF4-FFF2-40B4-BE49-F238E27FC236}">
                  <a16:creationId xmlns:a16="http://schemas.microsoft.com/office/drawing/2014/main" id="{B2DCA59B-6891-8C03-E2B6-5C068D8AD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30" name="Line 13">
              <a:extLst>
                <a:ext uri="{FF2B5EF4-FFF2-40B4-BE49-F238E27FC236}">
                  <a16:creationId xmlns:a16="http://schemas.microsoft.com/office/drawing/2014/main" id="{D10E36C6-3AD8-FD6C-13B4-CE111736C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31" name="Line 14">
              <a:extLst>
                <a:ext uri="{FF2B5EF4-FFF2-40B4-BE49-F238E27FC236}">
                  <a16:creationId xmlns:a16="http://schemas.microsoft.com/office/drawing/2014/main" id="{338AB06E-AE0B-6347-B479-A8D75B5C5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32" name="Line 15">
              <a:extLst>
                <a:ext uri="{FF2B5EF4-FFF2-40B4-BE49-F238E27FC236}">
                  <a16:creationId xmlns:a16="http://schemas.microsoft.com/office/drawing/2014/main" id="{36CF8D28-ED94-9358-DBB0-EB0BD4FE9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33" name="Line 16">
              <a:extLst>
                <a:ext uri="{FF2B5EF4-FFF2-40B4-BE49-F238E27FC236}">
                  <a16:creationId xmlns:a16="http://schemas.microsoft.com/office/drawing/2014/main" id="{D2A7F0D8-CCF0-E034-F907-98B67F07C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956" name="Group 17">
            <a:extLst>
              <a:ext uri="{FF2B5EF4-FFF2-40B4-BE49-F238E27FC236}">
                <a16:creationId xmlns:a16="http://schemas.microsoft.com/office/drawing/2014/main" id="{747DB6EE-50AC-DE9B-8ACF-A50B8CE5FA0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26008" name="Line 18">
              <a:extLst>
                <a:ext uri="{FF2B5EF4-FFF2-40B4-BE49-F238E27FC236}">
                  <a16:creationId xmlns:a16="http://schemas.microsoft.com/office/drawing/2014/main" id="{9E4B1CF0-BE0E-9430-AC25-F6B37E1C61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09" name="Line 19">
              <a:extLst>
                <a:ext uri="{FF2B5EF4-FFF2-40B4-BE49-F238E27FC236}">
                  <a16:creationId xmlns:a16="http://schemas.microsoft.com/office/drawing/2014/main" id="{A18C63C6-9D81-79F4-0891-D2604FF4D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0" name="Line 20">
              <a:extLst>
                <a:ext uri="{FF2B5EF4-FFF2-40B4-BE49-F238E27FC236}">
                  <a16:creationId xmlns:a16="http://schemas.microsoft.com/office/drawing/2014/main" id="{4824AF39-B231-AA85-E230-5D4EEF8F0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1" name="Line 21">
              <a:extLst>
                <a:ext uri="{FF2B5EF4-FFF2-40B4-BE49-F238E27FC236}">
                  <a16:creationId xmlns:a16="http://schemas.microsoft.com/office/drawing/2014/main" id="{8F8BDF98-6404-338D-63F5-5613CF05E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2" name="Line 22">
              <a:extLst>
                <a:ext uri="{FF2B5EF4-FFF2-40B4-BE49-F238E27FC236}">
                  <a16:creationId xmlns:a16="http://schemas.microsoft.com/office/drawing/2014/main" id="{54263847-EA57-24B5-E08F-E4D55592E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3" name="Line 23">
              <a:extLst>
                <a:ext uri="{FF2B5EF4-FFF2-40B4-BE49-F238E27FC236}">
                  <a16:creationId xmlns:a16="http://schemas.microsoft.com/office/drawing/2014/main" id="{E1C7E742-4968-ACAA-A53A-0643E6200C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4" name="Line 24">
              <a:extLst>
                <a:ext uri="{FF2B5EF4-FFF2-40B4-BE49-F238E27FC236}">
                  <a16:creationId xmlns:a16="http://schemas.microsoft.com/office/drawing/2014/main" id="{12270631-002E-30CC-EBA5-A7EC6DDFC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5" name="Line 25">
              <a:extLst>
                <a:ext uri="{FF2B5EF4-FFF2-40B4-BE49-F238E27FC236}">
                  <a16:creationId xmlns:a16="http://schemas.microsoft.com/office/drawing/2014/main" id="{03591186-615F-DC91-B642-56549C393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6" name="Line 26">
              <a:extLst>
                <a:ext uri="{FF2B5EF4-FFF2-40B4-BE49-F238E27FC236}">
                  <a16:creationId xmlns:a16="http://schemas.microsoft.com/office/drawing/2014/main" id="{09876EDF-A790-CC3C-B281-FAAF25EDF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7" name="Line 27">
              <a:extLst>
                <a:ext uri="{FF2B5EF4-FFF2-40B4-BE49-F238E27FC236}">
                  <a16:creationId xmlns:a16="http://schemas.microsoft.com/office/drawing/2014/main" id="{86A52515-FB4D-28B4-2F1C-249E32AE3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8" name="Line 28">
              <a:extLst>
                <a:ext uri="{FF2B5EF4-FFF2-40B4-BE49-F238E27FC236}">
                  <a16:creationId xmlns:a16="http://schemas.microsoft.com/office/drawing/2014/main" id="{8A158760-89B8-AD2A-53F6-BAA70B535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19" name="Line 29">
              <a:extLst>
                <a:ext uri="{FF2B5EF4-FFF2-40B4-BE49-F238E27FC236}">
                  <a16:creationId xmlns:a16="http://schemas.microsoft.com/office/drawing/2014/main" id="{C4BCD4A6-769B-2BF3-A61C-F798FC3FBA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020" name="Line 30">
              <a:extLst>
                <a:ext uri="{FF2B5EF4-FFF2-40B4-BE49-F238E27FC236}">
                  <a16:creationId xmlns:a16="http://schemas.microsoft.com/office/drawing/2014/main" id="{E51EB727-79F3-803F-3D90-34A590EAC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57" name="Rectangle 31">
            <a:extLst>
              <a:ext uri="{FF2B5EF4-FFF2-40B4-BE49-F238E27FC236}">
                <a16:creationId xmlns:a16="http://schemas.microsoft.com/office/drawing/2014/main" id="{DCD9C9CC-D35C-75DA-B9D8-1AE30F4D49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Measuring height</a:t>
            </a:r>
          </a:p>
        </p:txBody>
      </p:sp>
      <p:sp>
        <p:nvSpPr>
          <p:cNvPr id="358432" name="Line 32">
            <a:extLst>
              <a:ext uri="{FF2B5EF4-FFF2-40B4-BE49-F238E27FC236}">
                <a16:creationId xmlns:a16="http://schemas.microsoft.com/office/drawing/2014/main" id="{DFFB3EB7-D4C3-E629-6C34-5B37B58DDA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5959" name="Group 33">
            <a:extLst>
              <a:ext uri="{FF2B5EF4-FFF2-40B4-BE49-F238E27FC236}">
                <a16:creationId xmlns:a16="http://schemas.microsoft.com/office/drawing/2014/main" id="{0CE086A0-978A-A41A-9B2E-C6F2435CF37C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125978" name="Rectangle 34">
              <a:extLst>
                <a:ext uri="{FF2B5EF4-FFF2-40B4-BE49-F238E27FC236}">
                  <a16:creationId xmlns:a16="http://schemas.microsoft.com/office/drawing/2014/main" id="{DF098B26-A217-F61F-4161-C76824A8A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5979" name="Group 35">
              <a:extLst>
                <a:ext uri="{FF2B5EF4-FFF2-40B4-BE49-F238E27FC236}">
                  <a16:creationId xmlns:a16="http://schemas.microsoft.com/office/drawing/2014/main" id="{DFDEB492-C4FE-46A0-91AB-C5E4644D3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126003" name="Text Box 36">
                <a:extLst>
                  <a:ext uri="{FF2B5EF4-FFF2-40B4-BE49-F238E27FC236}">
                    <a16:creationId xmlns:a16="http://schemas.microsoft.com/office/drawing/2014/main" id="{5BEA388E-3417-A76C-8997-096599E041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26004" name="Text Box 37">
                <a:extLst>
                  <a:ext uri="{FF2B5EF4-FFF2-40B4-BE49-F238E27FC236}">
                    <a16:creationId xmlns:a16="http://schemas.microsoft.com/office/drawing/2014/main" id="{2C4A2101-6B07-E949-3BDD-2159772D6B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26005" name="Text Box 38">
                <a:extLst>
                  <a:ext uri="{FF2B5EF4-FFF2-40B4-BE49-F238E27FC236}">
                    <a16:creationId xmlns:a16="http://schemas.microsoft.com/office/drawing/2014/main" id="{09FF507A-F397-F3D4-2100-E7A6B63C5E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26006" name="Text Box 39">
                <a:extLst>
                  <a:ext uri="{FF2B5EF4-FFF2-40B4-BE49-F238E27FC236}">
                    <a16:creationId xmlns:a16="http://schemas.microsoft.com/office/drawing/2014/main" id="{DEAD725B-8AE0-0A32-1D56-AF9D2AFE8D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26007" name="Text Box 40">
                <a:extLst>
                  <a:ext uri="{FF2B5EF4-FFF2-40B4-BE49-F238E27FC236}">
                    <a16:creationId xmlns:a16="http://schemas.microsoft.com/office/drawing/2014/main" id="{CBFF9A74-31B4-2640-CA40-F042729D7A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125980" name="Group 41">
              <a:extLst>
                <a:ext uri="{FF2B5EF4-FFF2-40B4-BE49-F238E27FC236}">
                  <a16:creationId xmlns:a16="http://schemas.microsoft.com/office/drawing/2014/main" id="{8A8A5B20-AC27-502A-6B93-1BE065CB5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125981" name="Line 42">
                <a:extLst>
                  <a:ext uri="{FF2B5EF4-FFF2-40B4-BE49-F238E27FC236}">
                    <a16:creationId xmlns:a16="http://schemas.microsoft.com/office/drawing/2014/main" id="{B65F790F-5321-1FA1-D6CA-AE3AD79F1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2" name="Line 43">
                <a:extLst>
                  <a:ext uri="{FF2B5EF4-FFF2-40B4-BE49-F238E27FC236}">
                    <a16:creationId xmlns:a16="http://schemas.microsoft.com/office/drawing/2014/main" id="{EC2F0E2B-338B-D1E1-E345-94A1A9035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3" name="Line 44">
                <a:extLst>
                  <a:ext uri="{FF2B5EF4-FFF2-40B4-BE49-F238E27FC236}">
                    <a16:creationId xmlns:a16="http://schemas.microsoft.com/office/drawing/2014/main" id="{F549A8B6-B70E-66A6-2F01-9EFE149E0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4" name="Line 45">
                <a:extLst>
                  <a:ext uri="{FF2B5EF4-FFF2-40B4-BE49-F238E27FC236}">
                    <a16:creationId xmlns:a16="http://schemas.microsoft.com/office/drawing/2014/main" id="{B1C502FB-500F-2960-893B-ECA6403B8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5" name="Line 46">
                <a:extLst>
                  <a:ext uri="{FF2B5EF4-FFF2-40B4-BE49-F238E27FC236}">
                    <a16:creationId xmlns:a16="http://schemas.microsoft.com/office/drawing/2014/main" id="{5D5A0A8F-F045-83C2-05A4-690D06D9A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6" name="Line 47">
                <a:extLst>
                  <a:ext uri="{FF2B5EF4-FFF2-40B4-BE49-F238E27FC236}">
                    <a16:creationId xmlns:a16="http://schemas.microsoft.com/office/drawing/2014/main" id="{77658171-7EEF-6641-80CD-B727FAEBF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7" name="Line 48">
                <a:extLst>
                  <a:ext uri="{FF2B5EF4-FFF2-40B4-BE49-F238E27FC236}">
                    <a16:creationId xmlns:a16="http://schemas.microsoft.com/office/drawing/2014/main" id="{29E2C9BB-44AC-C9B6-6088-DA01D3C36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8" name="Line 49">
                <a:extLst>
                  <a:ext uri="{FF2B5EF4-FFF2-40B4-BE49-F238E27FC236}">
                    <a16:creationId xmlns:a16="http://schemas.microsoft.com/office/drawing/2014/main" id="{3C781131-BDAA-8B06-FAE6-69FF8384F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9" name="Line 50">
                <a:extLst>
                  <a:ext uri="{FF2B5EF4-FFF2-40B4-BE49-F238E27FC236}">
                    <a16:creationId xmlns:a16="http://schemas.microsoft.com/office/drawing/2014/main" id="{F980F4A9-01A0-1CD3-66AC-548851930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0" name="Line 51">
                <a:extLst>
                  <a:ext uri="{FF2B5EF4-FFF2-40B4-BE49-F238E27FC236}">
                    <a16:creationId xmlns:a16="http://schemas.microsoft.com/office/drawing/2014/main" id="{A9ECF763-4BC3-3CC0-10B7-4F8F31C67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1" name="Line 52">
                <a:extLst>
                  <a:ext uri="{FF2B5EF4-FFF2-40B4-BE49-F238E27FC236}">
                    <a16:creationId xmlns:a16="http://schemas.microsoft.com/office/drawing/2014/main" id="{866DDE64-6D87-A939-C919-BC488521E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2" name="Line 53">
                <a:extLst>
                  <a:ext uri="{FF2B5EF4-FFF2-40B4-BE49-F238E27FC236}">
                    <a16:creationId xmlns:a16="http://schemas.microsoft.com/office/drawing/2014/main" id="{EE49098C-46CB-7D67-FB05-A15F6378D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3" name="Line 54">
                <a:extLst>
                  <a:ext uri="{FF2B5EF4-FFF2-40B4-BE49-F238E27FC236}">
                    <a16:creationId xmlns:a16="http://schemas.microsoft.com/office/drawing/2014/main" id="{F0BBC0EC-C59C-8374-94F2-B73DAA518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4" name="Line 55">
                <a:extLst>
                  <a:ext uri="{FF2B5EF4-FFF2-40B4-BE49-F238E27FC236}">
                    <a16:creationId xmlns:a16="http://schemas.microsoft.com/office/drawing/2014/main" id="{A2928E4F-970F-C8EA-C9F8-26C63B323A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5" name="Line 56">
                <a:extLst>
                  <a:ext uri="{FF2B5EF4-FFF2-40B4-BE49-F238E27FC236}">
                    <a16:creationId xmlns:a16="http://schemas.microsoft.com/office/drawing/2014/main" id="{68DC32E7-6C9D-B779-D124-94D9317A5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6" name="Line 57">
                <a:extLst>
                  <a:ext uri="{FF2B5EF4-FFF2-40B4-BE49-F238E27FC236}">
                    <a16:creationId xmlns:a16="http://schemas.microsoft.com/office/drawing/2014/main" id="{48C0E994-71B4-BBD3-FD86-29AE38EAA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7" name="Line 58">
                <a:extLst>
                  <a:ext uri="{FF2B5EF4-FFF2-40B4-BE49-F238E27FC236}">
                    <a16:creationId xmlns:a16="http://schemas.microsoft.com/office/drawing/2014/main" id="{1CBE4B03-1D15-4646-82A5-6763037A3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8" name="Line 59">
                <a:extLst>
                  <a:ext uri="{FF2B5EF4-FFF2-40B4-BE49-F238E27FC236}">
                    <a16:creationId xmlns:a16="http://schemas.microsoft.com/office/drawing/2014/main" id="{03CD03AA-4645-2F92-F933-C2E0700605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9" name="Line 60">
                <a:extLst>
                  <a:ext uri="{FF2B5EF4-FFF2-40B4-BE49-F238E27FC236}">
                    <a16:creationId xmlns:a16="http://schemas.microsoft.com/office/drawing/2014/main" id="{A5503695-10B5-635A-798B-E9F2C229B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0" name="Line 61">
                <a:extLst>
                  <a:ext uri="{FF2B5EF4-FFF2-40B4-BE49-F238E27FC236}">
                    <a16:creationId xmlns:a16="http://schemas.microsoft.com/office/drawing/2014/main" id="{ADA4C52F-3BF7-1ADE-2157-FAA0273D7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1" name="Line 62">
                <a:extLst>
                  <a:ext uri="{FF2B5EF4-FFF2-40B4-BE49-F238E27FC236}">
                    <a16:creationId xmlns:a16="http://schemas.microsoft.com/office/drawing/2014/main" id="{174BEE89-3FC6-C55E-3489-C4AF7F82A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2" name="Line 63">
                <a:extLst>
                  <a:ext uri="{FF2B5EF4-FFF2-40B4-BE49-F238E27FC236}">
                    <a16:creationId xmlns:a16="http://schemas.microsoft.com/office/drawing/2014/main" id="{ADACFF42-79AC-80A3-8BA0-55BBB79DE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58464" name="Line 64">
            <a:extLst>
              <a:ext uri="{FF2B5EF4-FFF2-40B4-BE49-F238E27FC236}">
                <a16:creationId xmlns:a16="http://schemas.microsoft.com/office/drawing/2014/main" id="{693EE6A7-22FA-BA1F-BAA2-0D2DA00BC8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5">
            <a:extLst>
              <a:ext uri="{FF2B5EF4-FFF2-40B4-BE49-F238E27FC236}">
                <a16:creationId xmlns:a16="http://schemas.microsoft.com/office/drawing/2014/main" id="{541A4357-29D5-C8FA-B0E5-94E2545614BC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125976" name="Line 66">
              <a:extLst>
                <a:ext uri="{FF2B5EF4-FFF2-40B4-BE49-F238E27FC236}">
                  <a16:creationId xmlns:a16="http://schemas.microsoft.com/office/drawing/2014/main" id="{795E72FC-D520-97BC-4A21-7E45C73F9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7" name="Text Box 67">
              <a:extLst>
                <a:ext uri="{FF2B5EF4-FFF2-40B4-BE49-F238E27FC236}">
                  <a16:creationId xmlns:a16="http://schemas.microsoft.com/office/drawing/2014/main" id="{49062622-D845-07DF-ABD9-98CC535AD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5.4</a:t>
              </a:r>
            </a:p>
          </p:txBody>
        </p:sp>
      </p:grpSp>
      <p:grpSp>
        <p:nvGrpSpPr>
          <p:cNvPr id="8" name="Group 68">
            <a:extLst>
              <a:ext uri="{FF2B5EF4-FFF2-40B4-BE49-F238E27FC236}">
                <a16:creationId xmlns:a16="http://schemas.microsoft.com/office/drawing/2014/main" id="{3BE98578-C6FE-08E9-A020-7DD4E9866599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125972" name="Line 69">
              <a:extLst>
                <a:ext uri="{FF2B5EF4-FFF2-40B4-BE49-F238E27FC236}">
                  <a16:creationId xmlns:a16="http://schemas.microsoft.com/office/drawing/2014/main" id="{E885BB17-9D25-1349-C017-0C94B2939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3" name="Line 70">
              <a:extLst>
                <a:ext uri="{FF2B5EF4-FFF2-40B4-BE49-F238E27FC236}">
                  <a16:creationId xmlns:a16="http://schemas.microsoft.com/office/drawing/2014/main" id="{3824593D-B98A-E310-3D43-AE676D12A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4" name="Line 71">
              <a:extLst>
                <a:ext uri="{FF2B5EF4-FFF2-40B4-BE49-F238E27FC236}">
                  <a16:creationId xmlns:a16="http://schemas.microsoft.com/office/drawing/2014/main" id="{40D1517E-689D-C45F-84B5-186083183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5" name="Text Box 72">
              <a:extLst>
                <a:ext uri="{FF2B5EF4-FFF2-40B4-BE49-F238E27FC236}">
                  <a16:creationId xmlns:a16="http://schemas.microsoft.com/office/drawing/2014/main" id="{2994B918-51E4-43DF-FF46-BE2EDC98C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>
            <a:extLst>
              <a:ext uri="{FF2B5EF4-FFF2-40B4-BE49-F238E27FC236}">
                <a16:creationId xmlns:a16="http://schemas.microsoft.com/office/drawing/2014/main" id="{C6C6D276-967B-B1EC-6262-5D95EAD5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4" name="Picture 74" descr="j0078717">
            <a:extLst>
              <a:ext uri="{FF2B5EF4-FFF2-40B4-BE49-F238E27FC236}">
                <a16:creationId xmlns:a16="http://schemas.microsoft.com/office/drawing/2014/main" id="{708636BE-1000-E926-D09F-38A8E7DD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5">
            <a:extLst>
              <a:ext uri="{FF2B5EF4-FFF2-40B4-BE49-F238E27FC236}">
                <a16:creationId xmlns:a16="http://schemas.microsoft.com/office/drawing/2014/main" id="{584AE6CE-BFF0-D198-13A5-64BD8A655670}"/>
              </a:ext>
            </a:extLst>
          </p:cNvPr>
          <p:cNvGrpSpPr>
            <a:grpSpLocks/>
          </p:cNvGrpSpPr>
          <p:nvPr/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25966" name="Group 76">
              <a:extLst>
                <a:ext uri="{FF2B5EF4-FFF2-40B4-BE49-F238E27FC236}">
                  <a16:creationId xmlns:a16="http://schemas.microsoft.com/office/drawing/2014/main" id="{C662E6E1-95E6-FA35-9A59-E41C294B4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125970" name="Line 77">
                <a:extLst>
                  <a:ext uri="{FF2B5EF4-FFF2-40B4-BE49-F238E27FC236}">
                    <a16:creationId xmlns:a16="http://schemas.microsoft.com/office/drawing/2014/main" id="{A84CB331-31DC-B6DA-A272-924342B4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1" name="Text Box 78">
                <a:extLst>
                  <a:ext uri="{FF2B5EF4-FFF2-40B4-BE49-F238E27FC236}">
                    <a16:creationId xmlns:a16="http://schemas.microsoft.com/office/drawing/2014/main" id="{8CA54E88-043E-8B9C-2D3B-8B395B2AA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3.3</a:t>
                </a:r>
              </a:p>
            </p:txBody>
          </p:sp>
        </p:grpSp>
        <p:grpSp>
          <p:nvGrpSpPr>
            <p:cNvPr id="125967" name="Group 79">
              <a:extLst>
                <a:ext uri="{FF2B5EF4-FFF2-40B4-BE49-F238E27FC236}">
                  <a16:creationId xmlns:a16="http://schemas.microsoft.com/office/drawing/2014/main" id="{F16EA29A-07E1-112B-3C08-B3456D471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125968" name="Text Box 80">
                <a:extLst>
                  <a:ext uri="{FF2B5EF4-FFF2-40B4-BE49-F238E27FC236}">
                    <a16:creationId xmlns:a16="http://schemas.microsoft.com/office/drawing/2014/main" id="{A067111B-3D0F-9F68-EAAC-B90AD251D4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125969" name="Line 81">
                <a:extLst>
                  <a:ext uri="{FF2B5EF4-FFF2-40B4-BE49-F238E27FC236}">
                    <a16:creationId xmlns:a16="http://schemas.microsoft.com/office/drawing/2014/main" id="{98B9F602-81D6-4C31-35E7-7EDB238F5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>
            <a:extLst>
              <a:ext uri="{FF2B5EF4-FFF2-40B4-BE49-F238E27FC236}">
                <a16:creationId xmlns:a16="http://schemas.microsoft.com/office/drawing/2014/main" id="{DAE6B5E9-FA19-6D3F-892C-D093D52BD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Line 3">
            <a:extLst>
              <a:ext uri="{FF2B5EF4-FFF2-40B4-BE49-F238E27FC236}">
                <a16:creationId xmlns:a16="http://schemas.microsoft.com/office/drawing/2014/main" id="{07954A6A-6695-5EB4-E019-DF638FE02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8004" name="Group 4">
            <a:extLst>
              <a:ext uri="{FF2B5EF4-FFF2-40B4-BE49-F238E27FC236}">
                <a16:creationId xmlns:a16="http://schemas.microsoft.com/office/drawing/2014/main" id="{E9323196-BCA9-45D3-C637-4BEBBF579DF0}"/>
              </a:ext>
            </a:extLst>
          </p:cNvPr>
          <p:cNvGrpSpPr>
            <a:grpSpLocks/>
          </p:cNvGrpSpPr>
          <p:nvPr/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28057" name="Line 5">
              <a:extLst>
                <a:ext uri="{FF2B5EF4-FFF2-40B4-BE49-F238E27FC236}">
                  <a16:creationId xmlns:a16="http://schemas.microsoft.com/office/drawing/2014/main" id="{AD1BA55E-4790-CBA3-5E33-CC9F033C5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8" name="Line 6">
              <a:extLst>
                <a:ext uri="{FF2B5EF4-FFF2-40B4-BE49-F238E27FC236}">
                  <a16:creationId xmlns:a16="http://schemas.microsoft.com/office/drawing/2014/main" id="{EFCEC77B-77FE-B0DA-B6FF-C1B90BB37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9" name="Line 7">
              <a:extLst>
                <a:ext uri="{FF2B5EF4-FFF2-40B4-BE49-F238E27FC236}">
                  <a16:creationId xmlns:a16="http://schemas.microsoft.com/office/drawing/2014/main" id="{E9F761C0-8D02-53DD-6CDF-D845F8F5C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0" name="Line 8">
              <a:extLst>
                <a:ext uri="{FF2B5EF4-FFF2-40B4-BE49-F238E27FC236}">
                  <a16:creationId xmlns:a16="http://schemas.microsoft.com/office/drawing/2014/main" id="{84674FD5-406E-D4C6-8D73-9F797D6DB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1" name="Line 9">
              <a:extLst>
                <a:ext uri="{FF2B5EF4-FFF2-40B4-BE49-F238E27FC236}">
                  <a16:creationId xmlns:a16="http://schemas.microsoft.com/office/drawing/2014/main" id="{6518C786-22DB-C852-6D58-4E2E63149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2" name="Line 10">
              <a:extLst>
                <a:ext uri="{FF2B5EF4-FFF2-40B4-BE49-F238E27FC236}">
                  <a16:creationId xmlns:a16="http://schemas.microsoft.com/office/drawing/2014/main" id="{9D053F3E-1E0F-B355-EB8F-6D8B1FF46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3" name="Line 11">
              <a:extLst>
                <a:ext uri="{FF2B5EF4-FFF2-40B4-BE49-F238E27FC236}">
                  <a16:creationId xmlns:a16="http://schemas.microsoft.com/office/drawing/2014/main" id="{47B73F62-222B-C9FB-6B88-568CEB3C48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4" name="Line 12">
              <a:extLst>
                <a:ext uri="{FF2B5EF4-FFF2-40B4-BE49-F238E27FC236}">
                  <a16:creationId xmlns:a16="http://schemas.microsoft.com/office/drawing/2014/main" id="{2B3F4D73-9A52-B5E4-3626-0524ABB2A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5" name="Line 13">
              <a:extLst>
                <a:ext uri="{FF2B5EF4-FFF2-40B4-BE49-F238E27FC236}">
                  <a16:creationId xmlns:a16="http://schemas.microsoft.com/office/drawing/2014/main" id="{B33F0160-7493-5D38-69F9-DDC904EB9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6" name="Line 14">
              <a:extLst>
                <a:ext uri="{FF2B5EF4-FFF2-40B4-BE49-F238E27FC236}">
                  <a16:creationId xmlns:a16="http://schemas.microsoft.com/office/drawing/2014/main" id="{D5682794-4F2B-3965-C380-B4066B16C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7" name="Line 15">
              <a:extLst>
                <a:ext uri="{FF2B5EF4-FFF2-40B4-BE49-F238E27FC236}">
                  <a16:creationId xmlns:a16="http://schemas.microsoft.com/office/drawing/2014/main" id="{DA0E9D91-114D-3865-BD5D-87FE164D4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8" name="Line 16">
              <a:extLst>
                <a:ext uri="{FF2B5EF4-FFF2-40B4-BE49-F238E27FC236}">
                  <a16:creationId xmlns:a16="http://schemas.microsoft.com/office/drawing/2014/main" id="{5179FAFF-EAFA-DAA4-1B9F-23103592D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9" name="Line 17">
              <a:extLst>
                <a:ext uri="{FF2B5EF4-FFF2-40B4-BE49-F238E27FC236}">
                  <a16:creationId xmlns:a16="http://schemas.microsoft.com/office/drawing/2014/main" id="{DD695990-2AC1-D623-AF68-7ACBB87674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005" name="Group 18">
            <a:extLst>
              <a:ext uri="{FF2B5EF4-FFF2-40B4-BE49-F238E27FC236}">
                <a16:creationId xmlns:a16="http://schemas.microsoft.com/office/drawing/2014/main" id="{E90D3AB0-B849-A93F-62AC-496969FF7C3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28044" name="Line 19">
              <a:extLst>
                <a:ext uri="{FF2B5EF4-FFF2-40B4-BE49-F238E27FC236}">
                  <a16:creationId xmlns:a16="http://schemas.microsoft.com/office/drawing/2014/main" id="{C8B19A7C-B148-B34F-D6BE-39286E43E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5" name="Line 20">
              <a:extLst>
                <a:ext uri="{FF2B5EF4-FFF2-40B4-BE49-F238E27FC236}">
                  <a16:creationId xmlns:a16="http://schemas.microsoft.com/office/drawing/2014/main" id="{0BE17352-96FF-A49B-EE9D-7DC7E98D49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6" name="Line 21">
              <a:extLst>
                <a:ext uri="{FF2B5EF4-FFF2-40B4-BE49-F238E27FC236}">
                  <a16:creationId xmlns:a16="http://schemas.microsoft.com/office/drawing/2014/main" id="{637D20E1-E40F-FEAF-5878-F2B5ED53E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7" name="Line 22">
              <a:extLst>
                <a:ext uri="{FF2B5EF4-FFF2-40B4-BE49-F238E27FC236}">
                  <a16:creationId xmlns:a16="http://schemas.microsoft.com/office/drawing/2014/main" id="{64D69231-D2F4-479D-37F0-E7E800687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8" name="Line 23">
              <a:extLst>
                <a:ext uri="{FF2B5EF4-FFF2-40B4-BE49-F238E27FC236}">
                  <a16:creationId xmlns:a16="http://schemas.microsoft.com/office/drawing/2014/main" id="{91C32839-F673-A206-977C-C2D53CF767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9" name="Line 24">
              <a:extLst>
                <a:ext uri="{FF2B5EF4-FFF2-40B4-BE49-F238E27FC236}">
                  <a16:creationId xmlns:a16="http://schemas.microsoft.com/office/drawing/2014/main" id="{D36EAADE-0608-01EC-C621-4A5BBBFFB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0" name="Line 25">
              <a:extLst>
                <a:ext uri="{FF2B5EF4-FFF2-40B4-BE49-F238E27FC236}">
                  <a16:creationId xmlns:a16="http://schemas.microsoft.com/office/drawing/2014/main" id="{A408886C-18A7-D48B-B505-AE73032AD8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1" name="Line 26">
              <a:extLst>
                <a:ext uri="{FF2B5EF4-FFF2-40B4-BE49-F238E27FC236}">
                  <a16:creationId xmlns:a16="http://schemas.microsoft.com/office/drawing/2014/main" id="{BC6DCEE7-0532-1AF7-FA95-A89FE6E68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2" name="Line 27">
              <a:extLst>
                <a:ext uri="{FF2B5EF4-FFF2-40B4-BE49-F238E27FC236}">
                  <a16:creationId xmlns:a16="http://schemas.microsoft.com/office/drawing/2014/main" id="{B5C356AB-BEA0-8D80-8538-4E189C9D09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3" name="Line 28">
              <a:extLst>
                <a:ext uri="{FF2B5EF4-FFF2-40B4-BE49-F238E27FC236}">
                  <a16:creationId xmlns:a16="http://schemas.microsoft.com/office/drawing/2014/main" id="{EC17B97B-23F7-3962-2573-A84933581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4" name="Line 29">
              <a:extLst>
                <a:ext uri="{FF2B5EF4-FFF2-40B4-BE49-F238E27FC236}">
                  <a16:creationId xmlns:a16="http://schemas.microsoft.com/office/drawing/2014/main" id="{53226ED3-79FF-F0CF-6DD4-90F349560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5" name="Line 30">
              <a:extLst>
                <a:ext uri="{FF2B5EF4-FFF2-40B4-BE49-F238E27FC236}">
                  <a16:creationId xmlns:a16="http://schemas.microsoft.com/office/drawing/2014/main" id="{4CFF29F3-677A-0631-7666-4A33519E09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6" name="Line 31">
              <a:extLst>
                <a:ext uri="{FF2B5EF4-FFF2-40B4-BE49-F238E27FC236}">
                  <a16:creationId xmlns:a16="http://schemas.microsoft.com/office/drawing/2014/main" id="{54DF81C5-39F8-C157-0450-21383CB262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06" name="Rectangle 32">
            <a:extLst>
              <a:ext uri="{FF2B5EF4-FFF2-40B4-BE49-F238E27FC236}">
                <a16:creationId xmlns:a16="http://schemas.microsoft.com/office/drawing/2014/main" id="{F6340EE3-DBB9-B0EA-AC7A-5AB4F71038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/>
              <a:t>Measuring height</a:t>
            </a:r>
          </a:p>
        </p:txBody>
      </p:sp>
      <p:pic>
        <p:nvPicPr>
          <p:cNvPr id="128007" name="Picture 33" descr="column">
            <a:extLst>
              <a:ext uri="{FF2B5EF4-FFF2-40B4-BE49-F238E27FC236}">
                <a16:creationId xmlns:a16="http://schemas.microsoft.com/office/drawing/2014/main" id="{2827C679-D315-B50F-0DC7-9402E103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8" name="Oval 34">
            <a:extLst>
              <a:ext uri="{FF2B5EF4-FFF2-40B4-BE49-F238E27FC236}">
                <a16:creationId xmlns:a16="http://schemas.microsoft.com/office/drawing/2014/main" id="{3EAC49A8-3EB1-AFED-9FFB-6597157B0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8009" name="Picture 35" descr="Picture1">
            <a:extLst>
              <a:ext uri="{FF2B5EF4-FFF2-40B4-BE49-F238E27FC236}">
                <a16:creationId xmlns:a16="http://schemas.microsoft.com/office/drawing/2014/main" id="{4D411E30-FE4E-3002-1D58-BD4C0708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0" name="Line 36">
            <a:extLst>
              <a:ext uri="{FF2B5EF4-FFF2-40B4-BE49-F238E27FC236}">
                <a16:creationId xmlns:a16="http://schemas.microsoft.com/office/drawing/2014/main" id="{3131CFFD-FF31-E420-5AE2-A931DFD36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8011" name="Text Box 37">
            <a:extLst>
              <a:ext uri="{FF2B5EF4-FFF2-40B4-BE49-F238E27FC236}">
                <a16:creationId xmlns:a16="http://schemas.microsoft.com/office/drawing/2014/main" id="{5C29BEBC-9822-4F94-85A8-847DDA9E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28012" name="Line 38">
            <a:extLst>
              <a:ext uri="{FF2B5EF4-FFF2-40B4-BE49-F238E27FC236}">
                <a16:creationId xmlns:a16="http://schemas.microsoft.com/office/drawing/2014/main" id="{1050D9CC-6445-F0E2-D34B-83167FFF2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8013" name="Text Box 39">
            <a:extLst>
              <a:ext uri="{FF2B5EF4-FFF2-40B4-BE49-F238E27FC236}">
                <a16:creationId xmlns:a16="http://schemas.microsoft.com/office/drawing/2014/main" id="{977F445F-D007-B641-A38F-6400ECEB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28014" name="Line 40">
            <a:extLst>
              <a:ext uri="{FF2B5EF4-FFF2-40B4-BE49-F238E27FC236}">
                <a16:creationId xmlns:a16="http://schemas.microsoft.com/office/drawing/2014/main" id="{D693E684-6C4E-2D0F-058A-AD4C9F4ADE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5" name="Text Box 41">
            <a:extLst>
              <a:ext uri="{FF2B5EF4-FFF2-40B4-BE49-F238E27FC236}">
                <a16:creationId xmlns:a16="http://schemas.microsoft.com/office/drawing/2014/main" id="{62063B38-DB8D-9828-C3AB-735A30CA2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</a:t>
            </a:r>
            <a:r>
              <a:rPr lang="en-US" alt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28016" name="Text Box 42">
            <a:extLst>
              <a:ext uri="{FF2B5EF4-FFF2-40B4-BE49-F238E27FC236}">
                <a16:creationId xmlns:a16="http://schemas.microsoft.com/office/drawing/2014/main" id="{680ABC63-BA44-853B-FA92-875F39A6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r</a:t>
            </a:r>
            <a:endParaRPr lang="en-US" alt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28017" name="Text Box 43">
            <a:extLst>
              <a:ext uri="{FF2B5EF4-FFF2-40B4-BE49-F238E27FC236}">
                <a16:creationId xmlns:a16="http://schemas.microsoft.com/office/drawing/2014/main" id="{279294D6-EABA-2C24-6422-2E1647BF4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</a:t>
            </a:r>
            <a:endParaRPr lang="en-US" alt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44">
            <a:extLst>
              <a:ext uri="{FF2B5EF4-FFF2-40B4-BE49-F238E27FC236}">
                <a16:creationId xmlns:a16="http://schemas.microsoft.com/office/drawing/2014/main" id="{1237BAA5-E1B5-B76F-A3F1-760EA18F0B89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28041" name="Line 45">
              <a:extLst>
                <a:ext uri="{FF2B5EF4-FFF2-40B4-BE49-F238E27FC236}">
                  <a16:creationId xmlns:a16="http://schemas.microsoft.com/office/drawing/2014/main" id="{E0D2289B-F706-973A-4C3F-C0FAA9633B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2" name="Oval 46">
              <a:extLst>
                <a:ext uri="{FF2B5EF4-FFF2-40B4-BE49-F238E27FC236}">
                  <a16:creationId xmlns:a16="http://schemas.microsoft.com/office/drawing/2014/main" id="{9F78CC8A-A594-DEE2-41C6-5C3E4BA4B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8043" name="Text Box 47">
              <a:extLst>
                <a:ext uri="{FF2B5EF4-FFF2-40B4-BE49-F238E27FC236}">
                  <a16:creationId xmlns:a16="http://schemas.microsoft.com/office/drawing/2014/main" id="{BD3C0788-4DF5-F941-9034-518031790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t</a:t>
              </a:r>
              <a:endParaRPr lang="en-US" alt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51">
            <a:extLst>
              <a:ext uri="{FF2B5EF4-FFF2-40B4-BE49-F238E27FC236}">
                <a16:creationId xmlns:a16="http://schemas.microsoft.com/office/drawing/2014/main" id="{D051BA1C-1F03-BC55-CC5E-D441217A7D08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28039" name="Line 52">
              <a:extLst>
                <a:ext uri="{FF2B5EF4-FFF2-40B4-BE49-F238E27FC236}">
                  <a16:creationId xmlns:a16="http://schemas.microsoft.com/office/drawing/2014/main" id="{4D3BF753-9FE3-31C8-AA5B-3AE598DF5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8040" name="Text Box 53">
              <a:extLst>
                <a:ext uri="{FF2B5EF4-FFF2-40B4-BE49-F238E27FC236}">
                  <a16:creationId xmlns:a16="http://schemas.microsoft.com/office/drawing/2014/main" id="{B633B4F9-29A9-4F13-620B-192AA0ED9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28020" name="Oval 54">
            <a:extLst>
              <a:ext uri="{FF2B5EF4-FFF2-40B4-BE49-F238E27FC236}">
                <a16:creationId xmlns:a16="http://schemas.microsoft.com/office/drawing/2014/main" id="{BC658410-8A3E-78A3-54D6-A1A9584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1" name="Text Box 55">
            <a:extLst>
              <a:ext uri="{FF2B5EF4-FFF2-40B4-BE49-F238E27FC236}">
                <a16:creationId xmlns:a16="http://schemas.microsoft.com/office/drawing/2014/main" id="{CAAB6E65-0E47-17FF-C57B-CDE82726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</a:t>
            </a:r>
            <a:r>
              <a:rPr lang="en-US" alt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8022" name="Text Box 56">
            <a:extLst>
              <a:ext uri="{FF2B5EF4-FFF2-40B4-BE49-F238E27FC236}">
                <a16:creationId xmlns:a16="http://schemas.microsoft.com/office/drawing/2014/main" id="{1B660126-3599-DC86-B246-B27DC76D9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</a:t>
            </a:r>
            <a:r>
              <a:rPr lang="en-US" alt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id="{2AE69CD1-B37A-8202-4F54-CA4A1AF090FB}"/>
              </a:ext>
            </a:extLst>
          </p:cNvPr>
          <p:cNvGrpSpPr>
            <a:grpSpLocks/>
          </p:cNvGrpSpPr>
          <p:nvPr/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28035" name="Group 58">
              <a:extLst>
                <a:ext uri="{FF2B5EF4-FFF2-40B4-BE49-F238E27FC236}">
                  <a16:creationId xmlns:a16="http://schemas.microsoft.com/office/drawing/2014/main" id="{56A22FE8-E7E7-B430-9526-1B7BCE093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28037" name="Line 59">
                <a:extLst>
                  <a:ext uri="{FF2B5EF4-FFF2-40B4-BE49-F238E27FC236}">
                    <a16:creationId xmlns:a16="http://schemas.microsoft.com/office/drawing/2014/main" id="{51B3357D-BF3B-AA0F-AF7E-97F2E7377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38" name="Oval 60">
                <a:extLst>
                  <a:ext uri="{FF2B5EF4-FFF2-40B4-BE49-F238E27FC236}">
                    <a16:creationId xmlns:a16="http://schemas.microsoft.com/office/drawing/2014/main" id="{5F712034-7508-C86D-A0BF-FEC9D3F7B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8036" name="Text Box 61">
              <a:extLst>
                <a:ext uri="{FF2B5EF4-FFF2-40B4-BE49-F238E27FC236}">
                  <a16:creationId xmlns:a16="http://schemas.microsoft.com/office/drawing/2014/main" id="{D82B026B-37A5-7DDC-8B69-17A019096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v</a:t>
              </a:r>
              <a:endParaRPr lang="en-US" alt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28024" name="Oval 62">
            <a:extLst>
              <a:ext uri="{FF2B5EF4-FFF2-40B4-BE49-F238E27FC236}">
                <a16:creationId xmlns:a16="http://schemas.microsoft.com/office/drawing/2014/main" id="{050161CD-3B1A-D1D1-CE8E-5338F2D9D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5" name="Oval 63">
            <a:extLst>
              <a:ext uri="{FF2B5EF4-FFF2-40B4-BE49-F238E27FC236}">
                <a16:creationId xmlns:a16="http://schemas.microsoft.com/office/drawing/2014/main" id="{31898816-2463-0C9B-AEAF-74C5BB017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6" name="Text Box 64">
            <a:extLst>
              <a:ext uri="{FF2B5EF4-FFF2-40B4-BE49-F238E27FC236}">
                <a16:creationId xmlns:a16="http://schemas.microsoft.com/office/drawing/2014/main" id="{9ED260AD-D209-BDB5-873F-FF879EDE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</a:t>
            </a:r>
            <a:r>
              <a:rPr lang="en-US" alt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8027" name="Text Box 65">
            <a:extLst>
              <a:ext uri="{FF2B5EF4-FFF2-40B4-BE49-F238E27FC236}">
                <a16:creationId xmlns:a16="http://schemas.microsoft.com/office/drawing/2014/main" id="{5D1F16E4-8034-3368-C4BE-1F5746AA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</a:t>
            </a:r>
            <a:r>
              <a:rPr lang="en-US" alt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28028" name="Oval 66">
            <a:extLst>
              <a:ext uri="{FF2B5EF4-FFF2-40B4-BE49-F238E27FC236}">
                <a16:creationId xmlns:a16="http://schemas.microsoft.com/office/drawing/2014/main" id="{CA0833DB-8187-829B-7CA9-74F5EAC19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9" name="Oval 67">
            <a:extLst>
              <a:ext uri="{FF2B5EF4-FFF2-40B4-BE49-F238E27FC236}">
                <a16:creationId xmlns:a16="http://schemas.microsoft.com/office/drawing/2014/main" id="{AFBB35F2-B24D-0A86-ED2C-BA5DEA587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30" name="Text Box 68">
            <a:extLst>
              <a:ext uri="{FF2B5EF4-FFF2-40B4-BE49-F238E27FC236}">
                <a16:creationId xmlns:a16="http://schemas.microsoft.com/office/drawing/2014/main" id="{26B803E6-2788-879E-2FF1-FB6CF5EBC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472133" name="Picture 69" descr="Edittex">
            <a:extLst>
              <a:ext uri="{FF2B5EF4-FFF2-40B4-BE49-F238E27FC236}">
                <a16:creationId xmlns:a16="http://schemas.microsoft.com/office/drawing/2014/main" id="{72E675C1-A5FE-1BF1-4EBB-A1BE87A4F9D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134" name="Picture 70" descr="Edittex">
            <a:extLst>
              <a:ext uri="{FF2B5EF4-FFF2-40B4-BE49-F238E27FC236}">
                <a16:creationId xmlns:a16="http://schemas.microsoft.com/office/drawing/2014/main" id="{B925428A-AAE9-383D-4FBE-FB376992D99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135" name="Oval 71">
            <a:extLst>
              <a:ext uri="{FF2B5EF4-FFF2-40B4-BE49-F238E27FC236}">
                <a16:creationId xmlns:a16="http://schemas.microsoft.com/office/drawing/2014/main" id="{5086B139-9899-C8E7-55E7-EDA5C5A46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2136" name="Oval 72">
            <a:extLst>
              <a:ext uri="{FF2B5EF4-FFF2-40B4-BE49-F238E27FC236}">
                <a16:creationId xmlns:a16="http://schemas.microsoft.com/office/drawing/2014/main" id="{098E18C4-095C-571D-D4C8-966FE42E9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135" grpId="0" animBg="1"/>
      <p:bldP spid="4721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2">
            <a:extLst>
              <a:ext uri="{FF2B5EF4-FFF2-40B4-BE49-F238E27FC236}">
                <a16:creationId xmlns:a16="http://schemas.microsoft.com/office/drawing/2014/main" id="{D1222E31-B984-5EB5-3509-1C372FBC9A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2133600"/>
          <a:ext cx="32686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580952" imgH="3610479" progId="MSPhotoEd.3">
                  <p:embed/>
                </p:oleObj>
              </mc:Choice>
              <mc:Fallback>
                <p:oleObj name="Photo Editor Photo" r:id="rId3" imgW="2580952" imgH="361047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326866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1" name="Rectangle 3">
            <a:extLst>
              <a:ext uri="{FF2B5EF4-FFF2-40B4-BE49-F238E27FC236}">
                <a16:creationId xmlns:a16="http://schemas.microsoft.com/office/drawing/2014/main" id="{E481FD85-66D0-A577-EC9A-238A2F2E2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Measuring heights of people</a:t>
            </a:r>
          </a:p>
        </p:txBody>
      </p:sp>
      <p:sp>
        <p:nvSpPr>
          <p:cNvPr id="140292" name="Text Box 4">
            <a:extLst>
              <a:ext uri="{FF2B5EF4-FFF2-40B4-BE49-F238E27FC236}">
                <a16:creationId xmlns:a16="http://schemas.microsoft.com/office/drawing/2014/main" id="{2C82AFBF-18F1-E1B5-294E-9EFDE0811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274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800" b="1">
                <a:solidFill>
                  <a:srgbClr val="000000"/>
                </a:solidFill>
                <a:latin typeface="Tahoma" panose="020B0604030504040204" pitchFamily="34" charset="0"/>
              </a:rPr>
              <a:t>Here we go !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55535979-0EBD-C578-4BE7-489D184FFD89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3352800"/>
            <a:ext cx="1643062" cy="3048000"/>
            <a:chOff x="1761" y="2112"/>
            <a:chExt cx="1035" cy="1920"/>
          </a:xfrm>
        </p:grpSpPr>
        <p:sp>
          <p:nvSpPr>
            <p:cNvPr id="140298" name="Line 6">
              <a:extLst>
                <a:ext uri="{FF2B5EF4-FFF2-40B4-BE49-F238E27FC236}">
                  <a16:creationId xmlns:a16="http://schemas.microsoft.com/office/drawing/2014/main" id="{3ED54E73-31D6-E898-B791-753ACA4D8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112"/>
              <a:ext cx="48" cy="19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stealth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9" name="Text Box 7">
              <a:extLst>
                <a:ext uri="{FF2B5EF4-FFF2-40B4-BE49-F238E27FC236}">
                  <a16:creationId xmlns:a16="http://schemas.microsoft.com/office/drawing/2014/main" id="{EB4FE2C4-B485-901B-A55B-5C46012BE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1" y="2709"/>
              <a:ext cx="1035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FF6600"/>
                  </a:solidFill>
                  <a:latin typeface="Tahoma" panose="020B0604030504040204" pitchFamily="34" charset="0"/>
                </a:rPr>
                <a:t>reference</a:t>
              </a: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E81CDA9E-28ED-D6FF-DA7F-6AA988841388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886200"/>
            <a:ext cx="1593850" cy="2286000"/>
            <a:chOff x="269" y="2448"/>
            <a:chExt cx="1004" cy="1440"/>
          </a:xfrm>
        </p:grpSpPr>
        <p:sp>
          <p:nvSpPr>
            <p:cNvPr id="140295" name="Line 9">
              <a:extLst>
                <a:ext uri="{FF2B5EF4-FFF2-40B4-BE49-F238E27FC236}">
                  <a16:creationId xmlns:a16="http://schemas.microsoft.com/office/drawing/2014/main" id="{5C5DDE57-FCB1-9631-757C-868B33367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448"/>
              <a:ext cx="96" cy="14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stealth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6" name="Rectangle 10">
              <a:extLst>
                <a:ext uri="{FF2B5EF4-FFF2-40B4-BE49-F238E27FC236}">
                  <a16:creationId xmlns:a16="http://schemas.microsoft.com/office/drawing/2014/main" id="{3B04CABD-E53B-D719-5829-0BEE7A80A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784"/>
              <a:ext cx="864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297" name="Text Box 11">
              <a:extLst>
                <a:ext uri="{FF2B5EF4-FFF2-40B4-BE49-F238E27FC236}">
                  <a16:creationId xmlns:a16="http://schemas.microsoft.com/office/drawing/2014/main" id="{13D20528-51E8-94DE-ED1D-11635586A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" y="2736"/>
              <a:ext cx="100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CC99"/>
                  </a:solidFill>
                  <a:latin typeface="Tahoma" panose="020B0604030504040204" pitchFamily="34" charset="0"/>
                </a:rPr>
                <a:t>185.3 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BAFB49A3-87BF-2606-FF7E-A1AD06572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altLang="en-US"/>
              <a:t>Assessing geometric accuracy</a:t>
            </a:r>
          </a:p>
        </p:txBody>
      </p:sp>
      <p:pic>
        <p:nvPicPr>
          <p:cNvPr id="477187" name="Picture 3" descr="fra_small_mea">
            <a:extLst>
              <a:ext uri="{FF2B5EF4-FFF2-40B4-BE49-F238E27FC236}">
                <a16:creationId xmlns:a16="http://schemas.microsoft.com/office/drawing/2014/main" id="{DF00E888-AC74-6156-BD8E-A00CB48E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25675"/>
            <a:ext cx="44196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 descr="fra_small_col">
            <a:extLst>
              <a:ext uri="{FF2B5EF4-FFF2-40B4-BE49-F238E27FC236}">
                <a16:creationId xmlns:a16="http://schemas.microsoft.com/office/drawing/2014/main" id="{E6E63B27-E526-CEAD-F2FD-B73AC35C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8063"/>
            <a:ext cx="43434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 Box 5">
            <a:extLst>
              <a:ext uri="{FF2B5EF4-FFF2-40B4-BE49-F238E27FC236}">
                <a16:creationId xmlns:a16="http://schemas.microsoft.com/office/drawing/2014/main" id="{E3E63744-3DEB-487A-B352-4990DDFA1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26075"/>
            <a:ext cx="3317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i="1">
                <a:solidFill>
                  <a:srgbClr val="000000"/>
                </a:solidFill>
              </a:rPr>
              <a:t>Flagellation</a:t>
            </a:r>
            <a:r>
              <a:rPr lang="en-US" altLang="en-US" b="1">
                <a:solidFill>
                  <a:srgbClr val="000000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Piero della Francesca</a:t>
            </a:r>
          </a:p>
        </p:txBody>
      </p:sp>
      <p:sp>
        <p:nvSpPr>
          <p:cNvPr id="477190" name="Text Box 6">
            <a:extLst>
              <a:ext uri="{FF2B5EF4-FFF2-40B4-BE49-F238E27FC236}">
                <a16:creationId xmlns:a16="http://schemas.microsoft.com/office/drawing/2014/main" id="{ABAE1A6E-4D58-AE2B-8E44-05A33E395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7847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Estimated relative heights</a:t>
            </a:r>
          </a:p>
        </p:txBody>
      </p:sp>
      <p:sp>
        <p:nvSpPr>
          <p:cNvPr id="142343" name="Text Box 7">
            <a:extLst>
              <a:ext uri="{FF2B5EF4-FFF2-40B4-BE49-F238E27FC236}">
                <a16:creationId xmlns:a16="http://schemas.microsoft.com/office/drawing/2014/main" id="{4CD0BDC4-2A54-5F21-EB44-4BB55DBA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35075"/>
            <a:ext cx="647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Are the heights of the 2 groups of people 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consistent with each other?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E7C39B05-70D8-6BA2-8A68-2D78AD766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887413"/>
          </a:xfrm>
        </p:spPr>
        <p:txBody>
          <a:bodyPr/>
          <a:lstStyle/>
          <a:p>
            <a:r>
              <a:rPr lang="en-US" altLang="en-US"/>
              <a:t>Assessing geometric accuracy</a:t>
            </a:r>
          </a:p>
        </p:txBody>
      </p:sp>
      <p:pic>
        <p:nvPicPr>
          <p:cNvPr id="144387" name="Picture 3" descr="matverg">
            <a:extLst>
              <a:ext uri="{FF2B5EF4-FFF2-40B4-BE49-F238E27FC236}">
                <a16:creationId xmlns:a16="http://schemas.microsoft.com/office/drawing/2014/main" id="{C4637AA3-072F-0963-B033-16A1E512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66800"/>
            <a:ext cx="32813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4" name="Picture 4" descr="matverg_small_mea">
            <a:extLst>
              <a:ext uri="{FF2B5EF4-FFF2-40B4-BE49-F238E27FC236}">
                <a16:creationId xmlns:a16="http://schemas.microsoft.com/office/drawing/2014/main" id="{4E773FBF-BB15-3F52-1CBF-8CDBF554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066800"/>
            <a:ext cx="33416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5" name="Text Box 5">
            <a:extLst>
              <a:ext uri="{FF2B5EF4-FFF2-40B4-BE49-F238E27FC236}">
                <a16:creationId xmlns:a16="http://schemas.microsoft.com/office/drawing/2014/main" id="{4FA99EDF-2129-6630-6EEF-42EC9A86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960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Estimated relative heights</a:t>
            </a:r>
          </a:p>
        </p:txBody>
      </p:sp>
      <p:sp>
        <p:nvSpPr>
          <p:cNvPr id="144390" name="Text Box 6">
            <a:extLst>
              <a:ext uri="{FF2B5EF4-FFF2-40B4-BE49-F238E27FC236}">
                <a16:creationId xmlns:a16="http://schemas.microsoft.com/office/drawing/2014/main" id="{C1E16717-94A3-9045-2F14-41AC14830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43600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b="1" i="1">
                <a:solidFill>
                  <a:srgbClr val="000000"/>
                </a:solidFill>
              </a:rPr>
              <a:t>The Marriage of the Virgin</a:t>
            </a:r>
            <a:r>
              <a:rPr lang="en-US" altLang="en-US" b="1">
                <a:solidFill>
                  <a:srgbClr val="000000"/>
                </a:solidFill>
              </a:rPr>
              <a:t>, Raphael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CC52ADC2-1AB5-6D54-FCA2-5E30321C3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409575"/>
          </a:xfrm>
        </p:spPr>
        <p:txBody>
          <a:bodyPr/>
          <a:lstStyle/>
          <a:p>
            <a:r>
              <a:rPr lang="en-US" altLang="en-US" sz="3000"/>
              <a:t>Complete 3D reconstruction</a:t>
            </a:r>
            <a:endParaRPr lang="en-GB" altLang="en-US" sz="3000">
              <a:solidFill>
                <a:srgbClr val="CC000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267844D-26CA-5676-F6C9-7E5CAE386503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076700"/>
            <a:ext cx="5329238" cy="2736850"/>
            <a:chOff x="1292" y="731"/>
            <a:chExt cx="3357" cy="1724"/>
          </a:xfrm>
        </p:grpSpPr>
        <p:sp>
          <p:nvSpPr>
            <p:cNvPr id="146450" name="Rectangle 4">
              <a:extLst>
                <a:ext uri="{FF2B5EF4-FFF2-40B4-BE49-F238E27FC236}">
                  <a16:creationId xmlns:a16="http://schemas.microsoft.com/office/drawing/2014/main" id="{4089C0DC-B9D1-26DA-3BD4-F9BFD0FB4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731"/>
              <a:ext cx="3357" cy="172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6451" name="Text Box 5">
              <a:extLst>
                <a:ext uri="{FF2B5EF4-FFF2-40B4-BE49-F238E27FC236}">
                  <a16:creationId xmlns:a16="http://schemas.microsoft.com/office/drawing/2014/main" id="{61BC7D76-1013-7F9A-79CE-8BC01C23E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754"/>
              <a:ext cx="3282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Planar measurements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Height measurements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Automatic vanishing point/line 	computation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Interactive segmentation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Occlusion filling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GB" altLang="en-US" b="1">
                  <a:solidFill>
                    <a:srgbClr val="000000"/>
                  </a:solidFill>
                  <a:latin typeface="Tahoma" panose="020B0604030504040204" pitchFamily="34" charset="0"/>
                </a:rPr>
                <a:t>Object placement in 3D model</a:t>
              </a:r>
            </a:p>
          </p:txBody>
        </p:sp>
      </p:grpSp>
      <p:graphicFrame>
        <p:nvGraphicFramePr>
          <p:cNvPr id="448518" name="Object 6">
            <a:extLst>
              <a:ext uri="{FF2B5EF4-FFF2-40B4-BE49-F238E27FC236}">
                <a16:creationId xmlns:a16="http://schemas.microsoft.com/office/drawing/2014/main" id="{AC42B38D-0F81-B917-9016-690C81B139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1201738"/>
          <a:ext cx="3492500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904762" imgH="5609524" progId="MSPhotoEd.3">
                  <p:embed/>
                </p:oleObj>
              </mc:Choice>
              <mc:Fallback>
                <p:oleObj name="Photo Editor Photo" r:id="rId3" imgW="7904762" imgH="560952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201738"/>
                        <a:ext cx="3492500" cy="247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19" name="Object 7">
            <a:extLst>
              <a:ext uri="{FF2B5EF4-FFF2-40B4-BE49-F238E27FC236}">
                <a16:creationId xmlns:a16="http://schemas.microsoft.com/office/drawing/2014/main" id="{7212843E-C69A-69C7-7F2B-CF191908A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1103313"/>
          <a:ext cx="3492500" cy="275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380952" imgH="4247619" progId="MSPhotoEd.3">
                  <p:embed/>
                </p:oleObj>
              </mc:Choice>
              <mc:Fallback>
                <p:oleObj name="Photo Editor Photo" r:id="rId5" imgW="5380952" imgH="424761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103313"/>
                        <a:ext cx="3492500" cy="275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20" name="Object 8">
            <a:extLst>
              <a:ext uri="{FF2B5EF4-FFF2-40B4-BE49-F238E27FC236}">
                <a16:creationId xmlns:a16="http://schemas.microsoft.com/office/drawing/2014/main" id="{610CCCA6-989C-5204-B4BF-8B1063B7B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1498600"/>
          <a:ext cx="2911475" cy="218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9752381" imgH="7314286" progId="MSPhotoEd.3">
                  <p:embed/>
                </p:oleObj>
              </mc:Choice>
              <mc:Fallback>
                <p:oleObj name="Photo Editor Photo" r:id="rId7" imgW="9752381" imgH="7314286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1498600"/>
                        <a:ext cx="2911475" cy="218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21" name="AutoShape 9">
            <a:extLst>
              <a:ext uri="{FF2B5EF4-FFF2-40B4-BE49-F238E27FC236}">
                <a16:creationId xmlns:a16="http://schemas.microsoft.com/office/drawing/2014/main" id="{5091A758-3543-41F2-A910-135D5889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5084763"/>
            <a:ext cx="468313" cy="533400"/>
          </a:xfrm>
          <a:prstGeom prst="right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5CDEA68F-E43E-302E-8E81-33E71657D8B5}"/>
              </a:ext>
            </a:extLst>
          </p:cNvPr>
          <p:cNvGrpSpPr>
            <a:grpSpLocks/>
          </p:cNvGrpSpPr>
          <p:nvPr/>
        </p:nvGrpSpPr>
        <p:grpSpPr bwMode="auto">
          <a:xfrm>
            <a:off x="0" y="4868863"/>
            <a:ext cx="1439863" cy="900112"/>
            <a:chOff x="0" y="1049"/>
            <a:chExt cx="907" cy="567"/>
          </a:xfrm>
        </p:grpSpPr>
        <p:sp>
          <p:nvSpPr>
            <p:cNvPr id="146448" name="Oval 11">
              <a:extLst>
                <a:ext uri="{FF2B5EF4-FFF2-40B4-BE49-F238E27FC236}">
                  <a16:creationId xmlns:a16="http://schemas.microsoft.com/office/drawing/2014/main" id="{A3FC0207-E8EC-77BA-3329-03B1D8C43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49"/>
              <a:ext cx="907" cy="567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6449" name="Text Box 12">
              <a:extLst>
                <a:ext uri="{FF2B5EF4-FFF2-40B4-BE49-F238E27FC236}">
                  <a16:creationId xmlns:a16="http://schemas.microsoft.com/office/drawing/2014/main" id="{92364D3E-BE66-6CE0-E3CA-8518A2E2A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" y="1075"/>
              <a:ext cx="69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Single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image</a:t>
              </a:r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F920E39F-6C6B-5B39-3F29-7B5092DB4E19}"/>
              </a:ext>
            </a:extLst>
          </p:cNvPr>
          <p:cNvGrpSpPr>
            <a:grpSpLocks/>
          </p:cNvGrpSpPr>
          <p:nvPr/>
        </p:nvGrpSpPr>
        <p:grpSpPr bwMode="auto">
          <a:xfrm>
            <a:off x="7704138" y="4868863"/>
            <a:ext cx="1439862" cy="900112"/>
            <a:chOff x="4853" y="1139"/>
            <a:chExt cx="907" cy="567"/>
          </a:xfrm>
        </p:grpSpPr>
        <p:sp>
          <p:nvSpPr>
            <p:cNvPr id="146446" name="Oval 14">
              <a:extLst>
                <a:ext uri="{FF2B5EF4-FFF2-40B4-BE49-F238E27FC236}">
                  <a16:creationId xmlns:a16="http://schemas.microsoft.com/office/drawing/2014/main" id="{DF7E8B8D-C37B-1AE0-B742-BAC183646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1139"/>
              <a:ext cx="907" cy="567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6447" name="Text Box 15">
              <a:extLst>
                <a:ext uri="{FF2B5EF4-FFF2-40B4-BE49-F238E27FC236}">
                  <a16:creationId xmlns:a16="http://schemas.microsoft.com/office/drawing/2014/main" id="{53382AAA-A662-EA2D-0F30-1457E364A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1139"/>
              <a:ext cx="68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3D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model</a:t>
              </a:r>
            </a:p>
          </p:txBody>
        </p:sp>
      </p:grpSp>
      <p:sp>
        <p:nvSpPr>
          <p:cNvPr id="448528" name="AutoShape 16">
            <a:extLst>
              <a:ext uri="{FF2B5EF4-FFF2-40B4-BE49-F238E27FC236}">
                <a16:creationId xmlns:a16="http://schemas.microsoft.com/office/drawing/2014/main" id="{ABDDF8E9-3392-2090-C18E-48E492B0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5084763"/>
            <a:ext cx="360362" cy="533400"/>
          </a:xfrm>
          <a:prstGeom prst="right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8529" name="AutoShape 17">
            <a:extLst>
              <a:ext uri="{FF2B5EF4-FFF2-40B4-BE49-F238E27FC236}">
                <a16:creationId xmlns:a16="http://schemas.microsoft.com/office/drawing/2014/main" id="{7A48773B-E675-D764-BD8F-2A9A687A7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2255838"/>
            <a:ext cx="287337" cy="533400"/>
          </a:xfrm>
          <a:prstGeom prst="right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8530" name="Rectangle 18">
            <a:extLst>
              <a:ext uri="{FF2B5EF4-FFF2-40B4-BE49-F238E27FC236}">
                <a16:creationId xmlns:a16="http://schemas.microsoft.com/office/drawing/2014/main" id="{790E34FF-C5B1-1A41-958E-CD1437EE8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1535113"/>
            <a:ext cx="1692275" cy="21240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Single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View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algorithms</a:t>
            </a:r>
          </a:p>
        </p:txBody>
      </p:sp>
      <p:sp>
        <p:nvSpPr>
          <p:cNvPr id="448531" name="AutoShape 19">
            <a:extLst>
              <a:ext uri="{FF2B5EF4-FFF2-40B4-BE49-F238E27FC236}">
                <a16:creationId xmlns:a16="http://schemas.microsoft.com/office/drawing/2014/main" id="{1AEC5D65-4664-3189-1423-87026D824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3" y="2255838"/>
            <a:ext cx="287337" cy="533400"/>
          </a:xfrm>
          <a:prstGeom prst="right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21" grpId="0" animBg="1"/>
      <p:bldP spid="448528" grpId="0" animBg="1"/>
      <p:bldP spid="448529" grpId="0" animBg="1"/>
      <p:bldP spid="448530" grpId="0" animBg="1"/>
      <p:bldP spid="4485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B483EED-AE27-ADA2-A80E-B7C951E23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rotations with homographies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2ED8C7AB-E243-DDF3-A1C1-F61D7319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26">
            <a:extLst>
              <a:ext uri="{FF2B5EF4-FFF2-40B4-BE49-F238E27FC236}">
                <a16:creationId xmlns:a16="http://schemas.microsoft.com/office/drawing/2014/main" id="{499BACE5-550C-BD5B-27D9-6888DC37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E02A3506-807A-43D0-B03E-B8982F61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F0A728EB-4ADD-F97D-5D48-A5FC3E90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5469ADD3-4046-9E21-FC2E-AB25B509F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E1EDD5D7-780C-A353-8228-A67A65577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B103860B-4B57-6051-A594-45F0B57419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47688" y="0"/>
            <a:ext cx="82296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dirty="0"/>
              <a:t>A virtual museum @ Microsoft</a:t>
            </a:r>
          </a:p>
        </p:txBody>
      </p:sp>
      <p:sp>
        <p:nvSpPr>
          <p:cNvPr id="531461" name="Text Box 5">
            <a:extLst>
              <a:ext uri="{FF2B5EF4-FFF2-40B4-BE49-F238E27FC236}">
                <a16:creationId xmlns:a16="http://schemas.microsoft.com/office/drawing/2014/main" id="{06ED91AA-AC42-57D5-A8D6-C07C8BE7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76975"/>
            <a:ext cx="8678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A.Criminisi    http://research.microsoft.com/~antcrim/</a:t>
            </a:r>
          </a:p>
        </p:txBody>
      </p:sp>
      <p:sp>
        <p:nvSpPr>
          <p:cNvPr id="531462" name="Text Box 6">
            <a:extLst>
              <a:ext uri="{FF2B5EF4-FFF2-40B4-BE49-F238E27FC236}">
                <a16:creationId xmlns:a16="http://schemas.microsoft.com/office/drawing/2014/main" id="{462C3CE0-A880-A869-CC88-59853CB9B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309813"/>
            <a:ext cx="5116513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Thanks</a:t>
            </a:r>
          </a:p>
        </p:txBody>
      </p:sp>
      <p:pic>
        <p:nvPicPr>
          <p:cNvPr id="3" name="ACriminisi_3DShow">
            <a:hlinkClick r:id="" action="ppaction://media"/>
            <a:extLst>
              <a:ext uri="{FF2B5EF4-FFF2-40B4-BE49-F238E27FC236}">
                <a16:creationId xmlns:a16="http://schemas.microsoft.com/office/drawing/2014/main" id="{FBCBAC38-B9E6-CC2F-6A93-3A36BFCF2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744" y="1383213"/>
            <a:ext cx="6509488" cy="488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3E0ABC7-0485-480C-CB86-C6F2B9963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translation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8F1ADB4-524A-420B-AC91-2DCDCCE42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altLang="en-US"/>
              <a:t>Does it work?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29D8D071-4723-26D8-14B5-A1CA6C4186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9DE300F2-BE88-AEFE-01D7-F6E75ED8E5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5138" y="21256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6">
            <a:extLst>
              <a:ext uri="{FF2B5EF4-FFF2-40B4-BE49-F238E27FC236}">
                <a16:creationId xmlns:a16="http://schemas.microsoft.com/office/drawing/2014/main" id="{886451AA-9656-E532-DCEF-5D8199417C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68500" y="23415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>
            <a:extLst>
              <a:ext uri="{FF2B5EF4-FFF2-40B4-BE49-F238E27FC236}">
                <a16:creationId xmlns:a16="http://schemas.microsoft.com/office/drawing/2014/main" id="{FF689723-34A2-246A-3F77-E776C20E6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>
            <a:extLst>
              <a:ext uri="{FF2B5EF4-FFF2-40B4-BE49-F238E27FC236}">
                <a16:creationId xmlns:a16="http://schemas.microsoft.com/office/drawing/2014/main" id="{BF9D0898-37E8-7F0E-26C3-C5C86A63BA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30337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>
            <a:extLst>
              <a:ext uri="{FF2B5EF4-FFF2-40B4-BE49-F238E27FC236}">
                <a16:creationId xmlns:a16="http://schemas.microsoft.com/office/drawing/2014/main" id="{1D439C7A-2072-A944-C543-78C7DA066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0">
            <a:extLst>
              <a:ext uri="{FF2B5EF4-FFF2-40B4-BE49-F238E27FC236}">
                <a16:creationId xmlns:a16="http://schemas.microsoft.com/office/drawing/2014/main" id="{A1479AC0-A3AF-4550-6B85-54F228EBC6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205B49B3-0A52-8332-B651-6B0ADAB84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67D0363E-ECF7-1C22-B178-32FD572C49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30003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13">
            <a:extLst>
              <a:ext uri="{FF2B5EF4-FFF2-40B4-BE49-F238E27FC236}">
                <a16:creationId xmlns:a16="http://schemas.microsoft.com/office/drawing/2014/main" id="{1FDE9F06-9B46-1FC9-BE01-BB8E4EC1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2" name="Line 14">
            <a:extLst>
              <a:ext uri="{FF2B5EF4-FFF2-40B4-BE49-F238E27FC236}">
                <a16:creationId xmlns:a16="http://schemas.microsoft.com/office/drawing/2014/main" id="{36C06F48-D2B3-DEF2-3386-AAD086E92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15">
            <a:extLst>
              <a:ext uri="{FF2B5EF4-FFF2-40B4-BE49-F238E27FC236}">
                <a16:creationId xmlns:a16="http://schemas.microsoft.com/office/drawing/2014/main" id="{EB3868B1-7C1F-FDB0-63A2-768AB223A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5138" y="41068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16">
            <a:extLst>
              <a:ext uri="{FF2B5EF4-FFF2-40B4-BE49-F238E27FC236}">
                <a16:creationId xmlns:a16="http://schemas.microsoft.com/office/drawing/2014/main" id="{595C8176-7C8D-C6DD-7E94-81EF0A7D79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68500" y="43227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17">
            <a:extLst>
              <a:ext uri="{FF2B5EF4-FFF2-40B4-BE49-F238E27FC236}">
                <a16:creationId xmlns:a16="http://schemas.microsoft.com/office/drawing/2014/main" id="{197574AF-1721-8B38-176B-5BF0290D5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Line 18">
            <a:extLst>
              <a:ext uri="{FF2B5EF4-FFF2-40B4-BE49-F238E27FC236}">
                <a16:creationId xmlns:a16="http://schemas.microsoft.com/office/drawing/2014/main" id="{2C766720-6951-578D-9953-9A727AED2C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50149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Line 19">
            <a:extLst>
              <a:ext uri="{FF2B5EF4-FFF2-40B4-BE49-F238E27FC236}">
                <a16:creationId xmlns:a16="http://schemas.microsoft.com/office/drawing/2014/main" id="{62209A40-B299-06B4-C275-610FA2493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20">
            <a:extLst>
              <a:ext uri="{FF2B5EF4-FFF2-40B4-BE49-F238E27FC236}">
                <a16:creationId xmlns:a16="http://schemas.microsoft.com/office/drawing/2014/main" id="{C79345D9-680E-68CE-D8E5-B3489C9074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21">
            <a:extLst>
              <a:ext uri="{FF2B5EF4-FFF2-40B4-BE49-F238E27FC236}">
                <a16:creationId xmlns:a16="http://schemas.microsoft.com/office/drawing/2014/main" id="{4DCD17B4-8C5E-63D1-D892-10071D721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Line 22">
            <a:extLst>
              <a:ext uri="{FF2B5EF4-FFF2-40B4-BE49-F238E27FC236}">
                <a16:creationId xmlns:a16="http://schemas.microsoft.com/office/drawing/2014/main" id="{CE0EB487-1D5C-5A4E-63EA-861400700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49815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Oval 23">
            <a:extLst>
              <a:ext uri="{FF2B5EF4-FFF2-40B4-BE49-F238E27FC236}">
                <a16:creationId xmlns:a16="http://schemas.microsoft.com/office/drawing/2014/main" id="{EFA16A01-F771-B481-4D9F-DE93EFBD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72" name="Freeform 24">
            <a:extLst>
              <a:ext uri="{FF2B5EF4-FFF2-40B4-BE49-F238E27FC236}">
                <a16:creationId xmlns:a16="http://schemas.microsoft.com/office/drawing/2014/main" id="{E79322D4-F39F-A7F8-2259-1FA4074D7024}"/>
              </a:ext>
            </a:extLst>
          </p:cNvPr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2147483646 w 944"/>
              <a:gd name="T1" fmla="*/ 0 h 3544"/>
              <a:gd name="T2" fmla="*/ 2147483646 w 944"/>
              <a:gd name="T3" fmla="*/ 2147483646 h 3544"/>
              <a:gd name="T4" fmla="*/ 2147483646 w 944"/>
              <a:gd name="T5" fmla="*/ 2147483646 h 3544"/>
              <a:gd name="T6" fmla="*/ 2147483646 w 944"/>
              <a:gd name="T7" fmla="*/ 2147483646 h 3544"/>
              <a:gd name="T8" fmla="*/ 2147483646 w 944"/>
              <a:gd name="T9" fmla="*/ 2147483646 h 3544"/>
              <a:gd name="T10" fmla="*/ 2147483646 w 944"/>
              <a:gd name="T11" fmla="*/ 2147483646 h 3544"/>
              <a:gd name="T12" fmla="*/ 2147483646 w 944"/>
              <a:gd name="T13" fmla="*/ 2147483646 h 3544"/>
              <a:gd name="T14" fmla="*/ 2147483646 w 944"/>
              <a:gd name="T15" fmla="*/ 2147483646 h 3544"/>
              <a:gd name="T16" fmla="*/ 2147483646 w 944"/>
              <a:gd name="T17" fmla="*/ 2147483646 h 3544"/>
              <a:gd name="T18" fmla="*/ 2147483646 w 944"/>
              <a:gd name="T19" fmla="*/ 2147483646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C53DF0B2-FFAA-8A18-2947-EAD4E532D4D3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27686" name="Line 26">
              <a:extLst>
                <a:ext uri="{FF2B5EF4-FFF2-40B4-BE49-F238E27FC236}">
                  <a16:creationId xmlns:a16="http://schemas.microsoft.com/office/drawing/2014/main" id="{ABAF9F87-2352-8B3C-87DC-F9FB79CBDA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7" name="Text Box 27">
              <a:extLst>
                <a:ext uri="{FF2B5EF4-FFF2-40B4-BE49-F238E27FC236}">
                  <a16:creationId xmlns:a16="http://schemas.microsoft.com/office/drawing/2014/main" id="{ABA160ED-4444-49F2-163D-47C9E6E35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synthetic PP</a:t>
              </a:r>
            </a:p>
          </p:txBody>
        </p: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19EEC759-D0F7-0387-AE29-168A3BC4C18D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27682" name="Line 29">
              <a:extLst>
                <a:ext uri="{FF2B5EF4-FFF2-40B4-BE49-F238E27FC236}">
                  <a16:creationId xmlns:a16="http://schemas.microsoft.com/office/drawing/2014/main" id="{9ADDF95F-1054-BECB-566A-326F6F0C1E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30">
              <a:extLst>
                <a:ext uri="{FF2B5EF4-FFF2-40B4-BE49-F238E27FC236}">
                  <a16:creationId xmlns:a16="http://schemas.microsoft.com/office/drawing/2014/main" id="{88840AB8-CE6A-9008-B289-C131C270D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Text Box 31">
              <a:extLst>
                <a:ext uri="{FF2B5EF4-FFF2-40B4-BE49-F238E27FC236}">
                  <a16:creationId xmlns:a16="http://schemas.microsoft.com/office/drawing/2014/main" id="{62DC24C1-A277-545A-E307-017BD9624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PP1</a:t>
              </a:r>
            </a:p>
          </p:txBody>
        </p:sp>
        <p:sp>
          <p:nvSpPr>
            <p:cNvPr id="27685" name="Text Box 32">
              <a:extLst>
                <a:ext uri="{FF2B5EF4-FFF2-40B4-BE49-F238E27FC236}">
                  <a16:creationId xmlns:a16="http://schemas.microsoft.com/office/drawing/2014/main" id="{E5E1A77D-D9C3-F99B-0ABB-F9818F43E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PP2</a:t>
              </a:r>
            </a:p>
          </p:txBody>
        </p:sp>
      </p:grpSp>
      <p:grpSp>
        <p:nvGrpSpPr>
          <p:cNvPr id="4" name="Group 33">
            <a:extLst>
              <a:ext uri="{FF2B5EF4-FFF2-40B4-BE49-F238E27FC236}">
                <a16:creationId xmlns:a16="http://schemas.microsoft.com/office/drawing/2014/main" id="{9834D63B-7085-86FC-4D75-18B29256D44D}"/>
              </a:ext>
            </a:extLst>
          </p:cNvPr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27679" name="Oval 34">
              <a:extLst>
                <a:ext uri="{FF2B5EF4-FFF2-40B4-BE49-F238E27FC236}">
                  <a16:creationId xmlns:a16="http://schemas.microsoft.com/office/drawing/2014/main" id="{13D2A6F9-DD12-E6E4-D7CD-A8EF98390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680" name="Oval 35">
              <a:extLst>
                <a:ext uri="{FF2B5EF4-FFF2-40B4-BE49-F238E27FC236}">
                  <a16:creationId xmlns:a16="http://schemas.microsoft.com/office/drawing/2014/main" id="{7D2FB770-1A0A-A54E-7DF7-60CB33457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681" name="Oval 36">
              <a:extLst>
                <a:ext uri="{FF2B5EF4-FFF2-40B4-BE49-F238E27FC236}">
                  <a16:creationId xmlns:a16="http://schemas.microsoft.com/office/drawing/2014/main" id="{0B7B1609-B13F-51B3-8201-2E1FD3B3F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462E8668-EF35-2EAA-6BB8-47BF7F923CB4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27677" name="Oval 38">
              <a:extLst>
                <a:ext uri="{FF2B5EF4-FFF2-40B4-BE49-F238E27FC236}">
                  <a16:creationId xmlns:a16="http://schemas.microsoft.com/office/drawing/2014/main" id="{1A9360A6-E95A-B96C-264B-0DC503330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678" name="Oval 39">
              <a:extLst>
                <a:ext uri="{FF2B5EF4-FFF2-40B4-BE49-F238E27FC236}">
                  <a16:creationId xmlns:a16="http://schemas.microsoft.com/office/drawing/2014/main" id="{885E0F7E-3D9A-5A56-6A91-ACAA53D70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5D2A627-935C-3B3E-E2BF-52EB9F3CC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Yes, with planar scene (or far away)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79E95AC-716A-EAA2-6A0E-CBD54B96D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altLang="en-US"/>
              <a:t>PP3 is a projection plane of both centers of projection, so we are OK!</a:t>
            </a:r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8E7E27D5-9E63-677B-0FDF-40B711FFE754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486901" imgH="3696216" progId="MSPhotoEd.3">
                  <p:embed/>
                </p:oleObj>
              </mc:Choice>
              <mc:Fallback>
                <p:oleObj name="Photo Editor Photo" r:id="rId3" imgW="4486901" imgH="369621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5">
            <a:extLst>
              <a:ext uri="{FF2B5EF4-FFF2-40B4-BE49-F238E27FC236}">
                <a16:creationId xmlns:a16="http://schemas.microsoft.com/office/drawing/2014/main" id="{CA9D69E6-ABFD-F661-82BE-52783419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PP1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CF2A75DF-87CF-D3A5-4063-E282C8A0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PP3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D0E802AF-0D36-0C82-6C2A-FD7F12FC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2E7F8720-1ACE-0A97-95E9-8B4FB5417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So, what can we do here?</a:t>
            </a:r>
          </a:p>
        </p:txBody>
      </p:sp>
      <p:pic>
        <p:nvPicPr>
          <p:cNvPr id="31747" name="Picture 4" descr="162_6244">
            <a:extLst>
              <a:ext uri="{FF2B5EF4-FFF2-40B4-BE49-F238E27FC236}">
                <a16:creationId xmlns:a16="http://schemas.microsoft.com/office/drawing/2014/main" id="{3CF98486-B221-17AE-A395-D9ADDA6F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388461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1" name="Rectangle 5">
            <a:extLst>
              <a:ext uri="{FF2B5EF4-FFF2-40B4-BE49-F238E27FC236}">
                <a16:creationId xmlns:a16="http://schemas.microsoft.com/office/drawing/2014/main" id="{6C222BA5-CCD6-F806-A47D-C15E4B72C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3657600" cy="52578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Model the scene as a set of planes!</a:t>
            </a:r>
          </a:p>
          <a:p>
            <a:endParaRPr lang="en-US" altLang="en-US"/>
          </a:p>
          <a:p>
            <a:r>
              <a:rPr lang="en-US" altLang="en-US"/>
              <a:t>Now, just need to find the orientations of these planes.</a:t>
            </a:r>
          </a:p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Automatic Photo Pop-up</a:t>
            </a:r>
          </a:p>
        </p:txBody>
      </p:sp>
      <p:pic>
        <p:nvPicPr>
          <p:cNvPr id="628740" name="fast_wm9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33538"/>
            <a:ext cx="80010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9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82" fill="hold"/>
                                        <p:tgtEl>
                                          <p:spTgt spid="6287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87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8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87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74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5CD5023-E338-A86D-D1BA-672E035B6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Some preliminaries: projective geometry</a:t>
            </a:r>
          </a:p>
        </p:txBody>
      </p:sp>
      <p:pic>
        <p:nvPicPr>
          <p:cNvPr id="33795" name="Picture 5" descr="Ames-twins">
            <a:extLst>
              <a:ext uri="{FF2B5EF4-FFF2-40B4-BE49-F238E27FC236}">
                <a16:creationId xmlns:a16="http://schemas.microsoft.com/office/drawing/2014/main" id="{1969CA29-A6D2-6512-852F-2F3B2E86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8006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>
            <a:extLst>
              <a:ext uri="{FF2B5EF4-FFF2-40B4-BE49-F238E27FC236}">
                <a16:creationId xmlns:a16="http://schemas.microsoft.com/office/drawing/2014/main" id="{96558A72-B1EF-E405-6455-96D825538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64163"/>
            <a:ext cx="4738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>
                <a:hlinkClick r:id="rId4"/>
              </a:rPr>
              <a:t>Ames Room</a:t>
            </a:r>
            <a:endParaRPr lang="en-US" altLang="en-US" sz="12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z) \rightarrow (-d\frac{x}{z},~{-d\frac{y}{z}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4.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 Unicode MS"/>
        <a:ea typeface=""/>
        <a:cs typeface="Arial"/>
      </a:majorFont>
      <a:minorFont>
        <a:latin typeface="Arial Unicode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23671</TotalTime>
  <Words>1194</Words>
  <Application>Microsoft Office PowerPoint</Application>
  <PresentationFormat>On-screen Show (4:3)</PresentationFormat>
  <Paragraphs>300</Paragraphs>
  <Slides>40</Slides>
  <Notes>40</Notes>
  <HiddenSlides>1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Arial Unicode MS</vt:lpstr>
      <vt:lpstr>Comic Sans MS</vt:lpstr>
      <vt:lpstr>Symbol</vt:lpstr>
      <vt:lpstr>Tahoma</vt:lpstr>
      <vt:lpstr>Times New Roman</vt:lpstr>
      <vt:lpstr>Wingdings</vt:lpstr>
      <vt:lpstr>mosaic</vt:lpstr>
      <vt:lpstr>Stream</vt:lpstr>
      <vt:lpstr>Photo Editor Photo</vt:lpstr>
      <vt:lpstr>Equation</vt:lpstr>
      <vt:lpstr>3D Modeling for a Single View</vt:lpstr>
      <vt:lpstr>Breaking out of 2D</vt:lpstr>
      <vt:lpstr>on to 3D…</vt:lpstr>
      <vt:lpstr>Camera rotations with homographies</vt:lpstr>
      <vt:lpstr>Camera translation</vt:lpstr>
      <vt:lpstr>Yes, with planar scene (or far away)</vt:lpstr>
      <vt:lpstr>So, what can we do here?</vt:lpstr>
      <vt:lpstr>Automatic Photo Pop-up</vt:lpstr>
      <vt:lpstr>Some preliminaries: projective geometry</vt:lpstr>
      <vt:lpstr>Silly Euclid!</vt:lpstr>
      <vt:lpstr>The projective plane</vt:lpstr>
      <vt:lpstr>Projective lines</vt:lpstr>
      <vt:lpstr>Point and line duality</vt:lpstr>
      <vt:lpstr>Ideal points and lines</vt:lpstr>
      <vt:lpstr>Vanishing points</vt:lpstr>
      <vt:lpstr>Vanishing points (2D)</vt:lpstr>
      <vt:lpstr>Computing vanishing points</vt:lpstr>
      <vt:lpstr>Vanishing points</vt:lpstr>
      <vt:lpstr>Vanishing lines</vt:lpstr>
      <vt:lpstr>Vanishing lines</vt:lpstr>
      <vt:lpstr>Computing vanishing lines</vt:lpstr>
      <vt:lpstr>PowerPoint Presentation</vt:lpstr>
      <vt:lpstr>Fun with vanishing points</vt:lpstr>
      <vt:lpstr>3D from single image </vt:lpstr>
      <vt:lpstr>Finding world coordinates (X,Y,Z)</vt:lpstr>
      <vt:lpstr>Measurements on planes</vt:lpstr>
      <vt:lpstr>Unwarp ground plane</vt:lpstr>
      <vt:lpstr>Finding world coordinates (X,Y,Z)</vt:lpstr>
      <vt:lpstr>Comparing heights</vt:lpstr>
      <vt:lpstr>Perspective cues</vt:lpstr>
      <vt:lpstr>Perspective cues</vt:lpstr>
      <vt:lpstr>Criminisi ’99</vt:lpstr>
      <vt:lpstr>Comparing heights</vt:lpstr>
      <vt:lpstr>Measuring height</vt:lpstr>
      <vt:lpstr>Measuring height</vt:lpstr>
      <vt:lpstr>Measuring heights of people</vt:lpstr>
      <vt:lpstr>Assessing geometric accuracy</vt:lpstr>
      <vt:lpstr>Assessing geometric accuracy</vt:lpstr>
      <vt:lpstr>Complete 3D reconstruction</vt:lpstr>
      <vt:lpstr>A virtual museum @ Microsoft</vt:lpstr>
    </vt:vector>
  </TitlesOfParts>
  <Company>CMU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Alyosha Efros</cp:lastModifiedBy>
  <cp:revision>439</cp:revision>
  <cp:lastPrinted>1999-10-04T18:53:50Z</cp:lastPrinted>
  <dcterms:created xsi:type="dcterms:W3CDTF">1998-05-10T17:20:27Z</dcterms:created>
  <dcterms:modified xsi:type="dcterms:W3CDTF">2024-11-19T00:37:58Z</dcterms:modified>
</cp:coreProperties>
</file>