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5.xml" ContentType="application/vnd.openxmlformats-officedocument.presentationml.notesSlide+xml"/>
  <Override PartName="/ppt/tags/tag3.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4.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 id="2147483661" r:id="rId2"/>
  </p:sldMasterIdLst>
  <p:notesMasterIdLst>
    <p:notesMasterId r:id="rId77"/>
  </p:notesMasterIdLst>
  <p:handoutMasterIdLst>
    <p:handoutMasterId r:id="rId78"/>
  </p:handoutMasterIdLst>
  <p:sldIdLst>
    <p:sldId id="395" r:id="rId3"/>
    <p:sldId id="439" r:id="rId4"/>
    <p:sldId id="281" r:id="rId5"/>
    <p:sldId id="282" r:id="rId6"/>
    <p:sldId id="449" r:id="rId7"/>
    <p:sldId id="450" r:id="rId8"/>
    <p:sldId id="453" r:id="rId9"/>
    <p:sldId id="469" r:id="rId10"/>
    <p:sldId id="452" r:id="rId11"/>
    <p:sldId id="451" r:id="rId12"/>
    <p:sldId id="435" r:id="rId13"/>
    <p:sldId id="436" r:id="rId14"/>
    <p:sldId id="437" r:id="rId15"/>
    <p:sldId id="438" r:id="rId16"/>
    <p:sldId id="454" r:id="rId17"/>
    <p:sldId id="283" r:id="rId18"/>
    <p:sldId id="426" r:id="rId19"/>
    <p:sldId id="427" r:id="rId20"/>
    <p:sldId id="440" r:id="rId21"/>
    <p:sldId id="441" r:id="rId22"/>
    <p:sldId id="442" r:id="rId23"/>
    <p:sldId id="443" r:id="rId24"/>
    <p:sldId id="444" r:id="rId25"/>
    <p:sldId id="445" r:id="rId26"/>
    <p:sldId id="447" r:id="rId27"/>
    <p:sldId id="400" r:id="rId28"/>
    <p:sldId id="399" r:id="rId29"/>
    <p:sldId id="401" r:id="rId30"/>
    <p:sldId id="448" r:id="rId31"/>
    <p:sldId id="292" r:id="rId32"/>
    <p:sldId id="402" r:id="rId33"/>
    <p:sldId id="430" r:id="rId34"/>
    <p:sldId id="455" r:id="rId35"/>
    <p:sldId id="456" r:id="rId36"/>
    <p:sldId id="431" r:id="rId37"/>
    <p:sldId id="403" r:id="rId38"/>
    <p:sldId id="313" r:id="rId39"/>
    <p:sldId id="318" r:id="rId40"/>
    <p:sldId id="319" r:id="rId41"/>
    <p:sldId id="304" r:id="rId42"/>
    <p:sldId id="468" r:id="rId43"/>
    <p:sldId id="413" r:id="rId44"/>
    <p:sldId id="286" r:id="rId45"/>
    <p:sldId id="432" r:id="rId46"/>
    <p:sldId id="398" r:id="rId47"/>
    <p:sldId id="475" r:id="rId48"/>
    <p:sldId id="414" r:id="rId49"/>
    <p:sldId id="411" r:id="rId50"/>
    <p:sldId id="406" r:id="rId51"/>
    <p:sldId id="463" r:id="rId52"/>
    <p:sldId id="408" r:id="rId53"/>
    <p:sldId id="397" r:id="rId54"/>
    <p:sldId id="415" r:id="rId55"/>
    <p:sldId id="412" r:id="rId56"/>
    <p:sldId id="416" r:id="rId57"/>
    <p:sldId id="418" r:id="rId58"/>
    <p:sldId id="457" r:id="rId59"/>
    <p:sldId id="396" r:id="rId60"/>
    <p:sldId id="417" r:id="rId61"/>
    <p:sldId id="466" r:id="rId62"/>
    <p:sldId id="458" r:id="rId63"/>
    <p:sldId id="474" r:id="rId64"/>
    <p:sldId id="462" r:id="rId65"/>
    <p:sldId id="464" r:id="rId66"/>
    <p:sldId id="465" r:id="rId67"/>
    <p:sldId id="460" r:id="rId68"/>
    <p:sldId id="461" r:id="rId69"/>
    <p:sldId id="420" r:id="rId70"/>
    <p:sldId id="421" r:id="rId71"/>
    <p:sldId id="471" r:id="rId72"/>
    <p:sldId id="422" r:id="rId73"/>
    <p:sldId id="423" r:id="rId74"/>
    <p:sldId id="424" r:id="rId75"/>
    <p:sldId id="425" r:id="rId76"/>
  </p:sldIdLst>
  <p:sldSz cx="9144000" cy="6858000" type="screen4x3"/>
  <p:notesSz cx="7099300" cy="10234613"/>
  <p:defaultTextStyle>
    <a:defPPr>
      <a:defRPr lang="en-US"/>
    </a:defPPr>
    <a:lvl1pPr algn="l" rtl="0" eaLnBrk="0" fontAlgn="base" hangingPunct="0">
      <a:spcBef>
        <a:spcPct val="0"/>
      </a:spcBef>
      <a:spcAft>
        <a:spcPct val="0"/>
      </a:spcAft>
      <a:defRPr sz="2400"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2400"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sz="2400"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sz="2400"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sz="2400"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565" autoAdjust="0"/>
    <p:restoredTop sz="92042" autoAdjust="0"/>
  </p:normalViewPr>
  <p:slideViewPr>
    <p:cSldViewPr showGuides="1">
      <p:cViewPr varScale="1">
        <p:scale>
          <a:sx n="54" d="100"/>
          <a:sy n="54" d="100"/>
        </p:scale>
        <p:origin x="850" y="41"/>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presProps" Target="presProps.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tableStyles" Target="tableStyle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handoutMaster" Target="handoutMasters/handoutMaster1.xml"/><Relationship Id="rId8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7042" name="Rectangle 2">
            <a:extLst>
              <a:ext uri="{FF2B5EF4-FFF2-40B4-BE49-F238E27FC236}">
                <a16:creationId xmlns:a16="http://schemas.microsoft.com/office/drawing/2014/main" id="{90F496DF-9E29-1C44-8033-51A9A6DC0EFC}"/>
              </a:ext>
            </a:extLst>
          </p:cNvPr>
          <p:cNvSpPr>
            <a:spLocks noGrp="1" noChangeArrowheads="1"/>
          </p:cNvSpPr>
          <p:nvPr>
            <p:ph type="hdr" sz="quarter"/>
          </p:nvPr>
        </p:nvSpPr>
        <p:spPr bwMode="auto">
          <a:xfrm>
            <a:off x="0" y="0"/>
            <a:ext cx="3076575" cy="511175"/>
          </a:xfrm>
          <a:prstGeom prst="rect">
            <a:avLst/>
          </a:prstGeom>
          <a:noFill/>
          <a:ln w="9525">
            <a:noFill/>
            <a:miter lim="800000"/>
            <a:headEnd/>
            <a:tailEnd/>
          </a:ln>
          <a:effectLst/>
        </p:spPr>
        <p:txBody>
          <a:bodyPr vert="horz" wrap="square" lIns="96656" tIns="48328" rIns="96656" bIns="48328" numCol="1" anchor="t" anchorCtr="0" compatLnSpc="1">
            <a:prstTxWarp prst="textNoShape">
              <a:avLst/>
            </a:prstTxWarp>
          </a:bodyPr>
          <a:lstStyle>
            <a:lvl1pPr defTabSz="966788" eaLnBrk="1" hangingPunct="1">
              <a:defRPr sz="1200">
                <a:latin typeface="Arial" charset="0"/>
                <a:cs typeface="Arial" charset="0"/>
              </a:defRPr>
            </a:lvl1pPr>
          </a:lstStyle>
          <a:p>
            <a:pPr>
              <a:defRPr/>
            </a:pPr>
            <a:endParaRPr lang="en-US"/>
          </a:p>
        </p:txBody>
      </p:sp>
      <p:sp>
        <p:nvSpPr>
          <p:cNvPr id="87043" name="Rectangle 3">
            <a:extLst>
              <a:ext uri="{FF2B5EF4-FFF2-40B4-BE49-F238E27FC236}">
                <a16:creationId xmlns:a16="http://schemas.microsoft.com/office/drawing/2014/main" id="{EC775D0E-85F7-C345-AFBD-20C5EDCC83DC}"/>
              </a:ext>
            </a:extLst>
          </p:cNvPr>
          <p:cNvSpPr>
            <a:spLocks noGrp="1" noChangeArrowheads="1"/>
          </p:cNvSpPr>
          <p:nvPr>
            <p:ph type="dt" sz="quarter" idx="1"/>
          </p:nvPr>
        </p:nvSpPr>
        <p:spPr bwMode="auto">
          <a:xfrm>
            <a:off x="4021138" y="0"/>
            <a:ext cx="3076575" cy="511175"/>
          </a:xfrm>
          <a:prstGeom prst="rect">
            <a:avLst/>
          </a:prstGeom>
          <a:noFill/>
          <a:ln w="9525">
            <a:noFill/>
            <a:miter lim="800000"/>
            <a:headEnd/>
            <a:tailEnd/>
          </a:ln>
          <a:effectLst/>
        </p:spPr>
        <p:txBody>
          <a:bodyPr vert="horz" wrap="square" lIns="96656" tIns="48328" rIns="96656" bIns="48328" numCol="1" anchor="t" anchorCtr="0" compatLnSpc="1">
            <a:prstTxWarp prst="textNoShape">
              <a:avLst/>
            </a:prstTxWarp>
          </a:bodyPr>
          <a:lstStyle>
            <a:lvl1pPr algn="r" defTabSz="966788" eaLnBrk="1" hangingPunct="1">
              <a:defRPr sz="1200">
                <a:latin typeface="Arial" charset="0"/>
                <a:cs typeface="Arial" charset="0"/>
              </a:defRPr>
            </a:lvl1pPr>
          </a:lstStyle>
          <a:p>
            <a:pPr>
              <a:defRPr/>
            </a:pPr>
            <a:endParaRPr lang="en-US"/>
          </a:p>
        </p:txBody>
      </p:sp>
      <p:sp>
        <p:nvSpPr>
          <p:cNvPr id="87044" name="Rectangle 4">
            <a:extLst>
              <a:ext uri="{FF2B5EF4-FFF2-40B4-BE49-F238E27FC236}">
                <a16:creationId xmlns:a16="http://schemas.microsoft.com/office/drawing/2014/main" id="{0CEB0255-1DF2-7F46-9ABC-D598E22EA974}"/>
              </a:ext>
            </a:extLst>
          </p:cNvPr>
          <p:cNvSpPr>
            <a:spLocks noGrp="1" noChangeArrowheads="1"/>
          </p:cNvSpPr>
          <p:nvPr>
            <p:ph type="ftr" sz="quarter" idx="2"/>
          </p:nvPr>
        </p:nvSpPr>
        <p:spPr bwMode="auto">
          <a:xfrm>
            <a:off x="0" y="9721850"/>
            <a:ext cx="3076575" cy="511175"/>
          </a:xfrm>
          <a:prstGeom prst="rect">
            <a:avLst/>
          </a:prstGeom>
          <a:noFill/>
          <a:ln w="9525">
            <a:noFill/>
            <a:miter lim="800000"/>
            <a:headEnd/>
            <a:tailEnd/>
          </a:ln>
          <a:effectLst/>
        </p:spPr>
        <p:txBody>
          <a:bodyPr vert="horz" wrap="square" lIns="96656" tIns="48328" rIns="96656" bIns="48328" numCol="1" anchor="b" anchorCtr="0" compatLnSpc="1">
            <a:prstTxWarp prst="textNoShape">
              <a:avLst/>
            </a:prstTxWarp>
          </a:bodyPr>
          <a:lstStyle>
            <a:lvl1pPr defTabSz="966788" eaLnBrk="1" hangingPunct="1">
              <a:defRPr sz="1200">
                <a:latin typeface="Arial" charset="0"/>
                <a:cs typeface="Arial" charset="0"/>
              </a:defRPr>
            </a:lvl1pPr>
          </a:lstStyle>
          <a:p>
            <a:pPr>
              <a:defRPr/>
            </a:pPr>
            <a:endParaRPr lang="en-US"/>
          </a:p>
        </p:txBody>
      </p:sp>
      <p:sp>
        <p:nvSpPr>
          <p:cNvPr id="87045" name="Rectangle 5">
            <a:extLst>
              <a:ext uri="{FF2B5EF4-FFF2-40B4-BE49-F238E27FC236}">
                <a16:creationId xmlns:a16="http://schemas.microsoft.com/office/drawing/2014/main" id="{F610761E-6383-F649-A6F3-CB58B8974DF0}"/>
              </a:ext>
            </a:extLst>
          </p:cNvPr>
          <p:cNvSpPr>
            <a:spLocks noGrp="1" noChangeArrowheads="1"/>
          </p:cNvSpPr>
          <p:nvPr>
            <p:ph type="sldNum" sz="quarter" idx="3"/>
          </p:nvPr>
        </p:nvSpPr>
        <p:spPr bwMode="auto">
          <a:xfrm>
            <a:off x="4021138" y="9721850"/>
            <a:ext cx="3076575" cy="511175"/>
          </a:xfrm>
          <a:prstGeom prst="rect">
            <a:avLst/>
          </a:prstGeom>
          <a:noFill/>
          <a:ln w="9525">
            <a:noFill/>
            <a:miter lim="800000"/>
            <a:headEnd/>
            <a:tailEnd/>
          </a:ln>
          <a:effectLst/>
        </p:spPr>
        <p:txBody>
          <a:bodyPr vert="horz" wrap="square" lIns="96656" tIns="48328" rIns="96656" bIns="48328" numCol="1" anchor="b" anchorCtr="0" compatLnSpc="1">
            <a:prstTxWarp prst="textNoShape">
              <a:avLst/>
            </a:prstTxWarp>
          </a:bodyPr>
          <a:lstStyle>
            <a:lvl1pPr algn="r" defTabSz="966788" eaLnBrk="1" hangingPunct="1">
              <a:defRPr sz="1200"/>
            </a:lvl1pPr>
          </a:lstStyle>
          <a:p>
            <a:pPr>
              <a:defRPr/>
            </a:pPr>
            <a:fld id="{EC199CCE-64F3-244C-93F0-40967CFDFE85}"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154" name="Rectangle 2">
            <a:extLst>
              <a:ext uri="{FF2B5EF4-FFF2-40B4-BE49-F238E27FC236}">
                <a16:creationId xmlns:a16="http://schemas.microsoft.com/office/drawing/2014/main" id="{486CFB82-F479-C54A-B5A7-8AC1C7C6D9C2}"/>
              </a:ext>
            </a:extLst>
          </p:cNvPr>
          <p:cNvSpPr>
            <a:spLocks noGrp="1" noChangeArrowheads="1"/>
          </p:cNvSpPr>
          <p:nvPr>
            <p:ph type="hdr" sz="quarter"/>
          </p:nvPr>
        </p:nvSpPr>
        <p:spPr bwMode="auto">
          <a:xfrm>
            <a:off x="0" y="0"/>
            <a:ext cx="3076575" cy="511175"/>
          </a:xfrm>
          <a:prstGeom prst="rect">
            <a:avLst/>
          </a:prstGeom>
          <a:noFill/>
          <a:ln w="9525">
            <a:noFill/>
            <a:miter lim="800000"/>
            <a:headEnd/>
            <a:tailEnd/>
          </a:ln>
          <a:effectLst/>
        </p:spPr>
        <p:txBody>
          <a:bodyPr vert="horz" wrap="square" lIns="96656" tIns="48328" rIns="96656" bIns="48328" numCol="1" anchor="t" anchorCtr="0" compatLnSpc="1">
            <a:prstTxWarp prst="textNoShape">
              <a:avLst/>
            </a:prstTxWarp>
          </a:bodyPr>
          <a:lstStyle>
            <a:lvl1pPr defTabSz="966788" eaLnBrk="1" hangingPunct="1">
              <a:defRPr sz="1200">
                <a:latin typeface="Arial" charset="0"/>
                <a:cs typeface="Arial" charset="0"/>
              </a:defRPr>
            </a:lvl1pPr>
          </a:lstStyle>
          <a:p>
            <a:pPr>
              <a:defRPr/>
            </a:pPr>
            <a:endParaRPr lang="en-US"/>
          </a:p>
        </p:txBody>
      </p:sp>
      <p:sp>
        <p:nvSpPr>
          <p:cNvPr id="49155" name="Rectangle 3">
            <a:extLst>
              <a:ext uri="{FF2B5EF4-FFF2-40B4-BE49-F238E27FC236}">
                <a16:creationId xmlns:a16="http://schemas.microsoft.com/office/drawing/2014/main" id="{4E6F0780-D3AA-8A4A-B321-EE6DBB23BFFA}"/>
              </a:ext>
            </a:extLst>
          </p:cNvPr>
          <p:cNvSpPr>
            <a:spLocks noGrp="1" noChangeArrowheads="1"/>
          </p:cNvSpPr>
          <p:nvPr>
            <p:ph type="dt" idx="1"/>
          </p:nvPr>
        </p:nvSpPr>
        <p:spPr bwMode="auto">
          <a:xfrm>
            <a:off x="4021138" y="0"/>
            <a:ext cx="3076575" cy="511175"/>
          </a:xfrm>
          <a:prstGeom prst="rect">
            <a:avLst/>
          </a:prstGeom>
          <a:noFill/>
          <a:ln w="9525">
            <a:noFill/>
            <a:miter lim="800000"/>
            <a:headEnd/>
            <a:tailEnd/>
          </a:ln>
          <a:effectLst/>
        </p:spPr>
        <p:txBody>
          <a:bodyPr vert="horz" wrap="square" lIns="96656" tIns="48328" rIns="96656" bIns="48328" numCol="1" anchor="t" anchorCtr="0" compatLnSpc="1">
            <a:prstTxWarp prst="textNoShape">
              <a:avLst/>
            </a:prstTxWarp>
          </a:bodyPr>
          <a:lstStyle>
            <a:lvl1pPr algn="r" defTabSz="966788" eaLnBrk="1" hangingPunct="1">
              <a:defRPr sz="1200">
                <a:latin typeface="Arial" charset="0"/>
                <a:cs typeface="Arial" charset="0"/>
              </a:defRPr>
            </a:lvl1pPr>
          </a:lstStyle>
          <a:p>
            <a:pPr>
              <a:defRPr/>
            </a:pPr>
            <a:endParaRPr lang="en-US"/>
          </a:p>
        </p:txBody>
      </p:sp>
      <p:sp>
        <p:nvSpPr>
          <p:cNvPr id="3076" name="Rectangle 4">
            <a:extLst>
              <a:ext uri="{FF2B5EF4-FFF2-40B4-BE49-F238E27FC236}">
                <a16:creationId xmlns:a16="http://schemas.microsoft.com/office/drawing/2014/main" id="{EA60890B-5309-5C40-8A37-8F6F10E8FC2D}"/>
              </a:ext>
            </a:extLst>
          </p:cNvPr>
          <p:cNvSpPr>
            <a:spLocks noGrp="1" noRot="1" noChangeAspect="1" noChangeArrowheads="1" noTextEdit="1"/>
          </p:cNvSpPr>
          <p:nvPr>
            <p:ph type="sldImg" idx="2"/>
          </p:nvPr>
        </p:nvSpPr>
        <p:spPr bwMode="auto">
          <a:xfrm>
            <a:off x="990600" y="768350"/>
            <a:ext cx="5118100" cy="38385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7" name="Rectangle 5">
            <a:extLst>
              <a:ext uri="{FF2B5EF4-FFF2-40B4-BE49-F238E27FC236}">
                <a16:creationId xmlns:a16="http://schemas.microsoft.com/office/drawing/2014/main" id="{7638F0C6-175D-184B-BE69-268DB5F4CC1A}"/>
              </a:ext>
            </a:extLst>
          </p:cNvPr>
          <p:cNvSpPr>
            <a:spLocks noGrp="1" noChangeArrowheads="1"/>
          </p:cNvSpPr>
          <p:nvPr>
            <p:ph type="body" sz="quarter" idx="3"/>
          </p:nvPr>
        </p:nvSpPr>
        <p:spPr bwMode="auto">
          <a:xfrm>
            <a:off x="709613" y="4862513"/>
            <a:ext cx="5680075" cy="4603750"/>
          </a:xfrm>
          <a:prstGeom prst="rect">
            <a:avLst/>
          </a:prstGeom>
          <a:noFill/>
          <a:ln w="9525">
            <a:noFill/>
            <a:miter lim="800000"/>
            <a:headEnd/>
            <a:tailEnd/>
          </a:ln>
          <a:effectLst/>
        </p:spPr>
        <p:txBody>
          <a:bodyPr vert="horz" wrap="square" lIns="96656" tIns="48328" rIns="96656" bIns="48328"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9158" name="Rectangle 6">
            <a:extLst>
              <a:ext uri="{FF2B5EF4-FFF2-40B4-BE49-F238E27FC236}">
                <a16:creationId xmlns:a16="http://schemas.microsoft.com/office/drawing/2014/main" id="{AF3E7F1E-DB96-2546-AE47-915C7EFE6DEF}"/>
              </a:ext>
            </a:extLst>
          </p:cNvPr>
          <p:cNvSpPr>
            <a:spLocks noGrp="1" noChangeArrowheads="1"/>
          </p:cNvSpPr>
          <p:nvPr>
            <p:ph type="ftr" sz="quarter" idx="4"/>
          </p:nvPr>
        </p:nvSpPr>
        <p:spPr bwMode="auto">
          <a:xfrm>
            <a:off x="0" y="9721850"/>
            <a:ext cx="3076575" cy="511175"/>
          </a:xfrm>
          <a:prstGeom prst="rect">
            <a:avLst/>
          </a:prstGeom>
          <a:noFill/>
          <a:ln w="9525">
            <a:noFill/>
            <a:miter lim="800000"/>
            <a:headEnd/>
            <a:tailEnd/>
          </a:ln>
          <a:effectLst/>
        </p:spPr>
        <p:txBody>
          <a:bodyPr vert="horz" wrap="square" lIns="96656" tIns="48328" rIns="96656" bIns="48328" numCol="1" anchor="b" anchorCtr="0" compatLnSpc="1">
            <a:prstTxWarp prst="textNoShape">
              <a:avLst/>
            </a:prstTxWarp>
          </a:bodyPr>
          <a:lstStyle>
            <a:lvl1pPr defTabSz="966788" eaLnBrk="1" hangingPunct="1">
              <a:defRPr sz="1200">
                <a:latin typeface="Arial" charset="0"/>
                <a:cs typeface="Arial" charset="0"/>
              </a:defRPr>
            </a:lvl1pPr>
          </a:lstStyle>
          <a:p>
            <a:pPr>
              <a:defRPr/>
            </a:pPr>
            <a:endParaRPr lang="en-US"/>
          </a:p>
        </p:txBody>
      </p:sp>
      <p:sp>
        <p:nvSpPr>
          <p:cNvPr id="49159" name="Rectangle 7">
            <a:extLst>
              <a:ext uri="{FF2B5EF4-FFF2-40B4-BE49-F238E27FC236}">
                <a16:creationId xmlns:a16="http://schemas.microsoft.com/office/drawing/2014/main" id="{F45C5B42-89A7-E248-AE55-2935206FA1C6}"/>
              </a:ext>
            </a:extLst>
          </p:cNvPr>
          <p:cNvSpPr>
            <a:spLocks noGrp="1" noChangeArrowheads="1"/>
          </p:cNvSpPr>
          <p:nvPr>
            <p:ph type="sldNum" sz="quarter" idx="5"/>
          </p:nvPr>
        </p:nvSpPr>
        <p:spPr bwMode="auto">
          <a:xfrm>
            <a:off x="4021138" y="9721850"/>
            <a:ext cx="3076575" cy="511175"/>
          </a:xfrm>
          <a:prstGeom prst="rect">
            <a:avLst/>
          </a:prstGeom>
          <a:noFill/>
          <a:ln w="9525">
            <a:noFill/>
            <a:miter lim="800000"/>
            <a:headEnd/>
            <a:tailEnd/>
          </a:ln>
          <a:effectLst/>
        </p:spPr>
        <p:txBody>
          <a:bodyPr vert="horz" wrap="square" lIns="96656" tIns="48328" rIns="96656" bIns="48328" numCol="1" anchor="b" anchorCtr="0" compatLnSpc="1">
            <a:prstTxWarp prst="textNoShape">
              <a:avLst/>
            </a:prstTxWarp>
          </a:bodyPr>
          <a:lstStyle>
            <a:lvl1pPr algn="r" defTabSz="966788" eaLnBrk="1" hangingPunct="1">
              <a:defRPr sz="1200"/>
            </a:lvl1pPr>
          </a:lstStyle>
          <a:p>
            <a:pPr>
              <a:defRPr/>
            </a:pPr>
            <a:fld id="{4D8C74C0-BB27-D241-B7BE-B0EC525A4DB9}"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mn-ea"/>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mn-ea"/>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mn-ea"/>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a:extLst>
              <a:ext uri="{FF2B5EF4-FFF2-40B4-BE49-F238E27FC236}">
                <a16:creationId xmlns:a16="http://schemas.microsoft.com/office/drawing/2014/main" id="{CA584EB6-6A39-EC43-98CF-3C7EEA42B85E}"/>
              </a:ext>
            </a:extLst>
          </p:cNvPr>
          <p:cNvSpPr>
            <a:spLocks noGrp="1" noRot="1" noChangeAspect="1" noChangeArrowheads="1" noTextEdit="1"/>
          </p:cNvSpPr>
          <p:nvPr>
            <p:ph type="sldImg"/>
          </p:nvPr>
        </p:nvSpPr>
        <p:spPr>
          <a:ln/>
        </p:spPr>
      </p:sp>
      <p:sp>
        <p:nvSpPr>
          <p:cNvPr id="6147" name="Notes Placeholder 2">
            <a:extLst>
              <a:ext uri="{FF2B5EF4-FFF2-40B4-BE49-F238E27FC236}">
                <a16:creationId xmlns:a16="http://schemas.microsoft.com/office/drawing/2014/main" id="{1FD178E2-F927-6A4A-B4C7-7B6061D91B6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6148" name="Slide Number Placeholder 3">
            <a:extLst>
              <a:ext uri="{FF2B5EF4-FFF2-40B4-BE49-F238E27FC236}">
                <a16:creationId xmlns:a16="http://schemas.microsoft.com/office/drawing/2014/main" id="{8E1CDB2B-5E24-8646-8BB6-1CD3A197C98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Arial" panose="020B0604020202020204" pitchFamily="34" charset="0"/>
                <a:cs typeface="Arial" panose="020B0604020202020204" pitchFamily="34" charset="0"/>
              </a:defRPr>
            </a:lvl1pPr>
            <a:lvl2pPr marL="742950" indent="-285750" defTabSz="966788">
              <a:defRPr sz="2400">
                <a:solidFill>
                  <a:schemeClr val="tx1"/>
                </a:solidFill>
                <a:latin typeface="Arial" panose="020B0604020202020204" pitchFamily="34" charset="0"/>
                <a:cs typeface="Arial" panose="020B0604020202020204" pitchFamily="34" charset="0"/>
              </a:defRPr>
            </a:lvl2pPr>
            <a:lvl3pPr marL="1143000" indent="-228600" defTabSz="966788">
              <a:defRPr sz="2400">
                <a:solidFill>
                  <a:schemeClr val="tx1"/>
                </a:solidFill>
                <a:latin typeface="Arial" panose="020B0604020202020204" pitchFamily="34" charset="0"/>
                <a:cs typeface="Arial" panose="020B0604020202020204" pitchFamily="34" charset="0"/>
              </a:defRPr>
            </a:lvl3pPr>
            <a:lvl4pPr marL="1600200" indent="-228600" defTabSz="966788">
              <a:defRPr sz="2400">
                <a:solidFill>
                  <a:schemeClr val="tx1"/>
                </a:solidFill>
                <a:latin typeface="Arial" panose="020B0604020202020204" pitchFamily="34" charset="0"/>
                <a:cs typeface="Arial" panose="020B0604020202020204" pitchFamily="34" charset="0"/>
              </a:defRPr>
            </a:lvl4pPr>
            <a:lvl5pPr marL="2057400" indent="-228600" defTabSz="966788">
              <a:defRPr sz="2400">
                <a:solidFill>
                  <a:schemeClr val="tx1"/>
                </a:solidFill>
                <a:latin typeface="Arial" panose="020B0604020202020204" pitchFamily="34" charset="0"/>
                <a:cs typeface="Arial" panose="020B0604020202020204" pitchFamily="34" charset="0"/>
              </a:defRPr>
            </a:lvl5pPr>
            <a:lvl6pPr marL="2514600" indent="-228600" defTabSz="966788"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defTabSz="966788"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defTabSz="966788"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defTabSz="966788"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fld id="{921BDBD5-00B3-B94A-BEF8-48F3889B8B8D}" type="slidenum">
              <a:rPr lang="en-US" altLang="en-US" sz="1200" smtClean="0"/>
              <a:pPr/>
              <a:t>1</a:t>
            </a:fld>
            <a:endParaRPr lang="en-US" altLang="en-US" sz="120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exaggerated perspective effects on the nose, step back and zoom in. </a:t>
            </a:r>
          </a:p>
        </p:txBody>
      </p:sp>
      <p:sp>
        <p:nvSpPr>
          <p:cNvPr id="4" name="Slide Number Placeholder 3"/>
          <p:cNvSpPr>
            <a:spLocks noGrp="1"/>
          </p:cNvSpPr>
          <p:nvPr>
            <p:ph type="sldNum" sz="quarter" idx="5"/>
          </p:nvPr>
        </p:nvSpPr>
        <p:spPr/>
        <p:txBody>
          <a:bodyPr/>
          <a:lstStyle/>
          <a:p>
            <a:pPr>
              <a:defRPr/>
            </a:pPr>
            <a:fld id="{4D8C74C0-BB27-D241-B7BE-B0EC525A4DB9}" type="slidenum">
              <a:rPr lang="en-US" altLang="en-US" smtClean="0"/>
              <a:pPr>
                <a:defRPr/>
              </a:pPr>
              <a:t>60</a:t>
            </a:fld>
            <a:endParaRPr lang="en-US" altLang="en-US"/>
          </a:p>
        </p:txBody>
      </p:sp>
    </p:spTree>
    <p:extLst>
      <p:ext uri="{BB962C8B-B14F-4D97-AF65-F5344CB8AC3E}">
        <p14:creationId xmlns:p14="http://schemas.microsoft.com/office/powerpoint/2010/main" val="31059553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Blur in time</a:t>
            </a:r>
          </a:p>
        </p:txBody>
      </p:sp>
      <p:sp>
        <p:nvSpPr>
          <p:cNvPr id="4" name="Slide Number Placeholder 3"/>
          <p:cNvSpPr>
            <a:spLocks noGrp="1"/>
          </p:cNvSpPr>
          <p:nvPr>
            <p:ph type="sldNum" sz="quarter" idx="5"/>
          </p:nvPr>
        </p:nvSpPr>
        <p:spPr/>
        <p:txBody>
          <a:bodyPr/>
          <a:lstStyle/>
          <a:p>
            <a:pPr>
              <a:defRPr/>
            </a:pPr>
            <a:fld id="{4D8C74C0-BB27-D241-B7BE-B0EC525A4DB9}" type="slidenum">
              <a:rPr lang="en-US" altLang="en-US" smtClean="0"/>
              <a:pPr>
                <a:defRPr/>
              </a:pPr>
              <a:t>63</a:t>
            </a:fld>
            <a:endParaRPr lang="en-US" altLang="en-US"/>
          </a:p>
        </p:txBody>
      </p:sp>
    </p:spTree>
    <p:extLst>
      <p:ext uri="{BB962C8B-B14F-4D97-AF65-F5344CB8AC3E}">
        <p14:creationId xmlns:p14="http://schemas.microsoft.com/office/powerpoint/2010/main" val="17878650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pick one over the other? When is the right preferable over the other? wide </a:t>
            </a:r>
            <a:r>
              <a:rPr lang="en-US" dirty="0" err="1"/>
              <a:t>DoF</a:t>
            </a:r>
            <a:r>
              <a:rPr lang="en-US" dirty="0"/>
              <a:t> which one do you want? (A: smaller aperture), if things are moving, then you open it up and won’t need to wait as much</a:t>
            </a:r>
          </a:p>
        </p:txBody>
      </p:sp>
      <p:sp>
        <p:nvSpPr>
          <p:cNvPr id="4" name="Slide Number Placeholder 3"/>
          <p:cNvSpPr>
            <a:spLocks noGrp="1"/>
          </p:cNvSpPr>
          <p:nvPr>
            <p:ph type="sldNum" sz="quarter" idx="5"/>
          </p:nvPr>
        </p:nvSpPr>
        <p:spPr/>
        <p:txBody>
          <a:bodyPr/>
          <a:lstStyle/>
          <a:p>
            <a:pPr>
              <a:defRPr/>
            </a:pPr>
            <a:fld id="{4D8C74C0-BB27-D241-B7BE-B0EC525A4DB9}" type="slidenum">
              <a:rPr lang="en-US" altLang="en-US" smtClean="0"/>
              <a:pPr>
                <a:defRPr/>
              </a:pPr>
              <a:t>64</a:t>
            </a:fld>
            <a:endParaRPr lang="en-US" altLang="en-US"/>
          </a:p>
        </p:txBody>
      </p:sp>
    </p:spTree>
    <p:extLst>
      <p:ext uri="{BB962C8B-B14F-4D97-AF65-F5344CB8AC3E}">
        <p14:creationId xmlns:p14="http://schemas.microsoft.com/office/powerpoint/2010/main" val="27180090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very long </a:t>
            </a:r>
            <a:r>
              <a:rPr lang="en-US" dirty="0" err="1"/>
              <a:t>apertureso</a:t>
            </a:r>
            <a:r>
              <a:rPr lang="en-US" dirty="0"/>
              <a:t> much that the earth moved (1hr~)</a:t>
            </a:r>
          </a:p>
        </p:txBody>
      </p:sp>
      <p:sp>
        <p:nvSpPr>
          <p:cNvPr id="4" name="Slide Number Placeholder 3"/>
          <p:cNvSpPr>
            <a:spLocks noGrp="1"/>
          </p:cNvSpPr>
          <p:nvPr>
            <p:ph type="sldNum" sz="quarter" idx="5"/>
          </p:nvPr>
        </p:nvSpPr>
        <p:spPr/>
        <p:txBody>
          <a:bodyPr/>
          <a:lstStyle/>
          <a:p>
            <a:pPr>
              <a:defRPr/>
            </a:pPr>
            <a:fld id="{4D8C74C0-BB27-D241-B7BE-B0EC525A4DB9}" type="slidenum">
              <a:rPr lang="en-US" altLang="en-US" smtClean="0"/>
              <a:pPr>
                <a:defRPr/>
              </a:pPr>
              <a:t>65</a:t>
            </a:fld>
            <a:endParaRPr lang="en-US" altLang="en-US"/>
          </a:p>
        </p:txBody>
      </p:sp>
    </p:spTree>
    <p:extLst>
      <p:ext uri="{BB962C8B-B14F-4D97-AF65-F5344CB8AC3E}">
        <p14:creationId xmlns:p14="http://schemas.microsoft.com/office/powerpoint/2010/main" val="17737322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a:extLst>
              <a:ext uri="{FF2B5EF4-FFF2-40B4-BE49-F238E27FC236}">
                <a16:creationId xmlns:a16="http://schemas.microsoft.com/office/drawing/2014/main" id="{83B658DA-F4CD-3547-AC19-F06AC7621BB6}"/>
              </a:ext>
            </a:extLst>
          </p:cNvPr>
          <p:cNvSpPr>
            <a:spLocks noGrp="1" noRot="1" noChangeAspect="1" noChangeArrowheads="1" noTextEdit="1"/>
          </p:cNvSpPr>
          <p:nvPr>
            <p:ph type="sldImg"/>
          </p:nvPr>
        </p:nvSpPr>
        <p:spPr>
          <a:ln/>
        </p:spPr>
      </p:sp>
      <p:sp>
        <p:nvSpPr>
          <p:cNvPr id="80899" name="Notes Placeholder 2">
            <a:extLst>
              <a:ext uri="{FF2B5EF4-FFF2-40B4-BE49-F238E27FC236}">
                <a16:creationId xmlns:a16="http://schemas.microsoft.com/office/drawing/2014/main" id="{0A5AB114-09D9-0B48-8CA0-E84B04F5EE4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80900" name="Slide Number Placeholder 3">
            <a:extLst>
              <a:ext uri="{FF2B5EF4-FFF2-40B4-BE49-F238E27FC236}">
                <a16:creationId xmlns:a16="http://schemas.microsoft.com/office/drawing/2014/main" id="{54FB5BF5-30BC-E34B-A1B7-B467B49EE46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Arial" panose="020B0604020202020204" pitchFamily="34" charset="0"/>
                <a:cs typeface="Arial" panose="020B0604020202020204" pitchFamily="34" charset="0"/>
              </a:defRPr>
            </a:lvl1pPr>
            <a:lvl2pPr marL="742950" indent="-285750" defTabSz="966788">
              <a:defRPr sz="2400">
                <a:solidFill>
                  <a:schemeClr val="tx1"/>
                </a:solidFill>
                <a:latin typeface="Arial" panose="020B0604020202020204" pitchFamily="34" charset="0"/>
                <a:cs typeface="Arial" panose="020B0604020202020204" pitchFamily="34" charset="0"/>
              </a:defRPr>
            </a:lvl2pPr>
            <a:lvl3pPr marL="1143000" indent="-228600" defTabSz="966788">
              <a:defRPr sz="2400">
                <a:solidFill>
                  <a:schemeClr val="tx1"/>
                </a:solidFill>
                <a:latin typeface="Arial" panose="020B0604020202020204" pitchFamily="34" charset="0"/>
                <a:cs typeface="Arial" panose="020B0604020202020204" pitchFamily="34" charset="0"/>
              </a:defRPr>
            </a:lvl3pPr>
            <a:lvl4pPr marL="1600200" indent="-228600" defTabSz="966788">
              <a:defRPr sz="2400">
                <a:solidFill>
                  <a:schemeClr val="tx1"/>
                </a:solidFill>
                <a:latin typeface="Arial" panose="020B0604020202020204" pitchFamily="34" charset="0"/>
                <a:cs typeface="Arial" panose="020B0604020202020204" pitchFamily="34" charset="0"/>
              </a:defRPr>
            </a:lvl4pPr>
            <a:lvl5pPr marL="2057400" indent="-228600" defTabSz="966788">
              <a:defRPr sz="2400">
                <a:solidFill>
                  <a:schemeClr val="tx1"/>
                </a:solidFill>
                <a:latin typeface="Arial" panose="020B0604020202020204" pitchFamily="34" charset="0"/>
                <a:cs typeface="Arial" panose="020B0604020202020204" pitchFamily="34" charset="0"/>
              </a:defRPr>
            </a:lvl5pPr>
            <a:lvl6pPr marL="2514600" indent="-228600" defTabSz="966788"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defTabSz="966788"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defTabSz="966788"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defTabSz="966788"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fld id="{3E253E84-C383-C346-BB13-657904468C63}" type="slidenum">
              <a:rPr lang="en-US" altLang="en-US" sz="1200" smtClean="0"/>
              <a:pPr/>
              <a:t>70</a:t>
            </a:fld>
            <a:endParaRPr lang="en-US" altLang="en-US" sz="120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4D8C74C0-BB27-D241-B7BE-B0EC525A4DB9}" type="slidenum">
              <a:rPr lang="en-US" altLang="en-US" smtClean="0"/>
              <a:pPr>
                <a:defRPr/>
              </a:pPr>
              <a:t>72</a:t>
            </a:fld>
            <a:endParaRPr lang="en-US" altLang="en-US"/>
          </a:p>
        </p:txBody>
      </p:sp>
    </p:spTree>
    <p:extLst>
      <p:ext uri="{BB962C8B-B14F-4D97-AF65-F5344CB8AC3E}">
        <p14:creationId xmlns:p14="http://schemas.microsoft.com/office/powerpoint/2010/main" val="34592819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a:extLst>
              <a:ext uri="{FF2B5EF4-FFF2-40B4-BE49-F238E27FC236}">
                <a16:creationId xmlns:a16="http://schemas.microsoft.com/office/drawing/2014/main" id="{5AB16D2F-DB8E-5541-9A31-20A0A7D7AE3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Arial" panose="020B0604020202020204" pitchFamily="34" charset="0"/>
                <a:cs typeface="Arial" panose="020B0604020202020204" pitchFamily="34" charset="0"/>
              </a:defRPr>
            </a:lvl1pPr>
            <a:lvl2pPr marL="742950" indent="-285750" defTabSz="966788">
              <a:defRPr sz="2400">
                <a:solidFill>
                  <a:schemeClr val="tx1"/>
                </a:solidFill>
                <a:latin typeface="Arial" panose="020B0604020202020204" pitchFamily="34" charset="0"/>
                <a:cs typeface="Arial" panose="020B0604020202020204" pitchFamily="34" charset="0"/>
              </a:defRPr>
            </a:lvl2pPr>
            <a:lvl3pPr marL="1143000" indent="-228600" defTabSz="966788">
              <a:defRPr sz="2400">
                <a:solidFill>
                  <a:schemeClr val="tx1"/>
                </a:solidFill>
                <a:latin typeface="Arial" panose="020B0604020202020204" pitchFamily="34" charset="0"/>
                <a:cs typeface="Arial" panose="020B0604020202020204" pitchFamily="34" charset="0"/>
              </a:defRPr>
            </a:lvl3pPr>
            <a:lvl4pPr marL="1600200" indent="-228600" defTabSz="966788">
              <a:defRPr sz="2400">
                <a:solidFill>
                  <a:schemeClr val="tx1"/>
                </a:solidFill>
                <a:latin typeface="Arial" panose="020B0604020202020204" pitchFamily="34" charset="0"/>
                <a:cs typeface="Arial" panose="020B0604020202020204" pitchFamily="34" charset="0"/>
              </a:defRPr>
            </a:lvl4pPr>
            <a:lvl5pPr marL="2057400" indent="-228600" defTabSz="966788">
              <a:defRPr sz="2400">
                <a:solidFill>
                  <a:schemeClr val="tx1"/>
                </a:solidFill>
                <a:latin typeface="Arial" panose="020B0604020202020204" pitchFamily="34" charset="0"/>
                <a:cs typeface="Arial" panose="020B0604020202020204" pitchFamily="34" charset="0"/>
              </a:defRPr>
            </a:lvl5pPr>
            <a:lvl6pPr marL="2514600" indent="-228600" defTabSz="966788"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defTabSz="966788"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defTabSz="966788"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defTabSz="966788"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fld id="{0CFA9BFF-CCB9-1A4B-B0F1-4056474BC91D}" type="slidenum">
              <a:rPr lang="en-US" altLang="en-US" sz="1200" smtClean="0"/>
              <a:pPr/>
              <a:t>4</a:t>
            </a:fld>
            <a:endParaRPr lang="en-US" altLang="en-US" sz="1200"/>
          </a:p>
        </p:txBody>
      </p:sp>
      <p:sp>
        <p:nvSpPr>
          <p:cNvPr id="10243" name="Rectangle 2">
            <a:extLst>
              <a:ext uri="{FF2B5EF4-FFF2-40B4-BE49-F238E27FC236}">
                <a16:creationId xmlns:a16="http://schemas.microsoft.com/office/drawing/2014/main" id="{E1BA54EB-A578-5444-9B11-4EEDE9445321}"/>
              </a:ext>
            </a:extLst>
          </p:cNvPr>
          <p:cNvSpPr>
            <a:spLocks noGrp="1" noRot="1" noChangeAspect="1" noChangeArrowheads="1" noTextEdit="1"/>
          </p:cNvSpPr>
          <p:nvPr>
            <p:ph type="sldImg"/>
          </p:nvPr>
        </p:nvSpPr>
        <p:spPr>
          <a:xfrm>
            <a:off x="987425" y="765175"/>
            <a:ext cx="5094288" cy="3821113"/>
          </a:xfrm>
          <a:ln/>
        </p:spPr>
      </p:sp>
      <p:sp>
        <p:nvSpPr>
          <p:cNvPr id="10244" name="Rectangle 3">
            <a:extLst>
              <a:ext uri="{FF2B5EF4-FFF2-40B4-BE49-F238E27FC236}">
                <a16:creationId xmlns:a16="http://schemas.microsoft.com/office/drawing/2014/main" id="{D4ED5BB6-0B97-A34D-B44F-4DFFB89622A4}"/>
              </a:ext>
            </a:extLst>
          </p:cNvPr>
          <p:cNvSpPr>
            <a:spLocks noGrp="1" noChangeArrowheads="1"/>
          </p:cNvSpPr>
          <p:nvPr>
            <p:ph type="body" idx="1"/>
          </p:nvPr>
        </p:nvSpPr>
        <p:spPr>
          <a:xfrm>
            <a:off x="920750" y="4840288"/>
            <a:ext cx="5226050" cy="46688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cs typeface="Arial" panose="020B0604020202020204" pitchFamily="34" charset="0"/>
              </a:rPr>
              <a:t>It gets inverted</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a:extLst>
              <a:ext uri="{FF2B5EF4-FFF2-40B4-BE49-F238E27FC236}">
                <a16:creationId xmlns:a16="http://schemas.microsoft.com/office/drawing/2014/main" id="{0F7FA0C5-8D77-1244-A182-D3AB9B19FBC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Arial" panose="020B0604020202020204" pitchFamily="34" charset="0"/>
                <a:cs typeface="Arial" panose="020B0604020202020204" pitchFamily="34" charset="0"/>
              </a:defRPr>
            </a:lvl1pPr>
            <a:lvl2pPr marL="742950" indent="-285750" defTabSz="966788">
              <a:defRPr sz="2400">
                <a:solidFill>
                  <a:schemeClr val="tx1"/>
                </a:solidFill>
                <a:latin typeface="Arial" panose="020B0604020202020204" pitchFamily="34" charset="0"/>
                <a:cs typeface="Arial" panose="020B0604020202020204" pitchFamily="34" charset="0"/>
              </a:defRPr>
            </a:lvl2pPr>
            <a:lvl3pPr marL="1143000" indent="-228600" defTabSz="966788">
              <a:defRPr sz="2400">
                <a:solidFill>
                  <a:schemeClr val="tx1"/>
                </a:solidFill>
                <a:latin typeface="Arial" panose="020B0604020202020204" pitchFamily="34" charset="0"/>
                <a:cs typeface="Arial" panose="020B0604020202020204" pitchFamily="34" charset="0"/>
              </a:defRPr>
            </a:lvl3pPr>
            <a:lvl4pPr marL="1600200" indent="-228600" defTabSz="966788">
              <a:defRPr sz="2400">
                <a:solidFill>
                  <a:schemeClr val="tx1"/>
                </a:solidFill>
                <a:latin typeface="Arial" panose="020B0604020202020204" pitchFamily="34" charset="0"/>
                <a:cs typeface="Arial" panose="020B0604020202020204" pitchFamily="34" charset="0"/>
              </a:defRPr>
            </a:lvl4pPr>
            <a:lvl5pPr marL="2057400" indent="-228600" defTabSz="966788">
              <a:defRPr sz="2400">
                <a:solidFill>
                  <a:schemeClr val="tx1"/>
                </a:solidFill>
                <a:latin typeface="Arial" panose="020B0604020202020204" pitchFamily="34" charset="0"/>
                <a:cs typeface="Arial" panose="020B0604020202020204" pitchFamily="34" charset="0"/>
              </a:defRPr>
            </a:lvl5pPr>
            <a:lvl6pPr marL="2514600" indent="-228600" defTabSz="966788"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defTabSz="966788"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defTabSz="966788"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defTabSz="966788"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fld id="{400EDB35-2474-0841-8BEF-EBAB3DBA73B7}" type="slidenum">
              <a:rPr lang="en-US" altLang="en-US" sz="1200" smtClean="0">
                <a:solidFill>
                  <a:srgbClr val="000000"/>
                </a:solidFill>
              </a:rPr>
              <a:pPr/>
              <a:t>5</a:t>
            </a:fld>
            <a:endParaRPr lang="en-US" altLang="en-US" sz="1200">
              <a:solidFill>
                <a:srgbClr val="000000"/>
              </a:solidFill>
            </a:endParaRPr>
          </a:p>
        </p:txBody>
      </p:sp>
      <p:sp>
        <p:nvSpPr>
          <p:cNvPr id="12291" name="Rectangle 2">
            <a:extLst>
              <a:ext uri="{FF2B5EF4-FFF2-40B4-BE49-F238E27FC236}">
                <a16:creationId xmlns:a16="http://schemas.microsoft.com/office/drawing/2014/main" id="{D2465022-58F5-AD44-9C02-AB4B8DE2C08F}"/>
              </a:ext>
            </a:extLst>
          </p:cNvPr>
          <p:cNvSpPr>
            <a:spLocks noGrp="1" noRot="1" noChangeAspect="1" noChangeArrowheads="1" noTextEdit="1"/>
          </p:cNvSpPr>
          <p:nvPr>
            <p:ph type="sldImg"/>
          </p:nvPr>
        </p:nvSpPr>
        <p:spPr>
          <a:ln/>
        </p:spPr>
      </p:sp>
      <p:sp>
        <p:nvSpPr>
          <p:cNvPr id="12292" name="Rectangle 3">
            <a:extLst>
              <a:ext uri="{FF2B5EF4-FFF2-40B4-BE49-F238E27FC236}">
                <a16:creationId xmlns:a16="http://schemas.microsoft.com/office/drawing/2014/main" id="{488AA6B7-0EFE-7B40-BF08-5C262D670EA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a:extLst>
              <a:ext uri="{FF2B5EF4-FFF2-40B4-BE49-F238E27FC236}">
                <a16:creationId xmlns:a16="http://schemas.microsoft.com/office/drawing/2014/main" id="{D159ECC1-A7E5-3640-A725-28BE437522E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Arial" panose="020B0604020202020204" pitchFamily="34" charset="0"/>
                <a:cs typeface="Arial" panose="020B0604020202020204" pitchFamily="34" charset="0"/>
              </a:defRPr>
            </a:lvl1pPr>
            <a:lvl2pPr marL="742950" indent="-285750" defTabSz="966788">
              <a:defRPr sz="2400">
                <a:solidFill>
                  <a:schemeClr val="tx1"/>
                </a:solidFill>
                <a:latin typeface="Arial" panose="020B0604020202020204" pitchFamily="34" charset="0"/>
                <a:cs typeface="Arial" panose="020B0604020202020204" pitchFamily="34" charset="0"/>
              </a:defRPr>
            </a:lvl2pPr>
            <a:lvl3pPr marL="1143000" indent="-228600" defTabSz="966788">
              <a:defRPr sz="2400">
                <a:solidFill>
                  <a:schemeClr val="tx1"/>
                </a:solidFill>
                <a:latin typeface="Arial" panose="020B0604020202020204" pitchFamily="34" charset="0"/>
                <a:cs typeface="Arial" panose="020B0604020202020204" pitchFamily="34" charset="0"/>
              </a:defRPr>
            </a:lvl3pPr>
            <a:lvl4pPr marL="1600200" indent="-228600" defTabSz="966788">
              <a:defRPr sz="2400">
                <a:solidFill>
                  <a:schemeClr val="tx1"/>
                </a:solidFill>
                <a:latin typeface="Arial" panose="020B0604020202020204" pitchFamily="34" charset="0"/>
                <a:cs typeface="Arial" panose="020B0604020202020204" pitchFamily="34" charset="0"/>
              </a:defRPr>
            </a:lvl4pPr>
            <a:lvl5pPr marL="2057400" indent="-228600" defTabSz="966788">
              <a:defRPr sz="2400">
                <a:solidFill>
                  <a:schemeClr val="tx1"/>
                </a:solidFill>
                <a:latin typeface="Arial" panose="020B0604020202020204" pitchFamily="34" charset="0"/>
                <a:cs typeface="Arial" panose="020B0604020202020204" pitchFamily="34" charset="0"/>
              </a:defRPr>
            </a:lvl5pPr>
            <a:lvl6pPr marL="2514600" indent="-228600" defTabSz="966788"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defTabSz="966788"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defTabSz="966788"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defTabSz="966788"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fld id="{93E2FE21-6B15-4846-8FF9-5C99A0D0C289}" type="slidenum">
              <a:rPr lang="en-US" altLang="en-US" sz="1200" smtClean="0"/>
              <a:pPr/>
              <a:t>17</a:t>
            </a:fld>
            <a:endParaRPr lang="en-US" altLang="en-US" sz="1200"/>
          </a:p>
        </p:txBody>
      </p:sp>
      <p:sp>
        <p:nvSpPr>
          <p:cNvPr id="25603" name="Rectangle 2">
            <a:extLst>
              <a:ext uri="{FF2B5EF4-FFF2-40B4-BE49-F238E27FC236}">
                <a16:creationId xmlns:a16="http://schemas.microsoft.com/office/drawing/2014/main" id="{E632A163-C946-F648-B897-D198BBC588F6}"/>
              </a:ext>
            </a:extLst>
          </p:cNvPr>
          <p:cNvSpPr>
            <a:spLocks noGrp="1" noRot="1" noChangeAspect="1" noChangeArrowheads="1" noTextEdit="1"/>
          </p:cNvSpPr>
          <p:nvPr>
            <p:ph type="sldImg"/>
          </p:nvPr>
        </p:nvSpPr>
        <p:spPr>
          <a:xfrm>
            <a:off x="989013" y="765175"/>
            <a:ext cx="5092700" cy="3819525"/>
          </a:xfrm>
          <a:ln/>
        </p:spPr>
      </p:sp>
      <p:sp>
        <p:nvSpPr>
          <p:cNvPr id="25604" name="Rectangle 3">
            <a:extLst>
              <a:ext uri="{FF2B5EF4-FFF2-40B4-BE49-F238E27FC236}">
                <a16:creationId xmlns:a16="http://schemas.microsoft.com/office/drawing/2014/main" id="{971638F4-26C6-8047-B30B-DA6A62F8E0A7}"/>
              </a:ext>
            </a:extLst>
          </p:cNvPr>
          <p:cNvSpPr>
            <a:spLocks noGrp="1" noChangeArrowheads="1"/>
          </p:cNvSpPr>
          <p:nvPr>
            <p:ph type="body" idx="1"/>
          </p:nvPr>
        </p:nvSpPr>
        <p:spPr>
          <a:xfrm>
            <a:off x="920750" y="4838700"/>
            <a:ext cx="5226050" cy="46704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000">
                <a:latin typeface="Arial" panose="020B0604020202020204" pitchFamily="34" charset="0"/>
                <a:cs typeface="Arial" panose="020B0604020202020204" pitchFamily="34" charset="0"/>
              </a:rPr>
              <a:t>This way the image is right-side-up</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a:extLst>
              <a:ext uri="{FF2B5EF4-FFF2-40B4-BE49-F238E27FC236}">
                <a16:creationId xmlns:a16="http://schemas.microsoft.com/office/drawing/2014/main" id="{287681B6-996F-5247-8C1A-FAB5E00DC14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defRPr sz="1200">
                <a:solidFill>
                  <a:schemeClr val="tx1"/>
                </a:solidFill>
                <a:latin typeface="Arial" panose="020B0604020202020204" pitchFamily="34" charset="0"/>
                <a:cs typeface="Arial" panose="020B0604020202020204" pitchFamily="34" charset="0"/>
              </a:defRPr>
            </a:lvl1pPr>
            <a:lvl2pPr marL="790575" indent="-303213" defTabSz="990600">
              <a:spcBef>
                <a:spcPct val="30000"/>
              </a:spcBef>
              <a:defRPr sz="1200">
                <a:solidFill>
                  <a:schemeClr val="tx1"/>
                </a:solidFill>
                <a:latin typeface="Arial" panose="020B0604020202020204" pitchFamily="34" charset="0"/>
                <a:cs typeface="Arial" panose="020B0604020202020204" pitchFamily="34" charset="0"/>
              </a:defRPr>
            </a:lvl2pPr>
            <a:lvl3pPr marL="1217613" indent="-242888" defTabSz="990600">
              <a:spcBef>
                <a:spcPct val="30000"/>
              </a:spcBef>
              <a:defRPr sz="1200">
                <a:solidFill>
                  <a:schemeClr val="tx1"/>
                </a:solidFill>
                <a:latin typeface="Arial" panose="020B0604020202020204" pitchFamily="34" charset="0"/>
                <a:cs typeface="Arial" panose="020B0604020202020204" pitchFamily="34" charset="0"/>
              </a:defRPr>
            </a:lvl3pPr>
            <a:lvl4pPr marL="1703388" indent="-242888" defTabSz="990600">
              <a:spcBef>
                <a:spcPct val="30000"/>
              </a:spcBef>
              <a:defRPr sz="1200">
                <a:solidFill>
                  <a:schemeClr val="tx1"/>
                </a:solidFill>
                <a:latin typeface="Arial" panose="020B0604020202020204" pitchFamily="34" charset="0"/>
                <a:cs typeface="Arial" panose="020B0604020202020204" pitchFamily="34" charset="0"/>
              </a:defRPr>
            </a:lvl4pPr>
            <a:lvl5pPr marL="2190750" indent="-242888" defTabSz="990600">
              <a:spcBef>
                <a:spcPct val="30000"/>
              </a:spcBef>
              <a:defRPr sz="1200">
                <a:solidFill>
                  <a:schemeClr val="tx1"/>
                </a:solidFill>
                <a:latin typeface="Arial" panose="020B0604020202020204" pitchFamily="34" charset="0"/>
                <a:cs typeface="Arial" panose="020B0604020202020204" pitchFamily="34" charset="0"/>
              </a:defRPr>
            </a:lvl5pPr>
            <a:lvl6pPr marL="2647950" indent="-242888" defTabSz="990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3105150" indent="-242888" defTabSz="990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562350" indent="-242888" defTabSz="990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4019550" indent="-242888" defTabSz="990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6E008232-EDE5-E242-A182-64F629A61C50}" type="slidenum">
              <a:rPr lang="en-US" altLang="en-US" smtClean="0"/>
              <a:pPr>
                <a:spcBef>
                  <a:spcPct val="0"/>
                </a:spcBef>
              </a:pPr>
              <a:t>33</a:t>
            </a:fld>
            <a:endParaRPr lang="en-US" altLang="en-US"/>
          </a:p>
        </p:txBody>
      </p:sp>
      <p:sp>
        <p:nvSpPr>
          <p:cNvPr id="43011" name="Rectangle 2">
            <a:extLst>
              <a:ext uri="{FF2B5EF4-FFF2-40B4-BE49-F238E27FC236}">
                <a16:creationId xmlns:a16="http://schemas.microsoft.com/office/drawing/2014/main" id="{F972FEA2-416D-F148-9DDA-CC4DFAF28DF2}"/>
              </a:ext>
            </a:extLst>
          </p:cNvPr>
          <p:cNvSpPr>
            <a:spLocks noGrp="1" noRot="1" noChangeAspect="1" noChangeArrowheads="1" noTextEdit="1"/>
          </p:cNvSpPr>
          <p:nvPr>
            <p:ph type="sldImg"/>
          </p:nvPr>
        </p:nvSpPr>
        <p:spPr>
          <a:ln/>
        </p:spPr>
      </p:sp>
      <p:sp>
        <p:nvSpPr>
          <p:cNvPr id="43012" name="Rectangle 3">
            <a:extLst>
              <a:ext uri="{FF2B5EF4-FFF2-40B4-BE49-F238E27FC236}">
                <a16:creationId xmlns:a16="http://schemas.microsoft.com/office/drawing/2014/main" id="{E9E32078-417C-F041-A431-F10581772DF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focal point is where all the rays meet through the lens, the distance </a:t>
            </a:r>
            <a:r>
              <a:rPr lang="en-US" dirty="0" err="1"/>
              <a:t>bwetetn</a:t>
            </a:r>
            <a:r>
              <a:rPr lang="en-US" dirty="0"/>
              <a:t> the focal point and the lens is the focal length with lenses. </a:t>
            </a:r>
          </a:p>
        </p:txBody>
      </p:sp>
      <p:sp>
        <p:nvSpPr>
          <p:cNvPr id="4" name="Slide Number Placeholder 3"/>
          <p:cNvSpPr>
            <a:spLocks noGrp="1"/>
          </p:cNvSpPr>
          <p:nvPr>
            <p:ph type="sldNum" sz="quarter" idx="5"/>
          </p:nvPr>
        </p:nvSpPr>
        <p:spPr/>
        <p:txBody>
          <a:bodyPr/>
          <a:lstStyle/>
          <a:p>
            <a:pPr>
              <a:defRPr/>
            </a:pPr>
            <a:fld id="{4D8C74C0-BB27-D241-B7BE-B0EC525A4DB9}" type="slidenum">
              <a:rPr lang="en-US" altLang="en-US" smtClean="0"/>
              <a:pPr>
                <a:defRPr/>
              </a:pPr>
              <a:t>44</a:t>
            </a:fld>
            <a:endParaRPr lang="en-US" altLang="en-US"/>
          </a:p>
        </p:txBody>
      </p:sp>
    </p:spTree>
    <p:extLst>
      <p:ext uri="{BB962C8B-B14F-4D97-AF65-F5344CB8AC3E}">
        <p14:creationId xmlns:p14="http://schemas.microsoft.com/office/powerpoint/2010/main" val="33397688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DoF</a:t>
            </a:r>
            <a:r>
              <a:rPr lang="en-US" dirty="0"/>
              <a:t> = regions that look like are in focus (not a single plane)</a:t>
            </a:r>
          </a:p>
        </p:txBody>
      </p:sp>
      <p:sp>
        <p:nvSpPr>
          <p:cNvPr id="4" name="Slide Number Placeholder 3"/>
          <p:cNvSpPr>
            <a:spLocks noGrp="1"/>
          </p:cNvSpPr>
          <p:nvPr>
            <p:ph type="sldNum" sz="quarter" idx="5"/>
          </p:nvPr>
        </p:nvSpPr>
        <p:spPr/>
        <p:txBody>
          <a:bodyPr/>
          <a:lstStyle/>
          <a:p>
            <a:pPr>
              <a:defRPr/>
            </a:pPr>
            <a:fld id="{4D8C74C0-BB27-D241-B7BE-B0EC525A4DB9}" type="slidenum">
              <a:rPr lang="en-US" altLang="en-US" smtClean="0"/>
              <a:pPr>
                <a:defRPr/>
              </a:pPr>
              <a:t>48</a:t>
            </a:fld>
            <a:endParaRPr lang="en-US" altLang="en-US"/>
          </a:p>
        </p:txBody>
      </p:sp>
    </p:spTree>
    <p:extLst>
      <p:ext uri="{BB962C8B-B14F-4D97-AF65-F5344CB8AC3E}">
        <p14:creationId xmlns:p14="http://schemas.microsoft.com/office/powerpoint/2010/main" val="31677209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phone cameras all have cheap lens and small aperture (everything is kind of in focus, expensive cameras give you </a:t>
            </a:r>
            <a:r>
              <a:rPr lang="en-US" dirty="0" err="1"/>
              <a:t>stuf</a:t>
            </a:r>
            <a:r>
              <a:rPr lang="en-US" dirty="0"/>
              <a:t> like above)</a:t>
            </a:r>
          </a:p>
        </p:txBody>
      </p:sp>
      <p:sp>
        <p:nvSpPr>
          <p:cNvPr id="4" name="Slide Number Placeholder 3"/>
          <p:cNvSpPr>
            <a:spLocks noGrp="1"/>
          </p:cNvSpPr>
          <p:nvPr>
            <p:ph type="sldNum" sz="quarter" idx="5"/>
          </p:nvPr>
        </p:nvSpPr>
        <p:spPr/>
        <p:txBody>
          <a:bodyPr/>
          <a:lstStyle/>
          <a:p>
            <a:pPr>
              <a:defRPr/>
            </a:pPr>
            <a:fld id="{4D8C74C0-BB27-D241-B7BE-B0EC525A4DB9}" type="slidenum">
              <a:rPr lang="en-US" altLang="en-US" smtClean="0"/>
              <a:pPr>
                <a:defRPr/>
              </a:pPr>
              <a:t>49</a:t>
            </a:fld>
            <a:endParaRPr lang="en-US" altLang="en-US"/>
          </a:p>
        </p:txBody>
      </p:sp>
    </p:spTree>
    <p:extLst>
      <p:ext uri="{BB962C8B-B14F-4D97-AF65-F5344CB8AC3E}">
        <p14:creationId xmlns:p14="http://schemas.microsoft.com/office/powerpoint/2010/main" val="18654045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IS the left Wider FOV or Narrow? FOV is just zoom (cropping), but this effect is two things happening at the same time, you move back (these images don’t share the same center of projection) </a:t>
            </a:r>
          </a:p>
        </p:txBody>
      </p:sp>
      <p:sp>
        <p:nvSpPr>
          <p:cNvPr id="4" name="Slide Number Placeholder 3"/>
          <p:cNvSpPr>
            <a:spLocks noGrp="1"/>
          </p:cNvSpPr>
          <p:nvPr>
            <p:ph type="sldNum" sz="quarter" idx="5"/>
          </p:nvPr>
        </p:nvSpPr>
        <p:spPr/>
        <p:txBody>
          <a:bodyPr/>
          <a:lstStyle/>
          <a:p>
            <a:pPr>
              <a:defRPr/>
            </a:pPr>
            <a:fld id="{4D8C74C0-BB27-D241-B7BE-B0EC525A4DB9}" type="slidenum">
              <a:rPr lang="en-US" altLang="en-US" smtClean="0"/>
              <a:pPr>
                <a:defRPr/>
              </a:pPr>
              <a:t>58</a:t>
            </a:fld>
            <a:endParaRPr lang="en-US" altLang="en-US"/>
          </a:p>
        </p:txBody>
      </p:sp>
    </p:spTree>
    <p:extLst>
      <p:ext uri="{BB962C8B-B14F-4D97-AF65-F5344CB8AC3E}">
        <p14:creationId xmlns:p14="http://schemas.microsoft.com/office/powerpoint/2010/main" val="441445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41390E54-3EA1-F144-B36F-9E90C77D3F6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8DD9643-D92B-C549-83E1-F77487B8420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9623BC7-62E2-FD4D-BC13-261608434A4D}"/>
              </a:ext>
            </a:extLst>
          </p:cNvPr>
          <p:cNvSpPr>
            <a:spLocks noGrp="1" noChangeArrowheads="1"/>
          </p:cNvSpPr>
          <p:nvPr>
            <p:ph type="sldNum" sz="quarter" idx="12"/>
          </p:nvPr>
        </p:nvSpPr>
        <p:spPr>
          <a:ln/>
        </p:spPr>
        <p:txBody>
          <a:bodyPr/>
          <a:lstStyle>
            <a:lvl1pPr>
              <a:defRPr/>
            </a:lvl1pPr>
          </a:lstStyle>
          <a:p>
            <a:pPr>
              <a:defRPr/>
            </a:pPr>
            <a:fld id="{A7510340-26D1-ED4C-B311-78281231409D}" type="slidenum">
              <a:rPr lang="en-US" altLang="en-US"/>
              <a:pPr>
                <a:defRPr/>
              </a:pPr>
              <a:t>‹#›</a:t>
            </a:fld>
            <a:endParaRPr lang="en-US" altLang="en-US"/>
          </a:p>
        </p:txBody>
      </p:sp>
    </p:spTree>
    <p:extLst>
      <p:ext uri="{BB962C8B-B14F-4D97-AF65-F5344CB8AC3E}">
        <p14:creationId xmlns:p14="http://schemas.microsoft.com/office/powerpoint/2010/main" val="24697708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EFCB26E-6B00-4840-B98B-747B71B47C4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E195D44-0AB7-E946-89D9-326AE8987F6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D59141D-AA3B-E545-B42E-123510E8AFFA}"/>
              </a:ext>
            </a:extLst>
          </p:cNvPr>
          <p:cNvSpPr>
            <a:spLocks noGrp="1" noChangeArrowheads="1"/>
          </p:cNvSpPr>
          <p:nvPr>
            <p:ph type="sldNum" sz="quarter" idx="12"/>
          </p:nvPr>
        </p:nvSpPr>
        <p:spPr>
          <a:ln/>
        </p:spPr>
        <p:txBody>
          <a:bodyPr/>
          <a:lstStyle>
            <a:lvl1pPr>
              <a:defRPr/>
            </a:lvl1pPr>
          </a:lstStyle>
          <a:p>
            <a:pPr>
              <a:defRPr/>
            </a:pPr>
            <a:fld id="{32180E48-570F-5F42-A4EF-BCB19D103D49}" type="slidenum">
              <a:rPr lang="en-US" altLang="en-US"/>
              <a:pPr>
                <a:defRPr/>
              </a:pPr>
              <a:t>‹#›</a:t>
            </a:fld>
            <a:endParaRPr lang="en-US" altLang="en-US"/>
          </a:p>
        </p:txBody>
      </p:sp>
    </p:spTree>
    <p:extLst>
      <p:ext uri="{BB962C8B-B14F-4D97-AF65-F5344CB8AC3E}">
        <p14:creationId xmlns:p14="http://schemas.microsoft.com/office/powerpoint/2010/main" val="13530000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76200"/>
            <a:ext cx="194310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76200"/>
            <a:ext cx="567690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267C02D-9222-FA4C-A707-2B370950BDF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703FAE5-F153-BF4A-8DA7-647B3B7FC09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5197773-C9C5-E046-94DE-8D632B5CFE5D}"/>
              </a:ext>
            </a:extLst>
          </p:cNvPr>
          <p:cNvSpPr>
            <a:spLocks noGrp="1" noChangeArrowheads="1"/>
          </p:cNvSpPr>
          <p:nvPr>
            <p:ph type="sldNum" sz="quarter" idx="12"/>
          </p:nvPr>
        </p:nvSpPr>
        <p:spPr>
          <a:ln/>
        </p:spPr>
        <p:txBody>
          <a:bodyPr/>
          <a:lstStyle>
            <a:lvl1pPr>
              <a:defRPr/>
            </a:lvl1pPr>
          </a:lstStyle>
          <a:p>
            <a:pPr>
              <a:defRPr/>
            </a:pPr>
            <a:fld id="{EB635613-47E5-4D4E-99A6-5506C6F509A2}" type="slidenum">
              <a:rPr lang="en-US" altLang="en-US"/>
              <a:pPr>
                <a:defRPr/>
              </a:pPr>
              <a:t>‹#›</a:t>
            </a:fld>
            <a:endParaRPr lang="en-US" altLang="en-US"/>
          </a:p>
        </p:txBody>
      </p:sp>
    </p:spTree>
    <p:extLst>
      <p:ext uri="{BB962C8B-B14F-4D97-AF65-F5344CB8AC3E}">
        <p14:creationId xmlns:p14="http://schemas.microsoft.com/office/powerpoint/2010/main" val="21982723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C6820794-0A46-C44A-BDD8-CC783ECFE67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499F2A9-016D-4145-B780-73CEC4B5DFE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19F0809-C1A3-D846-9BA3-3B6D18A3B759}"/>
              </a:ext>
            </a:extLst>
          </p:cNvPr>
          <p:cNvSpPr>
            <a:spLocks noGrp="1" noChangeArrowheads="1"/>
          </p:cNvSpPr>
          <p:nvPr>
            <p:ph type="sldNum" sz="quarter" idx="12"/>
          </p:nvPr>
        </p:nvSpPr>
        <p:spPr>
          <a:ln/>
        </p:spPr>
        <p:txBody>
          <a:bodyPr/>
          <a:lstStyle>
            <a:lvl1pPr>
              <a:defRPr/>
            </a:lvl1pPr>
          </a:lstStyle>
          <a:p>
            <a:pPr>
              <a:defRPr/>
            </a:pPr>
            <a:fld id="{0A9C2FC9-DA63-6C45-B752-48F296EE7D01}" type="slidenum">
              <a:rPr lang="en-US" altLang="en-US"/>
              <a:pPr>
                <a:defRPr/>
              </a:pPr>
              <a:t>‹#›</a:t>
            </a:fld>
            <a:endParaRPr lang="en-US" altLang="en-US"/>
          </a:p>
        </p:txBody>
      </p:sp>
    </p:spTree>
    <p:extLst>
      <p:ext uri="{BB962C8B-B14F-4D97-AF65-F5344CB8AC3E}">
        <p14:creationId xmlns:p14="http://schemas.microsoft.com/office/powerpoint/2010/main" val="23293501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4244D72-2073-2543-AEA8-1C012D35BF5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16368B9-B121-CE44-B46F-03FD5C38AB0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17937D0-A218-4B47-BCB1-7476643A2C81}"/>
              </a:ext>
            </a:extLst>
          </p:cNvPr>
          <p:cNvSpPr>
            <a:spLocks noGrp="1" noChangeArrowheads="1"/>
          </p:cNvSpPr>
          <p:nvPr>
            <p:ph type="sldNum" sz="quarter" idx="12"/>
          </p:nvPr>
        </p:nvSpPr>
        <p:spPr>
          <a:ln/>
        </p:spPr>
        <p:txBody>
          <a:bodyPr/>
          <a:lstStyle>
            <a:lvl1pPr>
              <a:defRPr/>
            </a:lvl1pPr>
          </a:lstStyle>
          <a:p>
            <a:pPr>
              <a:defRPr/>
            </a:pPr>
            <a:fld id="{8E324495-FBCD-2444-90DD-08A2E0353895}" type="slidenum">
              <a:rPr lang="en-US" altLang="en-US"/>
              <a:pPr>
                <a:defRPr/>
              </a:pPr>
              <a:t>‹#›</a:t>
            </a:fld>
            <a:endParaRPr lang="en-US" altLang="en-US"/>
          </a:p>
        </p:txBody>
      </p:sp>
    </p:spTree>
    <p:extLst>
      <p:ext uri="{BB962C8B-B14F-4D97-AF65-F5344CB8AC3E}">
        <p14:creationId xmlns:p14="http://schemas.microsoft.com/office/powerpoint/2010/main" val="11021820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737C856D-8B94-DC4E-9F75-9F24B78CE13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AD62139-D2FE-9F41-B8D2-1C25FD3D70E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5465E63-49B2-4D44-8FEB-258B54E3DD40}"/>
              </a:ext>
            </a:extLst>
          </p:cNvPr>
          <p:cNvSpPr>
            <a:spLocks noGrp="1" noChangeArrowheads="1"/>
          </p:cNvSpPr>
          <p:nvPr>
            <p:ph type="sldNum" sz="quarter" idx="12"/>
          </p:nvPr>
        </p:nvSpPr>
        <p:spPr>
          <a:ln/>
        </p:spPr>
        <p:txBody>
          <a:bodyPr/>
          <a:lstStyle>
            <a:lvl1pPr>
              <a:defRPr/>
            </a:lvl1pPr>
          </a:lstStyle>
          <a:p>
            <a:pPr>
              <a:defRPr/>
            </a:pPr>
            <a:fld id="{5E493A7C-8AE6-A04A-9046-1C9ECEF26089}" type="slidenum">
              <a:rPr lang="en-US" altLang="en-US"/>
              <a:pPr>
                <a:defRPr/>
              </a:pPr>
              <a:t>‹#›</a:t>
            </a:fld>
            <a:endParaRPr lang="en-US" altLang="en-US"/>
          </a:p>
        </p:txBody>
      </p:sp>
    </p:spTree>
    <p:extLst>
      <p:ext uri="{BB962C8B-B14F-4D97-AF65-F5344CB8AC3E}">
        <p14:creationId xmlns:p14="http://schemas.microsoft.com/office/powerpoint/2010/main" val="36163576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914400"/>
            <a:ext cx="38100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14400"/>
            <a:ext cx="38100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5B773BF1-70BB-4640-97E1-4CAE2D6C58D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1FF39B5D-9CD2-DE4E-B636-E1F28DFDAB1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47F9B84-1E75-1148-A14F-374B0F489021}"/>
              </a:ext>
            </a:extLst>
          </p:cNvPr>
          <p:cNvSpPr>
            <a:spLocks noGrp="1" noChangeArrowheads="1"/>
          </p:cNvSpPr>
          <p:nvPr>
            <p:ph type="sldNum" sz="quarter" idx="12"/>
          </p:nvPr>
        </p:nvSpPr>
        <p:spPr>
          <a:ln/>
        </p:spPr>
        <p:txBody>
          <a:bodyPr/>
          <a:lstStyle>
            <a:lvl1pPr>
              <a:defRPr/>
            </a:lvl1pPr>
          </a:lstStyle>
          <a:p>
            <a:pPr>
              <a:defRPr/>
            </a:pPr>
            <a:fld id="{018BC8CC-C8C7-0C44-851C-9352E9047C63}" type="slidenum">
              <a:rPr lang="en-US" altLang="en-US"/>
              <a:pPr>
                <a:defRPr/>
              </a:pPr>
              <a:t>‹#›</a:t>
            </a:fld>
            <a:endParaRPr lang="en-US" altLang="en-US"/>
          </a:p>
        </p:txBody>
      </p:sp>
    </p:spTree>
    <p:extLst>
      <p:ext uri="{BB962C8B-B14F-4D97-AF65-F5344CB8AC3E}">
        <p14:creationId xmlns:p14="http://schemas.microsoft.com/office/powerpoint/2010/main" val="18704141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3A73E4A4-3E83-124E-BA8A-6C642F2B5FDC}"/>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2BA30B47-A81A-894B-8F49-5C91D27A71F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B0F7E3A2-AE5E-0041-8019-C2070834312B}"/>
              </a:ext>
            </a:extLst>
          </p:cNvPr>
          <p:cNvSpPr>
            <a:spLocks noGrp="1" noChangeArrowheads="1"/>
          </p:cNvSpPr>
          <p:nvPr>
            <p:ph type="sldNum" sz="quarter" idx="12"/>
          </p:nvPr>
        </p:nvSpPr>
        <p:spPr>
          <a:ln/>
        </p:spPr>
        <p:txBody>
          <a:bodyPr/>
          <a:lstStyle>
            <a:lvl1pPr>
              <a:defRPr/>
            </a:lvl1pPr>
          </a:lstStyle>
          <a:p>
            <a:pPr>
              <a:defRPr/>
            </a:pPr>
            <a:fld id="{E18730B3-A9AB-764B-9FC9-7029F1CAF8AB}" type="slidenum">
              <a:rPr lang="en-US" altLang="en-US"/>
              <a:pPr>
                <a:defRPr/>
              </a:pPr>
              <a:t>‹#›</a:t>
            </a:fld>
            <a:endParaRPr lang="en-US" altLang="en-US"/>
          </a:p>
        </p:txBody>
      </p:sp>
    </p:spTree>
    <p:extLst>
      <p:ext uri="{BB962C8B-B14F-4D97-AF65-F5344CB8AC3E}">
        <p14:creationId xmlns:p14="http://schemas.microsoft.com/office/powerpoint/2010/main" val="23723011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65A3E8A6-D91E-6542-9BCF-8757DC72F6A8}"/>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068D6A74-EC01-E243-B68A-0540B3BACCB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903AA77B-A1D4-B140-AEC6-398EE22E1EFF}"/>
              </a:ext>
            </a:extLst>
          </p:cNvPr>
          <p:cNvSpPr>
            <a:spLocks noGrp="1" noChangeArrowheads="1"/>
          </p:cNvSpPr>
          <p:nvPr>
            <p:ph type="sldNum" sz="quarter" idx="12"/>
          </p:nvPr>
        </p:nvSpPr>
        <p:spPr>
          <a:ln/>
        </p:spPr>
        <p:txBody>
          <a:bodyPr/>
          <a:lstStyle>
            <a:lvl1pPr>
              <a:defRPr/>
            </a:lvl1pPr>
          </a:lstStyle>
          <a:p>
            <a:pPr>
              <a:defRPr/>
            </a:pPr>
            <a:fld id="{8241EEBD-9E98-2B4C-9E27-2DB29E82E2B3}" type="slidenum">
              <a:rPr lang="en-US" altLang="en-US"/>
              <a:pPr>
                <a:defRPr/>
              </a:pPr>
              <a:t>‹#›</a:t>
            </a:fld>
            <a:endParaRPr lang="en-US" altLang="en-US"/>
          </a:p>
        </p:txBody>
      </p:sp>
    </p:spTree>
    <p:extLst>
      <p:ext uri="{BB962C8B-B14F-4D97-AF65-F5344CB8AC3E}">
        <p14:creationId xmlns:p14="http://schemas.microsoft.com/office/powerpoint/2010/main" val="13770203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30A6F8CE-CF47-3B46-B0A0-50ECEF35002E}"/>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81A0A97E-EE8B-D74E-8497-59B486E487E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3922D485-A7E7-EB44-A961-C96CE2F7CBD6}"/>
              </a:ext>
            </a:extLst>
          </p:cNvPr>
          <p:cNvSpPr>
            <a:spLocks noGrp="1" noChangeArrowheads="1"/>
          </p:cNvSpPr>
          <p:nvPr>
            <p:ph type="sldNum" sz="quarter" idx="12"/>
          </p:nvPr>
        </p:nvSpPr>
        <p:spPr>
          <a:ln/>
        </p:spPr>
        <p:txBody>
          <a:bodyPr/>
          <a:lstStyle>
            <a:lvl1pPr>
              <a:defRPr/>
            </a:lvl1pPr>
          </a:lstStyle>
          <a:p>
            <a:pPr>
              <a:defRPr/>
            </a:pPr>
            <a:fld id="{76899B33-68A9-5B4F-9E0F-9E0AFB16043C}" type="slidenum">
              <a:rPr lang="en-US" altLang="en-US"/>
              <a:pPr>
                <a:defRPr/>
              </a:pPr>
              <a:t>‹#›</a:t>
            </a:fld>
            <a:endParaRPr lang="en-US" altLang="en-US"/>
          </a:p>
        </p:txBody>
      </p:sp>
    </p:spTree>
    <p:extLst>
      <p:ext uri="{BB962C8B-B14F-4D97-AF65-F5344CB8AC3E}">
        <p14:creationId xmlns:p14="http://schemas.microsoft.com/office/powerpoint/2010/main" val="9749931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D7A8AEB9-5799-F849-B6F9-571D8ABA25F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06CDE0D9-34E2-5B45-8EAE-951B4A7B308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EE93129D-0FEB-3043-B9C0-A0C5367C2D40}"/>
              </a:ext>
            </a:extLst>
          </p:cNvPr>
          <p:cNvSpPr>
            <a:spLocks noGrp="1" noChangeArrowheads="1"/>
          </p:cNvSpPr>
          <p:nvPr>
            <p:ph type="sldNum" sz="quarter" idx="12"/>
          </p:nvPr>
        </p:nvSpPr>
        <p:spPr>
          <a:ln/>
        </p:spPr>
        <p:txBody>
          <a:bodyPr/>
          <a:lstStyle>
            <a:lvl1pPr>
              <a:defRPr/>
            </a:lvl1pPr>
          </a:lstStyle>
          <a:p>
            <a:pPr>
              <a:defRPr/>
            </a:pPr>
            <a:fld id="{12AB3491-C025-0444-BE80-73EB24804C05}" type="slidenum">
              <a:rPr lang="en-US" altLang="en-US"/>
              <a:pPr>
                <a:defRPr/>
              </a:pPr>
              <a:t>‹#›</a:t>
            </a:fld>
            <a:endParaRPr lang="en-US" altLang="en-US"/>
          </a:p>
        </p:txBody>
      </p:sp>
    </p:spTree>
    <p:extLst>
      <p:ext uri="{BB962C8B-B14F-4D97-AF65-F5344CB8AC3E}">
        <p14:creationId xmlns:p14="http://schemas.microsoft.com/office/powerpoint/2010/main" val="28200821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EECD21E-D25E-134F-B922-62235F54CA8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9F9F913-6E1F-C241-9574-BFFEC5D2327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3800013-48F7-A340-B614-F27E4E12C1BA}"/>
              </a:ext>
            </a:extLst>
          </p:cNvPr>
          <p:cNvSpPr>
            <a:spLocks noGrp="1" noChangeArrowheads="1"/>
          </p:cNvSpPr>
          <p:nvPr>
            <p:ph type="sldNum" sz="quarter" idx="12"/>
          </p:nvPr>
        </p:nvSpPr>
        <p:spPr>
          <a:ln/>
        </p:spPr>
        <p:txBody>
          <a:bodyPr/>
          <a:lstStyle>
            <a:lvl1pPr>
              <a:defRPr/>
            </a:lvl1pPr>
          </a:lstStyle>
          <a:p>
            <a:pPr>
              <a:defRPr/>
            </a:pPr>
            <a:fld id="{B6520656-4FCE-244F-9887-E4C156CABAC0}" type="slidenum">
              <a:rPr lang="en-US" altLang="en-US"/>
              <a:pPr>
                <a:defRPr/>
              </a:pPr>
              <a:t>‹#›</a:t>
            </a:fld>
            <a:endParaRPr lang="en-US" altLang="en-US"/>
          </a:p>
        </p:txBody>
      </p:sp>
    </p:spTree>
    <p:extLst>
      <p:ext uri="{BB962C8B-B14F-4D97-AF65-F5344CB8AC3E}">
        <p14:creationId xmlns:p14="http://schemas.microsoft.com/office/powerpoint/2010/main" val="34140049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07A7E2DF-660C-0840-9510-09BA52D88E4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6B6831B8-4F4B-D54C-9CB2-59E23E7B63D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5390CED3-198F-7742-B0BD-6025710DDFFB}"/>
              </a:ext>
            </a:extLst>
          </p:cNvPr>
          <p:cNvSpPr>
            <a:spLocks noGrp="1" noChangeArrowheads="1"/>
          </p:cNvSpPr>
          <p:nvPr>
            <p:ph type="sldNum" sz="quarter" idx="12"/>
          </p:nvPr>
        </p:nvSpPr>
        <p:spPr>
          <a:ln/>
        </p:spPr>
        <p:txBody>
          <a:bodyPr/>
          <a:lstStyle>
            <a:lvl1pPr>
              <a:defRPr/>
            </a:lvl1pPr>
          </a:lstStyle>
          <a:p>
            <a:pPr>
              <a:defRPr/>
            </a:pPr>
            <a:fld id="{24CABFDB-DA39-D444-A254-8312E0924D5D}" type="slidenum">
              <a:rPr lang="en-US" altLang="en-US"/>
              <a:pPr>
                <a:defRPr/>
              </a:pPr>
              <a:t>‹#›</a:t>
            </a:fld>
            <a:endParaRPr lang="en-US" altLang="en-US"/>
          </a:p>
        </p:txBody>
      </p:sp>
    </p:spTree>
    <p:extLst>
      <p:ext uri="{BB962C8B-B14F-4D97-AF65-F5344CB8AC3E}">
        <p14:creationId xmlns:p14="http://schemas.microsoft.com/office/powerpoint/2010/main" val="834106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FA72904-3CE6-DC45-85BC-FF23964F752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E02074C-900E-E64B-BB48-2976C4CC277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8C97A73-87D7-1846-8302-8B13F54BBE38}"/>
              </a:ext>
            </a:extLst>
          </p:cNvPr>
          <p:cNvSpPr>
            <a:spLocks noGrp="1" noChangeArrowheads="1"/>
          </p:cNvSpPr>
          <p:nvPr>
            <p:ph type="sldNum" sz="quarter" idx="12"/>
          </p:nvPr>
        </p:nvSpPr>
        <p:spPr>
          <a:ln/>
        </p:spPr>
        <p:txBody>
          <a:bodyPr/>
          <a:lstStyle>
            <a:lvl1pPr>
              <a:defRPr/>
            </a:lvl1pPr>
          </a:lstStyle>
          <a:p>
            <a:pPr>
              <a:defRPr/>
            </a:pPr>
            <a:fld id="{6F62A169-9EF7-B64A-B146-C84FFCEDC593}" type="slidenum">
              <a:rPr lang="en-US" altLang="en-US"/>
              <a:pPr>
                <a:defRPr/>
              </a:pPr>
              <a:t>‹#›</a:t>
            </a:fld>
            <a:endParaRPr lang="en-US" altLang="en-US"/>
          </a:p>
        </p:txBody>
      </p:sp>
    </p:spTree>
    <p:extLst>
      <p:ext uri="{BB962C8B-B14F-4D97-AF65-F5344CB8AC3E}">
        <p14:creationId xmlns:p14="http://schemas.microsoft.com/office/powerpoint/2010/main" val="24890558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76200"/>
            <a:ext cx="194310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76200"/>
            <a:ext cx="567690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C740A81-CED5-2749-8D41-E2CD71E7ADB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C573FA6-4DE3-B54E-9DE4-49260943850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6B38F2B-FFC9-0342-8BE1-07BCC8DAEDAF}"/>
              </a:ext>
            </a:extLst>
          </p:cNvPr>
          <p:cNvSpPr>
            <a:spLocks noGrp="1" noChangeArrowheads="1"/>
          </p:cNvSpPr>
          <p:nvPr>
            <p:ph type="sldNum" sz="quarter" idx="12"/>
          </p:nvPr>
        </p:nvSpPr>
        <p:spPr>
          <a:ln/>
        </p:spPr>
        <p:txBody>
          <a:bodyPr/>
          <a:lstStyle>
            <a:lvl1pPr>
              <a:defRPr/>
            </a:lvl1pPr>
          </a:lstStyle>
          <a:p>
            <a:pPr>
              <a:defRPr/>
            </a:pPr>
            <a:fld id="{A016C3A3-8976-2540-A4EB-689C4C68A123}" type="slidenum">
              <a:rPr lang="en-US" altLang="en-US"/>
              <a:pPr>
                <a:defRPr/>
              </a:pPr>
              <a:t>‹#›</a:t>
            </a:fld>
            <a:endParaRPr lang="en-US" altLang="en-US"/>
          </a:p>
        </p:txBody>
      </p:sp>
    </p:spTree>
    <p:extLst>
      <p:ext uri="{BB962C8B-B14F-4D97-AF65-F5344CB8AC3E}">
        <p14:creationId xmlns:p14="http://schemas.microsoft.com/office/powerpoint/2010/main" val="419323755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
            <a:ext cx="7772400" cy="838200"/>
          </a:xfrm>
        </p:spPr>
        <p:txBody>
          <a:bodyPr/>
          <a:lstStyle/>
          <a:p>
            <a:r>
              <a:rPr lang="en-US"/>
              <a:t>Click to edit Master title style</a:t>
            </a:r>
          </a:p>
        </p:txBody>
      </p:sp>
      <p:sp>
        <p:nvSpPr>
          <p:cNvPr id="3" name="Text Placeholder 2"/>
          <p:cNvSpPr>
            <a:spLocks noGrp="1"/>
          </p:cNvSpPr>
          <p:nvPr>
            <p:ph type="body" sz="half" idx="1"/>
          </p:nvPr>
        </p:nvSpPr>
        <p:spPr>
          <a:xfrm>
            <a:off x="685800" y="914400"/>
            <a:ext cx="381000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14400"/>
            <a:ext cx="381000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192F26EC-72B7-5643-AD88-DE79E14DA55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E378964-1A29-D944-94DD-80F52EDE5A8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38908FC0-923E-A94A-89D7-79CF137C06EA}"/>
              </a:ext>
            </a:extLst>
          </p:cNvPr>
          <p:cNvSpPr>
            <a:spLocks noGrp="1" noChangeArrowheads="1"/>
          </p:cNvSpPr>
          <p:nvPr>
            <p:ph type="sldNum" sz="quarter" idx="12"/>
          </p:nvPr>
        </p:nvSpPr>
        <p:spPr>
          <a:ln/>
        </p:spPr>
        <p:txBody>
          <a:bodyPr/>
          <a:lstStyle>
            <a:lvl1pPr>
              <a:defRPr/>
            </a:lvl1pPr>
          </a:lstStyle>
          <a:p>
            <a:pPr>
              <a:defRPr/>
            </a:pPr>
            <a:fld id="{546379E2-57F9-C246-B633-7CEE338EC471}" type="slidenum">
              <a:rPr lang="en-US" altLang="en-US"/>
              <a:pPr>
                <a:defRPr/>
              </a:pPr>
              <a:t>‹#›</a:t>
            </a:fld>
            <a:endParaRPr lang="en-US" altLang="en-US"/>
          </a:p>
        </p:txBody>
      </p:sp>
    </p:spTree>
    <p:extLst>
      <p:ext uri="{BB962C8B-B14F-4D97-AF65-F5344CB8AC3E}">
        <p14:creationId xmlns:p14="http://schemas.microsoft.com/office/powerpoint/2010/main" val="2932548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EF78C65E-D0EE-8D49-A181-5CA20A7D2F0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4E5D096-A73E-B742-8DDB-3CC0E0113C5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3B1730C-2E63-C245-B497-4329AE0B5579}"/>
              </a:ext>
            </a:extLst>
          </p:cNvPr>
          <p:cNvSpPr>
            <a:spLocks noGrp="1" noChangeArrowheads="1"/>
          </p:cNvSpPr>
          <p:nvPr>
            <p:ph type="sldNum" sz="quarter" idx="12"/>
          </p:nvPr>
        </p:nvSpPr>
        <p:spPr>
          <a:ln/>
        </p:spPr>
        <p:txBody>
          <a:bodyPr/>
          <a:lstStyle>
            <a:lvl1pPr>
              <a:defRPr/>
            </a:lvl1pPr>
          </a:lstStyle>
          <a:p>
            <a:pPr>
              <a:defRPr/>
            </a:pPr>
            <a:fld id="{932EC397-4F47-DD40-AFA6-F6212E77D176}" type="slidenum">
              <a:rPr lang="en-US" altLang="en-US"/>
              <a:pPr>
                <a:defRPr/>
              </a:pPr>
              <a:t>‹#›</a:t>
            </a:fld>
            <a:endParaRPr lang="en-US" altLang="en-US"/>
          </a:p>
        </p:txBody>
      </p:sp>
    </p:spTree>
    <p:extLst>
      <p:ext uri="{BB962C8B-B14F-4D97-AF65-F5344CB8AC3E}">
        <p14:creationId xmlns:p14="http://schemas.microsoft.com/office/powerpoint/2010/main" val="14925965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914400"/>
            <a:ext cx="38100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14400"/>
            <a:ext cx="38100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587621C9-86DC-0F42-921A-F1920F21A87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C95C7583-9BCB-324C-8B3F-7F35D08A66B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CB9F7093-AAE7-9546-B169-F55E7B17CBD1}"/>
              </a:ext>
            </a:extLst>
          </p:cNvPr>
          <p:cNvSpPr>
            <a:spLocks noGrp="1" noChangeArrowheads="1"/>
          </p:cNvSpPr>
          <p:nvPr>
            <p:ph type="sldNum" sz="quarter" idx="12"/>
          </p:nvPr>
        </p:nvSpPr>
        <p:spPr>
          <a:ln/>
        </p:spPr>
        <p:txBody>
          <a:bodyPr/>
          <a:lstStyle>
            <a:lvl1pPr>
              <a:defRPr/>
            </a:lvl1pPr>
          </a:lstStyle>
          <a:p>
            <a:pPr>
              <a:defRPr/>
            </a:pPr>
            <a:fld id="{88CC1EA2-5866-FF4B-8ECF-3BB624D840D6}" type="slidenum">
              <a:rPr lang="en-US" altLang="en-US"/>
              <a:pPr>
                <a:defRPr/>
              </a:pPr>
              <a:t>‹#›</a:t>
            </a:fld>
            <a:endParaRPr lang="en-US" altLang="en-US"/>
          </a:p>
        </p:txBody>
      </p:sp>
    </p:spTree>
    <p:extLst>
      <p:ext uri="{BB962C8B-B14F-4D97-AF65-F5344CB8AC3E}">
        <p14:creationId xmlns:p14="http://schemas.microsoft.com/office/powerpoint/2010/main" val="37923781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756E7646-058E-2048-9108-5AAD5AC49B76}"/>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7319694C-4315-7F4B-915A-2968795F3D9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38BFEC5D-8894-064F-B477-9855F41C6F23}"/>
              </a:ext>
            </a:extLst>
          </p:cNvPr>
          <p:cNvSpPr>
            <a:spLocks noGrp="1" noChangeArrowheads="1"/>
          </p:cNvSpPr>
          <p:nvPr>
            <p:ph type="sldNum" sz="quarter" idx="12"/>
          </p:nvPr>
        </p:nvSpPr>
        <p:spPr>
          <a:ln/>
        </p:spPr>
        <p:txBody>
          <a:bodyPr/>
          <a:lstStyle>
            <a:lvl1pPr>
              <a:defRPr/>
            </a:lvl1pPr>
          </a:lstStyle>
          <a:p>
            <a:pPr>
              <a:defRPr/>
            </a:pPr>
            <a:fld id="{3D47635D-B770-EF4D-98C8-BB090346D1C6}" type="slidenum">
              <a:rPr lang="en-US" altLang="en-US"/>
              <a:pPr>
                <a:defRPr/>
              </a:pPr>
              <a:t>‹#›</a:t>
            </a:fld>
            <a:endParaRPr lang="en-US" altLang="en-US"/>
          </a:p>
        </p:txBody>
      </p:sp>
    </p:spTree>
    <p:extLst>
      <p:ext uri="{BB962C8B-B14F-4D97-AF65-F5344CB8AC3E}">
        <p14:creationId xmlns:p14="http://schemas.microsoft.com/office/powerpoint/2010/main" val="33797637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5816A92F-91EA-AB4E-A749-E75ACC549EC3}"/>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175BB433-BF8A-4746-8AE7-AF96BFAD97F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DB5A4081-9083-0C44-92CC-5D8E5A294DA4}"/>
              </a:ext>
            </a:extLst>
          </p:cNvPr>
          <p:cNvSpPr>
            <a:spLocks noGrp="1" noChangeArrowheads="1"/>
          </p:cNvSpPr>
          <p:nvPr>
            <p:ph type="sldNum" sz="quarter" idx="12"/>
          </p:nvPr>
        </p:nvSpPr>
        <p:spPr>
          <a:ln/>
        </p:spPr>
        <p:txBody>
          <a:bodyPr/>
          <a:lstStyle>
            <a:lvl1pPr>
              <a:defRPr/>
            </a:lvl1pPr>
          </a:lstStyle>
          <a:p>
            <a:pPr>
              <a:defRPr/>
            </a:pPr>
            <a:fld id="{FD2FD1F1-82D7-D349-935F-E3AC24F0A5A2}" type="slidenum">
              <a:rPr lang="en-US" altLang="en-US"/>
              <a:pPr>
                <a:defRPr/>
              </a:pPr>
              <a:t>‹#›</a:t>
            </a:fld>
            <a:endParaRPr lang="en-US" altLang="en-US"/>
          </a:p>
        </p:txBody>
      </p:sp>
    </p:spTree>
    <p:extLst>
      <p:ext uri="{BB962C8B-B14F-4D97-AF65-F5344CB8AC3E}">
        <p14:creationId xmlns:p14="http://schemas.microsoft.com/office/powerpoint/2010/main" val="5450334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3F5A00D8-74F5-D14B-8205-6138680AF30F}"/>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575F2BE1-7580-DE4A-A7B7-215D9B44A7C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F8E22C69-2E28-B948-941A-29790710C730}"/>
              </a:ext>
            </a:extLst>
          </p:cNvPr>
          <p:cNvSpPr>
            <a:spLocks noGrp="1" noChangeArrowheads="1"/>
          </p:cNvSpPr>
          <p:nvPr>
            <p:ph type="sldNum" sz="quarter" idx="12"/>
          </p:nvPr>
        </p:nvSpPr>
        <p:spPr>
          <a:ln/>
        </p:spPr>
        <p:txBody>
          <a:bodyPr/>
          <a:lstStyle>
            <a:lvl1pPr>
              <a:defRPr/>
            </a:lvl1pPr>
          </a:lstStyle>
          <a:p>
            <a:pPr>
              <a:defRPr/>
            </a:pPr>
            <a:fld id="{F2DED8D9-B1CB-614E-8821-CCAD08F465B7}" type="slidenum">
              <a:rPr lang="en-US" altLang="en-US"/>
              <a:pPr>
                <a:defRPr/>
              </a:pPr>
              <a:t>‹#›</a:t>
            </a:fld>
            <a:endParaRPr lang="en-US" altLang="en-US"/>
          </a:p>
        </p:txBody>
      </p:sp>
    </p:spTree>
    <p:extLst>
      <p:ext uri="{BB962C8B-B14F-4D97-AF65-F5344CB8AC3E}">
        <p14:creationId xmlns:p14="http://schemas.microsoft.com/office/powerpoint/2010/main" val="16370000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C70A89D4-AB42-DE47-AE7A-B92F1954192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3A8478B-B974-F94A-B0DA-AE6F24575BB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56FB7E7B-484C-D243-A6C7-538E3954DAB6}"/>
              </a:ext>
            </a:extLst>
          </p:cNvPr>
          <p:cNvSpPr>
            <a:spLocks noGrp="1" noChangeArrowheads="1"/>
          </p:cNvSpPr>
          <p:nvPr>
            <p:ph type="sldNum" sz="quarter" idx="12"/>
          </p:nvPr>
        </p:nvSpPr>
        <p:spPr>
          <a:ln/>
        </p:spPr>
        <p:txBody>
          <a:bodyPr/>
          <a:lstStyle>
            <a:lvl1pPr>
              <a:defRPr/>
            </a:lvl1pPr>
          </a:lstStyle>
          <a:p>
            <a:pPr>
              <a:defRPr/>
            </a:pPr>
            <a:fld id="{81A7E43C-F3A1-564D-84EA-2636243717C6}" type="slidenum">
              <a:rPr lang="en-US" altLang="en-US"/>
              <a:pPr>
                <a:defRPr/>
              </a:pPr>
              <a:t>‹#›</a:t>
            </a:fld>
            <a:endParaRPr lang="en-US" altLang="en-US"/>
          </a:p>
        </p:txBody>
      </p:sp>
    </p:spTree>
    <p:extLst>
      <p:ext uri="{BB962C8B-B14F-4D97-AF65-F5344CB8AC3E}">
        <p14:creationId xmlns:p14="http://schemas.microsoft.com/office/powerpoint/2010/main" val="38575883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1A0B4E13-1087-F542-8611-E6AFF86C455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AD66CFB9-40AC-B94B-BD11-5BC6B61CCD7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97EEB2F1-A918-D945-946F-EC8313ACEB19}"/>
              </a:ext>
            </a:extLst>
          </p:cNvPr>
          <p:cNvSpPr>
            <a:spLocks noGrp="1" noChangeArrowheads="1"/>
          </p:cNvSpPr>
          <p:nvPr>
            <p:ph type="sldNum" sz="quarter" idx="12"/>
          </p:nvPr>
        </p:nvSpPr>
        <p:spPr>
          <a:ln/>
        </p:spPr>
        <p:txBody>
          <a:bodyPr/>
          <a:lstStyle>
            <a:lvl1pPr>
              <a:defRPr/>
            </a:lvl1pPr>
          </a:lstStyle>
          <a:p>
            <a:pPr>
              <a:defRPr/>
            </a:pPr>
            <a:fld id="{86A1A299-D836-8D4F-A8F3-8BBFC93F2E03}" type="slidenum">
              <a:rPr lang="en-US" altLang="en-US"/>
              <a:pPr>
                <a:defRPr/>
              </a:pPr>
              <a:t>‹#›</a:t>
            </a:fld>
            <a:endParaRPr lang="en-US" altLang="en-US"/>
          </a:p>
        </p:txBody>
      </p:sp>
    </p:spTree>
    <p:extLst>
      <p:ext uri="{BB962C8B-B14F-4D97-AF65-F5344CB8AC3E}">
        <p14:creationId xmlns:p14="http://schemas.microsoft.com/office/powerpoint/2010/main" val="22764108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2E1F167F-4A99-1547-A0A0-BAA782CDC8A4}"/>
              </a:ext>
            </a:extLst>
          </p:cNvPr>
          <p:cNvSpPr>
            <a:spLocks noGrp="1" noChangeArrowheads="1"/>
          </p:cNvSpPr>
          <p:nvPr>
            <p:ph type="title"/>
          </p:nvPr>
        </p:nvSpPr>
        <p:spPr bwMode="auto">
          <a:xfrm>
            <a:off x="685800" y="76200"/>
            <a:ext cx="7772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4F9769A5-5288-BF47-A695-0C8AB47902E5}"/>
              </a:ext>
            </a:extLst>
          </p:cNvPr>
          <p:cNvSpPr>
            <a:spLocks noGrp="1" noChangeArrowheads="1"/>
          </p:cNvSpPr>
          <p:nvPr>
            <p:ph type="body" idx="1"/>
          </p:nvPr>
        </p:nvSpPr>
        <p:spPr bwMode="auto">
          <a:xfrm>
            <a:off x="685800" y="914400"/>
            <a:ext cx="77724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9220" name="Rectangle 4">
            <a:extLst>
              <a:ext uri="{FF2B5EF4-FFF2-40B4-BE49-F238E27FC236}">
                <a16:creationId xmlns:a16="http://schemas.microsoft.com/office/drawing/2014/main" id="{1204EBAF-602B-5549-B754-B4A70BE9BA53}"/>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8" charset="0"/>
                <a:cs typeface="Arial" charset="0"/>
              </a:defRPr>
            </a:lvl1pPr>
          </a:lstStyle>
          <a:p>
            <a:pPr>
              <a:defRPr/>
            </a:pPr>
            <a:endParaRPr lang="en-US"/>
          </a:p>
        </p:txBody>
      </p:sp>
      <p:sp>
        <p:nvSpPr>
          <p:cNvPr id="9221" name="Rectangle 5">
            <a:extLst>
              <a:ext uri="{FF2B5EF4-FFF2-40B4-BE49-F238E27FC236}">
                <a16:creationId xmlns:a16="http://schemas.microsoft.com/office/drawing/2014/main" id="{941D5566-3550-9B4D-AB43-4D6D9D8095DB}"/>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8" charset="0"/>
                <a:cs typeface="Arial" charset="0"/>
              </a:defRPr>
            </a:lvl1pPr>
          </a:lstStyle>
          <a:p>
            <a:pPr>
              <a:defRPr/>
            </a:pPr>
            <a:endParaRPr lang="en-US"/>
          </a:p>
        </p:txBody>
      </p:sp>
      <p:sp>
        <p:nvSpPr>
          <p:cNvPr id="9222" name="Rectangle 6">
            <a:extLst>
              <a:ext uri="{FF2B5EF4-FFF2-40B4-BE49-F238E27FC236}">
                <a16:creationId xmlns:a16="http://schemas.microsoft.com/office/drawing/2014/main" id="{EA170EEE-D045-594D-A910-A2F6A347ABD0}"/>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panose="02020603050405020304" pitchFamily="18" charset="0"/>
              </a:defRPr>
            </a:lvl1pPr>
          </a:lstStyle>
          <a:p>
            <a:pPr>
              <a:defRPr/>
            </a:pPr>
            <a:fld id="{C2B4D207-7196-024C-8D2B-AC6F4663C1C3}" type="slidenum">
              <a:rPr lang="en-US" altLang="en-US"/>
              <a:pPr>
                <a:defRPr/>
              </a:pPr>
              <a:t>‹#›</a:t>
            </a:fld>
            <a:endParaRPr lang="en-US" altLang="en-US"/>
          </a:p>
        </p:txBody>
      </p:sp>
      <p:sp>
        <p:nvSpPr>
          <p:cNvPr id="1031" name="Line 7">
            <a:extLst>
              <a:ext uri="{FF2B5EF4-FFF2-40B4-BE49-F238E27FC236}">
                <a16:creationId xmlns:a16="http://schemas.microsoft.com/office/drawing/2014/main" id="{11054129-3D0C-7242-95F1-F3676A42B359}"/>
              </a:ext>
            </a:extLst>
          </p:cNvPr>
          <p:cNvSpPr>
            <a:spLocks noChangeShapeType="1"/>
          </p:cNvSpPr>
          <p:nvPr/>
        </p:nvSpPr>
        <p:spPr bwMode="auto">
          <a:xfrm>
            <a:off x="685800" y="838200"/>
            <a:ext cx="77724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rtl="0" eaLnBrk="0" fontAlgn="base" hangingPunct="0">
        <a:spcBef>
          <a:spcPct val="0"/>
        </a:spcBef>
        <a:spcAft>
          <a:spcPct val="0"/>
        </a:spcAft>
        <a:defRPr sz="3400">
          <a:solidFill>
            <a:schemeClr val="tx2"/>
          </a:solidFill>
          <a:latin typeface="+mj-lt"/>
          <a:ea typeface="+mj-ea"/>
          <a:cs typeface="+mj-cs"/>
        </a:defRPr>
      </a:lvl1pPr>
      <a:lvl2pPr algn="l" rtl="0" eaLnBrk="0" fontAlgn="base" hangingPunct="0">
        <a:spcBef>
          <a:spcPct val="0"/>
        </a:spcBef>
        <a:spcAft>
          <a:spcPct val="0"/>
        </a:spcAft>
        <a:defRPr sz="3400">
          <a:solidFill>
            <a:schemeClr val="tx2"/>
          </a:solidFill>
          <a:latin typeface="Arial" charset="0"/>
        </a:defRPr>
      </a:lvl2pPr>
      <a:lvl3pPr algn="l" rtl="0" eaLnBrk="0" fontAlgn="base" hangingPunct="0">
        <a:spcBef>
          <a:spcPct val="0"/>
        </a:spcBef>
        <a:spcAft>
          <a:spcPct val="0"/>
        </a:spcAft>
        <a:defRPr sz="3400">
          <a:solidFill>
            <a:schemeClr val="tx2"/>
          </a:solidFill>
          <a:latin typeface="Arial" charset="0"/>
        </a:defRPr>
      </a:lvl3pPr>
      <a:lvl4pPr algn="l" rtl="0" eaLnBrk="0" fontAlgn="base" hangingPunct="0">
        <a:spcBef>
          <a:spcPct val="0"/>
        </a:spcBef>
        <a:spcAft>
          <a:spcPct val="0"/>
        </a:spcAft>
        <a:defRPr sz="3400">
          <a:solidFill>
            <a:schemeClr val="tx2"/>
          </a:solidFill>
          <a:latin typeface="Arial" charset="0"/>
        </a:defRPr>
      </a:lvl4pPr>
      <a:lvl5pPr algn="l" rtl="0" eaLnBrk="0" fontAlgn="base" hangingPunct="0">
        <a:spcBef>
          <a:spcPct val="0"/>
        </a:spcBef>
        <a:spcAft>
          <a:spcPct val="0"/>
        </a:spcAft>
        <a:defRPr sz="3400">
          <a:solidFill>
            <a:schemeClr val="tx2"/>
          </a:solidFill>
          <a:latin typeface="Arial" charset="0"/>
        </a:defRPr>
      </a:lvl5pPr>
      <a:lvl6pPr marL="457200" algn="l" rtl="0" eaLnBrk="0" fontAlgn="base" hangingPunct="0">
        <a:spcBef>
          <a:spcPct val="0"/>
        </a:spcBef>
        <a:spcAft>
          <a:spcPct val="0"/>
        </a:spcAft>
        <a:defRPr sz="3400">
          <a:solidFill>
            <a:schemeClr val="tx2"/>
          </a:solidFill>
          <a:latin typeface="Arial" charset="0"/>
        </a:defRPr>
      </a:lvl6pPr>
      <a:lvl7pPr marL="914400" algn="l" rtl="0" eaLnBrk="0" fontAlgn="base" hangingPunct="0">
        <a:spcBef>
          <a:spcPct val="0"/>
        </a:spcBef>
        <a:spcAft>
          <a:spcPct val="0"/>
        </a:spcAft>
        <a:defRPr sz="3400">
          <a:solidFill>
            <a:schemeClr val="tx2"/>
          </a:solidFill>
          <a:latin typeface="Arial" charset="0"/>
        </a:defRPr>
      </a:lvl7pPr>
      <a:lvl8pPr marL="1371600" algn="l" rtl="0" eaLnBrk="0" fontAlgn="base" hangingPunct="0">
        <a:spcBef>
          <a:spcPct val="0"/>
        </a:spcBef>
        <a:spcAft>
          <a:spcPct val="0"/>
        </a:spcAft>
        <a:defRPr sz="3400">
          <a:solidFill>
            <a:schemeClr val="tx2"/>
          </a:solidFill>
          <a:latin typeface="Arial" charset="0"/>
        </a:defRPr>
      </a:lvl8pPr>
      <a:lvl9pPr marL="1828800" algn="l" rtl="0" eaLnBrk="0" fontAlgn="base" hangingPunct="0">
        <a:spcBef>
          <a:spcPct val="0"/>
        </a:spcBef>
        <a:spcAft>
          <a:spcPct val="0"/>
        </a:spcAft>
        <a:defRPr sz="3400">
          <a:solidFill>
            <a:schemeClr val="tx2"/>
          </a:solidFill>
          <a:latin typeface="Arial" charset="0"/>
        </a:defRPr>
      </a:lvl9pPr>
    </p:titleStyle>
    <p:bodyStyle>
      <a:lvl1pPr marL="342900" indent="-342900" algn="l" rtl="0" eaLnBrk="0" fontAlgn="base" hangingPunct="0">
        <a:spcBef>
          <a:spcPct val="20000"/>
        </a:spcBef>
        <a:spcAft>
          <a:spcPct val="0"/>
        </a:spcAft>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sz="1600">
          <a:solidFill>
            <a:schemeClr val="tx1"/>
          </a:solidFill>
          <a:latin typeface="+mn-lt"/>
        </a:defRPr>
      </a:lvl4pPr>
      <a:lvl5pPr marL="2057400" indent="-228600" algn="l" rtl="0" eaLnBrk="0" fontAlgn="base" hangingPunct="0">
        <a:spcBef>
          <a:spcPct val="20000"/>
        </a:spcBef>
        <a:spcAft>
          <a:spcPct val="0"/>
        </a:spcAft>
        <a:buChar char="»"/>
        <a:defRPr sz="1400">
          <a:solidFill>
            <a:schemeClr val="tx1"/>
          </a:solidFill>
          <a:latin typeface="+mn-lt"/>
        </a:defRPr>
      </a:lvl5pPr>
      <a:lvl6pPr marL="2514600" indent="-228600" algn="l" rtl="0" eaLnBrk="0" fontAlgn="base" hangingPunct="0">
        <a:spcBef>
          <a:spcPct val="20000"/>
        </a:spcBef>
        <a:spcAft>
          <a:spcPct val="0"/>
        </a:spcAft>
        <a:buChar char="»"/>
        <a:defRPr sz="1400">
          <a:solidFill>
            <a:schemeClr val="tx1"/>
          </a:solidFill>
          <a:latin typeface="+mn-lt"/>
        </a:defRPr>
      </a:lvl6pPr>
      <a:lvl7pPr marL="2971800" indent="-228600" algn="l" rtl="0" eaLnBrk="0" fontAlgn="base" hangingPunct="0">
        <a:spcBef>
          <a:spcPct val="20000"/>
        </a:spcBef>
        <a:spcAft>
          <a:spcPct val="0"/>
        </a:spcAft>
        <a:buChar char="»"/>
        <a:defRPr sz="1400">
          <a:solidFill>
            <a:schemeClr val="tx1"/>
          </a:solidFill>
          <a:latin typeface="+mn-lt"/>
        </a:defRPr>
      </a:lvl7pPr>
      <a:lvl8pPr marL="3429000" indent="-228600" algn="l" rtl="0" eaLnBrk="0" fontAlgn="base" hangingPunct="0">
        <a:spcBef>
          <a:spcPct val="20000"/>
        </a:spcBef>
        <a:spcAft>
          <a:spcPct val="0"/>
        </a:spcAft>
        <a:buChar char="»"/>
        <a:defRPr sz="1400">
          <a:solidFill>
            <a:schemeClr val="tx1"/>
          </a:solidFill>
          <a:latin typeface="+mn-lt"/>
        </a:defRPr>
      </a:lvl8pPr>
      <a:lvl9pPr marL="3886200" indent="-228600" algn="l" rtl="0" eaLnBrk="0" fontAlgn="base" hangingPunct="0">
        <a:spcBef>
          <a:spcPct val="20000"/>
        </a:spcBef>
        <a:spcAft>
          <a:spcPct val="0"/>
        </a:spcAft>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7E64E856-E54A-0D4A-B8CA-82FE3C688CDE}"/>
              </a:ext>
            </a:extLst>
          </p:cNvPr>
          <p:cNvSpPr>
            <a:spLocks noGrp="1" noChangeArrowheads="1"/>
          </p:cNvSpPr>
          <p:nvPr>
            <p:ph type="title"/>
          </p:nvPr>
        </p:nvSpPr>
        <p:spPr bwMode="auto">
          <a:xfrm>
            <a:off x="685800" y="76200"/>
            <a:ext cx="7772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Rectangle 3">
            <a:extLst>
              <a:ext uri="{FF2B5EF4-FFF2-40B4-BE49-F238E27FC236}">
                <a16:creationId xmlns:a16="http://schemas.microsoft.com/office/drawing/2014/main" id="{E4341927-7391-1B48-B270-FABAA00D345C}"/>
              </a:ext>
            </a:extLst>
          </p:cNvPr>
          <p:cNvSpPr>
            <a:spLocks noGrp="1" noChangeArrowheads="1"/>
          </p:cNvSpPr>
          <p:nvPr>
            <p:ph type="body" idx="1"/>
          </p:nvPr>
        </p:nvSpPr>
        <p:spPr bwMode="auto">
          <a:xfrm>
            <a:off x="685800" y="914400"/>
            <a:ext cx="77724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9220" name="Rectangle 4">
            <a:extLst>
              <a:ext uri="{FF2B5EF4-FFF2-40B4-BE49-F238E27FC236}">
                <a16:creationId xmlns:a16="http://schemas.microsoft.com/office/drawing/2014/main" id="{F47D46D8-4965-AA4B-9B64-FAC22885C347}"/>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8" charset="0"/>
                <a:cs typeface="Arial" charset="0"/>
              </a:defRPr>
            </a:lvl1pPr>
          </a:lstStyle>
          <a:p>
            <a:pPr>
              <a:defRPr/>
            </a:pPr>
            <a:endParaRPr lang="en-US"/>
          </a:p>
        </p:txBody>
      </p:sp>
      <p:sp>
        <p:nvSpPr>
          <p:cNvPr id="9221" name="Rectangle 5">
            <a:extLst>
              <a:ext uri="{FF2B5EF4-FFF2-40B4-BE49-F238E27FC236}">
                <a16:creationId xmlns:a16="http://schemas.microsoft.com/office/drawing/2014/main" id="{0BCD10AC-FD5F-EA40-A0FE-D22B8E2E4CEE}"/>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8" charset="0"/>
                <a:cs typeface="Arial" charset="0"/>
              </a:defRPr>
            </a:lvl1pPr>
          </a:lstStyle>
          <a:p>
            <a:pPr>
              <a:defRPr/>
            </a:pPr>
            <a:endParaRPr lang="en-US"/>
          </a:p>
        </p:txBody>
      </p:sp>
      <p:sp>
        <p:nvSpPr>
          <p:cNvPr id="9222" name="Rectangle 6">
            <a:extLst>
              <a:ext uri="{FF2B5EF4-FFF2-40B4-BE49-F238E27FC236}">
                <a16:creationId xmlns:a16="http://schemas.microsoft.com/office/drawing/2014/main" id="{D39EBA74-8650-134C-9197-1291B6C3BD52}"/>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panose="02020603050405020304" pitchFamily="18" charset="0"/>
              </a:defRPr>
            </a:lvl1pPr>
          </a:lstStyle>
          <a:p>
            <a:pPr>
              <a:defRPr/>
            </a:pPr>
            <a:fld id="{15CB5590-6D35-7E4C-8C4F-28FC87B90939}" type="slidenum">
              <a:rPr lang="en-US" altLang="en-US"/>
              <a:pPr>
                <a:defRPr/>
              </a:pPr>
              <a:t>‹#›</a:t>
            </a:fld>
            <a:endParaRPr lang="en-US" altLang="en-US"/>
          </a:p>
        </p:txBody>
      </p:sp>
      <p:sp>
        <p:nvSpPr>
          <p:cNvPr id="2055" name="Line 7">
            <a:extLst>
              <a:ext uri="{FF2B5EF4-FFF2-40B4-BE49-F238E27FC236}">
                <a16:creationId xmlns:a16="http://schemas.microsoft.com/office/drawing/2014/main" id="{4CD970AB-8408-BD47-A1A9-3C39F8103913}"/>
              </a:ext>
            </a:extLst>
          </p:cNvPr>
          <p:cNvSpPr>
            <a:spLocks noChangeShapeType="1"/>
          </p:cNvSpPr>
          <p:nvPr/>
        </p:nvSpPr>
        <p:spPr bwMode="auto">
          <a:xfrm>
            <a:off x="685800" y="838200"/>
            <a:ext cx="77724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l" rtl="0" eaLnBrk="0" fontAlgn="base" hangingPunct="0">
        <a:spcBef>
          <a:spcPct val="0"/>
        </a:spcBef>
        <a:spcAft>
          <a:spcPct val="0"/>
        </a:spcAft>
        <a:defRPr sz="3400">
          <a:solidFill>
            <a:schemeClr val="tx2"/>
          </a:solidFill>
          <a:latin typeface="+mj-lt"/>
          <a:ea typeface="+mj-ea"/>
          <a:cs typeface="+mj-cs"/>
        </a:defRPr>
      </a:lvl1pPr>
      <a:lvl2pPr algn="l" rtl="0" eaLnBrk="0" fontAlgn="base" hangingPunct="0">
        <a:spcBef>
          <a:spcPct val="0"/>
        </a:spcBef>
        <a:spcAft>
          <a:spcPct val="0"/>
        </a:spcAft>
        <a:defRPr sz="3400">
          <a:solidFill>
            <a:schemeClr val="tx2"/>
          </a:solidFill>
          <a:latin typeface="Arial" charset="0"/>
        </a:defRPr>
      </a:lvl2pPr>
      <a:lvl3pPr algn="l" rtl="0" eaLnBrk="0" fontAlgn="base" hangingPunct="0">
        <a:spcBef>
          <a:spcPct val="0"/>
        </a:spcBef>
        <a:spcAft>
          <a:spcPct val="0"/>
        </a:spcAft>
        <a:defRPr sz="3400">
          <a:solidFill>
            <a:schemeClr val="tx2"/>
          </a:solidFill>
          <a:latin typeface="Arial" charset="0"/>
        </a:defRPr>
      </a:lvl3pPr>
      <a:lvl4pPr algn="l" rtl="0" eaLnBrk="0" fontAlgn="base" hangingPunct="0">
        <a:spcBef>
          <a:spcPct val="0"/>
        </a:spcBef>
        <a:spcAft>
          <a:spcPct val="0"/>
        </a:spcAft>
        <a:defRPr sz="3400">
          <a:solidFill>
            <a:schemeClr val="tx2"/>
          </a:solidFill>
          <a:latin typeface="Arial" charset="0"/>
        </a:defRPr>
      </a:lvl4pPr>
      <a:lvl5pPr algn="l" rtl="0" eaLnBrk="0" fontAlgn="base" hangingPunct="0">
        <a:spcBef>
          <a:spcPct val="0"/>
        </a:spcBef>
        <a:spcAft>
          <a:spcPct val="0"/>
        </a:spcAft>
        <a:defRPr sz="3400">
          <a:solidFill>
            <a:schemeClr val="tx2"/>
          </a:solidFill>
          <a:latin typeface="Arial" charset="0"/>
        </a:defRPr>
      </a:lvl5pPr>
      <a:lvl6pPr marL="457200" algn="l" rtl="0" eaLnBrk="0" fontAlgn="base" hangingPunct="0">
        <a:spcBef>
          <a:spcPct val="0"/>
        </a:spcBef>
        <a:spcAft>
          <a:spcPct val="0"/>
        </a:spcAft>
        <a:defRPr sz="3400">
          <a:solidFill>
            <a:schemeClr val="tx2"/>
          </a:solidFill>
          <a:latin typeface="Arial" charset="0"/>
        </a:defRPr>
      </a:lvl6pPr>
      <a:lvl7pPr marL="914400" algn="l" rtl="0" eaLnBrk="0" fontAlgn="base" hangingPunct="0">
        <a:spcBef>
          <a:spcPct val="0"/>
        </a:spcBef>
        <a:spcAft>
          <a:spcPct val="0"/>
        </a:spcAft>
        <a:defRPr sz="3400">
          <a:solidFill>
            <a:schemeClr val="tx2"/>
          </a:solidFill>
          <a:latin typeface="Arial" charset="0"/>
        </a:defRPr>
      </a:lvl7pPr>
      <a:lvl8pPr marL="1371600" algn="l" rtl="0" eaLnBrk="0" fontAlgn="base" hangingPunct="0">
        <a:spcBef>
          <a:spcPct val="0"/>
        </a:spcBef>
        <a:spcAft>
          <a:spcPct val="0"/>
        </a:spcAft>
        <a:defRPr sz="3400">
          <a:solidFill>
            <a:schemeClr val="tx2"/>
          </a:solidFill>
          <a:latin typeface="Arial" charset="0"/>
        </a:defRPr>
      </a:lvl8pPr>
      <a:lvl9pPr marL="1828800" algn="l" rtl="0" eaLnBrk="0" fontAlgn="base" hangingPunct="0">
        <a:spcBef>
          <a:spcPct val="0"/>
        </a:spcBef>
        <a:spcAft>
          <a:spcPct val="0"/>
        </a:spcAft>
        <a:defRPr sz="3400">
          <a:solidFill>
            <a:schemeClr val="tx2"/>
          </a:solidFill>
          <a:latin typeface="Arial" charset="0"/>
        </a:defRPr>
      </a:lvl9pPr>
    </p:titleStyle>
    <p:bodyStyle>
      <a:lvl1pPr marL="342900" indent="-342900" algn="l" rtl="0" eaLnBrk="0" fontAlgn="base" hangingPunct="0">
        <a:spcBef>
          <a:spcPct val="20000"/>
        </a:spcBef>
        <a:spcAft>
          <a:spcPct val="0"/>
        </a:spcAft>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sz="1600">
          <a:solidFill>
            <a:schemeClr val="tx1"/>
          </a:solidFill>
          <a:latin typeface="+mn-lt"/>
        </a:defRPr>
      </a:lvl4pPr>
      <a:lvl5pPr marL="2057400" indent="-228600" algn="l" rtl="0" eaLnBrk="0" fontAlgn="base" hangingPunct="0">
        <a:spcBef>
          <a:spcPct val="20000"/>
        </a:spcBef>
        <a:spcAft>
          <a:spcPct val="0"/>
        </a:spcAft>
        <a:buChar char="»"/>
        <a:defRPr sz="1400">
          <a:solidFill>
            <a:schemeClr val="tx1"/>
          </a:solidFill>
          <a:latin typeface="+mn-lt"/>
        </a:defRPr>
      </a:lvl5pPr>
      <a:lvl6pPr marL="2514600" indent="-228600" algn="l" rtl="0" eaLnBrk="0" fontAlgn="base" hangingPunct="0">
        <a:spcBef>
          <a:spcPct val="20000"/>
        </a:spcBef>
        <a:spcAft>
          <a:spcPct val="0"/>
        </a:spcAft>
        <a:buChar char="»"/>
        <a:defRPr sz="1400">
          <a:solidFill>
            <a:schemeClr val="tx1"/>
          </a:solidFill>
          <a:latin typeface="+mn-lt"/>
        </a:defRPr>
      </a:lvl6pPr>
      <a:lvl7pPr marL="2971800" indent="-228600" algn="l" rtl="0" eaLnBrk="0" fontAlgn="base" hangingPunct="0">
        <a:spcBef>
          <a:spcPct val="20000"/>
        </a:spcBef>
        <a:spcAft>
          <a:spcPct val="0"/>
        </a:spcAft>
        <a:buChar char="»"/>
        <a:defRPr sz="1400">
          <a:solidFill>
            <a:schemeClr val="tx1"/>
          </a:solidFill>
          <a:latin typeface="+mn-lt"/>
        </a:defRPr>
      </a:lvl7pPr>
      <a:lvl8pPr marL="3429000" indent="-228600" algn="l" rtl="0" eaLnBrk="0" fontAlgn="base" hangingPunct="0">
        <a:spcBef>
          <a:spcPct val="20000"/>
        </a:spcBef>
        <a:spcAft>
          <a:spcPct val="0"/>
        </a:spcAft>
        <a:buChar char="»"/>
        <a:defRPr sz="1400">
          <a:solidFill>
            <a:schemeClr val="tx1"/>
          </a:solidFill>
          <a:latin typeface="+mn-lt"/>
        </a:defRPr>
      </a:lvl8pPr>
      <a:lvl9pPr marL="3886200" indent="-228600" algn="l" rtl="0" eaLnBrk="0" fontAlgn="base" hangingPunct="0">
        <a:spcBef>
          <a:spcPct val="20000"/>
        </a:spcBef>
        <a:spcAft>
          <a:spcPct val="0"/>
        </a:spcAft>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people.csail.mit.edu/torralba/research/accidentalcameras/" TargetMode="Externa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emf"/><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17.xml"/><Relationship Id="rId4" Type="http://schemas.openxmlformats.org/officeDocument/2006/relationships/hyperlink" Target="http://www.ncbi.nlm.nih.gov/pubmed/12094435?dopt=Abstract"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27.emf"/><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27.emf"/><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hyperlink" Target="http://www.youtube.com/watch?v=3SNYtd0Ayt0" TargetMode="External"/><Relationship Id="rId2" Type="http://schemas.openxmlformats.org/officeDocument/2006/relationships/image" Target="../media/image34.jpe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emf"/><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27.emf"/><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hyperlink" Target="http://www.michaelbach.de/ot/sze_muelue/index.html" TargetMode="Externa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41.png"/></Relationships>
</file>

<file path=ppt/slides/_rels/slide3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hyperlink" Target="http://www.debevec.org/Pinhole/35mm-pinhole-camera.jpg" TargetMode="External"/><Relationship Id="rId2" Type="http://schemas.openxmlformats.org/officeDocument/2006/relationships/image" Target="../media/image45.jpeg"/><Relationship Id="rId1" Type="http://schemas.openxmlformats.org/officeDocument/2006/relationships/slideLayout" Target="../slideLayouts/slideLayout2.xml"/><Relationship Id="rId5" Type="http://schemas.openxmlformats.org/officeDocument/2006/relationships/hyperlink" Target="http://www.debevec.org/Pinhole/" TargetMode="External"/><Relationship Id="rId4" Type="http://schemas.openxmlformats.org/officeDocument/2006/relationships/image" Target="../media/image46.jpeg"/></Relationships>
</file>

<file path=ppt/slides/_rels/slide3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hyperlink" Target="http://www.phy.ntnu.edu.tw/java/Lens/lens_e.html" TargetMode="Externa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C:\Users\efros\Dropbox\courses\Computational%20Photography\my%20slides\duck.wmv" TargetMode="External"/><Relationship Id="rId1" Type="http://schemas.microsoft.com/office/2007/relationships/media" Target="file:///C:\Users\efros\Dropbox\courses\Computational%20Photography\my%20slides\duck.wmv" TargetMode="External"/><Relationship Id="rId4" Type="http://schemas.openxmlformats.org/officeDocument/2006/relationships/image" Target="../media/image53.png"/></Relationships>
</file>

<file path=ppt/slides/_rels/slide4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56.png"/></Relationships>
</file>

<file path=ppt/slides/_rels/slide4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5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62.emf"/><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63.emf"/><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68.png"/></Relationships>
</file>

<file path=ppt/slides/_rels/slide59.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hyperlink" Target="http://www.abelardomorell.net/books/books_m02.html" TargetMode="External"/><Relationship Id="rId2" Type="http://schemas.openxmlformats.org/officeDocument/2006/relationships/image" Target="../media/image9.jpeg"/><Relationship Id="rId1" Type="http://schemas.openxmlformats.org/officeDocument/2006/relationships/slideLayout" Target="../slideLayouts/slideLayout6.xml"/><Relationship Id="rId4" Type="http://schemas.openxmlformats.org/officeDocument/2006/relationships/image" Target="../media/image10.jpeg"/></Relationships>
</file>

<file path=ppt/slides/_rels/slide60.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71.gif"/><Relationship Id="rId2" Type="http://schemas.openxmlformats.org/officeDocument/2006/relationships/hyperlink" Target="http://filmmakermagazine.com/83872-hitchcock-to-scorcese-47-years-of-the-dolly-zoom/#.VBNtn_ldVac" TargetMode="External"/><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72.gif"/><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hyperlink" Target="http://en.wikipedia.org/wiki/Shutter_speed" TargetMode="External"/></Relationships>
</file>

<file path=ppt/slides/_rels/slide6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hyperlink" Target="http://vimeo.com/14958082" TargetMode="Externa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14.xml"/><Relationship Id="rId7" Type="http://schemas.openxmlformats.org/officeDocument/2006/relationships/image" Target="../media/image82.png"/><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71.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2.xml"/><Relationship Id="rId4" Type="http://schemas.openxmlformats.org/officeDocument/2006/relationships/image" Target="../media/image89.jpeg"/></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hyperlink" Target="http://petapixel.com/2012/04/18/german-garbage-men-turn-dumpsters-into-giant-pinhole-cameras/" TargetMode="External"/><Relationship Id="rId1" Type="http://schemas.openxmlformats.org/officeDocument/2006/relationships/slideLayout" Target="../slideLayouts/slideLayout6.xml"/><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www.physicstogo.org/index.cfm" TargetMode="External"/><Relationship Id="rId1" Type="http://schemas.openxmlformats.org/officeDocument/2006/relationships/slideLayout" Target="../slideLayouts/slideLayout2.xml"/><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B99CACA2-8663-7E4B-B34F-2A5974EF0278}"/>
              </a:ext>
            </a:extLst>
          </p:cNvPr>
          <p:cNvSpPr>
            <a:spLocks noGrp="1" noChangeArrowheads="1"/>
          </p:cNvSpPr>
          <p:nvPr>
            <p:ph type="title"/>
          </p:nvPr>
        </p:nvSpPr>
        <p:spPr/>
        <p:txBody>
          <a:bodyPr/>
          <a:lstStyle/>
          <a:p>
            <a:pPr algn="ctr"/>
            <a:r>
              <a:rPr lang="en-US" altLang="en-US"/>
              <a:t>The Camera</a:t>
            </a:r>
          </a:p>
        </p:txBody>
      </p:sp>
      <p:pic>
        <p:nvPicPr>
          <p:cNvPr id="5123" name="Picture 4">
            <a:extLst>
              <a:ext uri="{FF2B5EF4-FFF2-40B4-BE49-F238E27FC236}">
                <a16:creationId xmlns:a16="http://schemas.microsoft.com/office/drawing/2014/main" id="{91A8703C-03D7-D144-9C53-16477A2C73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939800"/>
            <a:ext cx="4752975" cy="485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4" name="Text Box 4">
            <a:extLst>
              <a:ext uri="{FF2B5EF4-FFF2-40B4-BE49-F238E27FC236}">
                <a16:creationId xmlns:a16="http://schemas.microsoft.com/office/drawing/2014/main" id="{4003227C-8224-9B42-952C-592EC8F1A57E}"/>
              </a:ext>
            </a:extLst>
          </p:cNvPr>
          <p:cNvSpPr txBox="1">
            <a:spLocks noChangeArrowheads="1"/>
          </p:cNvSpPr>
          <p:nvPr/>
        </p:nvSpPr>
        <p:spPr bwMode="auto">
          <a:xfrm>
            <a:off x="2155427" y="5959475"/>
            <a:ext cx="681712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lgn="r">
              <a:spcBef>
                <a:spcPct val="0"/>
              </a:spcBef>
            </a:pPr>
            <a:r>
              <a:rPr lang="en-US" altLang="en-US" sz="2400" dirty="0"/>
              <a:t>CS180: Intro to Comp. Vision, and Comp. Photo</a:t>
            </a:r>
          </a:p>
          <a:p>
            <a:pPr algn="r">
              <a:spcBef>
                <a:spcPct val="0"/>
              </a:spcBef>
            </a:pPr>
            <a:r>
              <a:rPr lang="en-US" altLang="en-US" sz="2400" dirty="0"/>
              <a:t>Alexei Efros, UC Berkeley, Fall 2024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a:extLst>
              <a:ext uri="{FF2B5EF4-FFF2-40B4-BE49-F238E27FC236}">
                <a16:creationId xmlns:a16="http://schemas.microsoft.com/office/drawing/2014/main" id="{D1A035CE-09DB-7E40-99A0-2E189F90134B}"/>
              </a:ext>
            </a:extLst>
          </p:cNvPr>
          <p:cNvSpPr>
            <a:spLocks noGrp="1" noChangeArrowheads="1"/>
          </p:cNvSpPr>
          <p:nvPr>
            <p:ph type="title"/>
          </p:nvPr>
        </p:nvSpPr>
        <p:spPr/>
        <p:txBody>
          <a:bodyPr/>
          <a:lstStyle/>
          <a:p>
            <a:r>
              <a:rPr lang="en-US" altLang="en-US"/>
              <a:t>Accidental pinhole cameras</a:t>
            </a:r>
          </a:p>
        </p:txBody>
      </p:sp>
      <p:sp>
        <p:nvSpPr>
          <p:cNvPr id="17411" name="Content Placeholder 2">
            <a:extLst>
              <a:ext uri="{FF2B5EF4-FFF2-40B4-BE49-F238E27FC236}">
                <a16:creationId xmlns:a16="http://schemas.microsoft.com/office/drawing/2014/main" id="{3C325D91-ACA5-E24F-B834-803D78284233}"/>
              </a:ext>
            </a:extLst>
          </p:cNvPr>
          <p:cNvSpPr>
            <a:spLocks noGrp="1" noChangeArrowheads="1"/>
          </p:cNvSpPr>
          <p:nvPr>
            <p:ph idx="1"/>
          </p:nvPr>
        </p:nvSpPr>
        <p:spPr>
          <a:xfrm>
            <a:off x="0" y="6324600"/>
            <a:ext cx="9144000" cy="457200"/>
          </a:xfrm>
        </p:spPr>
        <p:txBody>
          <a:bodyPr/>
          <a:lstStyle/>
          <a:p>
            <a:pPr algn="ctr"/>
            <a:r>
              <a:rPr lang="en-US" altLang="en-US" sz="1800"/>
              <a:t>A. Torralba and W. Freeman, </a:t>
            </a:r>
            <a:r>
              <a:rPr lang="en-US" altLang="en-US" sz="1800">
                <a:hlinkClick r:id="rId2"/>
              </a:rPr>
              <a:t>Accidental Pinhole and Pinspeck Cameras</a:t>
            </a:r>
            <a:r>
              <a:rPr lang="en-US" altLang="en-US" sz="1800"/>
              <a:t>, CVPR 2012</a:t>
            </a:r>
          </a:p>
        </p:txBody>
      </p:sp>
      <p:pic>
        <p:nvPicPr>
          <p:cNvPr id="17412" name="Picture 2">
            <a:extLst>
              <a:ext uri="{FF2B5EF4-FFF2-40B4-BE49-F238E27FC236}">
                <a16:creationId xmlns:a16="http://schemas.microsoft.com/office/drawing/2014/main" id="{23CDF7D3-69AE-AA42-9325-C97BFE1495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136650"/>
            <a:ext cx="7848600" cy="3554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3" name="Picture 3">
            <a:extLst>
              <a:ext uri="{FF2B5EF4-FFF2-40B4-BE49-F238E27FC236}">
                <a16:creationId xmlns:a16="http://schemas.microsoft.com/office/drawing/2014/main" id="{958ED0F5-ECB1-1047-B81A-C016C8CF1F7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9125" y="4914900"/>
            <a:ext cx="7991475"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a:extLst>
              <a:ext uri="{FF2B5EF4-FFF2-40B4-BE49-F238E27FC236}">
                <a16:creationId xmlns:a16="http://schemas.microsoft.com/office/drawing/2014/main" id="{245FF4D6-083D-9D4A-BEE7-3B897480E94C}"/>
              </a:ext>
            </a:extLst>
          </p:cNvPr>
          <p:cNvSpPr>
            <a:spLocks noGrp="1" noChangeArrowheads="1"/>
          </p:cNvSpPr>
          <p:nvPr>
            <p:ph type="title"/>
          </p:nvPr>
        </p:nvSpPr>
        <p:spPr/>
        <p:txBody>
          <a:bodyPr/>
          <a:lstStyle/>
          <a:p>
            <a:r>
              <a:rPr lang="en-US" altLang="en-US"/>
              <a:t>Torralba and Freeman, CVPR’12</a:t>
            </a:r>
          </a:p>
        </p:txBody>
      </p:sp>
      <p:pic>
        <p:nvPicPr>
          <p:cNvPr id="18435" name="Picture 2">
            <a:extLst>
              <a:ext uri="{FF2B5EF4-FFF2-40B4-BE49-F238E27FC236}">
                <a16:creationId xmlns:a16="http://schemas.microsoft.com/office/drawing/2014/main" id="{36DE4FC6-6F95-4247-9D1A-B5E4D8874E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219200"/>
            <a:ext cx="8347075"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a:extLst>
              <a:ext uri="{FF2B5EF4-FFF2-40B4-BE49-F238E27FC236}">
                <a16:creationId xmlns:a16="http://schemas.microsoft.com/office/drawing/2014/main" id="{3F06B32E-A2AD-DF48-993B-BCAC85716A3C}"/>
              </a:ext>
            </a:extLst>
          </p:cNvPr>
          <p:cNvSpPr>
            <a:spLocks noGrp="1" noChangeArrowheads="1"/>
          </p:cNvSpPr>
          <p:nvPr>
            <p:ph type="title"/>
          </p:nvPr>
        </p:nvSpPr>
        <p:spPr/>
        <p:txBody>
          <a:bodyPr/>
          <a:lstStyle/>
          <a:p>
            <a:endParaRPr lang="en-US" altLang="en-US"/>
          </a:p>
        </p:txBody>
      </p:sp>
      <p:pic>
        <p:nvPicPr>
          <p:cNvPr id="19459" name="Picture 2">
            <a:extLst>
              <a:ext uri="{FF2B5EF4-FFF2-40B4-BE49-F238E27FC236}">
                <a16:creationId xmlns:a16="http://schemas.microsoft.com/office/drawing/2014/main" id="{5EC4163A-C889-734A-B95F-D1498DC32D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1950" y="228600"/>
            <a:ext cx="8324850" cy="6427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a:extLst>
              <a:ext uri="{FF2B5EF4-FFF2-40B4-BE49-F238E27FC236}">
                <a16:creationId xmlns:a16="http://schemas.microsoft.com/office/drawing/2014/main" id="{290C6221-53A4-9F4E-86CE-2D7E83CEB5DA}"/>
              </a:ext>
            </a:extLst>
          </p:cNvPr>
          <p:cNvSpPr>
            <a:spLocks noGrp="1" noChangeArrowheads="1"/>
          </p:cNvSpPr>
          <p:nvPr>
            <p:ph type="title"/>
          </p:nvPr>
        </p:nvSpPr>
        <p:spPr/>
        <p:txBody>
          <a:bodyPr/>
          <a:lstStyle/>
          <a:p>
            <a:endParaRPr lang="en-US" altLang="en-US"/>
          </a:p>
        </p:txBody>
      </p:sp>
      <p:pic>
        <p:nvPicPr>
          <p:cNvPr id="20483" name="Picture 2">
            <a:extLst>
              <a:ext uri="{FF2B5EF4-FFF2-40B4-BE49-F238E27FC236}">
                <a16:creationId xmlns:a16="http://schemas.microsoft.com/office/drawing/2014/main" id="{2A7EEB4A-3D3F-A74A-9764-0800262FEA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65113"/>
            <a:ext cx="8305800" cy="6440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a:extLst>
              <a:ext uri="{FF2B5EF4-FFF2-40B4-BE49-F238E27FC236}">
                <a16:creationId xmlns:a16="http://schemas.microsoft.com/office/drawing/2014/main" id="{E0FA34E4-DCD5-6044-8022-58DE5651C97F}"/>
              </a:ext>
            </a:extLst>
          </p:cNvPr>
          <p:cNvSpPr>
            <a:spLocks noGrp="1" noChangeArrowheads="1"/>
          </p:cNvSpPr>
          <p:nvPr>
            <p:ph type="title"/>
          </p:nvPr>
        </p:nvSpPr>
        <p:spPr/>
        <p:txBody>
          <a:bodyPr/>
          <a:lstStyle/>
          <a:p>
            <a:endParaRPr lang="en-US" altLang="en-US"/>
          </a:p>
        </p:txBody>
      </p:sp>
      <p:pic>
        <p:nvPicPr>
          <p:cNvPr id="21507" name="Picture 2">
            <a:extLst>
              <a:ext uri="{FF2B5EF4-FFF2-40B4-BE49-F238E27FC236}">
                <a16:creationId xmlns:a16="http://schemas.microsoft.com/office/drawing/2014/main" id="{B129B214-9786-5846-9914-2AC0E3B021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089025"/>
            <a:ext cx="8077200" cy="4625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2530" name="Title 1">
            <a:extLst>
              <a:ext uri="{FF2B5EF4-FFF2-40B4-BE49-F238E27FC236}">
                <a16:creationId xmlns:a16="http://schemas.microsoft.com/office/drawing/2014/main" id="{A6F25FF4-CCC5-FF41-A542-E9662F18C9FE}"/>
              </a:ext>
            </a:extLst>
          </p:cNvPr>
          <p:cNvSpPr>
            <a:spLocks noGrp="1" noChangeArrowheads="1"/>
          </p:cNvSpPr>
          <p:nvPr>
            <p:ph type="title"/>
          </p:nvPr>
        </p:nvSpPr>
        <p:spPr/>
        <p:txBody>
          <a:bodyPr/>
          <a:lstStyle/>
          <a:p>
            <a:r>
              <a:rPr lang="en-US" altLang="en-US"/>
              <a:t>Pinspeck Camera: the anti-pinhole</a:t>
            </a:r>
          </a:p>
        </p:txBody>
      </p:sp>
      <p:pic>
        <p:nvPicPr>
          <p:cNvPr id="22531" name="Picture 2">
            <a:extLst>
              <a:ext uri="{FF2B5EF4-FFF2-40B4-BE49-F238E27FC236}">
                <a16:creationId xmlns:a16="http://schemas.microsoft.com/office/drawing/2014/main" id="{FE815014-6FE4-FA4A-BDB6-E77EC86FBD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24000"/>
            <a:ext cx="9301163" cy="5029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slow"/>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5FC032AF-C8F9-CC48-9FF6-69F52120D814}"/>
              </a:ext>
            </a:extLst>
          </p:cNvPr>
          <p:cNvSpPr>
            <a:spLocks noGrp="1" noChangeArrowheads="1"/>
          </p:cNvSpPr>
          <p:nvPr>
            <p:ph type="title"/>
          </p:nvPr>
        </p:nvSpPr>
        <p:spPr/>
        <p:txBody>
          <a:bodyPr/>
          <a:lstStyle/>
          <a:p>
            <a:r>
              <a:rPr lang="en-US" altLang="en-US"/>
              <a:t>Pinhole camera model</a:t>
            </a:r>
          </a:p>
        </p:txBody>
      </p:sp>
      <p:sp>
        <p:nvSpPr>
          <p:cNvPr id="23555" name="Rectangle 3">
            <a:extLst>
              <a:ext uri="{FF2B5EF4-FFF2-40B4-BE49-F238E27FC236}">
                <a16:creationId xmlns:a16="http://schemas.microsoft.com/office/drawing/2014/main" id="{4B713809-3BAC-AC48-858D-6D6B70BD137A}"/>
              </a:ext>
            </a:extLst>
          </p:cNvPr>
          <p:cNvSpPr>
            <a:spLocks noGrp="1" noChangeArrowheads="1"/>
          </p:cNvSpPr>
          <p:nvPr>
            <p:ph type="body" idx="1"/>
          </p:nvPr>
        </p:nvSpPr>
        <p:spPr>
          <a:xfrm>
            <a:off x="685800" y="4419600"/>
            <a:ext cx="8229600" cy="1981200"/>
          </a:xfrm>
        </p:spPr>
        <p:txBody>
          <a:bodyPr/>
          <a:lstStyle/>
          <a:p>
            <a:r>
              <a:rPr lang="en-US" altLang="en-US"/>
              <a:t>Pinhole model:</a:t>
            </a:r>
          </a:p>
          <a:p>
            <a:pPr lvl="1"/>
            <a:r>
              <a:rPr lang="en-US" altLang="en-US"/>
              <a:t>Captures </a:t>
            </a:r>
            <a:r>
              <a:rPr lang="en-US" altLang="en-US" b="1"/>
              <a:t>pencil of rays</a:t>
            </a:r>
            <a:r>
              <a:rPr lang="en-US" altLang="en-US"/>
              <a:t> – all rays through a single point</a:t>
            </a:r>
          </a:p>
          <a:p>
            <a:pPr lvl="1"/>
            <a:r>
              <a:rPr lang="en-US" altLang="en-US"/>
              <a:t>The point is called </a:t>
            </a:r>
            <a:r>
              <a:rPr lang="en-US" altLang="en-US" b="1"/>
              <a:t>Center of Projection (COP)</a:t>
            </a:r>
          </a:p>
          <a:p>
            <a:pPr lvl="1"/>
            <a:r>
              <a:rPr lang="en-US" altLang="en-US"/>
              <a:t>The image is formed on the </a:t>
            </a:r>
            <a:r>
              <a:rPr lang="en-US" altLang="en-US" b="1"/>
              <a:t>Image Plane</a:t>
            </a:r>
          </a:p>
          <a:p>
            <a:pPr lvl="1"/>
            <a:r>
              <a:rPr lang="en-US" altLang="en-US" b="1"/>
              <a:t>Effective focal length</a:t>
            </a:r>
            <a:r>
              <a:rPr lang="en-US" altLang="en-US" b="1" i="1"/>
              <a:t> d</a:t>
            </a:r>
            <a:r>
              <a:rPr lang="en-US" altLang="en-US"/>
              <a:t> is distance from COP to Image Plane</a:t>
            </a:r>
          </a:p>
        </p:txBody>
      </p:sp>
      <p:pic>
        <p:nvPicPr>
          <p:cNvPr id="23556" name="Picture 4" descr="pinhole_diff1">
            <a:extLst>
              <a:ext uri="{FF2B5EF4-FFF2-40B4-BE49-F238E27FC236}">
                <a16:creationId xmlns:a16="http://schemas.microsoft.com/office/drawing/2014/main" id="{4E5A1AF2-1874-C542-B0FA-C3AE259E82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1143000"/>
            <a:ext cx="4572000" cy="302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7" name="Text Box 5">
            <a:extLst>
              <a:ext uri="{FF2B5EF4-FFF2-40B4-BE49-F238E27FC236}">
                <a16:creationId xmlns:a16="http://schemas.microsoft.com/office/drawing/2014/main" id="{003D39D7-E8F9-1A45-881A-A43F3840E7CE}"/>
              </a:ext>
            </a:extLst>
          </p:cNvPr>
          <p:cNvSpPr txBox="1">
            <a:spLocks noChangeArrowheads="1"/>
          </p:cNvSpPr>
          <p:nvPr/>
        </p:nvSpPr>
        <p:spPr bwMode="auto">
          <a:xfrm>
            <a:off x="7543800" y="6583363"/>
            <a:ext cx="15367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pPr>
            <a:r>
              <a:rPr lang="en-US" altLang="en-US" sz="1200"/>
              <a:t>Slide by Steve Seitz</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D3F38B5C-BDE8-0147-918E-F77D798F361F}"/>
              </a:ext>
            </a:extLst>
          </p:cNvPr>
          <p:cNvSpPr>
            <a:spLocks noGrp="1" noChangeArrowheads="1"/>
          </p:cNvSpPr>
          <p:nvPr>
            <p:ph type="title"/>
          </p:nvPr>
        </p:nvSpPr>
        <p:spPr/>
        <p:txBody>
          <a:bodyPr/>
          <a:lstStyle/>
          <a:p>
            <a:r>
              <a:rPr lang="en-US" altLang="en-US"/>
              <a:t>Modeling projection</a:t>
            </a:r>
          </a:p>
        </p:txBody>
      </p:sp>
      <p:sp>
        <p:nvSpPr>
          <p:cNvPr id="24579" name="Rectangle 3">
            <a:extLst>
              <a:ext uri="{FF2B5EF4-FFF2-40B4-BE49-F238E27FC236}">
                <a16:creationId xmlns:a16="http://schemas.microsoft.com/office/drawing/2014/main" id="{7C72CD89-DE03-8E47-88A4-59D081DE8877}"/>
              </a:ext>
            </a:extLst>
          </p:cNvPr>
          <p:cNvSpPr>
            <a:spLocks noGrp="1" noChangeArrowheads="1"/>
          </p:cNvSpPr>
          <p:nvPr>
            <p:ph type="body" idx="1"/>
          </p:nvPr>
        </p:nvSpPr>
        <p:spPr>
          <a:xfrm>
            <a:off x="685800" y="3962400"/>
            <a:ext cx="7772400" cy="2514600"/>
          </a:xfrm>
        </p:spPr>
        <p:txBody>
          <a:bodyPr/>
          <a:lstStyle/>
          <a:p>
            <a:r>
              <a:rPr lang="en-US" altLang="en-US"/>
              <a:t>The coordinate system</a:t>
            </a:r>
          </a:p>
          <a:p>
            <a:pPr lvl="1"/>
            <a:r>
              <a:rPr lang="en-US" altLang="en-US" sz="1800"/>
              <a:t>We will use the pin-hole model as an approximation</a:t>
            </a:r>
          </a:p>
          <a:p>
            <a:pPr lvl="1"/>
            <a:r>
              <a:rPr lang="en-US" altLang="en-US" sz="1800"/>
              <a:t>Put the optical center (</a:t>
            </a:r>
            <a:r>
              <a:rPr lang="en-US" altLang="en-US" sz="1800" b="1"/>
              <a:t>C</a:t>
            </a:r>
            <a:r>
              <a:rPr lang="en-US" altLang="en-US" sz="1800"/>
              <a:t>enter </a:t>
            </a:r>
            <a:r>
              <a:rPr lang="en-US" altLang="en-US" sz="1800" b="1"/>
              <a:t>O</a:t>
            </a:r>
            <a:r>
              <a:rPr lang="en-US" altLang="en-US" sz="1800"/>
              <a:t>f </a:t>
            </a:r>
            <a:r>
              <a:rPr lang="en-US" altLang="en-US" sz="1800" b="1"/>
              <a:t>P</a:t>
            </a:r>
            <a:r>
              <a:rPr lang="en-US" altLang="en-US" sz="1800"/>
              <a:t>rojection) at the origin</a:t>
            </a:r>
          </a:p>
          <a:p>
            <a:pPr lvl="1"/>
            <a:r>
              <a:rPr lang="en-US" altLang="en-US" sz="1800"/>
              <a:t>Put the image plane (</a:t>
            </a:r>
            <a:r>
              <a:rPr lang="en-US" altLang="en-US" sz="1800" b="1"/>
              <a:t>P</a:t>
            </a:r>
            <a:r>
              <a:rPr lang="en-US" altLang="en-US" sz="1800"/>
              <a:t>rojection </a:t>
            </a:r>
            <a:r>
              <a:rPr lang="en-US" altLang="en-US" sz="1800" b="1"/>
              <a:t>P</a:t>
            </a:r>
            <a:r>
              <a:rPr lang="en-US" altLang="en-US" sz="1800"/>
              <a:t>lane) </a:t>
            </a:r>
            <a:r>
              <a:rPr lang="en-US" altLang="en-US" sz="1800" i="1"/>
              <a:t>in front</a:t>
            </a:r>
            <a:r>
              <a:rPr lang="en-US" altLang="en-US" sz="1800"/>
              <a:t> of the COP</a:t>
            </a:r>
          </a:p>
          <a:p>
            <a:pPr lvl="2"/>
            <a:r>
              <a:rPr lang="en-US" altLang="en-US" sz="1600"/>
              <a:t>Why?</a:t>
            </a:r>
          </a:p>
          <a:p>
            <a:pPr lvl="1"/>
            <a:r>
              <a:rPr lang="en-US" altLang="en-US" sz="1800"/>
              <a:t>The camera looks down the </a:t>
            </a:r>
            <a:r>
              <a:rPr lang="en-US" altLang="en-US" sz="1800" i="1"/>
              <a:t>negative</a:t>
            </a:r>
            <a:r>
              <a:rPr lang="en-US" altLang="en-US" sz="1800"/>
              <a:t> z axis</a:t>
            </a:r>
          </a:p>
          <a:p>
            <a:pPr lvl="2"/>
            <a:r>
              <a:rPr lang="en-US" altLang="en-US" sz="1600"/>
              <a:t>we need this if we want right-handed-coordinates</a:t>
            </a:r>
          </a:p>
        </p:txBody>
      </p:sp>
      <p:sp>
        <p:nvSpPr>
          <p:cNvPr id="24580" name="Rectangle 4">
            <a:extLst>
              <a:ext uri="{FF2B5EF4-FFF2-40B4-BE49-F238E27FC236}">
                <a16:creationId xmlns:a16="http://schemas.microsoft.com/office/drawing/2014/main" id="{58F602C8-F052-474C-892F-EF1B0DE170CC}"/>
              </a:ext>
            </a:extLst>
          </p:cNvPr>
          <p:cNvSpPr>
            <a:spLocks noChangeArrowheads="1"/>
          </p:cNvSpPr>
          <p:nvPr/>
        </p:nvSpPr>
        <p:spPr bwMode="auto">
          <a:xfrm>
            <a:off x="2844800" y="990600"/>
            <a:ext cx="3479800" cy="290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pPr>
            <a:endParaRPr lang="en-US" altLang="en-US" sz="2400"/>
          </a:p>
        </p:txBody>
      </p:sp>
      <p:pic>
        <p:nvPicPr>
          <p:cNvPr id="24581" name="Picture 5">
            <a:extLst>
              <a:ext uri="{FF2B5EF4-FFF2-40B4-BE49-F238E27FC236}">
                <a16:creationId xmlns:a16="http://schemas.microsoft.com/office/drawing/2014/main" id="{FD60B1C9-5D85-4A48-BFB7-0A8DC1B608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44800" y="990600"/>
            <a:ext cx="3479800" cy="290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2" name="Rectangle 6">
            <a:extLst>
              <a:ext uri="{FF2B5EF4-FFF2-40B4-BE49-F238E27FC236}">
                <a16:creationId xmlns:a16="http://schemas.microsoft.com/office/drawing/2014/main" id="{8E2A21FD-D0BB-7640-B21B-AEBAD178FCAC}"/>
              </a:ext>
            </a:extLst>
          </p:cNvPr>
          <p:cNvSpPr>
            <a:spLocks noChangeArrowheads="1"/>
          </p:cNvSpPr>
          <p:nvPr/>
        </p:nvSpPr>
        <p:spPr bwMode="auto">
          <a:xfrm>
            <a:off x="838200" y="1905000"/>
            <a:ext cx="77724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lvl="2"/>
            <a:endParaRPr lang="ru-RU" altLang="en-US" sz="1600"/>
          </a:p>
        </p:txBody>
      </p:sp>
      <p:sp>
        <p:nvSpPr>
          <p:cNvPr id="24583" name="Rectangle 7">
            <a:extLst>
              <a:ext uri="{FF2B5EF4-FFF2-40B4-BE49-F238E27FC236}">
                <a16:creationId xmlns:a16="http://schemas.microsoft.com/office/drawing/2014/main" id="{0BDA618A-62DE-AB4F-9C64-27EF60B6B92A}"/>
              </a:ext>
            </a:extLst>
          </p:cNvPr>
          <p:cNvSpPr>
            <a:spLocks noChangeArrowheads="1"/>
          </p:cNvSpPr>
          <p:nvPr/>
        </p:nvSpPr>
        <p:spPr bwMode="auto">
          <a:xfrm>
            <a:off x="685800" y="5368925"/>
            <a:ext cx="7772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lvl="2"/>
            <a:r>
              <a:rPr lang="en-US" altLang="en-US" sz="1600"/>
              <a:t>           </a:t>
            </a:r>
          </a:p>
        </p:txBody>
      </p:sp>
      <p:sp>
        <p:nvSpPr>
          <p:cNvPr id="24584" name="Text Box 8">
            <a:extLst>
              <a:ext uri="{FF2B5EF4-FFF2-40B4-BE49-F238E27FC236}">
                <a16:creationId xmlns:a16="http://schemas.microsoft.com/office/drawing/2014/main" id="{AEB64998-7792-0647-8BE9-336DA8197E52}"/>
              </a:ext>
            </a:extLst>
          </p:cNvPr>
          <p:cNvSpPr txBox="1">
            <a:spLocks noChangeArrowheads="1"/>
          </p:cNvSpPr>
          <p:nvPr/>
        </p:nvSpPr>
        <p:spPr bwMode="auto">
          <a:xfrm>
            <a:off x="7543800" y="6583363"/>
            <a:ext cx="15367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pPr>
            <a:r>
              <a:rPr lang="en-US" altLang="en-US" sz="1200"/>
              <a:t>Slide by Steve Seitz</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9FDE9D4C-5731-2E41-9040-BD64AED32BBA}"/>
              </a:ext>
            </a:extLst>
          </p:cNvPr>
          <p:cNvSpPr>
            <a:spLocks noGrp="1" noChangeArrowheads="1"/>
          </p:cNvSpPr>
          <p:nvPr>
            <p:ph type="title"/>
          </p:nvPr>
        </p:nvSpPr>
        <p:spPr/>
        <p:txBody>
          <a:bodyPr/>
          <a:lstStyle/>
          <a:p>
            <a:r>
              <a:rPr lang="en-US" altLang="en-US"/>
              <a:t>Modeling projection</a:t>
            </a:r>
          </a:p>
        </p:txBody>
      </p:sp>
      <p:sp>
        <p:nvSpPr>
          <p:cNvPr id="26627" name="Rectangle 3">
            <a:extLst>
              <a:ext uri="{FF2B5EF4-FFF2-40B4-BE49-F238E27FC236}">
                <a16:creationId xmlns:a16="http://schemas.microsoft.com/office/drawing/2014/main" id="{BE6D2A9C-A4DC-9444-BBE4-FB442DF55EB4}"/>
              </a:ext>
            </a:extLst>
          </p:cNvPr>
          <p:cNvSpPr>
            <a:spLocks noGrp="1" noChangeArrowheads="1"/>
          </p:cNvSpPr>
          <p:nvPr>
            <p:ph type="body" idx="1"/>
          </p:nvPr>
        </p:nvSpPr>
        <p:spPr>
          <a:xfrm>
            <a:off x="685800" y="3962400"/>
            <a:ext cx="7772400" cy="1219200"/>
          </a:xfrm>
        </p:spPr>
        <p:txBody>
          <a:bodyPr/>
          <a:lstStyle/>
          <a:p>
            <a:r>
              <a:rPr lang="en-US" altLang="en-US"/>
              <a:t>Projection equations</a:t>
            </a:r>
          </a:p>
          <a:p>
            <a:pPr lvl="1"/>
            <a:r>
              <a:rPr lang="en-US" altLang="en-US" sz="1800"/>
              <a:t>Compute intersection with PP of ray from (x,y,z) to COP</a:t>
            </a:r>
          </a:p>
          <a:p>
            <a:pPr lvl="1"/>
            <a:r>
              <a:rPr lang="en-US" altLang="en-US" sz="1800"/>
              <a:t>Derived using similar triangles (on board)</a:t>
            </a:r>
          </a:p>
        </p:txBody>
      </p:sp>
      <p:sp>
        <p:nvSpPr>
          <p:cNvPr id="26628" name="Rectangle 4">
            <a:extLst>
              <a:ext uri="{FF2B5EF4-FFF2-40B4-BE49-F238E27FC236}">
                <a16:creationId xmlns:a16="http://schemas.microsoft.com/office/drawing/2014/main" id="{39D96C33-0CB6-9A46-9986-B9C23078B21D}"/>
              </a:ext>
            </a:extLst>
          </p:cNvPr>
          <p:cNvSpPr>
            <a:spLocks noChangeArrowheads="1"/>
          </p:cNvSpPr>
          <p:nvPr/>
        </p:nvSpPr>
        <p:spPr bwMode="auto">
          <a:xfrm>
            <a:off x="2844800" y="990600"/>
            <a:ext cx="3479800" cy="290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pPr>
            <a:endParaRPr lang="en-US" altLang="en-US" sz="2400"/>
          </a:p>
        </p:txBody>
      </p:sp>
      <p:pic>
        <p:nvPicPr>
          <p:cNvPr id="26629" name="Picture 5">
            <a:extLst>
              <a:ext uri="{FF2B5EF4-FFF2-40B4-BE49-F238E27FC236}">
                <a16:creationId xmlns:a16="http://schemas.microsoft.com/office/drawing/2014/main" id="{A96D1B7E-8EBE-5442-939F-1F66BECFA11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44800" y="990600"/>
            <a:ext cx="3479800" cy="290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9798" name="Picture 6" descr="Edittex">
            <a:extLst>
              <a:ext uri="{FF2B5EF4-FFF2-40B4-BE49-F238E27FC236}">
                <a16:creationId xmlns:a16="http://schemas.microsoft.com/office/drawing/2014/main" id="{107E9B6F-73B9-8A4F-B694-224648E9595E}"/>
              </a:ext>
            </a:extLst>
          </p:cNvPr>
          <p:cNvPicPr>
            <a:picLocks noChangeAspect="1" noChangeArrowheads="1"/>
          </p:cNvPicPr>
          <p:nvPr>
            <p:custDataLst>
              <p:tags r:id="rId1"/>
            </p:custDataLst>
          </p:nvPr>
        </p:nvPicPr>
        <p:blipFill>
          <a:blip r:embed="rId5">
            <a:extLst>
              <a:ext uri="{28A0092B-C50C-407E-A947-70E740481C1C}">
                <a14:useLocalDpi xmlns:a14="http://schemas.microsoft.com/office/drawing/2010/main" val="0"/>
              </a:ext>
            </a:extLst>
          </a:blip>
          <a:srcRect/>
          <a:stretch>
            <a:fillRect/>
          </a:stretch>
        </p:blipFill>
        <p:spPr bwMode="auto">
          <a:xfrm>
            <a:off x="2114550" y="5168900"/>
            <a:ext cx="3779838"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7">
            <a:extLst>
              <a:ext uri="{FF2B5EF4-FFF2-40B4-BE49-F238E27FC236}">
                <a16:creationId xmlns:a16="http://schemas.microsoft.com/office/drawing/2014/main" id="{AE4D18C2-1C90-C640-ADAE-B6CBC888A931}"/>
              </a:ext>
            </a:extLst>
          </p:cNvPr>
          <p:cNvGrpSpPr>
            <a:grpSpLocks/>
          </p:cNvGrpSpPr>
          <p:nvPr/>
        </p:nvGrpSpPr>
        <p:grpSpPr bwMode="auto">
          <a:xfrm>
            <a:off x="685800" y="5715000"/>
            <a:ext cx="7772400" cy="993775"/>
            <a:chOff x="432" y="3600"/>
            <a:chExt cx="4896" cy="626"/>
          </a:xfrm>
        </p:grpSpPr>
        <p:pic>
          <p:nvPicPr>
            <p:cNvPr id="26633" name="Picture 8" descr="Edittex">
              <a:extLst>
                <a:ext uri="{FF2B5EF4-FFF2-40B4-BE49-F238E27FC236}">
                  <a16:creationId xmlns:a16="http://schemas.microsoft.com/office/drawing/2014/main" id="{2ED5A7DC-E84B-4148-9425-6D76CBC27E3F}"/>
                </a:ext>
              </a:extLst>
            </p:cNvPr>
            <p:cNvPicPr>
              <a:picLocks noChangeAspect="1" noChangeArrowheads="1"/>
            </p:cNvPicPr>
            <p:nvPr>
              <p:custDataLst>
                <p:tags r:id="rId2"/>
              </p:custDataLst>
            </p:nvPr>
          </p:nvPicPr>
          <p:blipFill>
            <a:blip r:embed="rId6">
              <a:extLst>
                <a:ext uri="{28A0092B-C50C-407E-A947-70E740481C1C}">
                  <a14:useLocalDpi xmlns:a14="http://schemas.microsoft.com/office/drawing/2010/main" val="0"/>
                </a:ext>
              </a:extLst>
            </a:blip>
            <a:srcRect/>
            <a:stretch>
              <a:fillRect/>
            </a:stretch>
          </p:blipFill>
          <p:spPr bwMode="auto">
            <a:xfrm>
              <a:off x="1552" y="3878"/>
              <a:ext cx="1968" cy="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4" name="Rectangle 9">
              <a:extLst>
                <a:ext uri="{FF2B5EF4-FFF2-40B4-BE49-F238E27FC236}">
                  <a16:creationId xmlns:a16="http://schemas.microsoft.com/office/drawing/2014/main" id="{DD112312-B66A-384C-86CE-A632DC1BEA02}"/>
                </a:ext>
              </a:extLst>
            </p:cNvPr>
            <p:cNvSpPr>
              <a:spLocks noChangeArrowheads="1"/>
            </p:cNvSpPr>
            <p:nvPr/>
          </p:nvSpPr>
          <p:spPr bwMode="auto">
            <a:xfrm>
              <a:off x="432" y="3600"/>
              <a:ext cx="4896"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lvl="1"/>
              <a:r>
                <a:rPr lang="en-US" altLang="en-US" sz="1800"/>
                <a:t>We get the projection by throwing out the last coordinate:</a:t>
              </a:r>
            </a:p>
          </p:txBody>
        </p:sp>
      </p:grpSp>
      <p:sp>
        <p:nvSpPr>
          <p:cNvPr id="26632" name="Text Box 10">
            <a:extLst>
              <a:ext uri="{FF2B5EF4-FFF2-40B4-BE49-F238E27FC236}">
                <a16:creationId xmlns:a16="http://schemas.microsoft.com/office/drawing/2014/main" id="{53029CFF-4B55-274C-9069-CD7992A3277B}"/>
              </a:ext>
            </a:extLst>
          </p:cNvPr>
          <p:cNvSpPr txBox="1">
            <a:spLocks noChangeArrowheads="1"/>
          </p:cNvSpPr>
          <p:nvPr/>
        </p:nvSpPr>
        <p:spPr bwMode="auto">
          <a:xfrm>
            <a:off x="7543800" y="6583363"/>
            <a:ext cx="15367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pPr>
            <a:r>
              <a:rPr lang="en-US" altLang="en-US" sz="1200"/>
              <a:t>Slide by Steve Seitz</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8979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9148" name="Picture 12">
            <a:extLst>
              <a:ext uri="{FF2B5EF4-FFF2-40B4-BE49-F238E27FC236}">
                <a16:creationId xmlns:a16="http://schemas.microsoft.com/office/drawing/2014/main" id="{28DE411E-3D5E-EB47-A1AA-29B4C5B0D5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78413" y="2208213"/>
            <a:ext cx="3455987" cy="2287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1" name="Picture 13">
            <a:extLst>
              <a:ext uri="{FF2B5EF4-FFF2-40B4-BE49-F238E27FC236}">
                <a16:creationId xmlns:a16="http://schemas.microsoft.com/office/drawing/2014/main" id="{8BB4B2EB-86D4-374D-B77A-24656EAC0D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2209800"/>
            <a:ext cx="2971800" cy="247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8" name="Rectangle 15">
            <a:extLst>
              <a:ext uri="{FF2B5EF4-FFF2-40B4-BE49-F238E27FC236}">
                <a16:creationId xmlns:a16="http://schemas.microsoft.com/office/drawing/2014/main" id="{803E3F4A-B7F1-9649-B007-B757F6C22468}"/>
              </a:ext>
            </a:extLst>
          </p:cNvPr>
          <p:cNvSpPr>
            <a:spLocks noChangeArrowheads="1"/>
          </p:cNvSpPr>
          <p:nvPr/>
        </p:nvSpPr>
        <p:spPr bwMode="auto">
          <a:xfrm>
            <a:off x="6965950" y="6613525"/>
            <a:ext cx="2178050" cy="244475"/>
          </a:xfrm>
          <a:prstGeom prst="rect">
            <a:avLst/>
          </a:prstGeom>
          <a:noFill/>
          <a:ln>
            <a:noFill/>
          </a:ln>
        </p:spPr>
        <p:txBody>
          <a:bodyPr wrap="none">
            <a:spAutoFit/>
          </a:bodyPr>
          <a:lstStyle/>
          <a:p>
            <a:pPr eaLnBrk="1" fontAlgn="auto" hangingPunct="1">
              <a:spcBef>
                <a:spcPts val="0"/>
              </a:spcBef>
              <a:spcAft>
                <a:spcPts val="0"/>
              </a:spcAft>
              <a:defRPr/>
            </a:pPr>
            <a:r>
              <a:rPr lang="en-US" altLang="en-US" sz="1000">
                <a:solidFill>
                  <a:srgbClr val="000000"/>
                </a:solidFill>
                <a:latin typeface="EngraversGothic BT Regular" charset="0"/>
                <a:cs typeface="+mn-cs"/>
              </a:rPr>
              <a:t>Figures © Stephen E. Palmer, 2002</a:t>
            </a:r>
          </a:p>
        </p:txBody>
      </p:sp>
      <p:sp>
        <p:nvSpPr>
          <p:cNvPr id="27653" name="Text Box 18">
            <a:extLst>
              <a:ext uri="{FF2B5EF4-FFF2-40B4-BE49-F238E27FC236}">
                <a16:creationId xmlns:a16="http://schemas.microsoft.com/office/drawing/2014/main" id="{29300B1C-7AEE-AC4C-9D04-33C1C1A966B2}"/>
              </a:ext>
            </a:extLst>
          </p:cNvPr>
          <p:cNvSpPr txBox="1">
            <a:spLocks noChangeArrowheads="1"/>
          </p:cNvSpPr>
          <p:nvPr/>
        </p:nvSpPr>
        <p:spPr bwMode="auto">
          <a:xfrm>
            <a:off x="1676400" y="1371600"/>
            <a:ext cx="15906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eaLnBrk="1" hangingPunct="1">
              <a:spcBef>
                <a:spcPct val="0"/>
              </a:spcBef>
            </a:pPr>
            <a:r>
              <a:rPr lang="en-US" altLang="en-US" i="1">
                <a:solidFill>
                  <a:srgbClr val="000000"/>
                </a:solidFill>
              </a:rPr>
              <a:t>3D world</a:t>
            </a:r>
          </a:p>
        </p:txBody>
      </p:sp>
      <p:sp>
        <p:nvSpPr>
          <p:cNvPr id="219155" name="Text Box 19">
            <a:extLst>
              <a:ext uri="{FF2B5EF4-FFF2-40B4-BE49-F238E27FC236}">
                <a16:creationId xmlns:a16="http://schemas.microsoft.com/office/drawing/2014/main" id="{F1F56B3B-A5C6-3D48-8113-40433CEF11D3}"/>
              </a:ext>
            </a:extLst>
          </p:cNvPr>
          <p:cNvSpPr txBox="1">
            <a:spLocks noChangeArrowheads="1"/>
          </p:cNvSpPr>
          <p:nvPr/>
        </p:nvSpPr>
        <p:spPr bwMode="auto">
          <a:xfrm>
            <a:off x="6019800" y="1371600"/>
            <a:ext cx="1709738"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eaLnBrk="1" hangingPunct="1">
              <a:spcBef>
                <a:spcPct val="0"/>
              </a:spcBef>
            </a:pPr>
            <a:r>
              <a:rPr lang="en-US" altLang="en-US" i="1">
                <a:solidFill>
                  <a:srgbClr val="000000"/>
                </a:solidFill>
              </a:rPr>
              <a:t>2D image</a:t>
            </a:r>
          </a:p>
        </p:txBody>
      </p:sp>
      <p:sp>
        <p:nvSpPr>
          <p:cNvPr id="27655" name="Rectangle 16">
            <a:extLst>
              <a:ext uri="{FF2B5EF4-FFF2-40B4-BE49-F238E27FC236}">
                <a16:creationId xmlns:a16="http://schemas.microsoft.com/office/drawing/2014/main" id="{EF02BDE5-C2B9-DA44-8164-248FF9BDF05C}"/>
              </a:ext>
            </a:extLst>
          </p:cNvPr>
          <p:cNvSpPr>
            <a:spLocks noGrp="1" noChangeArrowheads="1"/>
          </p:cNvSpPr>
          <p:nvPr>
            <p:ph type="title"/>
          </p:nvPr>
        </p:nvSpPr>
        <p:spPr>
          <a:xfrm>
            <a:off x="609600" y="76200"/>
            <a:ext cx="8534400" cy="838200"/>
          </a:xfrm>
        </p:spPr>
        <p:txBody>
          <a:bodyPr/>
          <a:lstStyle/>
          <a:p>
            <a:r>
              <a:rPr lang="en-US" altLang="en-US" sz="3000"/>
              <a:t>Dimensionality Reduction Machine (3D to 2D)</a:t>
            </a:r>
          </a:p>
        </p:txBody>
      </p:sp>
      <p:sp>
        <p:nvSpPr>
          <p:cNvPr id="11" name="Rectangle 10">
            <a:extLst>
              <a:ext uri="{FF2B5EF4-FFF2-40B4-BE49-F238E27FC236}">
                <a16:creationId xmlns:a16="http://schemas.microsoft.com/office/drawing/2014/main" id="{B5A95942-A912-8A4A-A2A1-EA66ABA9C1E9}"/>
              </a:ext>
            </a:extLst>
          </p:cNvPr>
          <p:cNvSpPr/>
          <p:nvPr/>
        </p:nvSpPr>
        <p:spPr>
          <a:xfrm>
            <a:off x="2209800" y="5365750"/>
            <a:ext cx="4572000" cy="523875"/>
          </a:xfrm>
          <a:prstGeom prst="rect">
            <a:avLst/>
          </a:prstGeom>
        </p:spPr>
        <p:txBody>
          <a:bodyPr>
            <a:spAutoFit/>
          </a:bodyPr>
          <a:lstStyle/>
          <a:p>
            <a:pPr eaLnBrk="1" fontAlgn="auto" hangingPunct="1">
              <a:spcBef>
                <a:spcPts val="0"/>
              </a:spcBef>
              <a:spcAft>
                <a:spcPts val="0"/>
              </a:spcAft>
              <a:defRPr/>
            </a:pPr>
            <a:r>
              <a:rPr lang="en-US" sz="2800" dirty="0">
                <a:solidFill>
                  <a:srgbClr val="000000"/>
                </a:solidFill>
                <a:latin typeface="Arial"/>
                <a:cs typeface="+mn-cs"/>
              </a:rPr>
              <a:t>But there is a problem…</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915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9148"/>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9155" grpId="0"/>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a:extLst>
              <a:ext uri="{FF2B5EF4-FFF2-40B4-BE49-F238E27FC236}">
                <a16:creationId xmlns:a16="http://schemas.microsoft.com/office/drawing/2014/main" id="{798B7ABA-E65B-2140-A2E6-2B14E66CAE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34503" b="17790"/>
          <a:stretch>
            <a:fillRect/>
          </a:stretch>
        </p:blipFill>
        <p:spPr bwMode="auto">
          <a:xfrm>
            <a:off x="533400" y="1752600"/>
            <a:ext cx="42672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1" name="Rectangle 3">
            <a:extLst>
              <a:ext uri="{FF2B5EF4-FFF2-40B4-BE49-F238E27FC236}">
                <a16:creationId xmlns:a16="http://schemas.microsoft.com/office/drawing/2014/main" id="{E0FA09D4-7A5E-FB43-B806-EA9B02B0B3E6}"/>
              </a:ext>
            </a:extLst>
          </p:cNvPr>
          <p:cNvSpPr>
            <a:spLocks noGrp="1" noChangeArrowheads="1"/>
          </p:cNvSpPr>
          <p:nvPr>
            <p:ph type="title"/>
          </p:nvPr>
        </p:nvSpPr>
        <p:spPr/>
        <p:txBody>
          <a:bodyPr/>
          <a:lstStyle/>
          <a:p>
            <a:r>
              <a:rPr lang="en-US" altLang="en-US"/>
              <a:t>Image Formation</a:t>
            </a:r>
          </a:p>
        </p:txBody>
      </p:sp>
      <p:pic>
        <p:nvPicPr>
          <p:cNvPr id="7172" name="Picture 5" descr="humaneye">
            <a:extLst>
              <a:ext uri="{FF2B5EF4-FFF2-40B4-BE49-F238E27FC236}">
                <a16:creationId xmlns:a16="http://schemas.microsoft.com/office/drawing/2014/main" id="{80A28603-280F-724A-87AA-480559BC44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4894" r="17021"/>
          <a:stretch>
            <a:fillRect/>
          </a:stretch>
        </p:blipFill>
        <p:spPr bwMode="auto">
          <a:xfrm>
            <a:off x="5791200" y="4114800"/>
            <a:ext cx="2438400" cy="213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3" name="Picture 6">
            <a:extLst>
              <a:ext uri="{FF2B5EF4-FFF2-40B4-BE49-F238E27FC236}">
                <a16:creationId xmlns:a16="http://schemas.microsoft.com/office/drawing/2014/main" id="{3185077D-A0AE-CE48-8772-1B3C2CE4A6E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49847" b="18367"/>
          <a:stretch>
            <a:fillRect/>
          </a:stretch>
        </p:blipFill>
        <p:spPr bwMode="auto">
          <a:xfrm>
            <a:off x="6172200" y="1371600"/>
            <a:ext cx="175895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4" name="Text Box 7">
            <a:extLst>
              <a:ext uri="{FF2B5EF4-FFF2-40B4-BE49-F238E27FC236}">
                <a16:creationId xmlns:a16="http://schemas.microsoft.com/office/drawing/2014/main" id="{BA9FB36A-5637-1642-BDCC-810AB09F2351}"/>
              </a:ext>
            </a:extLst>
          </p:cNvPr>
          <p:cNvSpPr txBox="1">
            <a:spLocks noChangeArrowheads="1"/>
          </p:cNvSpPr>
          <p:nvPr/>
        </p:nvSpPr>
        <p:spPr bwMode="auto">
          <a:xfrm>
            <a:off x="5943600" y="3429000"/>
            <a:ext cx="22034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pPr>
            <a:r>
              <a:rPr lang="en-US" altLang="en-US" sz="2400"/>
              <a:t>Digital Camera</a:t>
            </a:r>
          </a:p>
        </p:txBody>
      </p:sp>
      <p:sp>
        <p:nvSpPr>
          <p:cNvPr id="7175" name="Text Box 8">
            <a:extLst>
              <a:ext uri="{FF2B5EF4-FFF2-40B4-BE49-F238E27FC236}">
                <a16:creationId xmlns:a16="http://schemas.microsoft.com/office/drawing/2014/main" id="{616735AC-B8E0-1144-8C52-2D135DA787EE}"/>
              </a:ext>
            </a:extLst>
          </p:cNvPr>
          <p:cNvSpPr txBox="1">
            <a:spLocks noChangeArrowheads="1"/>
          </p:cNvSpPr>
          <p:nvPr/>
        </p:nvSpPr>
        <p:spPr bwMode="auto">
          <a:xfrm>
            <a:off x="6248400" y="6324600"/>
            <a:ext cx="13192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pPr>
            <a:r>
              <a:rPr lang="en-US" altLang="en-US" sz="2400"/>
              <a:t>The Eye</a:t>
            </a:r>
          </a:p>
        </p:txBody>
      </p:sp>
      <p:sp>
        <p:nvSpPr>
          <p:cNvPr id="7176" name="Text Box 9">
            <a:extLst>
              <a:ext uri="{FF2B5EF4-FFF2-40B4-BE49-F238E27FC236}">
                <a16:creationId xmlns:a16="http://schemas.microsoft.com/office/drawing/2014/main" id="{E06F8B7A-3D93-5344-97C8-63C9545CE37F}"/>
              </a:ext>
            </a:extLst>
          </p:cNvPr>
          <p:cNvSpPr txBox="1">
            <a:spLocks noChangeArrowheads="1"/>
          </p:cNvSpPr>
          <p:nvPr/>
        </p:nvSpPr>
        <p:spPr bwMode="auto">
          <a:xfrm>
            <a:off x="3489325" y="5221288"/>
            <a:ext cx="7604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pPr>
            <a:r>
              <a:rPr lang="en-US" altLang="en-US" sz="2400"/>
              <a:t>Film</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a:extLst>
              <a:ext uri="{FF2B5EF4-FFF2-40B4-BE49-F238E27FC236}">
                <a16:creationId xmlns:a16="http://schemas.microsoft.com/office/drawing/2014/main" id="{9A31E772-272E-EC4B-B5E9-16D3B055A29C}"/>
              </a:ext>
            </a:extLst>
          </p:cNvPr>
          <p:cNvSpPr>
            <a:spLocks noGrp="1" noChangeArrowheads="1"/>
          </p:cNvSpPr>
          <p:nvPr>
            <p:ph type="title"/>
          </p:nvPr>
        </p:nvSpPr>
        <p:spPr/>
        <p:txBody>
          <a:bodyPr/>
          <a:lstStyle/>
          <a:p>
            <a:r>
              <a:rPr lang="en-US" altLang="en-US"/>
              <a:t>Emission Theory of Vision</a:t>
            </a:r>
          </a:p>
        </p:txBody>
      </p:sp>
      <p:pic>
        <p:nvPicPr>
          <p:cNvPr id="28675" name="Picture 4" descr="JPEG - 46.6 kb">
            <a:extLst>
              <a:ext uri="{FF2B5EF4-FFF2-40B4-BE49-F238E27FC236}">
                <a16:creationId xmlns:a16="http://schemas.microsoft.com/office/drawing/2014/main" id="{EB4E4BD2-32B8-B548-8279-0AA1234C6A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600200"/>
            <a:ext cx="4876800" cy="471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B2C2BC0A-DE7D-1748-8276-3B41F37B6E86}"/>
              </a:ext>
            </a:extLst>
          </p:cNvPr>
          <p:cNvSpPr/>
          <p:nvPr/>
        </p:nvSpPr>
        <p:spPr>
          <a:xfrm>
            <a:off x="4572000" y="838200"/>
            <a:ext cx="4572000" cy="923925"/>
          </a:xfrm>
          <a:prstGeom prst="rect">
            <a:avLst/>
          </a:prstGeom>
        </p:spPr>
        <p:txBody>
          <a:bodyPr>
            <a:spAutoFit/>
          </a:bodyPr>
          <a:lstStyle/>
          <a:p>
            <a:pPr eaLnBrk="1" fontAlgn="auto" hangingPunct="1">
              <a:spcBef>
                <a:spcPts val="0"/>
              </a:spcBef>
              <a:spcAft>
                <a:spcPts val="0"/>
              </a:spcAft>
              <a:defRPr/>
            </a:pPr>
            <a:r>
              <a:rPr lang="en-US" sz="1800" dirty="0">
                <a:solidFill>
                  <a:srgbClr val="000000"/>
                </a:solidFill>
                <a:latin typeface="Arial"/>
                <a:cs typeface="+mn-cs"/>
              </a:rPr>
              <a:t>“For every complex problem there is an answer that is clear, simple, and wrong.”</a:t>
            </a:r>
          </a:p>
          <a:p>
            <a:pPr eaLnBrk="1" fontAlgn="auto" hangingPunct="1">
              <a:spcBef>
                <a:spcPts val="0"/>
              </a:spcBef>
              <a:spcAft>
                <a:spcPts val="0"/>
              </a:spcAft>
              <a:defRPr/>
            </a:pPr>
            <a:r>
              <a:rPr lang="en-US" sz="1800" dirty="0">
                <a:solidFill>
                  <a:srgbClr val="000000"/>
                </a:solidFill>
                <a:latin typeface="Arial"/>
                <a:cs typeface="+mn-cs"/>
              </a:rPr>
              <a:t>		-- H. L. Mencken</a:t>
            </a:r>
          </a:p>
        </p:txBody>
      </p:sp>
      <p:pic>
        <p:nvPicPr>
          <p:cNvPr id="2050" name="Picture 2" descr="http://upload.wikimedia.org/wikipedia/commons/thumb/5/52/Female_officer_saluting.jpg/300px-Female_officer_saluting.jpg">
            <a:extLst>
              <a:ext uri="{FF2B5EF4-FFF2-40B4-BE49-F238E27FC236}">
                <a16:creationId xmlns:a16="http://schemas.microsoft.com/office/drawing/2014/main" id="{96708D30-A2C6-CB47-A386-F04A0D0B69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56300" y="4800600"/>
            <a:ext cx="2857500" cy="189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7CEEF550-ED90-EE4A-85B6-4BDE3CD71FD6}"/>
              </a:ext>
            </a:extLst>
          </p:cNvPr>
          <p:cNvSpPr txBox="1"/>
          <p:nvPr/>
        </p:nvSpPr>
        <p:spPr>
          <a:xfrm>
            <a:off x="5699125" y="1981200"/>
            <a:ext cx="3371850" cy="2032000"/>
          </a:xfrm>
          <a:prstGeom prst="rect">
            <a:avLst/>
          </a:prstGeom>
          <a:noFill/>
        </p:spPr>
        <p:txBody>
          <a:bodyPr wrap="none">
            <a:spAutoFit/>
          </a:bodyPr>
          <a:lstStyle/>
          <a:p>
            <a:pPr eaLnBrk="1" fontAlgn="auto" hangingPunct="1">
              <a:spcBef>
                <a:spcPts val="0"/>
              </a:spcBef>
              <a:spcAft>
                <a:spcPts val="0"/>
              </a:spcAft>
              <a:defRPr/>
            </a:pPr>
            <a:r>
              <a:rPr lang="en-US" sz="1800" dirty="0">
                <a:solidFill>
                  <a:srgbClr val="000000"/>
                </a:solidFill>
                <a:latin typeface="Arial"/>
                <a:cs typeface="+mn-cs"/>
              </a:rPr>
              <a:t>Supported by:</a:t>
            </a:r>
          </a:p>
          <a:p>
            <a:pPr marL="285750" indent="-285750" eaLnBrk="1" fontAlgn="auto" hangingPunct="1">
              <a:spcBef>
                <a:spcPts val="0"/>
              </a:spcBef>
              <a:spcAft>
                <a:spcPts val="0"/>
              </a:spcAft>
              <a:buFont typeface="Arial" pitchFamily="34" charset="0"/>
              <a:buChar char="•"/>
              <a:defRPr/>
            </a:pPr>
            <a:r>
              <a:rPr lang="en-US" sz="1800" dirty="0">
                <a:solidFill>
                  <a:srgbClr val="000000"/>
                </a:solidFill>
                <a:latin typeface="Arial"/>
                <a:cs typeface="+mn-cs"/>
              </a:rPr>
              <a:t>Empedocles</a:t>
            </a:r>
          </a:p>
          <a:p>
            <a:pPr marL="285750" indent="-285750" eaLnBrk="1" fontAlgn="auto" hangingPunct="1">
              <a:spcBef>
                <a:spcPts val="0"/>
              </a:spcBef>
              <a:spcAft>
                <a:spcPts val="0"/>
              </a:spcAft>
              <a:buFont typeface="Arial" pitchFamily="34" charset="0"/>
              <a:buChar char="•"/>
              <a:defRPr/>
            </a:pPr>
            <a:r>
              <a:rPr lang="en-US" sz="1800" dirty="0">
                <a:solidFill>
                  <a:srgbClr val="000000"/>
                </a:solidFill>
                <a:latin typeface="Arial"/>
                <a:cs typeface="+mn-cs"/>
              </a:rPr>
              <a:t>Plato</a:t>
            </a:r>
          </a:p>
          <a:p>
            <a:pPr marL="285750" indent="-285750" eaLnBrk="1" fontAlgn="auto" hangingPunct="1">
              <a:spcBef>
                <a:spcPts val="0"/>
              </a:spcBef>
              <a:spcAft>
                <a:spcPts val="0"/>
              </a:spcAft>
              <a:buFont typeface="Arial" pitchFamily="34" charset="0"/>
              <a:buChar char="•"/>
              <a:defRPr/>
            </a:pPr>
            <a:r>
              <a:rPr lang="en-US" sz="1800" dirty="0">
                <a:solidFill>
                  <a:srgbClr val="000000"/>
                </a:solidFill>
                <a:latin typeface="Arial"/>
                <a:cs typeface="+mn-cs"/>
              </a:rPr>
              <a:t>Euclid (</a:t>
            </a:r>
            <a:r>
              <a:rPr lang="en-US" sz="1800" dirty="0" err="1">
                <a:solidFill>
                  <a:srgbClr val="000000"/>
                </a:solidFill>
                <a:latin typeface="Arial"/>
                <a:cs typeface="+mn-cs"/>
              </a:rPr>
              <a:t>kinda</a:t>
            </a:r>
            <a:r>
              <a:rPr lang="en-US" sz="1800" dirty="0">
                <a:solidFill>
                  <a:srgbClr val="000000"/>
                </a:solidFill>
                <a:latin typeface="Arial"/>
                <a:cs typeface="+mn-cs"/>
              </a:rPr>
              <a:t>)</a:t>
            </a:r>
          </a:p>
          <a:p>
            <a:pPr marL="285750" indent="-285750" eaLnBrk="1" fontAlgn="auto" hangingPunct="1">
              <a:spcBef>
                <a:spcPts val="0"/>
              </a:spcBef>
              <a:spcAft>
                <a:spcPts val="0"/>
              </a:spcAft>
              <a:buFont typeface="Arial" pitchFamily="34" charset="0"/>
              <a:buChar char="•"/>
              <a:defRPr/>
            </a:pPr>
            <a:r>
              <a:rPr lang="en-US" sz="1800" dirty="0">
                <a:solidFill>
                  <a:srgbClr val="000000"/>
                </a:solidFill>
                <a:latin typeface="Arial"/>
                <a:cs typeface="+mn-cs"/>
              </a:rPr>
              <a:t>Ptolemy</a:t>
            </a:r>
          </a:p>
          <a:p>
            <a:pPr marL="285750" indent="-285750" eaLnBrk="1" fontAlgn="auto" hangingPunct="1">
              <a:spcBef>
                <a:spcPts val="0"/>
              </a:spcBef>
              <a:spcAft>
                <a:spcPts val="0"/>
              </a:spcAft>
              <a:buFont typeface="Arial" pitchFamily="34" charset="0"/>
              <a:buChar char="•"/>
              <a:defRPr/>
            </a:pPr>
            <a:r>
              <a:rPr lang="en-US" sz="1800" dirty="0">
                <a:solidFill>
                  <a:srgbClr val="000000"/>
                </a:solidFill>
                <a:latin typeface="Arial"/>
                <a:cs typeface="+mn-cs"/>
              </a:rPr>
              <a:t>…</a:t>
            </a:r>
          </a:p>
          <a:p>
            <a:pPr marL="285750" indent="-285750" eaLnBrk="1" fontAlgn="auto" hangingPunct="1">
              <a:spcBef>
                <a:spcPts val="0"/>
              </a:spcBef>
              <a:spcAft>
                <a:spcPts val="0"/>
              </a:spcAft>
              <a:buFont typeface="Arial" pitchFamily="34" charset="0"/>
              <a:buChar char="•"/>
              <a:defRPr/>
            </a:pPr>
            <a:r>
              <a:rPr lang="en-US" sz="1800" dirty="0">
                <a:solidFill>
                  <a:srgbClr val="000000"/>
                </a:solidFill>
                <a:latin typeface="Arial"/>
                <a:cs typeface="+mn-cs"/>
              </a:rPr>
              <a:t>50% of US college students*</a:t>
            </a:r>
          </a:p>
        </p:txBody>
      </p:sp>
      <p:sp>
        <p:nvSpPr>
          <p:cNvPr id="5" name="Rectangle 4">
            <a:extLst>
              <a:ext uri="{FF2B5EF4-FFF2-40B4-BE49-F238E27FC236}">
                <a16:creationId xmlns:a16="http://schemas.microsoft.com/office/drawing/2014/main" id="{9A65C3D0-84BD-E642-9034-7EA85E61412C}"/>
              </a:ext>
            </a:extLst>
          </p:cNvPr>
          <p:cNvSpPr/>
          <p:nvPr/>
        </p:nvSpPr>
        <p:spPr>
          <a:xfrm>
            <a:off x="5462588" y="3914775"/>
            <a:ext cx="3833812" cy="246063"/>
          </a:xfrm>
          <a:prstGeom prst="rect">
            <a:avLst/>
          </a:prstGeom>
        </p:spPr>
        <p:txBody>
          <a:bodyPr>
            <a:spAutoFit/>
          </a:bodyPr>
          <a:lstStyle/>
          <a:p>
            <a:pPr eaLnBrk="1" fontAlgn="auto" hangingPunct="1">
              <a:spcBef>
                <a:spcPts val="0"/>
              </a:spcBef>
              <a:spcAft>
                <a:spcPts val="0"/>
              </a:spcAft>
              <a:defRPr/>
            </a:pPr>
            <a:r>
              <a:rPr lang="en-US" sz="1000" dirty="0">
                <a:solidFill>
                  <a:srgbClr val="000000"/>
                </a:solidFill>
                <a:latin typeface="Arial"/>
                <a:cs typeface="+mn-cs"/>
                <a:hlinkClick r:id="rId4"/>
              </a:rPr>
              <a:t>*http://www.ncbi.nlm.nih.gov/pubmed/12094435?dopt=Abstract</a:t>
            </a:r>
            <a:endParaRPr lang="en-US" sz="1000" dirty="0">
              <a:solidFill>
                <a:srgbClr val="000000"/>
              </a:solidFill>
              <a:latin typeface="Arial"/>
              <a:cs typeface="+mn-cs"/>
            </a:endParaRPr>
          </a:p>
        </p:txBody>
      </p:sp>
      <p:sp>
        <p:nvSpPr>
          <p:cNvPr id="7" name="TextBox 6">
            <a:extLst>
              <a:ext uri="{FF2B5EF4-FFF2-40B4-BE49-F238E27FC236}">
                <a16:creationId xmlns:a16="http://schemas.microsoft.com/office/drawing/2014/main" id="{759A5423-CD25-2249-906A-1FE8506BF069}"/>
              </a:ext>
            </a:extLst>
          </p:cNvPr>
          <p:cNvSpPr txBox="1"/>
          <p:nvPr/>
        </p:nvSpPr>
        <p:spPr>
          <a:xfrm>
            <a:off x="625475" y="6335713"/>
            <a:ext cx="4479925" cy="369887"/>
          </a:xfrm>
          <a:prstGeom prst="rect">
            <a:avLst/>
          </a:prstGeom>
          <a:noFill/>
        </p:spPr>
        <p:txBody>
          <a:bodyPr wrap="none">
            <a:spAutoFit/>
          </a:bodyPr>
          <a:lstStyle/>
          <a:p>
            <a:pPr eaLnBrk="1" fontAlgn="auto" hangingPunct="1">
              <a:spcBef>
                <a:spcPts val="0"/>
              </a:spcBef>
              <a:spcAft>
                <a:spcPts val="0"/>
              </a:spcAft>
              <a:defRPr/>
            </a:pPr>
            <a:r>
              <a:rPr lang="en-US" sz="1800" dirty="0">
                <a:solidFill>
                  <a:srgbClr val="000000"/>
                </a:solidFill>
                <a:latin typeface="Arial"/>
                <a:cs typeface="+mn-cs"/>
              </a:rPr>
              <a:t>Eyes send out “feeling rays” into the world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a:extLst>
              <a:ext uri="{FF2B5EF4-FFF2-40B4-BE49-F238E27FC236}">
                <a16:creationId xmlns:a16="http://schemas.microsoft.com/office/drawing/2014/main" id="{7830BFF7-1DCE-A048-BBCE-96694A3D17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78413" y="2208213"/>
            <a:ext cx="3455987" cy="2287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699" name="Picture 3">
            <a:extLst>
              <a:ext uri="{FF2B5EF4-FFF2-40B4-BE49-F238E27FC236}">
                <a16:creationId xmlns:a16="http://schemas.microsoft.com/office/drawing/2014/main" id="{68C42742-6C1B-6B4C-B5FE-4F88005079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2209800"/>
            <a:ext cx="2971800" cy="247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6" name="Rectangle 4">
            <a:extLst>
              <a:ext uri="{FF2B5EF4-FFF2-40B4-BE49-F238E27FC236}">
                <a16:creationId xmlns:a16="http://schemas.microsoft.com/office/drawing/2014/main" id="{B40547FB-F873-D54A-ABA4-E73FCD446C7A}"/>
              </a:ext>
            </a:extLst>
          </p:cNvPr>
          <p:cNvSpPr>
            <a:spLocks noChangeArrowheads="1"/>
          </p:cNvSpPr>
          <p:nvPr/>
        </p:nvSpPr>
        <p:spPr bwMode="auto">
          <a:xfrm>
            <a:off x="6965950" y="6613525"/>
            <a:ext cx="2178050" cy="244475"/>
          </a:xfrm>
          <a:prstGeom prst="rect">
            <a:avLst/>
          </a:prstGeom>
          <a:noFill/>
          <a:ln>
            <a:noFill/>
          </a:ln>
        </p:spPr>
        <p:txBody>
          <a:bodyPr wrap="none">
            <a:spAutoFit/>
          </a:bodyPr>
          <a:lstStyle/>
          <a:p>
            <a:pPr eaLnBrk="1" fontAlgn="auto" hangingPunct="1">
              <a:spcBef>
                <a:spcPts val="0"/>
              </a:spcBef>
              <a:spcAft>
                <a:spcPts val="0"/>
              </a:spcAft>
              <a:defRPr/>
            </a:pPr>
            <a:r>
              <a:rPr lang="en-US" altLang="en-US" sz="1000">
                <a:solidFill>
                  <a:srgbClr val="000000"/>
                </a:solidFill>
                <a:latin typeface="EngraversGothic BT Regular" charset="0"/>
                <a:cs typeface="+mn-cs"/>
              </a:rPr>
              <a:t>Figures © Stephen E. Palmer, 2002</a:t>
            </a:r>
          </a:p>
        </p:txBody>
      </p:sp>
      <p:sp>
        <p:nvSpPr>
          <p:cNvPr id="29701" name="Rectangle 5">
            <a:extLst>
              <a:ext uri="{FF2B5EF4-FFF2-40B4-BE49-F238E27FC236}">
                <a16:creationId xmlns:a16="http://schemas.microsoft.com/office/drawing/2014/main" id="{C0C8061B-0039-2B42-BCCB-92F0A168CDA3}"/>
              </a:ext>
            </a:extLst>
          </p:cNvPr>
          <p:cNvSpPr>
            <a:spLocks noGrp="1" noChangeArrowheads="1"/>
          </p:cNvSpPr>
          <p:nvPr>
            <p:ph type="title"/>
          </p:nvPr>
        </p:nvSpPr>
        <p:spPr>
          <a:xfrm>
            <a:off x="609600" y="76200"/>
            <a:ext cx="8534400" cy="838200"/>
          </a:xfrm>
        </p:spPr>
        <p:txBody>
          <a:bodyPr/>
          <a:lstStyle/>
          <a:p>
            <a:r>
              <a:rPr lang="en-US" altLang="en-US"/>
              <a:t>How we see the world</a:t>
            </a:r>
          </a:p>
        </p:txBody>
      </p:sp>
      <p:sp>
        <p:nvSpPr>
          <p:cNvPr id="29702" name="Text Box 6">
            <a:extLst>
              <a:ext uri="{FF2B5EF4-FFF2-40B4-BE49-F238E27FC236}">
                <a16:creationId xmlns:a16="http://schemas.microsoft.com/office/drawing/2014/main" id="{18A09426-C6C7-CE49-9E50-CF0226E7E6E2}"/>
              </a:ext>
            </a:extLst>
          </p:cNvPr>
          <p:cNvSpPr txBox="1">
            <a:spLocks noChangeArrowheads="1"/>
          </p:cNvSpPr>
          <p:nvPr/>
        </p:nvSpPr>
        <p:spPr bwMode="auto">
          <a:xfrm>
            <a:off x="1676400" y="1371600"/>
            <a:ext cx="15906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eaLnBrk="1" hangingPunct="1">
              <a:spcBef>
                <a:spcPct val="0"/>
              </a:spcBef>
            </a:pPr>
            <a:r>
              <a:rPr lang="en-US" altLang="en-US" i="1">
                <a:solidFill>
                  <a:srgbClr val="000000"/>
                </a:solidFill>
              </a:rPr>
              <a:t>3D world</a:t>
            </a:r>
          </a:p>
        </p:txBody>
      </p:sp>
      <p:sp>
        <p:nvSpPr>
          <p:cNvPr id="29703" name="Text Box 7">
            <a:extLst>
              <a:ext uri="{FF2B5EF4-FFF2-40B4-BE49-F238E27FC236}">
                <a16:creationId xmlns:a16="http://schemas.microsoft.com/office/drawing/2014/main" id="{F93C0E42-BFFA-B444-A69F-B5D5D4176122}"/>
              </a:ext>
            </a:extLst>
          </p:cNvPr>
          <p:cNvSpPr txBox="1">
            <a:spLocks noChangeArrowheads="1"/>
          </p:cNvSpPr>
          <p:nvPr/>
        </p:nvSpPr>
        <p:spPr bwMode="auto">
          <a:xfrm>
            <a:off x="6019800" y="1371600"/>
            <a:ext cx="1709738"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eaLnBrk="1" hangingPunct="1">
              <a:spcBef>
                <a:spcPct val="0"/>
              </a:spcBef>
            </a:pPr>
            <a:r>
              <a:rPr lang="en-US" altLang="en-US" i="1">
                <a:solidFill>
                  <a:srgbClr val="000000"/>
                </a:solidFill>
              </a:rPr>
              <a:t>2D image</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a:extLst>
              <a:ext uri="{FF2B5EF4-FFF2-40B4-BE49-F238E27FC236}">
                <a16:creationId xmlns:a16="http://schemas.microsoft.com/office/drawing/2014/main" id="{2AFF61EF-BBDE-6F4D-92AE-E5804A1528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78413" y="2208213"/>
            <a:ext cx="3455987" cy="2287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3" name="Picture 3">
            <a:extLst>
              <a:ext uri="{FF2B5EF4-FFF2-40B4-BE49-F238E27FC236}">
                <a16:creationId xmlns:a16="http://schemas.microsoft.com/office/drawing/2014/main" id="{4D1EF037-BF72-E449-8813-398CD57314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71796" b="10655"/>
          <a:stretch>
            <a:fillRect/>
          </a:stretch>
        </p:blipFill>
        <p:spPr bwMode="auto">
          <a:xfrm>
            <a:off x="1066800" y="2209800"/>
            <a:ext cx="8382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4" name="Rectangle 5">
            <a:extLst>
              <a:ext uri="{FF2B5EF4-FFF2-40B4-BE49-F238E27FC236}">
                <a16:creationId xmlns:a16="http://schemas.microsoft.com/office/drawing/2014/main" id="{ADB9B871-5561-FC47-B1BE-341EB10882E4}"/>
              </a:ext>
            </a:extLst>
          </p:cNvPr>
          <p:cNvSpPr>
            <a:spLocks noGrp="1" noChangeArrowheads="1"/>
          </p:cNvSpPr>
          <p:nvPr>
            <p:ph type="title"/>
          </p:nvPr>
        </p:nvSpPr>
        <p:spPr>
          <a:xfrm>
            <a:off x="609600" y="76200"/>
            <a:ext cx="8534400" cy="838200"/>
          </a:xfrm>
        </p:spPr>
        <p:txBody>
          <a:bodyPr/>
          <a:lstStyle/>
          <a:p>
            <a:r>
              <a:rPr lang="en-US" altLang="en-US"/>
              <a:t>How we see the world</a:t>
            </a:r>
          </a:p>
        </p:txBody>
      </p:sp>
      <p:sp>
        <p:nvSpPr>
          <p:cNvPr id="30725" name="Text Box 6">
            <a:extLst>
              <a:ext uri="{FF2B5EF4-FFF2-40B4-BE49-F238E27FC236}">
                <a16:creationId xmlns:a16="http://schemas.microsoft.com/office/drawing/2014/main" id="{A2C9F489-6EB8-8645-90E6-FD2EF7129987}"/>
              </a:ext>
            </a:extLst>
          </p:cNvPr>
          <p:cNvSpPr txBox="1">
            <a:spLocks noChangeArrowheads="1"/>
          </p:cNvSpPr>
          <p:nvPr/>
        </p:nvSpPr>
        <p:spPr bwMode="auto">
          <a:xfrm>
            <a:off x="1676400" y="1371600"/>
            <a:ext cx="15906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eaLnBrk="1" hangingPunct="1">
              <a:spcBef>
                <a:spcPct val="0"/>
              </a:spcBef>
            </a:pPr>
            <a:r>
              <a:rPr lang="en-US" altLang="en-US" i="1">
                <a:solidFill>
                  <a:srgbClr val="000000"/>
                </a:solidFill>
              </a:rPr>
              <a:t>3D world</a:t>
            </a:r>
          </a:p>
        </p:txBody>
      </p:sp>
      <p:sp>
        <p:nvSpPr>
          <p:cNvPr id="30726" name="Text Box 7">
            <a:extLst>
              <a:ext uri="{FF2B5EF4-FFF2-40B4-BE49-F238E27FC236}">
                <a16:creationId xmlns:a16="http://schemas.microsoft.com/office/drawing/2014/main" id="{44525961-AA80-124B-A3E8-BED944CF73D3}"/>
              </a:ext>
            </a:extLst>
          </p:cNvPr>
          <p:cNvSpPr txBox="1">
            <a:spLocks noChangeArrowheads="1"/>
          </p:cNvSpPr>
          <p:nvPr/>
        </p:nvSpPr>
        <p:spPr bwMode="auto">
          <a:xfrm>
            <a:off x="6019800" y="1371600"/>
            <a:ext cx="1709738"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eaLnBrk="1" hangingPunct="1">
              <a:spcBef>
                <a:spcPct val="0"/>
              </a:spcBef>
            </a:pPr>
            <a:r>
              <a:rPr lang="en-US" altLang="en-US" i="1">
                <a:solidFill>
                  <a:srgbClr val="000000"/>
                </a:solidFill>
              </a:rPr>
              <a:t>2D image</a:t>
            </a:r>
          </a:p>
        </p:txBody>
      </p:sp>
      <p:sp>
        <p:nvSpPr>
          <p:cNvPr id="9223" name="Line 8">
            <a:extLst>
              <a:ext uri="{FF2B5EF4-FFF2-40B4-BE49-F238E27FC236}">
                <a16:creationId xmlns:a16="http://schemas.microsoft.com/office/drawing/2014/main" id="{2440E7EE-353C-8948-B80D-199BCED9572A}"/>
              </a:ext>
            </a:extLst>
          </p:cNvPr>
          <p:cNvSpPr>
            <a:spLocks noChangeShapeType="1"/>
          </p:cNvSpPr>
          <p:nvPr/>
        </p:nvSpPr>
        <p:spPr bwMode="auto">
          <a:xfrm>
            <a:off x="1905000" y="2590800"/>
            <a:ext cx="0" cy="1676400"/>
          </a:xfrm>
          <a:prstGeom prst="line">
            <a:avLst/>
          </a:prstGeom>
          <a:noFill/>
          <a:ln w="38100">
            <a:solidFill>
              <a:schemeClr val="tx1"/>
            </a:solidFill>
            <a:round/>
            <a:headEnd/>
            <a:tailEnd/>
          </a:ln>
        </p:spPr>
        <p:txBody>
          <a:bodyPr/>
          <a:lstStyle/>
          <a:p>
            <a:pPr eaLnBrk="1" fontAlgn="auto" hangingPunct="1">
              <a:spcBef>
                <a:spcPts val="0"/>
              </a:spcBef>
              <a:spcAft>
                <a:spcPts val="0"/>
              </a:spcAft>
              <a:defRPr/>
            </a:pPr>
            <a:endParaRPr lang="en-US" sz="1800">
              <a:solidFill>
                <a:srgbClr val="000000"/>
              </a:solidFill>
              <a:latin typeface="Arial"/>
              <a:cs typeface="+mn-cs"/>
            </a:endParaRPr>
          </a:p>
        </p:txBody>
      </p:sp>
      <p:sp>
        <p:nvSpPr>
          <p:cNvPr id="30728" name="Text Box 9">
            <a:extLst>
              <a:ext uri="{FF2B5EF4-FFF2-40B4-BE49-F238E27FC236}">
                <a16:creationId xmlns:a16="http://schemas.microsoft.com/office/drawing/2014/main" id="{8E18416E-9566-574F-86A0-F11E6AD31ECF}"/>
              </a:ext>
            </a:extLst>
          </p:cNvPr>
          <p:cNvSpPr txBox="1">
            <a:spLocks noChangeArrowheads="1"/>
          </p:cNvSpPr>
          <p:nvPr/>
        </p:nvSpPr>
        <p:spPr bwMode="auto">
          <a:xfrm>
            <a:off x="1676400" y="4495800"/>
            <a:ext cx="11239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eaLnBrk="1" hangingPunct="1">
              <a:spcBef>
                <a:spcPct val="0"/>
              </a:spcBef>
            </a:pPr>
            <a:r>
              <a:rPr lang="en-US" altLang="en-US" sz="1800">
                <a:solidFill>
                  <a:srgbClr val="000000"/>
                </a:solidFill>
              </a:rPr>
              <a:t>Painted </a:t>
            </a:r>
          </a:p>
          <a:p>
            <a:pPr eaLnBrk="1" hangingPunct="1">
              <a:spcBef>
                <a:spcPct val="0"/>
              </a:spcBef>
            </a:pPr>
            <a:r>
              <a:rPr lang="en-US" altLang="en-US" sz="1800">
                <a:solidFill>
                  <a:srgbClr val="000000"/>
                </a:solidFill>
              </a:rPr>
              <a:t>backdrop</a:t>
            </a:r>
          </a:p>
        </p:txBody>
      </p:sp>
      <p:sp>
        <p:nvSpPr>
          <p:cNvPr id="9225" name="Line 10">
            <a:extLst>
              <a:ext uri="{FF2B5EF4-FFF2-40B4-BE49-F238E27FC236}">
                <a16:creationId xmlns:a16="http://schemas.microsoft.com/office/drawing/2014/main" id="{8822D0F8-654D-814C-9273-31160A73F426}"/>
              </a:ext>
            </a:extLst>
          </p:cNvPr>
          <p:cNvSpPr>
            <a:spLocks noChangeShapeType="1"/>
          </p:cNvSpPr>
          <p:nvPr/>
        </p:nvSpPr>
        <p:spPr bwMode="auto">
          <a:xfrm flipH="1" flipV="1">
            <a:off x="1981200" y="4343400"/>
            <a:ext cx="228600" cy="152400"/>
          </a:xfrm>
          <a:prstGeom prst="line">
            <a:avLst/>
          </a:prstGeom>
          <a:noFill/>
          <a:ln w="9525">
            <a:solidFill>
              <a:schemeClr val="tx1"/>
            </a:solidFill>
            <a:round/>
            <a:headEnd/>
            <a:tailEnd type="triangle" w="med" len="med"/>
          </a:ln>
        </p:spPr>
        <p:txBody>
          <a:bodyPr/>
          <a:lstStyle/>
          <a:p>
            <a:pPr eaLnBrk="1" fontAlgn="auto" hangingPunct="1">
              <a:spcBef>
                <a:spcPts val="0"/>
              </a:spcBef>
              <a:spcAft>
                <a:spcPts val="0"/>
              </a:spcAft>
              <a:defRPr/>
            </a:pPr>
            <a:endParaRPr lang="en-US" sz="1800">
              <a:solidFill>
                <a:srgbClr val="000000"/>
              </a:solidFill>
              <a:latin typeface="Arial"/>
              <a:cs typeface="+mn-cs"/>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a:extLst>
              <a:ext uri="{FF2B5EF4-FFF2-40B4-BE49-F238E27FC236}">
                <a16:creationId xmlns:a16="http://schemas.microsoft.com/office/drawing/2014/main" id="{F0131D7A-F9D8-314D-8FDD-A8DB19AB4CA1}"/>
              </a:ext>
            </a:extLst>
          </p:cNvPr>
          <p:cNvSpPr>
            <a:spLocks noGrp="1" noChangeArrowheads="1"/>
          </p:cNvSpPr>
          <p:nvPr>
            <p:ph type="title"/>
          </p:nvPr>
        </p:nvSpPr>
        <p:spPr/>
        <p:txBody>
          <a:bodyPr/>
          <a:lstStyle/>
          <a:p>
            <a:pPr eaLnBrk="1" hangingPunct="1"/>
            <a:r>
              <a:rPr lang="en-US" altLang="en-US"/>
              <a:t>Fooling the eye</a:t>
            </a:r>
          </a:p>
        </p:txBody>
      </p:sp>
      <p:pic>
        <p:nvPicPr>
          <p:cNvPr id="31747" name="Picture 20" descr="Julian Beever chalk artist">
            <a:extLst>
              <a:ext uri="{FF2B5EF4-FFF2-40B4-BE49-F238E27FC236}">
                <a16:creationId xmlns:a16="http://schemas.microsoft.com/office/drawing/2014/main" id="{7A9F1507-E664-AA44-AC97-76FAC853F3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1885950"/>
            <a:ext cx="6429375" cy="428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sidewalk art globe">
            <a:extLst>
              <a:ext uri="{FF2B5EF4-FFF2-40B4-BE49-F238E27FC236}">
                <a16:creationId xmlns:a16="http://schemas.microsoft.com/office/drawing/2014/main" id="{C65340F4-87FA-EA46-A212-A65F664A9B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1905000"/>
            <a:ext cx="64008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1" name="Rectangle 2">
            <a:extLst>
              <a:ext uri="{FF2B5EF4-FFF2-40B4-BE49-F238E27FC236}">
                <a16:creationId xmlns:a16="http://schemas.microsoft.com/office/drawing/2014/main" id="{EF32B369-63ED-9F49-8747-7EB64625421B}"/>
              </a:ext>
            </a:extLst>
          </p:cNvPr>
          <p:cNvSpPr>
            <a:spLocks noGrp="1" noChangeArrowheads="1"/>
          </p:cNvSpPr>
          <p:nvPr>
            <p:ph type="title"/>
          </p:nvPr>
        </p:nvSpPr>
        <p:spPr/>
        <p:txBody>
          <a:bodyPr/>
          <a:lstStyle/>
          <a:p>
            <a:pPr eaLnBrk="1" hangingPunct="1"/>
            <a:r>
              <a:rPr lang="en-US" altLang="en-US"/>
              <a:t>Fooling the eye</a:t>
            </a:r>
          </a:p>
        </p:txBody>
      </p:sp>
      <p:sp>
        <p:nvSpPr>
          <p:cNvPr id="2" name="TextBox 1">
            <a:extLst>
              <a:ext uri="{FF2B5EF4-FFF2-40B4-BE49-F238E27FC236}">
                <a16:creationId xmlns:a16="http://schemas.microsoft.com/office/drawing/2014/main" id="{11E8EDB1-7FBE-FD4B-8820-ADEF90E0B97A}"/>
              </a:ext>
            </a:extLst>
          </p:cNvPr>
          <p:cNvSpPr txBox="1"/>
          <p:nvPr/>
        </p:nvSpPr>
        <p:spPr>
          <a:xfrm>
            <a:off x="381000" y="6477000"/>
            <a:ext cx="8534400" cy="369888"/>
          </a:xfrm>
          <a:prstGeom prst="rect">
            <a:avLst/>
          </a:prstGeom>
          <a:noFill/>
        </p:spPr>
        <p:txBody>
          <a:bodyPr>
            <a:spAutoFit/>
          </a:bodyPr>
          <a:lstStyle/>
          <a:p>
            <a:pPr eaLnBrk="1" fontAlgn="auto" hangingPunct="1">
              <a:spcBef>
                <a:spcPts val="0"/>
              </a:spcBef>
              <a:spcAft>
                <a:spcPts val="0"/>
              </a:spcAft>
              <a:defRPr/>
            </a:pPr>
            <a:r>
              <a:rPr lang="en-US" sz="1800" dirty="0">
                <a:solidFill>
                  <a:srgbClr val="000000"/>
                </a:solidFill>
                <a:latin typeface="Arial"/>
                <a:cs typeface="+mn-cs"/>
              </a:rPr>
              <a:t>Making of 3D sidewalk art: </a:t>
            </a:r>
            <a:r>
              <a:rPr lang="en-US" sz="1800" dirty="0">
                <a:solidFill>
                  <a:srgbClr val="000000"/>
                </a:solidFill>
                <a:latin typeface="Arial"/>
                <a:cs typeface="+mn-cs"/>
                <a:hlinkClick r:id="rId3"/>
              </a:rPr>
              <a:t>http://www.youtube.com/watch?v=3SNYtd0Ayt0</a:t>
            </a:r>
            <a:endParaRPr lang="en-US" sz="1800" dirty="0">
              <a:solidFill>
                <a:srgbClr val="000000"/>
              </a:solidFill>
              <a:latin typeface="Arial"/>
              <a:cs typeface="+mn-cs"/>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9148" name="Picture 12">
            <a:extLst>
              <a:ext uri="{FF2B5EF4-FFF2-40B4-BE49-F238E27FC236}">
                <a16:creationId xmlns:a16="http://schemas.microsoft.com/office/drawing/2014/main" id="{F56B0059-F524-5142-B71B-7F8392651D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78413" y="2208213"/>
            <a:ext cx="3455987" cy="2287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5" name="Picture 13">
            <a:extLst>
              <a:ext uri="{FF2B5EF4-FFF2-40B4-BE49-F238E27FC236}">
                <a16:creationId xmlns:a16="http://schemas.microsoft.com/office/drawing/2014/main" id="{A4EB302E-8E7E-9441-9ECF-D118088CEC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2209800"/>
            <a:ext cx="2971800" cy="247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6" name="Text Box 18">
            <a:extLst>
              <a:ext uri="{FF2B5EF4-FFF2-40B4-BE49-F238E27FC236}">
                <a16:creationId xmlns:a16="http://schemas.microsoft.com/office/drawing/2014/main" id="{4E2621B3-69EB-414B-81A8-90838616A6F6}"/>
              </a:ext>
            </a:extLst>
          </p:cNvPr>
          <p:cNvSpPr txBox="1">
            <a:spLocks noChangeArrowheads="1"/>
          </p:cNvSpPr>
          <p:nvPr/>
        </p:nvSpPr>
        <p:spPr bwMode="auto">
          <a:xfrm>
            <a:off x="1676400" y="1371600"/>
            <a:ext cx="15906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eaLnBrk="1" hangingPunct="1">
              <a:spcBef>
                <a:spcPct val="0"/>
              </a:spcBef>
            </a:pPr>
            <a:r>
              <a:rPr lang="en-US" altLang="en-US" i="1">
                <a:solidFill>
                  <a:srgbClr val="000000"/>
                </a:solidFill>
              </a:rPr>
              <a:t>3D world</a:t>
            </a:r>
          </a:p>
        </p:txBody>
      </p:sp>
      <p:sp>
        <p:nvSpPr>
          <p:cNvPr id="219155" name="Text Box 19">
            <a:extLst>
              <a:ext uri="{FF2B5EF4-FFF2-40B4-BE49-F238E27FC236}">
                <a16:creationId xmlns:a16="http://schemas.microsoft.com/office/drawing/2014/main" id="{B7D50E04-6C06-934A-89F2-0F1EFA6E663D}"/>
              </a:ext>
            </a:extLst>
          </p:cNvPr>
          <p:cNvSpPr txBox="1">
            <a:spLocks noChangeArrowheads="1"/>
          </p:cNvSpPr>
          <p:nvPr/>
        </p:nvSpPr>
        <p:spPr bwMode="auto">
          <a:xfrm>
            <a:off x="6019800" y="1371600"/>
            <a:ext cx="1709738"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eaLnBrk="1" hangingPunct="1">
              <a:spcBef>
                <a:spcPct val="0"/>
              </a:spcBef>
            </a:pPr>
            <a:r>
              <a:rPr lang="en-US" altLang="en-US" i="1">
                <a:solidFill>
                  <a:srgbClr val="000000"/>
                </a:solidFill>
              </a:rPr>
              <a:t>2D image</a:t>
            </a:r>
          </a:p>
        </p:txBody>
      </p:sp>
      <p:sp>
        <p:nvSpPr>
          <p:cNvPr id="33798" name="Rectangle 16">
            <a:extLst>
              <a:ext uri="{FF2B5EF4-FFF2-40B4-BE49-F238E27FC236}">
                <a16:creationId xmlns:a16="http://schemas.microsoft.com/office/drawing/2014/main" id="{BE9A18E1-7738-7C43-B481-685E7E0672FC}"/>
              </a:ext>
            </a:extLst>
          </p:cNvPr>
          <p:cNvSpPr>
            <a:spLocks noGrp="1" noChangeArrowheads="1"/>
          </p:cNvSpPr>
          <p:nvPr>
            <p:ph type="title"/>
          </p:nvPr>
        </p:nvSpPr>
        <p:spPr>
          <a:xfrm>
            <a:off x="609600" y="76200"/>
            <a:ext cx="8534400" cy="838200"/>
          </a:xfrm>
        </p:spPr>
        <p:txBody>
          <a:bodyPr/>
          <a:lstStyle/>
          <a:p>
            <a:r>
              <a:rPr lang="en-US" altLang="en-US" sz="3000"/>
              <a:t>Dimensionality Reduction Machine (3D to 2D)</a:t>
            </a:r>
          </a:p>
        </p:txBody>
      </p:sp>
      <p:sp>
        <p:nvSpPr>
          <p:cNvPr id="10" name="Rectangle 22">
            <a:extLst>
              <a:ext uri="{FF2B5EF4-FFF2-40B4-BE49-F238E27FC236}">
                <a16:creationId xmlns:a16="http://schemas.microsoft.com/office/drawing/2014/main" id="{5407E1D5-F0CC-444D-8177-62F4A8962131}"/>
              </a:ext>
            </a:extLst>
          </p:cNvPr>
          <p:cNvSpPr>
            <a:spLocks noChangeArrowheads="1"/>
          </p:cNvSpPr>
          <p:nvPr/>
        </p:nvSpPr>
        <p:spPr bwMode="auto">
          <a:xfrm>
            <a:off x="685800" y="5334000"/>
            <a:ext cx="8229600" cy="1676400"/>
          </a:xfrm>
          <a:prstGeom prst="rect">
            <a:avLst/>
          </a:prstGeom>
          <a:noFill/>
          <a:ln w="9525">
            <a:noFill/>
            <a:miter lim="800000"/>
            <a:headEnd/>
            <a:tailEnd/>
          </a:ln>
        </p:spPr>
        <p:txBody>
          <a:bodyPr/>
          <a:lstStyle/>
          <a:p>
            <a:pPr marL="342900" indent="-342900" eaLnBrk="1" fontAlgn="auto" hangingPunct="1">
              <a:spcBef>
                <a:spcPct val="20000"/>
              </a:spcBef>
              <a:spcAft>
                <a:spcPts val="0"/>
              </a:spcAft>
              <a:defRPr/>
            </a:pPr>
            <a:r>
              <a:rPr lang="en-US" sz="2800" dirty="0">
                <a:solidFill>
                  <a:srgbClr val="000000"/>
                </a:solidFill>
                <a:latin typeface="Arial"/>
                <a:cs typeface="+mn-cs"/>
              </a:rPr>
              <a:t>Why did evolution opt for such strange solution?</a:t>
            </a:r>
          </a:p>
          <a:p>
            <a:pPr marL="742950" lvl="1" indent="-285750" eaLnBrk="1" fontAlgn="auto" hangingPunct="1">
              <a:spcBef>
                <a:spcPct val="20000"/>
              </a:spcBef>
              <a:spcAft>
                <a:spcPts val="0"/>
              </a:spcAft>
              <a:buFontTx/>
              <a:buChar char="•"/>
              <a:defRPr/>
            </a:pPr>
            <a:r>
              <a:rPr lang="en-US" sz="2000" dirty="0">
                <a:solidFill>
                  <a:srgbClr val="000000"/>
                </a:solidFill>
                <a:latin typeface="Arial"/>
                <a:cs typeface="+mn-cs"/>
              </a:rPr>
              <a:t>Nice to have a passive, long-range sensor</a:t>
            </a:r>
          </a:p>
          <a:p>
            <a:pPr marL="742950" lvl="1" indent="-285750" eaLnBrk="1" fontAlgn="auto" hangingPunct="1">
              <a:spcBef>
                <a:spcPct val="20000"/>
              </a:spcBef>
              <a:spcAft>
                <a:spcPts val="0"/>
              </a:spcAft>
              <a:buFontTx/>
              <a:buChar char="•"/>
              <a:defRPr/>
            </a:pPr>
            <a:r>
              <a:rPr lang="en-US" sz="2000" dirty="0">
                <a:solidFill>
                  <a:srgbClr val="000000"/>
                </a:solidFill>
                <a:latin typeface="Arial"/>
                <a:cs typeface="+mn-cs"/>
              </a:rPr>
              <a:t>Can get 3D with stereo or by moving around, plus experience</a:t>
            </a:r>
          </a:p>
          <a:p>
            <a:pPr marL="742950" lvl="1" indent="-285750" eaLnBrk="1" fontAlgn="auto" hangingPunct="1">
              <a:spcBef>
                <a:spcPct val="20000"/>
              </a:spcBef>
              <a:spcAft>
                <a:spcPts val="0"/>
              </a:spcAft>
              <a:buFontTx/>
              <a:buChar char="•"/>
              <a:defRPr/>
            </a:pPr>
            <a:endParaRPr lang="en-US" sz="2000" dirty="0">
              <a:solidFill>
                <a:srgbClr val="000000"/>
              </a:solidFill>
              <a:latin typeface="Arial"/>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21915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914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xEl>
                                              <p:pRg st="1" end="1"/>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9155" grpId="0"/>
      <p:bldP spid="10"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12">
            <a:extLst>
              <a:ext uri="{FF2B5EF4-FFF2-40B4-BE49-F238E27FC236}">
                <a16:creationId xmlns:a16="http://schemas.microsoft.com/office/drawing/2014/main" id="{8F484FAA-C7AB-794E-8457-29939D5296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78413" y="2208213"/>
            <a:ext cx="3455987" cy="2287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19" name="Picture 13">
            <a:extLst>
              <a:ext uri="{FF2B5EF4-FFF2-40B4-BE49-F238E27FC236}">
                <a16:creationId xmlns:a16="http://schemas.microsoft.com/office/drawing/2014/main" id="{AB496F2E-7D36-EC4F-85A9-FD292FDC93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2209800"/>
            <a:ext cx="2971800" cy="247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0" name="Rectangle 15">
            <a:extLst>
              <a:ext uri="{FF2B5EF4-FFF2-40B4-BE49-F238E27FC236}">
                <a16:creationId xmlns:a16="http://schemas.microsoft.com/office/drawing/2014/main" id="{D05E0432-9EA2-9E49-94D5-B3756E2B5D0B}"/>
              </a:ext>
            </a:extLst>
          </p:cNvPr>
          <p:cNvSpPr>
            <a:spLocks noChangeArrowheads="1"/>
          </p:cNvSpPr>
          <p:nvPr/>
        </p:nvSpPr>
        <p:spPr bwMode="auto">
          <a:xfrm>
            <a:off x="6965950" y="6613525"/>
            <a:ext cx="21780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pPr>
            <a:r>
              <a:rPr lang="en-US" altLang="en-US" sz="1000">
                <a:latin typeface="EngraversGothic BT Regular" charset="0"/>
              </a:rPr>
              <a:t>Figures © Stephen E. Palmer, 2002</a:t>
            </a:r>
          </a:p>
        </p:txBody>
      </p:sp>
      <p:sp>
        <p:nvSpPr>
          <p:cNvPr id="34821" name="Rectangle 16">
            <a:extLst>
              <a:ext uri="{FF2B5EF4-FFF2-40B4-BE49-F238E27FC236}">
                <a16:creationId xmlns:a16="http://schemas.microsoft.com/office/drawing/2014/main" id="{248019C3-A873-7341-ACCA-F6B3BEB35634}"/>
              </a:ext>
            </a:extLst>
          </p:cNvPr>
          <p:cNvSpPr>
            <a:spLocks noGrp="1" noChangeArrowheads="1"/>
          </p:cNvSpPr>
          <p:nvPr>
            <p:ph type="title"/>
          </p:nvPr>
        </p:nvSpPr>
        <p:spPr>
          <a:xfrm>
            <a:off x="609600" y="76200"/>
            <a:ext cx="8534400" cy="838200"/>
          </a:xfrm>
        </p:spPr>
        <p:txBody>
          <a:bodyPr/>
          <a:lstStyle/>
          <a:p>
            <a:r>
              <a:rPr lang="en-US" altLang="en-US" sz="3000"/>
              <a:t>Dimensionality Reduction Machine (3D to 2D)</a:t>
            </a:r>
          </a:p>
        </p:txBody>
      </p:sp>
      <p:sp>
        <p:nvSpPr>
          <p:cNvPr id="34822" name="Text Box 18">
            <a:extLst>
              <a:ext uri="{FF2B5EF4-FFF2-40B4-BE49-F238E27FC236}">
                <a16:creationId xmlns:a16="http://schemas.microsoft.com/office/drawing/2014/main" id="{9C3E6E5F-ACA1-B04B-AC19-BAF15FC9C327}"/>
              </a:ext>
            </a:extLst>
          </p:cNvPr>
          <p:cNvSpPr txBox="1">
            <a:spLocks noChangeArrowheads="1"/>
          </p:cNvSpPr>
          <p:nvPr/>
        </p:nvSpPr>
        <p:spPr bwMode="auto">
          <a:xfrm>
            <a:off x="1676400" y="1371600"/>
            <a:ext cx="15906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pPr>
            <a:r>
              <a:rPr lang="en-US" altLang="en-US" i="1"/>
              <a:t>3D world</a:t>
            </a:r>
          </a:p>
        </p:txBody>
      </p:sp>
      <p:sp>
        <p:nvSpPr>
          <p:cNvPr id="34823" name="Text Box 19">
            <a:extLst>
              <a:ext uri="{FF2B5EF4-FFF2-40B4-BE49-F238E27FC236}">
                <a16:creationId xmlns:a16="http://schemas.microsoft.com/office/drawing/2014/main" id="{E1E7B690-47D4-C44D-AD70-3C962BE3995D}"/>
              </a:ext>
            </a:extLst>
          </p:cNvPr>
          <p:cNvSpPr txBox="1">
            <a:spLocks noChangeArrowheads="1"/>
          </p:cNvSpPr>
          <p:nvPr/>
        </p:nvSpPr>
        <p:spPr bwMode="auto">
          <a:xfrm>
            <a:off x="6019800" y="1371600"/>
            <a:ext cx="1709738"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pPr>
            <a:r>
              <a:rPr lang="en-US" altLang="en-US" i="1"/>
              <a:t>2D image</a:t>
            </a:r>
          </a:p>
        </p:txBody>
      </p:sp>
      <p:sp>
        <p:nvSpPr>
          <p:cNvPr id="219158" name="Rectangle 22">
            <a:extLst>
              <a:ext uri="{FF2B5EF4-FFF2-40B4-BE49-F238E27FC236}">
                <a16:creationId xmlns:a16="http://schemas.microsoft.com/office/drawing/2014/main" id="{94F2544C-4A01-6A4B-B6F7-A19885174A93}"/>
              </a:ext>
            </a:extLst>
          </p:cNvPr>
          <p:cNvSpPr>
            <a:spLocks noChangeArrowheads="1"/>
          </p:cNvSpPr>
          <p:nvPr/>
        </p:nvSpPr>
        <p:spPr bwMode="auto">
          <a:xfrm>
            <a:off x="685800" y="5181600"/>
            <a:ext cx="82296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r>
              <a:rPr lang="en-US" altLang="en-US"/>
              <a:t>What have we lost?</a:t>
            </a:r>
          </a:p>
          <a:p>
            <a:pPr lvl="1"/>
            <a:r>
              <a:rPr lang="en-US" altLang="en-US"/>
              <a:t>Angles</a:t>
            </a:r>
          </a:p>
          <a:p>
            <a:pPr lvl="1"/>
            <a:r>
              <a:rPr lang="en-US" altLang="en-US"/>
              <a:t>Distances (lengths)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9158">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915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9158"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5">
            <a:extLst>
              <a:ext uri="{FF2B5EF4-FFF2-40B4-BE49-F238E27FC236}">
                <a16:creationId xmlns:a16="http://schemas.microsoft.com/office/drawing/2014/main" id="{C0CD41BD-C288-064F-AAE2-B08D27A0F6F8}"/>
              </a:ext>
            </a:extLst>
          </p:cNvPr>
          <p:cNvSpPr>
            <a:spLocks noGrp="1" noChangeArrowheads="1"/>
          </p:cNvSpPr>
          <p:nvPr>
            <p:ph type="title"/>
          </p:nvPr>
        </p:nvSpPr>
        <p:spPr/>
        <p:txBody>
          <a:bodyPr/>
          <a:lstStyle/>
          <a:p>
            <a:r>
              <a:rPr lang="en-US" altLang="en-US"/>
              <a:t>Funny things happen…</a:t>
            </a:r>
          </a:p>
        </p:txBody>
      </p:sp>
      <p:pic>
        <p:nvPicPr>
          <p:cNvPr id="16387" name="Picture 7">
            <a:extLst>
              <a:ext uri="{FF2B5EF4-FFF2-40B4-BE49-F238E27FC236}">
                <a16:creationId xmlns:a16="http://schemas.microsoft.com/office/drawing/2014/main" id="{4F20B278-CDA0-3049-BFD3-8B7C89E23F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3200" y="1219200"/>
            <a:ext cx="3505200" cy="518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63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4">
            <a:extLst>
              <a:ext uri="{FF2B5EF4-FFF2-40B4-BE49-F238E27FC236}">
                <a16:creationId xmlns:a16="http://schemas.microsoft.com/office/drawing/2014/main" id="{73F516F5-F1E2-9545-8DB1-15D30839BE4E}"/>
              </a:ext>
            </a:extLst>
          </p:cNvPr>
          <p:cNvSpPr>
            <a:spLocks noGrp="1" noChangeArrowheads="1"/>
          </p:cNvSpPr>
          <p:nvPr>
            <p:ph type="title"/>
          </p:nvPr>
        </p:nvSpPr>
        <p:spPr/>
        <p:txBody>
          <a:bodyPr/>
          <a:lstStyle/>
          <a:p>
            <a:r>
              <a:rPr lang="en-US" altLang="en-US"/>
              <a:t>Parallel lines aren’t…</a:t>
            </a:r>
          </a:p>
        </p:txBody>
      </p:sp>
      <p:pic>
        <p:nvPicPr>
          <p:cNvPr id="36867" name="Picture 5">
            <a:extLst>
              <a:ext uri="{FF2B5EF4-FFF2-40B4-BE49-F238E27FC236}">
                <a16:creationId xmlns:a16="http://schemas.microsoft.com/office/drawing/2014/main" id="{E8E38A36-1510-B746-BE23-E75E6C69C2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905000"/>
            <a:ext cx="7315200" cy="369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8" name="Text Box 6">
            <a:extLst>
              <a:ext uri="{FF2B5EF4-FFF2-40B4-BE49-F238E27FC236}">
                <a16:creationId xmlns:a16="http://schemas.microsoft.com/office/drawing/2014/main" id="{E223972D-1036-0341-ACB6-31BACAFA2633}"/>
              </a:ext>
            </a:extLst>
          </p:cNvPr>
          <p:cNvSpPr txBox="1">
            <a:spLocks noChangeArrowheads="1"/>
          </p:cNvSpPr>
          <p:nvPr/>
        </p:nvSpPr>
        <p:spPr bwMode="auto">
          <a:xfrm>
            <a:off x="7269163" y="6583363"/>
            <a:ext cx="179863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pPr>
            <a:r>
              <a:rPr lang="en-US" altLang="en-US" sz="1200"/>
              <a:t>Figure by David Forsyth</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a:extLst>
              <a:ext uri="{FF2B5EF4-FFF2-40B4-BE49-F238E27FC236}">
                <a16:creationId xmlns:a16="http://schemas.microsoft.com/office/drawing/2014/main" id="{AF891F6C-399B-5D49-A246-BCB928DE5C7A}"/>
              </a:ext>
            </a:extLst>
          </p:cNvPr>
          <p:cNvSpPr>
            <a:spLocks noGrp="1" noChangeArrowheads="1"/>
          </p:cNvSpPr>
          <p:nvPr>
            <p:ph type="title"/>
          </p:nvPr>
        </p:nvSpPr>
        <p:spPr/>
        <p:txBody>
          <a:bodyPr/>
          <a:lstStyle/>
          <a:p>
            <a:r>
              <a:rPr lang="en-US" altLang="en-US"/>
              <a:t>Exciting New Study!</a:t>
            </a:r>
          </a:p>
        </p:txBody>
      </p:sp>
      <p:pic>
        <p:nvPicPr>
          <p:cNvPr id="37891" name="Picture 2">
            <a:extLst>
              <a:ext uri="{FF2B5EF4-FFF2-40B4-BE49-F238E27FC236}">
                <a16:creationId xmlns:a16="http://schemas.microsoft.com/office/drawing/2014/main" id="{F981DC8F-BC9E-5D4A-B13A-C676BF8FF4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6642" b="8530"/>
          <a:stretch>
            <a:fillRect/>
          </a:stretch>
        </p:blipFill>
        <p:spPr bwMode="auto">
          <a:xfrm>
            <a:off x="0" y="1447800"/>
            <a:ext cx="8939213" cy="4740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4C31D04C-3FFE-4149-9131-095648554E0A}"/>
              </a:ext>
            </a:extLst>
          </p:cNvPr>
          <p:cNvSpPr>
            <a:spLocks noGrp="1" noChangeArrowheads="1"/>
          </p:cNvSpPr>
          <p:nvPr>
            <p:ph type="title"/>
          </p:nvPr>
        </p:nvSpPr>
        <p:spPr/>
        <p:txBody>
          <a:bodyPr/>
          <a:lstStyle/>
          <a:p>
            <a:r>
              <a:rPr lang="en-US" altLang="en-US"/>
              <a:t>How do we see the world?</a:t>
            </a:r>
          </a:p>
        </p:txBody>
      </p:sp>
      <p:sp>
        <p:nvSpPr>
          <p:cNvPr id="8195" name="Rectangle 3">
            <a:extLst>
              <a:ext uri="{FF2B5EF4-FFF2-40B4-BE49-F238E27FC236}">
                <a16:creationId xmlns:a16="http://schemas.microsoft.com/office/drawing/2014/main" id="{929FFCC0-2080-B141-B66E-A357D6B988E2}"/>
              </a:ext>
            </a:extLst>
          </p:cNvPr>
          <p:cNvSpPr>
            <a:spLocks noGrp="1" noChangeArrowheads="1"/>
          </p:cNvSpPr>
          <p:nvPr>
            <p:ph type="body" idx="1"/>
          </p:nvPr>
        </p:nvSpPr>
        <p:spPr>
          <a:xfrm>
            <a:off x="685800" y="5105400"/>
            <a:ext cx="7772400" cy="1295400"/>
          </a:xfrm>
        </p:spPr>
        <p:txBody>
          <a:bodyPr/>
          <a:lstStyle/>
          <a:p>
            <a:r>
              <a:rPr lang="en-US" altLang="en-US"/>
              <a:t>Let’s design a camera</a:t>
            </a:r>
          </a:p>
          <a:p>
            <a:pPr lvl="1"/>
            <a:r>
              <a:rPr lang="en-US" altLang="en-US"/>
              <a:t>Idea 1:  put a piece of film in front of an object</a:t>
            </a:r>
          </a:p>
          <a:p>
            <a:pPr lvl="1"/>
            <a:r>
              <a:rPr lang="en-US" altLang="en-US"/>
              <a:t>Do we get a reasonable image?</a:t>
            </a:r>
          </a:p>
        </p:txBody>
      </p:sp>
      <p:pic>
        <p:nvPicPr>
          <p:cNvPr id="8196" name="Picture 4" descr="image-nothing">
            <a:extLst>
              <a:ext uri="{FF2B5EF4-FFF2-40B4-BE49-F238E27FC236}">
                <a16:creationId xmlns:a16="http://schemas.microsoft.com/office/drawing/2014/main" id="{2CB2C782-DE28-5148-81DF-CA1B33BC3A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1447800"/>
            <a:ext cx="5484813" cy="224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5">
            <a:extLst>
              <a:ext uri="{FF2B5EF4-FFF2-40B4-BE49-F238E27FC236}">
                <a16:creationId xmlns:a16="http://schemas.microsoft.com/office/drawing/2014/main" id="{B36F496A-2776-B34D-96E7-3DE94CA19F62}"/>
              </a:ext>
            </a:extLst>
          </p:cNvPr>
          <p:cNvGrpSpPr>
            <a:grpSpLocks/>
          </p:cNvGrpSpPr>
          <p:nvPr/>
        </p:nvGrpSpPr>
        <p:grpSpPr bwMode="auto">
          <a:xfrm>
            <a:off x="2438400" y="1981200"/>
            <a:ext cx="4724400" cy="1524000"/>
            <a:chOff x="1536" y="1248"/>
            <a:chExt cx="2976" cy="960"/>
          </a:xfrm>
        </p:grpSpPr>
        <p:sp>
          <p:nvSpPr>
            <p:cNvPr id="8208" name="Line 6">
              <a:extLst>
                <a:ext uri="{FF2B5EF4-FFF2-40B4-BE49-F238E27FC236}">
                  <a16:creationId xmlns:a16="http://schemas.microsoft.com/office/drawing/2014/main" id="{C1D4443C-280F-B14E-9A52-D527A32C6DA7}"/>
                </a:ext>
              </a:extLst>
            </p:cNvPr>
            <p:cNvSpPr>
              <a:spLocks noChangeShapeType="1"/>
            </p:cNvSpPr>
            <p:nvPr/>
          </p:nvSpPr>
          <p:spPr bwMode="auto">
            <a:xfrm>
              <a:off x="1536" y="1248"/>
              <a:ext cx="2976" cy="960"/>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209" name="Line 7">
              <a:extLst>
                <a:ext uri="{FF2B5EF4-FFF2-40B4-BE49-F238E27FC236}">
                  <a16:creationId xmlns:a16="http://schemas.microsoft.com/office/drawing/2014/main" id="{177CF9F0-1321-584D-9911-C794D484D515}"/>
                </a:ext>
              </a:extLst>
            </p:cNvPr>
            <p:cNvSpPr>
              <a:spLocks noChangeShapeType="1"/>
            </p:cNvSpPr>
            <p:nvPr/>
          </p:nvSpPr>
          <p:spPr bwMode="auto">
            <a:xfrm>
              <a:off x="1536" y="1248"/>
              <a:ext cx="2976" cy="672"/>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210" name="Line 8">
              <a:extLst>
                <a:ext uri="{FF2B5EF4-FFF2-40B4-BE49-F238E27FC236}">
                  <a16:creationId xmlns:a16="http://schemas.microsoft.com/office/drawing/2014/main" id="{1DF6FFEC-4EC1-564C-BACB-6AB890DCA01E}"/>
                </a:ext>
              </a:extLst>
            </p:cNvPr>
            <p:cNvSpPr>
              <a:spLocks noChangeShapeType="1"/>
            </p:cNvSpPr>
            <p:nvPr/>
          </p:nvSpPr>
          <p:spPr bwMode="auto">
            <a:xfrm>
              <a:off x="1536" y="1248"/>
              <a:ext cx="2976" cy="384"/>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sp>
        <p:nvSpPr>
          <p:cNvPr id="47113" name="Line 9">
            <a:extLst>
              <a:ext uri="{FF2B5EF4-FFF2-40B4-BE49-F238E27FC236}">
                <a16:creationId xmlns:a16="http://schemas.microsoft.com/office/drawing/2014/main" id="{C074CB11-6B07-3740-8114-722FB64AA140}"/>
              </a:ext>
            </a:extLst>
          </p:cNvPr>
          <p:cNvSpPr>
            <a:spLocks noChangeShapeType="1"/>
          </p:cNvSpPr>
          <p:nvPr/>
        </p:nvSpPr>
        <p:spPr bwMode="auto">
          <a:xfrm>
            <a:off x="2438400" y="1981200"/>
            <a:ext cx="4800600" cy="0"/>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nvGrpSpPr>
          <p:cNvPr id="3" name="Group 10">
            <a:extLst>
              <a:ext uri="{FF2B5EF4-FFF2-40B4-BE49-F238E27FC236}">
                <a16:creationId xmlns:a16="http://schemas.microsoft.com/office/drawing/2014/main" id="{5C3983EF-E929-E54C-AD86-789B9BEBA8E0}"/>
              </a:ext>
            </a:extLst>
          </p:cNvPr>
          <p:cNvGrpSpPr>
            <a:grpSpLocks/>
          </p:cNvGrpSpPr>
          <p:nvPr/>
        </p:nvGrpSpPr>
        <p:grpSpPr bwMode="auto">
          <a:xfrm>
            <a:off x="2743200" y="2209800"/>
            <a:ext cx="4419600" cy="1295400"/>
            <a:chOff x="1728" y="1392"/>
            <a:chExt cx="2784" cy="816"/>
          </a:xfrm>
        </p:grpSpPr>
        <p:grpSp>
          <p:nvGrpSpPr>
            <p:cNvPr id="8203" name="Group 11">
              <a:extLst>
                <a:ext uri="{FF2B5EF4-FFF2-40B4-BE49-F238E27FC236}">
                  <a16:creationId xmlns:a16="http://schemas.microsoft.com/office/drawing/2014/main" id="{7E728E91-A53E-DE4B-9F5B-1738A46E8106}"/>
                </a:ext>
              </a:extLst>
            </p:cNvPr>
            <p:cNvGrpSpPr>
              <a:grpSpLocks/>
            </p:cNvGrpSpPr>
            <p:nvPr/>
          </p:nvGrpSpPr>
          <p:grpSpPr bwMode="auto">
            <a:xfrm>
              <a:off x="1728" y="1392"/>
              <a:ext cx="2784" cy="528"/>
              <a:chOff x="1728" y="1392"/>
              <a:chExt cx="2784" cy="528"/>
            </a:xfrm>
          </p:grpSpPr>
          <p:sp>
            <p:nvSpPr>
              <p:cNvPr id="8205" name="Line 12">
                <a:extLst>
                  <a:ext uri="{FF2B5EF4-FFF2-40B4-BE49-F238E27FC236}">
                    <a16:creationId xmlns:a16="http://schemas.microsoft.com/office/drawing/2014/main" id="{E89DBE2A-FE01-9C46-93E5-0C3D7022D28D}"/>
                  </a:ext>
                </a:extLst>
              </p:cNvPr>
              <p:cNvSpPr>
                <a:spLocks noChangeShapeType="1"/>
              </p:cNvSpPr>
              <p:nvPr/>
            </p:nvSpPr>
            <p:spPr bwMode="auto">
              <a:xfrm flipV="1">
                <a:off x="1728" y="1392"/>
                <a:ext cx="2784" cy="240"/>
              </a:xfrm>
              <a:prstGeom prst="line">
                <a:avLst/>
              </a:prstGeom>
              <a:noFill/>
              <a:ln w="19050">
                <a:solidFill>
                  <a:schemeClr val="folHlink"/>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206" name="Line 13">
                <a:extLst>
                  <a:ext uri="{FF2B5EF4-FFF2-40B4-BE49-F238E27FC236}">
                    <a16:creationId xmlns:a16="http://schemas.microsoft.com/office/drawing/2014/main" id="{E875AFD7-C0E0-9041-84CE-57832839F507}"/>
                  </a:ext>
                </a:extLst>
              </p:cNvPr>
              <p:cNvSpPr>
                <a:spLocks noChangeShapeType="1"/>
              </p:cNvSpPr>
              <p:nvPr/>
            </p:nvSpPr>
            <p:spPr bwMode="auto">
              <a:xfrm>
                <a:off x="1728" y="1632"/>
                <a:ext cx="2784" cy="0"/>
              </a:xfrm>
              <a:prstGeom prst="line">
                <a:avLst/>
              </a:prstGeom>
              <a:noFill/>
              <a:ln w="19050">
                <a:solidFill>
                  <a:schemeClr val="folHlink"/>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207" name="Line 14">
                <a:extLst>
                  <a:ext uri="{FF2B5EF4-FFF2-40B4-BE49-F238E27FC236}">
                    <a16:creationId xmlns:a16="http://schemas.microsoft.com/office/drawing/2014/main" id="{62FF2F7B-0F70-3D4E-BD19-29261B5BA831}"/>
                  </a:ext>
                </a:extLst>
              </p:cNvPr>
              <p:cNvSpPr>
                <a:spLocks noChangeShapeType="1"/>
              </p:cNvSpPr>
              <p:nvPr/>
            </p:nvSpPr>
            <p:spPr bwMode="auto">
              <a:xfrm>
                <a:off x="1728" y="1632"/>
                <a:ext cx="2784" cy="288"/>
              </a:xfrm>
              <a:prstGeom prst="line">
                <a:avLst/>
              </a:prstGeom>
              <a:noFill/>
              <a:ln w="19050">
                <a:solidFill>
                  <a:schemeClr val="folHlink"/>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sp>
          <p:nvSpPr>
            <p:cNvPr id="8204" name="Line 15">
              <a:extLst>
                <a:ext uri="{FF2B5EF4-FFF2-40B4-BE49-F238E27FC236}">
                  <a16:creationId xmlns:a16="http://schemas.microsoft.com/office/drawing/2014/main" id="{BF748017-84D1-2C4F-8562-26D3D3AC2909}"/>
                </a:ext>
              </a:extLst>
            </p:cNvPr>
            <p:cNvSpPr>
              <a:spLocks noChangeShapeType="1"/>
            </p:cNvSpPr>
            <p:nvPr/>
          </p:nvSpPr>
          <p:spPr bwMode="auto">
            <a:xfrm>
              <a:off x="1728" y="1632"/>
              <a:ext cx="2784" cy="576"/>
            </a:xfrm>
            <a:prstGeom prst="line">
              <a:avLst/>
            </a:prstGeom>
            <a:noFill/>
            <a:ln w="19050">
              <a:solidFill>
                <a:schemeClr val="folHlink"/>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sp>
        <p:nvSpPr>
          <p:cNvPr id="8200" name="Oval 16">
            <a:extLst>
              <a:ext uri="{FF2B5EF4-FFF2-40B4-BE49-F238E27FC236}">
                <a16:creationId xmlns:a16="http://schemas.microsoft.com/office/drawing/2014/main" id="{A20072F1-DF7B-1447-8CAB-95CD5369E5F4}"/>
              </a:ext>
            </a:extLst>
          </p:cNvPr>
          <p:cNvSpPr>
            <a:spLocks noChangeArrowheads="1"/>
          </p:cNvSpPr>
          <p:nvPr/>
        </p:nvSpPr>
        <p:spPr bwMode="auto">
          <a:xfrm>
            <a:off x="2393950" y="1949450"/>
            <a:ext cx="76200" cy="76200"/>
          </a:xfrm>
          <a:prstGeom prst="ellipse">
            <a:avLst/>
          </a:prstGeom>
          <a:solidFill>
            <a:srgbClr val="FF0000"/>
          </a:solidFill>
          <a:ln w="9525">
            <a:solidFill>
              <a:schemeClr val="tx1"/>
            </a:solidFill>
            <a:round/>
            <a:headEnd/>
            <a:tailEnd/>
          </a:ln>
        </p:spPr>
        <p:txBody>
          <a:bodyPr wrap="none" anchor="ct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pPr>
            <a:endParaRPr lang="en-US" altLang="en-US" sz="2400"/>
          </a:p>
        </p:txBody>
      </p:sp>
      <p:sp>
        <p:nvSpPr>
          <p:cNvPr id="8201" name="Oval 17">
            <a:extLst>
              <a:ext uri="{FF2B5EF4-FFF2-40B4-BE49-F238E27FC236}">
                <a16:creationId xmlns:a16="http://schemas.microsoft.com/office/drawing/2014/main" id="{FE1D5FF7-918A-DE43-960F-692992D4C135}"/>
              </a:ext>
            </a:extLst>
          </p:cNvPr>
          <p:cNvSpPr>
            <a:spLocks noChangeArrowheads="1"/>
          </p:cNvSpPr>
          <p:nvPr/>
        </p:nvSpPr>
        <p:spPr bwMode="auto">
          <a:xfrm>
            <a:off x="2711450" y="2557463"/>
            <a:ext cx="76200" cy="76200"/>
          </a:xfrm>
          <a:prstGeom prst="ellipse">
            <a:avLst/>
          </a:prstGeom>
          <a:solidFill>
            <a:schemeClr val="folHlink"/>
          </a:solidFill>
          <a:ln w="9525">
            <a:solidFill>
              <a:schemeClr val="tx1"/>
            </a:solidFill>
            <a:round/>
            <a:headEnd/>
            <a:tailEnd/>
          </a:ln>
        </p:spPr>
        <p:txBody>
          <a:bodyPr wrap="none" anchor="ct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pPr>
            <a:endParaRPr lang="en-US" altLang="en-US" sz="2400"/>
          </a:p>
        </p:txBody>
      </p:sp>
      <p:sp>
        <p:nvSpPr>
          <p:cNvPr id="8202" name="Text Box 18">
            <a:extLst>
              <a:ext uri="{FF2B5EF4-FFF2-40B4-BE49-F238E27FC236}">
                <a16:creationId xmlns:a16="http://schemas.microsoft.com/office/drawing/2014/main" id="{21005B7E-A1EF-B844-A415-45B1A5D3C997}"/>
              </a:ext>
            </a:extLst>
          </p:cNvPr>
          <p:cNvSpPr txBox="1">
            <a:spLocks noChangeArrowheads="1"/>
          </p:cNvSpPr>
          <p:nvPr/>
        </p:nvSpPr>
        <p:spPr bwMode="auto">
          <a:xfrm>
            <a:off x="7543800" y="6583363"/>
            <a:ext cx="15367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pPr>
            <a:r>
              <a:rPr lang="en-US" altLang="en-US" sz="1200"/>
              <a:t>Slide by Steve Seitz</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4711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a:extLst>
              <a:ext uri="{FF2B5EF4-FFF2-40B4-BE49-F238E27FC236}">
                <a16:creationId xmlns:a16="http://schemas.microsoft.com/office/drawing/2014/main" id="{5F781002-3F15-5B40-80D6-49A72CEEA911}"/>
              </a:ext>
            </a:extLst>
          </p:cNvPr>
          <p:cNvSpPr>
            <a:spLocks noGrp="1" noChangeArrowheads="1"/>
          </p:cNvSpPr>
          <p:nvPr>
            <p:ph type="title"/>
          </p:nvPr>
        </p:nvSpPr>
        <p:spPr/>
        <p:txBody>
          <a:bodyPr/>
          <a:lstStyle/>
          <a:p>
            <a:r>
              <a:rPr lang="en-US" altLang="en-US"/>
              <a:t>Lengths can’t be trusted...</a:t>
            </a:r>
          </a:p>
        </p:txBody>
      </p:sp>
      <p:pic>
        <p:nvPicPr>
          <p:cNvPr id="38915" name="Picture 3">
            <a:extLst>
              <a:ext uri="{FF2B5EF4-FFF2-40B4-BE49-F238E27FC236}">
                <a16:creationId xmlns:a16="http://schemas.microsoft.com/office/drawing/2014/main" id="{4423B3AB-683D-3943-AB8E-E3E22709CA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3713" y="1524000"/>
            <a:ext cx="8650287" cy="452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6" name="Text Box 4">
            <a:extLst>
              <a:ext uri="{FF2B5EF4-FFF2-40B4-BE49-F238E27FC236}">
                <a16:creationId xmlns:a16="http://schemas.microsoft.com/office/drawing/2014/main" id="{86AADC5B-1C38-7B4B-B915-1B90FE393FE3}"/>
              </a:ext>
            </a:extLst>
          </p:cNvPr>
          <p:cNvSpPr txBox="1">
            <a:spLocks noChangeArrowheads="1"/>
          </p:cNvSpPr>
          <p:nvPr/>
        </p:nvSpPr>
        <p:spPr bwMode="auto">
          <a:xfrm>
            <a:off x="7269163" y="6583363"/>
            <a:ext cx="179863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pPr>
            <a:r>
              <a:rPr lang="en-US" altLang="en-US" sz="1200"/>
              <a:t>Figure by David Forsyth</a:t>
            </a:r>
          </a:p>
        </p:txBody>
      </p:sp>
      <p:sp>
        <p:nvSpPr>
          <p:cNvPr id="38917" name="Rectangle 5">
            <a:extLst>
              <a:ext uri="{FF2B5EF4-FFF2-40B4-BE49-F238E27FC236}">
                <a16:creationId xmlns:a16="http://schemas.microsoft.com/office/drawing/2014/main" id="{9FD172F1-90C5-2840-8423-B422D192B57A}"/>
              </a:ext>
            </a:extLst>
          </p:cNvPr>
          <p:cNvSpPr>
            <a:spLocks noChangeArrowheads="1"/>
          </p:cNvSpPr>
          <p:nvPr/>
        </p:nvSpPr>
        <p:spPr bwMode="auto">
          <a:xfrm>
            <a:off x="8001000" y="3429000"/>
            <a:ext cx="304800" cy="304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pPr>
            <a:endParaRPr lang="en-US" altLang="en-US" sz="2400"/>
          </a:p>
        </p:txBody>
      </p:sp>
      <p:sp>
        <p:nvSpPr>
          <p:cNvPr id="38918" name="Rectangle 9">
            <a:extLst>
              <a:ext uri="{FF2B5EF4-FFF2-40B4-BE49-F238E27FC236}">
                <a16:creationId xmlns:a16="http://schemas.microsoft.com/office/drawing/2014/main" id="{D9FD2973-18EE-C940-A964-8FC3288267B9}"/>
              </a:ext>
            </a:extLst>
          </p:cNvPr>
          <p:cNvSpPr>
            <a:spLocks noChangeArrowheads="1"/>
          </p:cNvSpPr>
          <p:nvPr/>
        </p:nvSpPr>
        <p:spPr bwMode="auto">
          <a:xfrm>
            <a:off x="7035800" y="4343400"/>
            <a:ext cx="304800" cy="304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pPr>
            <a:endParaRPr lang="en-US" altLang="en-US" sz="2400"/>
          </a:p>
        </p:txBody>
      </p:sp>
      <p:sp>
        <p:nvSpPr>
          <p:cNvPr id="38919" name="Rectangle 10">
            <a:extLst>
              <a:ext uri="{FF2B5EF4-FFF2-40B4-BE49-F238E27FC236}">
                <a16:creationId xmlns:a16="http://schemas.microsoft.com/office/drawing/2014/main" id="{1F346809-56ED-C84D-9D22-A21E2931990D}"/>
              </a:ext>
            </a:extLst>
          </p:cNvPr>
          <p:cNvSpPr>
            <a:spLocks noChangeArrowheads="1"/>
          </p:cNvSpPr>
          <p:nvPr/>
        </p:nvSpPr>
        <p:spPr bwMode="auto">
          <a:xfrm>
            <a:off x="7810500" y="4267200"/>
            <a:ext cx="304800" cy="304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pPr>
            <a:endParaRPr lang="en-US" altLang="en-US" sz="2400"/>
          </a:p>
        </p:txBody>
      </p:sp>
      <p:sp>
        <p:nvSpPr>
          <p:cNvPr id="38920" name="Text Box 11">
            <a:extLst>
              <a:ext uri="{FF2B5EF4-FFF2-40B4-BE49-F238E27FC236}">
                <a16:creationId xmlns:a16="http://schemas.microsoft.com/office/drawing/2014/main" id="{906C8574-C5E5-C64E-BBFA-45030DF0C699}"/>
              </a:ext>
            </a:extLst>
          </p:cNvPr>
          <p:cNvSpPr txBox="1">
            <a:spLocks noChangeArrowheads="1"/>
          </p:cNvSpPr>
          <p:nvPr/>
        </p:nvSpPr>
        <p:spPr bwMode="auto">
          <a:xfrm>
            <a:off x="7315200" y="5257800"/>
            <a:ext cx="5159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pPr>
            <a:r>
              <a:rPr lang="en-US" altLang="en-US" sz="2400"/>
              <a:t>B’</a:t>
            </a:r>
          </a:p>
        </p:txBody>
      </p:sp>
      <p:sp>
        <p:nvSpPr>
          <p:cNvPr id="38921" name="Text Box 12">
            <a:extLst>
              <a:ext uri="{FF2B5EF4-FFF2-40B4-BE49-F238E27FC236}">
                <a16:creationId xmlns:a16="http://schemas.microsoft.com/office/drawing/2014/main" id="{EAF60F48-B319-734A-B581-7F49883DDD36}"/>
              </a:ext>
            </a:extLst>
          </p:cNvPr>
          <p:cNvSpPr txBox="1">
            <a:spLocks noChangeArrowheads="1"/>
          </p:cNvSpPr>
          <p:nvPr/>
        </p:nvSpPr>
        <p:spPr bwMode="auto">
          <a:xfrm>
            <a:off x="7467600" y="4495800"/>
            <a:ext cx="4730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pPr>
            <a:r>
              <a:rPr lang="en-US" altLang="en-US" sz="2400"/>
              <a:t>C’</a:t>
            </a:r>
          </a:p>
        </p:txBody>
      </p:sp>
      <p:sp>
        <p:nvSpPr>
          <p:cNvPr id="38922" name="Text Box 13">
            <a:extLst>
              <a:ext uri="{FF2B5EF4-FFF2-40B4-BE49-F238E27FC236}">
                <a16:creationId xmlns:a16="http://schemas.microsoft.com/office/drawing/2014/main" id="{3746EAA8-5903-A14D-8607-9277E94C5AC5}"/>
              </a:ext>
            </a:extLst>
          </p:cNvPr>
          <p:cNvSpPr txBox="1">
            <a:spLocks noChangeArrowheads="1"/>
          </p:cNvSpPr>
          <p:nvPr/>
        </p:nvSpPr>
        <p:spPr bwMode="auto">
          <a:xfrm>
            <a:off x="7772400" y="3962400"/>
            <a:ext cx="455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pPr>
            <a:r>
              <a:rPr lang="en-US" altLang="en-US" sz="2400"/>
              <a:t>A’</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a:extLst>
              <a:ext uri="{FF2B5EF4-FFF2-40B4-BE49-F238E27FC236}">
                <a16:creationId xmlns:a16="http://schemas.microsoft.com/office/drawing/2014/main" id="{179319E7-3EE2-3147-8EEB-70C00FF94824}"/>
              </a:ext>
            </a:extLst>
          </p:cNvPr>
          <p:cNvSpPr>
            <a:spLocks noGrp="1" noChangeArrowheads="1"/>
          </p:cNvSpPr>
          <p:nvPr>
            <p:ph type="title"/>
          </p:nvPr>
        </p:nvSpPr>
        <p:spPr/>
        <p:txBody>
          <a:bodyPr/>
          <a:lstStyle/>
          <a:p>
            <a:r>
              <a:rPr lang="en-US" altLang="en-US">
                <a:solidFill>
                  <a:schemeClr val="tx1"/>
                </a:solidFill>
              </a:rPr>
              <a:t>…but humans adopt!</a:t>
            </a:r>
          </a:p>
        </p:txBody>
      </p:sp>
      <p:sp>
        <p:nvSpPr>
          <p:cNvPr id="39939" name="Rectangle 6">
            <a:extLst>
              <a:ext uri="{FF2B5EF4-FFF2-40B4-BE49-F238E27FC236}">
                <a16:creationId xmlns:a16="http://schemas.microsoft.com/office/drawing/2014/main" id="{F2CA8A65-6854-9349-9AEE-51D42447931B}"/>
              </a:ext>
            </a:extLst>
          </p:cNvPr>
          <p:cNvSpPr>
            <a:spLocks noChangeArrowheads="1"/>
          </p:cNvSpPr>
          <p:nvPr/>
        </p:nvSpPr>
        <p:spPr bwMode="auto">
          <a:xfrm>
            <a:off x="4114800" y="6521450"/>
            <a:ext cx="5029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pPr>
            <a:r>
              <a:rPr lang="en-US" altLang="en-US" sz="1600">
                <a:hlinkClick r:id="rId2"/>
              </a:rPr>
              <a:t>http://www.michaelbach.de/ot/sze_muelue/index.html</a:t>
            </a:r>
            <a:r>
              <a:rPr lang="en-US" altLang="en-US" sz="1600"/>
              <a:t> </a:t>
            </a:r>
          </a:p>
        </p:txBody>
      </p:sp>
      <p:pic>
        <p:nvPicPr>
          <p:cNvPr id="223239" name="Picture 7">
            <a:extLst>
              <a:ext uri="{FF2B5EF4-FFF2-40B4-BE49-F238E27FC236}">
                <a16:creationId xmlns:a16="http://schemas.microsoft.com/office/drawing/2014/main" id="{55CF9B25-08D1-D149-B05B-30ABE997B0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2895600"/>
            <a:ext cx="4495800"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8">
            <a:extLst>
              <a:ext uri="{FF2B5EF4-FFF2-40B4-BE49-F238E27FC236}">
                <a16:creationId xmlns:a16="http://schemas.microsoft.com/office/drawing/2014/main" id="{775D8F7B-D3F9-3D46-8158-9C1634C3FF82}"/>
              </a:ext>
            </a:extLst>
          </p:cNvPr>
          <p:cNvGrpSpPr>
            <a:grpSpLocks/>
          </p:cNvGrpSpPr>
          <p:nvPr/>
        </p:nvGrpSpPr>
        <p:grpSpPr bwMode="auto">
          <a:xfrm>
            <a:off x="2743200" y="3683000"/>
            <a:ext cx="3048000" cy="1009650"/>
            <a:chOff x="1728" y="2418"/>
            <a:chExt cx="1920" cy="636"/>
          </a:xfrm>
        </p:grpSpPr>
        <p:sp>
          <p:nvSpPr>
            <p:cNvPr id="39952" name="Line 9">
              <a:extLst>
                <a:ext uri="{FF2B5EF4-FFF2-40B4-BE49-F238E27FC236}">
                  <a16:creationId xmlns:a16="http://schemas.microsoft.com/office/drawing/2014/main" id="{776F75AA-EFC2-2148-ADBA-C721A9E3E6A8}"/>
                </a:ext>
              </a:extLst>
            </p:cNvPr>
            <p:cNvSpPr>
              <a:spLocks noChangeShapeType="1"/>
            </p:cNvSpPr>
            <p:nvPr/>
          </p:nvSpPr>
          <p:spPr bwMode="auto">
            <a:xfrm>
              <a:off x="1728" y="2418"/>
              <a:ext cx="1920" cy="0"/>
            </a:xfrm>
            <a:prstGeom prst="line">
              <a:avLst/>
            </a:prstGeom>
            <a:noFill/>
            <a:ln w="28575">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953" name="Line 10">
              <a:extLst>
                <a:ext uri="{FF2B5EF4-FFF2-40B4-BE49-F238E27FC236}">
                  <a16:creationId xmlns:a16="http://schemas.microsoft.com/office/drawing/2014/main" id="{93C99911-0296-6A41-8E15-0B40A17EC253}"/>
                </a:ext>
              </a:extLst>
            </p:cNvPr>
            <p:cNvSpPr>
              <a:spLocks noChangeShapeType="1"/>
            </p:cNvSpPr>
            <p:nvPr/>
          </p:nvSpPr>
          <p:spPr bwMode="auto">
            <a:xfrm>
              <a:off x="1728" y="3054"/>
              <a:ext cx="1920" cy="0"/>
            </a:xfrm>
            <a:prstGeom prst="line">
              <a:avLst/>
            </a:prstGeom>
            <a:noFill/>
            <a:ln w="28575">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39942" name="Line 11">
            <a:extLst>
              <a:ext uri="{FF2B5EF4-FFF2-40B4-BE49-F238E27FC236}">
                <a16:creationId xmlns:a16="http://schemas.microsoft.com/office/drawing/2014/main" id="{020B9B66-DB79-1948-9CBE-BE83E18D84F7}"/>
              </a:ext>
            </a:extLst>
          </p:cNvPr>
          <p:cNvSpPr>
            <a:spLocks noChangeShapeType="1"/>
          </p:cNvSpPr>
          <p:nvPr/>
        </p:nvSpPr>
        <p:spPr bwMode="auto">
          <a:xfrm>
            <a:off x="4343400" y="1752600"/>
            <a:ext cx="19050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943" name="Line 16">
            <a:extLst>
              <a:ext uri="{FF2B5EF4-FFF2-40B4-BE49-F238E27FC236}">
                <a16:creationId xmlns:a16="http://schemas.microsoft.com/office/drawing/2014/main" id="{48DAC634-6765-004C-BEF2-868BFAB5874D}"/>
              </a:ext>
            </a:extLst>
          </p:cNvPr>
          <p:cNvSpPr>
            <a:spLocks noChangeShapeType="1"/>
          </p:cNvSpPr>
          <p:nvPr/>
        </p:nvSpPr>
        <p:spPr bwMode="auto">
          <a:xfrm flipH="1" flipV="1">
            <a:off x="6248400" y="1752600"/>
            <a:ext cx="381000" cy="3810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944" name="Line 18">
            <a:extLst>
              <a:ext uri="{FF2B5EF4-FFF2-40B4-BE49-F238E27FC236}">
                <a16:creationId xmlns:a16="http://schemas.microsoft.com/office/drawing/2014/main" id="{5938E388-74AE-3F4F-BD48-CBEB277EB06F}"/>
              </a:ext>
            </a:extLst>
          </p:cNvPr>
          <p:cNvSpPr>
            <a:spLocks noChangeShapeType="1"/>
          </p:cNvSpPr>
          <p:nvPr/>
        </p:nvSpPr>
        <p:spPr bwMode="auto">
          <a:xfrm flipV="1">
            <a:off x="6248400" y="1371600"/>
            <a:ext cx="381000" cy="3810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945" name="Line 19">
            <a:extLst>
              <a:ext uri="{FF2B5EF4-FFF2-40B4-BE49-F238E27FC236}">
                <a16:creationId xmlns:a16="http://schemas.microsoft.com/office/drawing/2014/main" id="{037FAA1E-E882-3243-8C74-7F684EA04122}"/>
              </a:ext>
            </a:extLst>
          </p:cNvPr>
          <p:cNvSpPr>
            <a:spLocks noChangeShapeType="1"/>
          </p:cNvSpPr>
          <p:nvPr/>
        </p:nvSpPr>
        <p:spPr bwMode="auto">
          <a:xfrm>
            <a:off x="2438400" y="1752600"/>
            <a:ext cx="19050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946" name="Line 20">
            <a:extLst>
              <a:ext uri="{FF2B5EF4-FFF2-40B4-BE49-F238E27FC236}">
                <a16:creationId xmlns:a16="http://schemas.microsoft.com/office/drawing/2014/main" id="{16F721C0-C2B8-8E41-9C59-28B13B4F641B}"/>
              </a:ext>
            </a:extLst>
          </p:cNvPr>
          <p:cNvSpPr>
            <a:spLocks noChangeShapeType="1"/>
          </p:cNvSpPr>
          <p:nvPr/>
        </p:nvSpPr>
        <p:spPr bwMode="auto">
          <a:xfrm flipH="1" flipV="1">
            <a:off x="2438400" y="1752600"/>
            <a:ext cx="381000" cy="3810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947" name="Line 21">
            <a:extLst>
              <a:ext uri="{FF2B5EF4-FFF2-40B4-BE49-F238E27FC236}">
                <a16:creationId xmlns:a16="http://schemas.microsoft.com/office/drawing/2014/main" id="{81537657-1A3E-D544-9AB1-49E619B4EC37}"/>
              </a:ext>
            </a:extLst>
          </p:cNvPr>
          <p:cNvSpPr>
            <a:spLocks noChangeShapeType="1"/>
          </p:cNvSpPr>
          <p:nvPr/>
        </p:nvSpPr>
        <p:spPr bwMode="auto">
          <a:xfrm flipV="1">
            <a:off x="2438400" y="1371600"/>
            <a:ext cx="381000" cy="3810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948" name="Line 22">
            <a:extLst>
              <a:ext uri="{FF2B5EF4-FFF2-40B4-BE49-F238E27FC236}">
                <a16:creationId xmlns:a16="http://schemas.microsoft.com/office/drawing/2014/main" id="{0222BC94-FF39-BD4C-B849-5FC04A1856D1}"/>
              </a:ext>
            </a:extLst>
          </p:cNvPr>
          <p:cNvSpPr>
            <a:spLocks noChangeShapeType="1"/>
          </p:cNvSpPr>
          <p:nvPr/>
        </p:nvSpPr>
        <p:spPr bwMode="auto">
          <a:xfrm flipV="1">
            <a:off x="3962400" y="1752600"/>
            <a:ext cx="381000" cy="3810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949" name="Line 23">
            <a:extLst>
              <a:ext uri="{FF2B5EF4-FFF2-40B4-BE49-F238E27FC236}">
                <a16:creationId xmlns:a16="http://schemas.microsoft.com/office/drawing/2014/main" id="{68F456DD-4A38-B146-BF7D-58C3D6033E9B}"/>
              </a:ext>
            </a:extLst>
          </p:cNvPr>
          <p:cNvSpPr>
            <a:spLocks noChangeShapeType="1"/>
          </p:cNvSpPr>
          <p:nvPr/>
        </p:nvSpPr>
        <p:spPr bwMode="auto">
          <a:xfrm flipH="1" flipV="1">
            <a:off x="3962400" y="1371600"/>
            <a:ext cx="381000" cy="3810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950" name="Rectangle 24">
            <a:extLst>
              <a:ext uri="{FF2B5EF4-FFF2-40B4-BE49-F238E27FC236}">
                <a16:creationId xmlns:a16="http://schemas.microsoft.com/office/drawing/2014/main" id="{3D5BA143-48AD-1242-A0F8-0CB2D6437B79}"/>
              </a:ext>
            </a:extLst>
          </p:cNvPr>
          <p:cNvSpPr>
            <a:spLocks noChangeArrowheads="1"/>
          </p:cNvSpPr>
          <p:nvPr/>
        </p:nvSpPr>
        <p:spPr bwMode="auto">
          <a:xfrm>
            <a:off x="3322638" y="2286000"/>
            <a:ext cx="23161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pPr>
            <a:r>
              <a:rPr lang="en-US" altLang="en-US" sz="2000"/>
              <a:t>Müller-Lyer Illusion</a:t>
            </a:r>
          </a:p>
        </p:txBody>
      </p:sp>
      <p:sp>
        <p:nvSpPr>
          <p:cNvPr id="223257" name="Text Box 25">
            <a:extLst>
              <a:ext uri="{FF2B5EF4-FFF2-40B4-BE49-F238E27FC236}">
                <a16:creationId xmlns:a16="http://schemas.microsoft.com/office/drawing/2014/main" id="{4066E35C-966A-D94B-9889-E3BA4DD844DC}"/>
              </a:ext>
            </a:extLst>
          </p:cNvPr>
          <p:cNvSpPr txBox="1">
            <a:spLocks noChangeArrowheads="1"/>
          </p:cNvSpPr>
          <p:nvPr/>
        </p:nvSpPr>
        <p:spPr bwMode="auto">
          <a:xfrm>
            <a:off x="1066800" y="5943600"/>
            <a:ext cx="68976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pPr>
            <a:r>
              <a:rPr lang="en-US" altLang="en-US" sz="2400"/>
              <a:t>We don’t make measurements in the image plane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2323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0"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par>
                                <p:cTn id="12" presetID="1" presetClass="entr" presetSubtype="0" fill="hold" grpId="0" nodeType="withEffect">
                                  <p:stCondLst>
                                    <p:cond delay="0"/>
                                  </p:stCondLst>
                                  <p:childTnLst>
                                    <p:set>
                                      <p:cBhvr>
                                        <p:cTn id="13" dur="1" fill="hold">
                                          <p:stCondLst>
                                            <p:cond delay="0"/>
                                          </p:stCondLst>
                                        </p:cTn>
                                        <p:tgtEl>
                                          <p:spTgt spid="2232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325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a:extLst>
              <a:ext uri="{FF2B5EF4-FFF2-40B4-BE49-F238E27FC236}">
                <a16:creationId xmlns:a16="http://schemas.microsoft.com/office/drawing/2014/main" id="{BC88177B-EBF0-3749-A23C-FB9FA220F12E}"/>
              </a:ext>
            </a:extLst>
          </p:cNvPr>
          <p:cNvSpPr>
            <a:spLocks noGrp="1" noChangeArrowheads="1"/>
          </p:cNvSpPr>
          <p:nvPr>
            <p:ph type="title"/>
          </p:nvPr>
        </p:nvSpPr>
        <p:spPr/>
        <p:txBody>
          <a:bodyPr/>
          <a:lstStyle/>
          <a:p>
            <a:r>
              <a:rPr lang="en-US" altLang="en-US"/>
              <a:t>Other projections: Orthographic</a:t>
            </a:r>
          </a:p>
        </p:txBody>
      </p:sp>
      <p:sp>
        <p:nvSpPr>
          <p:cNvPr id="40963" name="Rectangle 3">
            <a:extLst>
              <a:ext uri="{FF2B5EF4-FFF2-40B4-BE49-F238E27FC236}">
                <a16:creationId xmlns:a16="http://schemas.microsoft.com/office/drawing/2014/main" id="{B1A6614F-F140-704F-A62A-9690A14C8845}"/>
              </a:ext>
            </a:extLst>
          </p:cNvPr>
          <p:cNvSpPr>
            <a:spLocks noGrp="1" noChangeArrowheads="1"/>
          </p:cNvSpPr>
          <p:nvPr>
            <p:ph type="body" idx="1"/>
          </p:nvPr>
        </p:nvSpPr>
        <p:spPr/>
        <p:txBody>
          <a:bodyPr/>
          <a:lstStyle/>
          <a:p>
            <a:r>
              <a:rPr lang="en-US" altLang="en-US"/>
              <a:t>Special case of perspective projection</a:t>
            </a:r>
          </a:p>
          <a:p>
            <a:pPr lvl="1"/>
            <a:r>
              <a:rPr lang="en-US" altLang="en-US"/>
              <a:t>Distance from the COP to the PP is infinite</a:t>
            </a:r>
          </a:p>
          <a:p>
            <a:pPr lvl="1"/>
            <a:endParaRPr lang="en-US" altLang="en-US"/>
          </a:p>
          <a:p>
            <a:pPr lvl="1"/>
            <a:endParaRPr lang="en-US" altLang="en-US"/>
          </a:p>
          <a:p>
            <a:pPr lvl="1"/>
            <a:endParaRPr lang="en-US" altLang="en-US"/>
          </a:p>
          <a:p>
            <a:pPr lvl="1"/>
            <a:endParaRPr lang="en-US" altLang="en-US"/>
          </a:p>
          <a:p>
            <a:pPr lvl="1"/>
            <a:endParaRPr lang="en-US" altLang="en-US"/>
          </a:p>
          <a:p>
            <a:pPr lvl="1"/>
            <a:endParaRPr lang="en-US" altLang="en-US"/>
          </a:p>
          <a:p>
            <a:pPr lvl="1"/>
            <a:endParaRPr lang="en-US" altLang="en-US"/>
          </a:p>
          <a:p>
            <a:pPr lvl="1"/>
            <a:endParaRPr lang="en-US" altLang="en-US"/>
          </a:p>
          <a:p>
            <a:pPr lvl="1"/>
            <a:r>
              <a:rPr lang="en-US" altLang="en-US"/>
              <a:t>Also called “parallel projection”</a:t>
            </a:r>
          </a:p>
          <a:p>
            <a:pPr lvl="1"/>
            <a:r>
              <a:rPr lang="en-US" altLang="en-US"/>
              <a:t>x’ = x</a:t>
            </a:r>
          </a:p>
          <a:p>
            <a:pPr lvl="1"/>
            <a:r>
              <a:rPr lang="en-US" altLang="en-US"/>
              <a:t>y’ = y </a:t>
            </a:r>
          </a:p>
          <a:p>
            <a:pPr lvl="1"/>
            <a:endParaRPr lang="en-US" altLang="en-US"/>
          </a:p>
        </p:txBody>
      </p:sp>
      <p:sp>
        <p:nvSpPr>
          <p:cNvPr id="40964" name="Freeform 8">
            <a:extLst>
              <a:ext uri="{FF2B5EF4-FFF2-40B4-BE49-F238E27FC236}">
                <a16:creationId xmlns:a16="http://schemas.microsoft.com/office/drawing/2014/main" id="{0C5E085F-44DC-8D4C-BDDF-7BD808FF6B51}"/>
              </a:ext>
            </a:extLst>
          </p:cNvPr>
          <p:cNvSpPr>
            <a:spLocks/>
          </p:cNvSpPr>
          <p:nvPr/>
        </p:nvSpPr>
        <p:spPr bwMode="auto">
          <a:xfrm>
            <a:off x="2735263" y="2606675"/>
            <a:ext cx="1638300" cy="1177925"/>
          </a:xfrm>
          <a:custGeom>
            <a:avLst/>
            <a:gdLst>
              <a:gd name="T0" fmla="*/ 0 w 1032"/>
              <a:gd name="T1" fmla="*/ 2147483646 h 742"/>
              <a:gd name="T2" fmla="*/ 2147483646 w 1032"/>
              <a:gd name="T3" fmla="*/ 0 h 742"/>
              <a:gd name="T4" fmla="*/ 2147483646 w 1032"/>
              <a:gd name="T5" fmla="*/ 2147483646 h 742"/>
              <a:gd name="T6" fmla="*/ 0 w 1032"/>
              <a:gd name="T7" fmla="*/ 2147483646 h 742"/>
              <a:gd name="T8" fmla="*/ 0 60000 65536"/>
              <a:gd name="T9" fmla="*/ 0 60000 65536"/>
              <a:gd name="T10" fmla="*/ 0 60000 65536"/>
              <a:gd name="T11" fmla="*/ 0 60000 65536"/>
              <a:gd name="T12" fmla="*/ 0 w 1032"/>
              <a:gd name="T13" fmla="*/ 0 h 742"/>
              <a:gd name="T14" fmla="*/ 1032 w 1032"/>
              <a:gd name="T15" fmla="*/ 742 h 742"/>
            </a:gdLst>
            <a:ahLst/>
            <a:cxnLst>
              <a:cxn ang="T8">
                <a:pos x="T0" y="T1"/>
              </a:cxn>
              <a:cxn ang="T9">
                <a:pos x="T2" y="T3"/>
              </a:cxn>
              <a:cxn ang="T10">
                <a:pos x="T4" y="T5"/>
              </a:cxn>
              <a:cxn ang="T11">
                <a:pos x="T6" y="T7"/>
              </a:cxn>
            </a:cxnLst>
            <a:rect l="T12" t="T13" r="T14" b="T15"/>
            <a:pathLst>
              <a:path w="1032" h="742">
                <a:moveTo>
                  <a:pt x="0" y="319"/>
                </a:moveTo>
                <a:lnTo>
                  <a:pt x="1032" y="0"/>
                </a:lnTo>
                <a:lnTo>
                  <a:pt x="401" y="742"/>
                </a:lnTo>
                <a:lnTo>
                  <a:pt x="0" y="319"/>
                </a:lnTo>
                <a:close/>
              </a:path>
            </a:pathLst>
          </a:custGeom>
          <a:noFill/>
          <a:ln w="349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965" name="Freeform 9">
            <a:extLst>
              <a:ext uri="{FF2B5EF4-FFF2-40B4-BE49-F238E27FC236}">
                <a16:creationId xmlns:a16="http://schemas.microsoft.com/office/drawing/2014/main" id="{6E33F662-29D1-5B48-8518-52E7BDA56A2E}"/>
              </a:ext>
            </a:extLst>
          </p:cNvPr>
          <p:cNvSpPr>
            <a:spLocks/>
          </p:cNvSpPr>
          <p:nvPr/>
        </p:nvSpPr>
        <p:spPr bwMode="auto">
          <a:xfrm>
            <a:off x="2711450" y="3054350"/>
            <a:ext cx="71438" cy="93663"/>
          </a:xfrm>
          <a:custGeom>
            <a:avLst/>
            <a:gdLst>
              <a:gd name="T0" fmla="*/ 2147483646 w 45"/>
              <a:gd name="T1" fmla="*/ 2147483646 h 59"/>
              <a:gd name="T2" fmla="*/ 2147483646 w 45"/>
              <a:gd name="T3" fmla="*/ 0 h 59"/>
              <a:gd name="T4" fmla="*/ 2147483646 w 45"/>
              <a:gd name="T5" fmla="*/ 2147483646 h 59"/>
              <a:gd name="T6" fmla="*/ 2147483646 w 45"/>
              <a:gd name="T7" fmla="*/ 2147483646 h 59"/>
              <a:gd name="T8" fmla="*/ 2147483646 w 45"/>
              <a:gd name="T9" fmla="*/ 2147483646 h 59"/>
              <a:gd name="T10" fmla="*/ 2147483646 w 45"/>
              <a:gd name="T11" fmla="*/ 2147483646 h 59"/>
              <a:gd name="T12" fmla="*/ 2147483646 w 45"/>
              <a:gd name="T13" fmla="*/ 2147483646 h 59"/>
              <a:gd name="T14" fmla="*/ 2147483646 w 45"/>
              <a:gd name="T15" fmla="*/ 2147483646 h 59"/>
              <a:gd name="T16" fmla="*/ 0 w 45"/>
              <a:gd name="T17" fmla="*/ 2147483646 h 59"/>
              <a:gd name="T18" fmla="*/ 0 w 45"/>
              <a:gd name="T19" fmla="*/ 2147483646 h 59"/>
              <a:gd name="T20" fmla="*/ 0 w 45"/>
              <a:gd name="T21" fmla="*/ 2147483646 h 59"/>
              <a:gd name="T22" fmla="*/ 2147483646 w 45"/>
              <a:gd name="T23" fmla="*/ 2147483646 h 59"/>
              <a:gd name="T24" fmla="*/ 2147483646 w 45"/>
              <a:gd name="T25" fmla="*/ 2147483646 h 5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5"/>
              <a:gd name="T40" fmla="*/ 0 h 59"/>
              <a:gd name="T41" fmla="*/ 45 w 45"/>
              <a:gd name="T42" fmla="*/ 59 h 5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5" h="59">
                <a:moveTo>
                  <a:pt x="22" y="7"/>
                </a:moveTo>
                <a:lnTo>
                  <a:pt x="37" y="0"/>
                </a:lnTo>
                <a:lnTo>
                  <a:pt x="45" y="7"/>
                </a:lnTo>
                <a:lnTo>
                  <a:pt x="45" y="22"/>
                </a:lnTo>
                <a:lnTo>
                  <a:pt x="45" y="37"/>
                </a:lnTo>
                <a:lnTo>
                  <a:pt x="37" y="52"/>
                </a:lnTo>
                <a:lnTo>
                  <a:pt x="22" y="59"/>
                </a:lnTo>
                <a:lnTo>
                  <a:pt x="7" y="59"/>
                </a:lnTo>
                <a:lnTo>
                  <a:pt x="0" y="52"/>
                </a:lnTo>
                <a:lnTo>
                  <a:pt x="0" y="37"/>
                </a:lnTo>
                <a:lnTo>
                  <a:pt x="0" y="22"/>
                </a:lnTo>
                <a:lnTo>
                  <a:pt x="7" y="7"/>
                </a:lnTo>
                <a:lnTo>
                  <a:pt x="22" y="7"/>
                </a:lnTo>
                <a:close/>
              </a:path>
            </a:pathLst>
          </a:custGeom>
          <a:solidFill>
            <a:srgbClr val="000000"/>
          </a:solidFill>
          <a:ln w="11113">
            <a:solidFill>
              <a:srgbClr val="000000"/>
            </a:solidFill>
            <a:prstDash val="solid"/>
            <a:round/>
            <a:headEnd/>
            <a:tailEnd/>
          </a:ln>
        </p:spPr>
        <p:txBody>
          <a:bodyPr/>
          <a:lstStyle/>
          <a:p>
            <a:endParaRPr lang="en-US"/>
          </a:p>
        </p:txBody>
      </p:sp>
      <p:sp>
        <p:nvSpPr>
          <p:cNvPr id="40966" name="Freeform 10">
            <a:extLst>
              <a:ext uri="{FF2B5EF4-FFF2-40B4-BE49-F238E27FC236}">
                <a16:creationId xmlns:a16="http://schemas.microsoft.com/office/drawing/2014/main" id="{B65E51AC-296F-1543-AB13-3B3FB07653BC}"/>
              </a:ext>
            </a:extLst>
          </p:cNvPr>
          <p:cNvSpPr>
            <a:spLocks/>
          </p:cNvSpPr>
          <p:nvPr/>
        </p:nvSpPr>
        <p:spPr bwMode="auto">
          <a:xfrm>
            <a:off x="4325938" y="2547938"/>
            <a:ext cx="71437" cy="93662"/>
          </a:xfrm>
          <a:custGeom>
            <a:avLst/>
            <a:gdLst>
              <a:gd name="T0" fmla="*/ 2147483646 w 45"/>
              <a:gd name="T1" fmla="*/ 2147483646 h 59"/>
              <a:gd name="T2" fmla="*/ 2147483646 w 45"/>
              <a:gd name="T3" fmla="*/ 0 h 59"/>
              <a:gd name="T4" fmla="*/ 2147483646 w 45"/>
              <a:gd name="T5" fmla="*/ 2147483646 h 59"/>
              <a:gd name="T6" fmla="*/ 2147483646 w 45"/>
              <a:gd name="T7" fmla="*/ 2147483646 h 59"/>
              <a:gd name="T8" fmla="*/ 2147483646 w 45"/>
              <a:gd name="T9" fmla="*/ 2147483646 h 59"/>
              <a:gd name="T10" fmla="*/ 2147483646 w 45"/>
              <a:gd name="T11" fmla="*/ 2147483646 h 59"/>
              <a:gd name="T12" fmla="*/ 2147483646 w 45"/>
              <a:gd name="T13" fmla="*/ 2147483646 h 59"/>
              <a:gd name="T14" fmla="*/ 2147483646 w 45"/>
              <a:gd name="T15" fmla="*/ 2147483646 h 59"/>
              <a:gd name="T16" fmla="*/ 0 w 45"/>
              <a:gd name="T17" fmla="*/ 2147483646 h 59"/>
              <a:gd name="T18" fmla="*/ 0 w 45"/>
              <a:gd name="T19" fmla="*/ 2147483646 h 59"/>
              <a:gd name="T20" fmla="*/ 0 w 45"/>
              <a:gd name="T21" fmla="*/ 2147483646 h 59"/>
              <a:gd name="T22" fmla="*/ 2147483646 w 45"/>
              <a:gd name="T23" fmla="*/ 2147483646 h 59"/>
              <a:gd name="T24" fmla="*/ 2147483646 w 45"/>
              <a:gd name="T25" fmla="*/ 2147483646 h 5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5"/>
              <a:gd name="T40" fmla="*/ 0 h 59"/>
              <a:gd name="T41" fmla="*/ 45 w 45"/>
              <a:gd name="T42" fmla="*/ 59 h 5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5" h="59">
                <a:moveTo>
                  <a:pt x="23" y="7"/>
                </a:moveTo>
                <a:lnTo>
                  <a:pt x="37" y="0"/>
                </a:lnTo>
                <a:lnTo>
                  <a:pt x="45" y="7"/>
                </a:lnTo>
                <a:lnTo>
                  <a:pt x="45" y="22"/>
                </a:lnTo>
                <a:lnTo>
                  <a:pt x="45" y="37"/>
                </a:lnTo>
                <a:lnTo>
                  <a:pt x="37" y="52"/>
                </a:lnTo>
                <a:lnTo>
                  <a:pt x="23" y="59"/>
                </a:lnTo>
                <a:lnTo>
                  <a:pt x="8" y="59"/>
                </a:lnTo>
                <a:lnTo>
                  <a:pt x="0" y="52"/>
                </a:lnTo>
                <a:lnTo>
                  <a:pt x="0" y="37"/>
                </a:lnTo>
                <a:lnTo>
                  <a:pt x="0" y="22"/>
                </a:lnTo>
                <a:lnTo>
                  <a:pt x="8" y="7"/>
                </a:lnTo>
                <a:lnTo>
                  <a:pt x="23" y="7"/>
                </a:lnTo>
                <a:close/>
              </a:path>
            </a:pathLst>
          </a:custGeom>
          <a:solidFill>
            <a:srgbClr val="000000"/>
          </a:solidFill>
          <a:ln w="11113">
            <a:solidFill>
              <a:srgbClr val="000000"/>
            </a:solidFill>
            <a:prstDash val="solid"/>
            <a:round/>
            <a:headEnd/>
            <a:tailEnd/>
          </a:ln>
        </p:spPr>
        <p:txBody>
          <a:bodyPr/>
          <a:lstStyle/>
          <a:p>
            <a:endParaRPr lang="en-US"/>
          </a:p>
        </p:txBody>
      </p:sp>
      <p:sp>
        <p:nvSpPr>
          <p:cNvPr id="40967" name="Freeform 11">
            <a:extLst>
              <a:ext uri="{FF2B5EF4-FFF2-40B4-BE49-F238E27FC236}">
                <a16:creationId xmlns:a16="http://schemas.microsoft.com/office/drawing/2014/main" id="{4FD9CE9F-0C1C-3E40-B554-F622E472AB2E}"/>
              </a:ext>
            </a:extLst>
          </p:cNvPr>
          <p:cNvSpPr>
            <a:spLocks/>
          </p:cNvSpPr>
          <p:nvPr/>
        </p:nvSpPr>
        <p:spPr bwMode="auto">
          <a:xfrm>
            <a:off x="3336925" y="3736975"/>
            <a:ext cx="69850" cy="93663"/>
          </a:xfrm>
          <a:custGeom>
            <a:avLst/>
            <a:gdLst>
              <a:gd name="T0" fmla="*/ 2147483646 w 44"/>
              <a:gd name="T1" fmla="*/ 2147483646 h 59"/>
              <a:gd name="T2" fmla="*/ 2147483646 w 44"/>
              <a:gd name="T3" fmla="*/ 0 h 59"/>
              <a:gd name="T4" fmla="*/ 2147483646 w 44"/>
              <a:gd name="T5" fmla="*/ 2147483646 h 59"/>
              <a:gd name="T6" fmla="*/ 2147483646 w 44"/>
              <a:gd name="T7" fmla="*/ 2147483646 h 59"/>
              <a:gd name="T8" fmla="*/ 2147483646 w 44"/>
              <a:gd name="T9" fmla="*/ 2147483646 h 59"/>
              <a:gd name="T10" fmla="*/ 2147483646 w 44"/>
              <a:gd name="T11" fmla="*/ 2147483646 h 59"/>
              <a:gd name="T12" fmla="*/ 2147483646 w 44"/>
              <a:gd name="T13" fmla="*/ 2147483646 h 59"/>
              <a:gd name="T14" fmla="*/ 2147483646 w 44"/>
              <a:gd name="T15" fmla="*/ 2147483646 h 59"/>
              <a:gd name="T16" fmla="*/ 0 w 44"/>
              <a:gd name="T17" fmla="*/ 2147483646 h 59"/>
              <a:gd name="T18" fmla="*/ 0 w 44"/>
              <a:gd name="T19" fmla="*/ 2147483646 h 59"/>
              <a:gd name="T20" fmla="*/ 0 w 44"/>
              <a:gd name="T21" fmla="*/ 2147483646 h 59"/>
              <a:gd name="T22" fmla="*/ 2147483646 w 44"/>
              <a:gd name="T23" fmla="*/ 2147483646 h 59"/>
              <a:gd name="T24" fmla="*/ 2147483646 w 44"/>
              <a:gd name="T25" fmla="*/ 2147483646 h 5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4"/>
              <a:gd name="T40" fmla="*/ 0 h 59"/>
              <a:gd name="T41" fmla="*/ 44 w 44"/>
              <a:gd name="T42" fmla="*/ 59 h 5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4" h="59">
                <a:moveTo>
                  <a:pt x="22" y="7"/>
                </a:moveTo>
                <a:lnTo>
                  <a:pt x="37" y="0"/>
                </a:lnTo>
                <a:lnTo>
                  <a:pt x="44" y="7"/>
                </a:lnTo>
                <a:lnTo>
                  <a:pt x="44" y="22"/>
                </a:lnTo>
                <a:lnTo>
                  <a:pt x="44" y="37"/>
                </a:lnTo>
                <a:lnTo>
                  <a:pt x="37" y="52"/>
                </a:lnTo>
                <a:lnTo>
                  <a:pt x="22" y="59"/>
                </a:lnTo>
                <a:lnTo>
                  <a:pt x="7" y="59"/>
                </a:lnTo>
                <a:lnTo>
                  <a:pt x="0" y="52"/>
                </a:lnTo>
                <a:lnTo>
                  <a:pt x="0" y="37"/>
                </a:lnTo>
                <a:lnTo>
                  <a:pt x="0" y="22"/>
                </a:lnTo>
                <a:lnTo>
                  <a:pt x="7" y="7"/>
                </a:lnTo>
                <a:lnTo>
                  <a:pt x="22" y="7"/>
                </a:lnTo>
                <a:close/>
              </a:path>
            </a:pathLst>
          </a:custGeom>
          <a:solidFill>
            <a:srgbClr val="000000"/>
          </a:solidFill>
          <a:ln w="11113">
            <a:solidFill>
              <a:srgbClr val="000000"/>
            </a:solidFill>
            <a:prstDash val="solid"/>
            <a:round/>
            <a:headEnd/>
            <a:tailEnd/>
          </a:ln>
        </p:spPr>
        <p:txBody>
          <a:bodyPr/>
          <a:lstStyle/>
          <a:p>
            <a:endParaRPr lang="en-US"/>
          </a:p>
        </p:txBody>
      </p:sp>
      <p:sp>
        <p:nvSpPr>
          <p:cNvPr id="40968" name="Freeform 12">
            <a:extLst>
              <a:ext uri="{FF2B5EF4-FFF2-40B4-BE49-F238E27FC236}">
                <a16:creationId xmlns:a16="http://schemas.microsoft.com/office/drawing/2014/main" id="{8E8E4265-4D54-9949-8D57-A644953A6002}"/>
              </a:ext>
            </a:extLst>
          </p:cNvPr>
          <p:cNvSpPr>
            <a:spLocks/>
          </p:cNvSpPr>
          <p:nvPr/>
        </p:nvSpPr>
        <p:spPr bwMode="auto">
          <a:xfrm>
            <a:off x="2254250" y="1868488"/>
            <a:ext cx="2662238" cy="2574925"/>
          </a:xfrm>
          <a:custGeom>
            <a:avLst/>
            <a:gdLst>
              <a:gd name="T0" fmla="*/ 0 w 1842"/>
              <a:gd name="T1" fmla="*/ 2147483646 h 1847"/>
              <a:gd name="T2" fmla="*/ 2147483646 w 1842"/>
              <a:gd name="T3" fmla="*/ 0 h 1847"/>
              <a:gd name="T4" fmla="*/ 2147483646 w 1842"/>
              <a:gd name="T5" fmla="*/ 2147483646 h 1847"/>
              <a:gd name="T6" fmla="*/ 0 w 1842"/>
              <a:gd name="T7" fmla="*/ 2147483646 h 1847"/>
              <a:gd name="T8" fmla="*/ 0 w 1842"/>
              <a:gd name="T9" fmla="*/ 2147483646 h 1847"/>
              <a:gd name="T10" fmla="*/ 0 60000 65536"/>
              <a:gd name="T11" fmla="*/ 0 60000 65536"/>
              <a:gd name="T12" fmla="*/ 0 60000 65536"/>
              <a:gd name="T13" fmla="*/ 0 60000 65536"/>
              <a:gd name="T14" fmla="*/ 0 60000 65536"/>
              <a:gd name="T15" fmla="*/ 0 w 1842"/>
              <a:gd name="T16" fmla="*/ 0 h 1847"/>
              <a:gd name="T17" fmla="*/ 1842 w 1842"/>
              <a:gd name="T18" fmla="*/ 1847 h 1847"/>
            </a:gdLst>
            <a:ahLst/>
            <a:cxnLst>
              <a:cxn ang="T10">
                <a:pos x="T0" y="T1"/>
              </a:cxn>
              <a:cxn ang="T11">
                <a:pos x="T2" y="T3"/>
              </a:cxn>
              <a:cxn ang="T12">
                <a:pos x="T4" y="T5"/>
              </a:cxn>
              <a:cxn ang="T13">
                <a:pos x="T6" y="T7"/>
              </a:cxn>
              <a:cxn ang="T14">
                <a:pos x="T8" y="T9"/>
              </a:cxn>
            </a:cxnLst>
            <a:rect l="T15" t="T16" r="T17" b="T18"/>
            <a:pathLst>
              <a:path w="1842" h="1847">
                <a:moveTo>
                  <a:pt x="0" y="660"/>
                </a:moveTo>
                <a:lnTo>
                  <a:pt x="1842" y="0"/>
                </a:lnTo>
                <a:lnTo>
                  <a:pt x="1842" y="1186"/>
                </a:lnTo>
                <a:lnTo>
                  <a:pt x="0" y="1847"/>
                </a:lnTo>
                <a:lnTo>
                  <a:pt x="0" y="660"/>
                </a:lnTo>
                <a:close/>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969" name="Rectangle 13">
            <a:extLst>
              <a:ext uri="{FF2B5EF4-FFF2-40B4-BE49-F238E27FC236}">
                <a16:creationId xmlns:a16="http://schemas.microsoft.com/office/drawing/2014/main" id="{8740A17D-B484-C945-98EA-027B54B6196B}"/>
              </a:ext>
            </a:extLst>
          </p:cNvPr>
          <p:cNvSpPr>
            <a:spLocks noChangeArrowheads="1"/>
          </p:cNvSpPr>
          <p:nvPr/>
        </p:nvSpPr>
        <p:spPr bwMode="auto">
          <a:xfrm>
            <a:off x="4208463" y="2185988"/>
            <a:ext cx="601662" cy="233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lnSpc>
                <a:spcPct val="90000"/>
              </a:lnSpc>
              <a:spcBef>
                <a:spcPct val="0"/>
              </a:spcBef>
            </a:pPr>
            <a:r>
              <a:rPr lang="en-US" altLang="en-US" sz="1700">
                <a:solidFill>
                  <a:srgbClr val="000000"/>
                </a:solidFill>
                <a:latin typeface="Helvetica" pitchFamily="2" charset="0"/>
              </a:rPr>
              <a:t>Image</a:t>
            </a:r>
            <a:endParaRPr lang="en-US" altLang="en-US" sz="2000" b="1">
              <a:latin typeface="Times New Roman" panose="02020603050405020304" pitchFamily="18" charset="0"/>
            </a:endParaRPr>
          </a:p>
        </p:txBody>
      </p:sp>
      <p:sp>
        <p:nvSpPr>
          <p:cNvPr id="40970" name="Rectangle 14">
            <a:extLst>
              <a:ext uri="{FF2B5EF4-FFF2-40B4-BE49-F238E27FC236}">
                <a16:creationId xmlns:a16="http://schemas.microsoft.com/office/drawing/2014/main" id="{B96C3683-8597-5846-931E-F90BE2ED5E9A}"/>
              </a:ext>
            </a:extLst>
          </p:cNvPr>
          <p:cNvSpPr>
            <a:spLocks noChangeArrowheads="1"/>
          </p:cNvSpPr>
          <p:nvPr/>
        </p:nvSpPr>
        <p:spPr bwMode="auto">
          <a:xfrm>
            <a:off x="6424613" y="2205038"/>
            <a:ext cx="563562" cy="233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lnSpc>
                <a:spcPct val="90000"/>
              </a:lnSpc>
              <a:spcBef>
                <a:spcPct val="0"/>
              </a:spcBef>
            </a:pPr>
            <a:r>
              <a:rPr lang="en-US" altLang="en-US" sz="1700">
                <a:solidFill>
                  <a:srgbClr val="000000"/>
                </a:solidFill>
                <a:latin typeface="Helvetica" pitchFamily="2" charset="0"/>
              </a:rPr>
              <a:t>World</a:t>
            </a:r>
            <a:endParaRPr lang="en-US" altLang="en-US" sz="2000" b="1">
              <a:latin typeface="Times New Roman" panose="02020603050405020304" pitchFamily="18" charset="0"/>
            </a:endParaRPr>
          </a:p>
        </p:txBody>
      </p:sp>
      <p:grpSp>
        <p:nvGrpSpPr>
          <p:cNvPr id="40971" name="Group 15">
            <a:extLst>
              <a:ext uri="{FF2B5EF4-FFF2-40B4-BE49-F238E27FC236}">
                <a16:creationId xmlns:a16="http://schemas.microsoft.com/office/drawing/2014/main" id="{B3C963FE-22FC-F948-B605-A1DEFE996421}"/>
              </a:ext>
            </a:extLst>
          </p:cNvPr>
          <p:cNvGrpSpPr>
            <a:grpSpLocks/>
          </p:cNvGrpSpPr>
          <p:nvPr/>
        </p:nvGrpSpPr>
        <p:grpSpPr bwMode="auto">
          <a:xfrm>
            <a:off x="5562600" y="2527300"/>
            <a:ext cx="1685925" cy="1284288"/>
            <a:chOff x="3978" y="2483"/>
            <a:chExt cx="1062" cy="809"/>
          </a:xfrm>
        </p:grpSpPr>
        <p:sp>
          <p:nvSpPr>
            <p:cNvPr id="40976" name="Freeform 16">
              <a:extLst>
                <a:ext uri="{FF2B5EF4-FFF2-40B4-BE49-F238E27FC236}">
                  <a16:creationId xmlns:a16="http://schemas.microsoft.com/office/drawing/2014/main" id="{160ADBC6-3E02-1740-BF4A-1B9F76723C27}"/>
                </a:ext>
              </a:extLst>
            </p:cNvPr>
            <p:cNvSpPr>
              <a:spLocks/>
            </p:cNvSpPr>
            <p:nvPr/>
          </p:nvSpPr>
          <p:spPr bwMode="auto">
            <a:xfrm>
              <a:off x="3978" y="2802"/>
              <a:ext cx="44" cy="59"/>
            </a:xfrm>
            <a:custGeom>
              <a:avLst/>
              <a:gdLst>
                <a:gd name="T0" fmla="*/ 22 w 44"/>
                <a:gd name="T1" fmla="*/ 7 h 59"/>
                <a:gd name="T2" fmla="*/ 37 w 44"/>
                <a:gd name="T3" fmla="*/ 0 h 59"/>
                <a:gd name="T4" fmla="*/ 44 w 44"/>
                <a:gd name="T5" fmla="*/ 7 h 59"/>
                <a:gd name="T6" fmla="*/ 44 w 44"/>
                <a:gd name="T7" fmla="*/ 22 h 59"/>
                <a:gd name="T8" fmla="*/ 44 w 44"/>
                <a:gd name="T9" fmla="*/ 37 h 59"/>
                <a:gd name="T10" fmla="*/ 37 w 44"/>
                <a:gd name="T11" fmla="*/ 52 h 59"/>
                <a:gd name="T12" fmla="*/ 22 w 44"/>
                <a:gd name="T13" fmla="*/ 59 h 59"/>
                <a:gd name="T14" fmla="*/ 7 w 44"/>
                <a:gd name="T15" fmla="*/ 59 h 59"/>
                <a:gd name="T16" fmla="*/ 0 w 44"/>
                <a:gd name="T17" fmla="*/ 52 h 59"/>
                <a:gd name="T18" fmla="*/ 0 w 44"/>
                <a:gd name="T19" fmla="*/ 37 h 59"/>
                <a:gd name="T20" fmla="*/ 0 w 44"/>
                <a:gd name="T21" fmla="*/ 22 h 59"/>
                <a:gd name="T22" fmla="*/ 7 w 44"/>
                <a:gd name="T23" fmla="*/ 7 h 59"/>
                <a:gd name="T24" fmla="*/ 22 w 44"/>
                <a:gd name="T25" fmla="*/ 7 h 5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4"/>
                <a:gd name="T40" fmla="*/ 0 h 59"/>
                <a:gd name="T41" fmla="*/ 44 w 44"/>
                <a:gd name="T42" fmla="*/ 59 h 5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4" h="59">
                  <a:moveTo>
                    <a:pt x="22" y="7"/>
                  </a:moveTo>
                  <a:lnTo>
                    <a:pt x="37" y="0"/>
                  </a:lnTo>
                  <a:lnTo>
                    <a:pt x="44" y="7"/>
                  </a:lnTo>
                  <a:lnTo>
                    <a:pt x="44" y="22"/>
                  </a:lnTo>
                  <a:lnTo>
                    <a:pt x="44" y="37"/>
                  </a:lnTo>
                  <a:lnTo>
                    <a:pt x="37" y="52"/>
                  </a:lnTo>
                  <a:lnTo>
                    <a:pt x="22" y="59"/>
                  </a:lnTo>
                  <a:lnTo>
                    <a:pt x="7" y="59"/>
                  </a:lnTo>
                  <a:lnTo>
                    <a:pt x="0" y="52"/>
                  </a:lnTo>
                  <a:lnTo>
                    <a:pt x="0" y="37"/>
                  </a:lnTo>
                  <a:lnTo>
                    <a:pt x="0" y="22"/>
                  </a:lnTo>
                  <a:lnTo>
                    <a:pt x="7" y="7"/>
                  </a:lnTo>
                  <a:lnTo>
                    <a:pt x="22" y="7"/>
                  </a:lnTo>
                  <a:close/>
                </a:path>
              </a:pathLst>
            </a:custGeom>
            <a:solidFill>
              <a:srgbClr val="000000"/>
            </a:solidFill>
            <a:ln w="11113">
              <a:solidFill>
                <a:srgbClr val="000000"/>
              </a:solidFill>
              <a:prstDash val="solid"/>
              <a:round/>
              <a:headEnd/>
              <a:tailEnd/>
            </a:ln>
          </p:spPr>
          <p:txBody>
            <a:bodyPr/>
            <a:lstStyle/>
            <a:p>
              <a:endParaRPr lang="en-US"/>
            </a:p>
          </p:txBody>
        </p:sp>
        <p:sp>
          <p:nvSpPr>
            <p:cNvPr id="40977" name="Freeform 17">
              <a:extLst>
                <a:ext uri="{FF2B5EF4-FFF2-40B4-BE49-F238E27FC236}">
                  <a16:creationId xmlns:a16="http://schemas.microsoft.com/office/drawing/2014/main" id="{3723B5DB-C336-A242-BB99-EF915217D82C}"/>
                </a:ext>
              </a:extLst>
            </p:cNvPr>
            <p:cNvSpPr>
              <a:spLocks/>
            </p:cNvSpPr>
            <p:nvPr/>
          </p:nvSpPr>
          <p:spPr bwMode="auto">
            <a:xfrm>
              <a:off x="4995" y="2483"/>
              <a:ext cx="45" cy="59"/>
            </a:xfrm>
            <a:custGeom>
              <a:avLst/>
              <a:gdLst>
                <a:gd name="T0" fmla="*/ 22 w 45"/>
                <a:gd name="T1" fmla="*/ 8 h 59"/>
                <a:gd name="T2" fmla="*/ 37 w 45"/>
                <a:gd name="T3" fmla="*/ 0 h 59"/>
                <a:gd name="T4" fmla="*/ 45 w 45"/>
                <a:gd name="T5" fmla="*/ 8 h 59"/>
                <a:gd name="T6" fmla="*/ 45 w 45"/>
                <a:gd name="T7" fmla="*/ 22 h 59"/>
                <a:gd name="T8" fmla="*/ 45 w 45"/>
                <a:gd name="T9" fmla="*/ 37 h 59"/>
                <a:gd name="T10" fmla="*/ 37 w 45"/>
                <a:gd name="T11" fmla="*/ 52 h 59"/>
                <a:gd name="T12" fmla="*/ 22 w 45"/>
                <a:gd name="T13" fmla="*/ 59 h 59"/>
                <a:gd name="T14" fmla="*/ 7 w 45"/>
                <a:gd name="T15" fmla="*/ 59 h 59"/>
                <a:gd name="T16" fmla="*/ 0 w 45"/>
                <a:gd name="T17" fmla="*/ 52 h 59"/>
                <a:gd name="T18" fmla="*/ 0 w 45"/>
                <a:gd name="T19" fmla="*/ 37 h 59"/>
                <a:gd name="T20" fmla="*/ 0 w 45"/>
                <a:gd name="T21" fmla="*/ 22 h 59"/>
                <a:gd name="T22" fmla="*/ 7 w 45"/>
                <a:gd name="T23" fmla="*/ 8 h 59"/>
                <a:gd name="T24" fmla="*/ 22 w 45"/>
                <a:gd name="T25" fmla="*/ 8 h 5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5"/>
                <a:gd name="T40" fmla="*/ 0 h 59"/>
                <a:gd name="T41" fmla="*/ 45 w 45"/>
                <a:gd name="T42" fmla="*/ 59 h 5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5" h="59">
                  <a:moveTo>
                    <a:pt x="22" y="8"/>
                  </a:moveTo>
                  <a:lnTo>
                    <a:pt x="37" y="0"/>
                  </a:lnTo>
                  <a:lnTo>
                    <a:pt x="45" y="8"/>
                  </a:lnTo>
                  <a:lnTo>
                    <a:pt x="45" y="22"/>
                  </a:lnTo>
                  <a:lnTo>
                    <a:pt x="45" y="37"/>
                  </a:lnTo>
                  <a:lnTo>
                    <a:pt x="37" y="52"/>
                  </a:lnTo>
                  <a:lnTo>
                    <a:pt x="22" y="59"/>
                  </a:lnTo>
                  <a:lnTo>
                    <a:pt x="7" y="59"/>
                  </a:lnTo>
                  <a:lnTo>
                    <a:pt x="0" y="52"/>
                  </a:lnTo>
                  <a:lnTo>
                    <a:pt x="0" y="37"/>
                  </a:lnTo>
                  <a:lnTo>
                    <a:pt x="0" y="22"/>
                  </a:lnTo>
                  <a:lnTo>
                    <a:pt x="7" y="8"/>
                  </a:lnTo>
                  <a:lnTo>
                    <a:pt x="22" y="8"/>
                  </a:lnTo>
                  <a:close/>
                </a:path>
              </a:pathLst>
            </a:custGeom>
            <a:solidFill>
              <a:srgbClr val="000000"/>
            </a:solidFill>
            <a:ln w="11113">
              <a:solidFill>
                <a:srgbClr val="000000"/>
              </a:solidFill>
              <a:prstDash val="solid"/>
              <a:round/>
              <a:headEnd/>
              <a:tailEnd/>
            </a:ln>
          </p:spPr>
          <p:txBody>
            <a:bodyPr/>
            <a:lstStyle/>
            <a:p>
              <a:endParaRPr lang="en-US"/>
            </a:p>
          </p:txBody>
        </p:sp>
        <p:sp>
          <p:nvSpPr>
            <p:cNvPr id="40978" name="Freeform 18">
              <a:extLst>
                <a:ext uri="{FF2B5EF4-FFF2-40B4-BE49-F238E27FC236}">
                  <a16:creationId xmlns:a16="http://schemas.microsoft.com/office/drawing/2014/main" id="{1AA4A848-23AD-3141-AD96-CBFE3B687EFC}"/>
                </a:ext>
              </a:extLst>
            </p:cNvPr>
            <p:cNvSpPr>
              <a:spLocks/>
            </p:cNvSpPr>
            <p:nvPr/>
          </p:nvSpPr>
          <p:spPr bwMode="auto">
            <a:xfrm>
              <a:off x="4371" y="3232"/>
              <a:ext cx="45" cy="60"/>
            </a:xfrm>
            <a:custGeom>
              <a:avLst/>
              <a:gdLst>
                <a:gd name="T0" fmla="*/ 23 w 45"/>
                <a:gd name="T1" fmla="*/ 8 h 60"/>
                <a:gd name="T2" fmla="*/ 37 w 45"/>
                <a:gd name="T3" fmla="*/ 0 h 60"/>
                <a:gd name="T4" fmla="*/ 45 w 45"/>
                <a:gd name="T5" fmla="*/ 8 h 60"/>
                <a:gd name="T6" fmla="*/ 45 w 45"/>
                <a:gd name="T7" fmla="*/ 22 h 60"/>
                <a:gd name="T8" fmla="*/ 45 w 45"/>
                <a:gd name="T9" fmla="*/ 37 h 60"/>
                <a:gd name="T10" fmla="*/ 37 w 45"/>
                <a:gd name="T11" fmla="*/ 52 h 60"/>
                <a:gd name="T12" fmla="*/ 23 w 45"/>
                <a:gd name="T13" fmla="*/ 60 h 60"/>
                <a:gd name="T14" fmla="*/ 8 w 45"/>
                <a:gd name="T15" fmla="*/ 60 h 60"/>
                <a:gd name="T16" fmla="*/ 0 w 45"/>
                <a:gd name="T17" fmla="*/ 52 h 60"/>
                <a:gd name="T18" fmla="*/ 0 w 45"/>
                <a:gd name="T19" fmla="*/ 37 h 60"/>
                <a:gd name="T20" fmla="*/ 0 w 45"/>
                <a:gd name="T21" fmla="*/ 22 h 60"/>
                <a:gd name="T22" fmla="*/ 8 w 45"/>
                <a:gd name="T23" fmla="*/ 8 h 60"/>
                <a:gd name="T24" fmla="*/ 23 w 45"/>
                <a:gd name="T25" fmla="*/ 8 h 6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5"/>
                <a:gd name="T40" fmla="*/ 0 h 60"/>
                <a:gd name="T41" fmla="*/ 45 w 45"/>
                <a:gd name="T42" fmla="*/ 60 h 6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5" h="60">
                  <a:moveTo>
                    <a:pt x="23" y="8"/>
                  </a:moveTo>
                  <a:lnTo>
                    <a:pt x="37" y="0"/>
                  </a:lnTo>
                  <a:lnTo>
                    <a:pt x="45" y="8"/>
                  </a:lnTo>
                  <a:lnTo>
                    <a:pt x="45" y="22"/>
                  </a:lnTo>
                  <a:lnTo>
                    <a:pt x="45" y="37"/>
                  </a:lnTo>
                  <a:lnTo>
                    <a:pt x="37" y="52"/>
                  </a:lnTo>
                  <a:lnTo>
                    <a:pt x="23" y="60"/>
                  </a:lnTo>
                  <a:lnTo>
                    <a:pt x="8" y="60"/>
                  </a:lnTo>
                  <a:lnTo>
                    <a:pt x="0" y="52"/>
                  </a:lnTo>
                  <a:lnTo>
                    <a:pt x="0" y="37"/>
                  </a:lnTo>
                  <a:lnTo>
                    <a:pt x="0" y="22"/>
                  </a:lnTo>
                  <a:lnTo>
                    <a:pt x="8" y="8"/>
                  </a:lnTo>
                  <a:lnTo>
                    <a:pt x="23" y="8"/>
                  </a:lnTo>
                  <a:close/>
                </a:path>
              </a:pathLst>
            </a:custGeom>
            <a:solidFill>
              <a:srgbClr val="000000"/>
            </a:solidFill>
            <a:ln w="11113">
              <a:solidFill>
                <a:srgbClr val="000000"/>
              </a:solidFill>
              <a:prstDash val="solid"/>
              <a:round/>
              <a:headEnd/>
              <a:tailEnd/>
            </a:ln>
          </p:spPr>
          <p:txBody>
            <a:bodyPr/>
            <a:lstStyle/>
            <a:p>
              <a:endParaRPr lang="en-US"/>
            </a:p>
          </p:txBody>
        </p:sp>
        <p:sp>
          <p:nvSpPr>
            <p:cNvPr id="40979" name="Freeform 19">
              <a:extLst>
                <a:ext uri="{FF2B5EF4-FFF2-40B4-BE49-F238E27FC236}">
                  <a16:creationId xmlns:a16="http://schemas.microsoft.com/office/drawing/2014/main" id="{BDD935D8-E7DE-024D-BA39-26E12737F552}"/>
                </a:ext>
              </a:extLst>
            </p:cNvPr>
            <p:cNvSpPr>
              <a:spLocks/>
            </p:cNvSpPr>
            <p:nvPr/>
          </p:nvSpPr>
          <p:spPr bwMode="auto">
            <a:xfrm>
              <a:off x="4008" y="2520"/>
              <a:ext cx="1032" cy="742"/>
            </a:xfrm>
            <a:custGeom>
              <a:avLst/>
              <a:gdLst>
                <a:gd name="T0" fmla="*/ 0 w 1032"/>
                <a:gd name="T1" fmla="*/ 319 h 742"/>
                <a:gd name="T2" fmla="*/ 1032 w 1032"/>
                <a:gd name="T3" fmla="*/ 0 h 742"/>
                <a:gd name="T4" fmla="*/ 401 w 1032"/>
                <a:gd name="T5" fmla="*/ 742 h 742"/>
                <a:gd name="T6" fmla="*/ 0 w 1032"/>
                <a:gd name="T7" fmla="*/ 319 h 742"/>
                <a:gd name="T8" fmla="*/ 0 60000 65536"/>
                <a:gd name="T9" fmla="*/ 0 60000 65536"/>
                <a:gd name="T10" fmla="*/ 0 60000 65536"/>
                <a:gd name="T11" fmla="*/ 0 60000 65536"/>
                <a:gd name="T12" fmla="*/ 0 w 1032"/>
                <a:gd name="T13" fmla="*/ 0 h 742"/>
                <a:gd name="T14" fmla="*/ 1032 w 1032"/>
                <a:gd name="T15" fmla="*/ 742 h 742"/>
              </a:gdLst>
              <a:ahLst/>
              <a:cxnLst>
                <a:cxn ang="T8">
                  <a:pos x="T0" y="T1"/>
                </a:cxn>
                <a:cxn ang="T9">
                  <a:pos x="T2" y="T3"/>
                </a:cxn>
                <a:cxn ang="T10">
                  <a:pos x="T4" y="T5"/>
                </a:cxn>
                <a:cxn ang="T11">
                  <a:pos x="T6" y="T7"/>
                </a:cxn>
              </a:cxnLst>
              <a:rect l="T12" t="T13" r="T14" b="T15"/>
              <a:pathLst>
                <a:path w="1032" h="742">
                  <a:moveTo>
                    <a:pt x="0" y="319"/>
                  </a:moveTo>
                  <a:lnTo>
                    <a:pt x="1032" y="0"/>
                  </a:lnTo>
                  <a:lnTo>
                    <a:pt x="401" y="742"/>
                  </a:lnTo>
                  <a:lnTo>
                    <a:pt x="0" y="319"/>
                  </a:lnTo>
                  <a:close/>
                </a:path>
              </a:pathLst>
            </a:custGeom>
            <a:noFill/>
            <a:ln w="349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40972" name="Line 20">
            <a:extLst>
              <a:ext uri="{FF2B5EF4-FFF2-40B4-BE49-F238E27FC236}">
                <a16:creationId xmlns:a16="http://schemas.microsoft.com/office/drawing/2014/main" id="{264AD2DE-609D-7E4C-8E71-39864F044F4E}"/>
              </a:ext>
            </a:extLst>
          </p:cNvPr>
          <p:cNvSpPr>
            <a:spLocks noChangeShapeType="1"/>
          </p:cNvSpPr>
          <p:nvPr/>
        </p:nvSpPr>
        <p:spPr bwMode="auto">
          <a:xfrm flipV="1">
            <a:off x="3352800" y="3775075"/>
            <a:ext cx="2871788" cy="34925"/>
          </a:xfrm>
          <a:prstGeom prst="line">
            <a:avLst/>
          </a:prstGeom>
          <a:noFill/>
          <a:ln w="1270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40973" name="Line 21">
            <a:extLst>
              <a:ext uri="{FF2B5EF4-FFF2-40B4-BE49-F238E27FC236}">
                <a16:creationId xmlns:a16="http://schemas.microsoft.com/office/drawing/2014/main" id="{ABDA2F7C-CDEF-2F4B-BCFB-4D53090F0006}"/>
              </a:ext>
            </a:extLst>
          </p:cNvPr>
          <p:cNvSpPr>
            <a:spLocks noChangeShapeType="1"/>
          </p:cNvSpPr>
          <p:nvPr/>
        </p:nvSpPr>
        <p:spPr bwMode="auto">
          <a:xfrm flipV="1">
            <a:off x="2727325" y="3071813"/>
            <a:ext cx="2871788" cy="34925"/>
          </a:xfrm>
          <a:prstGeom prst="line">
            <a:avLst/>
          </a:prstGeom>
          <a:noFill/>
          <a:ln w="1270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40974" name="Line 22">
            <a:extLst>
              <a:ext uri="{FF2B5EF4-FFF2-40B4-BE49-F238E27FC236}">
                <a16:creationId xmlns:a16="http://schemas.microsoft.com/office/drawing/2014/main" id="{0241BB0C-F2B2-DF44-A9ED-EC15938C5C15}"/>
              </a:ext>
            </a:extLst>
          </p:cNvPr>
          <p:cNvSpPr>
            <a:spLocks noChangeShapeType="1"/>
          </p:cNvSpPr>
          <p:nvPr/>
        </p:nvSpPr>
        <p:spPr bwMode="auto">
          <a:xfrm flipV="1">
            <a:off x="4357688" y="2579688"/>
            <a:ext cx="2871787" cy="34925"/>
          </a:xfrm>
          <a:prstGeom prst="line">
            <a:avLst/>
          </a:prstGeom>
          <a:noFill/>
          <a:ln w="1270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40975" name="Text Box 23">
            <a:extLst>
              <a:ext uri="{FF2B5EF4-FFF2-40B4-BE49-F238E27FC236}">
                <a16:creationId xmlns:a16="http://schemas.microsoft.com/office/drawing/2014/main" id="{17A2C6D1-A5BA-684C-9146-046DAA2CF6DC}"/>
              </a:ext>
            </a:extLst>
          </p:cNvPr>
          <p:cNvSpPr txBox="1">
            <a:spLocks noChangeArrowheads="1"/>
          </p:cNvSpPr>
          <p:nvPr/>
        </p:nvSpPr>
        <p:spPr bwMode="auto">
          <a:xfrm>
            <a:off x="7543800" y="6583363"/>
            <a:ext cx="15367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pPr>
            <a:r>
              <a:rPr lang="en-US" altLang="en-US" sz="1200"/>
              <a:t>Slide by Steve Seitz</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a:extLst>
              <a:ext uri="{FF2B5EF4-FFF2-40B4-BE49-F238E27FC236}">
                <a16:creationId xmlns:a16="http://schemas.microsoft.com/office/drawing/2014/main" id="{8353B820-B5AC-8D45-8EBB-F01C9C677890}"/>
              </a:ext>
            </a:extLst>
          </p:cNvPr>
          <p:cNvSpPr>
            <a:spLocks noGrp="1" noChangeArrowheads="1"/>
          </p:cNvSpPr>
          <p:nvPr>
            <p:ph type="title"/>
          </p:nvPr>
        </p:nvSpPr>
        <p:spPr>
          <a:xfrm>
            <a:off x="152400" y="-304800"/>
            <a:ext cx="9144000" cy="1143000"/>
          </a:xfrm>
        </p:spPr>
        <p:txBody>
          <a:bodyPr/>
          <a:lstStyle/>
          <a:p>
            <a:pPr eaLnBrk="1" hangingPunct="1"/>
            <a:r>
              <a:rPr lang="en-US" altLang="en-US" sz="3200"/>
              <a:t>Scaled Orthographic or “Weak Perspective”</a:t>
            </a:r>
          </a:p>
        </p:txBody>
      </p:sp>
      <p:graphicFrame>
        <p:nvGraphicFramePr>
          <p:cNvPr id="41987" name="Object 4">
            <a:extLst>
              <a:ext uri="{FF2B5EF4-FFF2-40B4-BE49-F238E27FC236}">
                <a16:creationId xmlns:a16="http://schemas.microsoft.com/office/drawing/2014/main" id="{E4D04077-74DF-4843-B318-7D9CFDDD3910}"/>
              </a:ext>
            </a:extLst>
          </p:cNvPr>
          <p:cNvGraphicFramePr>
            <a:graphicFrameLocks noChangeAspect="1"/>
          </p:cNvGraphicFramePr>
          <p:nvPr/>
        </p:nvGraphicFramePr>
        <p:xfrm>
          <a:off x="0" y="533400"/>
          <a:ext cx="9129713" cy="5486400"/>
        </p:xfrm>
        <a:graphic>
          <a:graphicData uri="http://schemas.openxmlformats.org/presentationml/2006/ole">
            <mc:AlternateContent xmlns:mc="http://schemas.openxmlformats.org/markup-compatibility/2006">
              <mc:Choice xmlns:v="urn:schemas-microsoft-com:vml" Requires="v">
                <p:oleObj name="Image" r:id="rId3" imgW="4565650" imgH="2743200" progId="Photoshop.Image.6">
                  <p:embed/>
                </p:oleObj>
              </mc:Choice>
              <mc:Fallback>
                <p:oleObj name="Image" r:id="rId3" imgW="4565650" imgH="2743200" progId="Photoshop.Image.6">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33400"/>
                        <a:ext cx="9129713" cy="548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useBgFill="1">
        <p:nvSpPr>
          <p:cNvPr id="41988" name="Rectangle 5">
            <a:extLst>
              <a:ext uri="{FF2B5EF4-FFF2-40B4-BE49-F238E27FC236}">
                <a16:creationId xmlns:a16="http://schemas.microsoft.com/office/drawing/2014/main" id="{56CDB7E0-3F5C-C34D-BDA3-0ABDFD158CE4}"/>
              </a:ext>
            </a:extLst>
          </p:cNvPr>
          <p:cNvSpPr>
            <a:spLocks noChangeArrowheads="1"/>
          </p:cNvSpPr>
          <p:nvPr/>
        </p:nvSpPr>
        <p:spPr bwMode="auto">
          <a:xfrm>
            <a:off x="4691063" y="4110038"/>
            <a:ext cx="171450" cy="203200"/>
          </a:xfrm>
          <a:prstGeom prst="rect">
            <a:avLst/>
          </a:prstGeom>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pPr>
            <a:endParaRPr lang="en-US" altLang="en-US" sz="240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a:extLst>
              <a:ext uri="{FF2B5EF4-FFF2-40B4-BE49-F238E27FC236}">
                <a16:creationId xmlns:a16="http://schemas.microsoft.com/office/drawing/2014/main" id="{D536F25E-910A-534A-A400-D7FF6F606183}"/>
              </a:ext>
            </a:extLst>
          </p:cNvPr>
          <p:cNvSpPr>
            <a:spLocks noGrp="1" noChangeArrowheads="1"/>
          </p:cNvSpPr>
          <p:nvPr>
            <p:ph type="title"/>
          </p:nvPr>
        </p:nvSpPr>
        <p:spPr>
          <a:xfrm>
            <a:off x="0" y="76200"/>
            <a:ext cx="9067800" cy="838200"/>
          </a:xfrm>
        </p:spPr>
        <p:txBody>
          <a:bodyPr/>
          <a:lstStyle/>
          <a:p>
            <a:r>
              <a:rPr lang="en-US" altLang="en-US" sz="3600"/>
              <a:t>Scaled Orthographic or “Weak Perspective”</a:t>
            </a:r>
            <a:endParaRPr lang="en-US" altLang="en-US"/>
          </a:p>
        </p:txBody>
      </p:sp>
      <p:pic>
        <p:nvPicPr>
          <p:cNvPr id="44035" name="Picture 2">
            <a:extLst>
              <a:ext uri="{FF2B5EF4-FFF2-40B4-BE49-F238E27FC236}">
                <a16:creationId xmlns:a16="http://schemas.microsoft.com/office/drawing/2014/main" id="{1C852AC3-7DAA-3C44-9A8C-839F65B2BE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2209800"/>
            <a:ext cx="7975600" cy="3124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a:extLst>
              <a:ext uri="{FF2B5EF4-FFF2-40B4-BE49-F238E27FC236}">
                <a16:creationId xmlns:a16="http://schemas.microsoft.com/office/drawing/2014/main" id="{E8C0D57B-F479-2A4D-90AD-81B9ABDDDBB1}"/>
              </a:ext>
            </a:extLst>
          </p:cNvPr>
          <p:cNvSpPr>
            <a:spLocks noGrp="1" noChangeArrowheads="1"/>
          </p:cNvSpPr>
          <p:nvPr>
            <p:ph type="title"/>
          </p:nvPr>
        </p:nvSpPr>
        <p:spPr/>
        <p:txBody>
          <a:bodyPr/>
          <a:lstStyle/>
          <a:p>
            <a:r>
              <a:rPr lang="en-US" altLang="en-US"/>
              <a:t>Spherical Projection</a:t>
            </a:r>
          </a:p>
        </p:txBody>
      </p:sp>
      <p:sp>
        <p:nvSpPr>
          <p:cNvPr id="45059" name="Rectangle 3">
            <a:extLst>
              <a:ext uri="{FF2B5EF4-FFF2-40B4-BE49-F238E27FC236}">
                <a16:creationId xmlns:a16="http://schemas.microsoft.com/office/drawing/2014/main" id="{0BA6D268-75B5-BD4A-BBAB-1C57F41993D2}"/>
              </a:ext>
            </a:extLst>
          </p:cNvPr>
          <p:cNvSpPr>
            <a:spLocks noGrp="1" noChangeArrowheads="1"/>
          </p:cNvSpPr>
          <p:nvPr>
            <p:ph type="body" idx="1"/>
          </p:nvPr>
        </p:nvSpPr>
        <p:spPr>
          <a:xfrm>
            <a:off x="685800" y="4267200"/>
            <a:ext cx="7772400" cy="2286000"/>
          </a:xfrm>
        </p:spPr>
        <p:txBody>
          <a:bodyPr/>
          <a:lstStyle/>
          <a:p>
            <a:r>
              <a:rPr lang="en-US" altLang="en-US"/>
              <a:t>What if PP is spherical with center at COP?</a:t>
            </a:r>
          </a:p>
          <a:p>
            <a:r>
              <a:rPr lang="en-US" altLang="en-US"/>
              <a:t>In spherical coordinates, projection is trivial:</a:t>
            </a:r>
          </a:p>
          <a:p>
            <a:r>
              <a:rPr lang="en-US" altLang="en-US"/>
              <a:t>	</a:t>
            </a:r>
            <a:r>
              <a:rPr lang="en-US" altLang="en-US" b="1" i="1">
                <a:latin typeface="Symbol" pitchFamily="2" charset="2"/>
              </a:rPr>
              <a:t>(q,f) = (q,f,</a:t>
            </a:r>
            <a:r>
              <a:rPr lang="en-US" altLang="en-US"/>
              <a:t>d</a:t>
            </a:r>
            <a:r>
              <a:rPr lang="en-US" altLang="en-US" b="1" i="1">
                <a:latin typeface="Symbol" pitchFamily="2" charset="2"/>
              </a:rPr>
              <a:t>)</a:t>
            </a:r>
          </a:p>
          <a:p>
            <a:r>
              <a:rPr lang="en-US" altLang="en-US"/>
              <a:t>Note: doesn’t depend on focal length f!</a:t>
            </a:r>
          </a:p>
        </p:txBody>
      </p:sp>
      <p:pic>
        <p:nvPicPr>
          <p:cNvPr id="45060" name="Picture 4" descr="McMillanPlenoptic">
            <a:extLst>
              <a:ext uri="{FF2B5EF4-FFF2-40B4-BE49-F238E27FC236}">
                <a16:creationId xmlns:a16="http://schemas.microsoft.com/office/drawing/2014/main" id="{1797566F-A342-5B45-9E0D-6A71615404F3}"/>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743200" y="990600"/>
            <a:ext cx="33020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a:extLst>
              <a:ext uri="{FF2B5EF4-FFF2-40B4-BE49-F238E27FC236}">
                <a16:creationId xmlns:a16="http://schemas.microsoft.com/office/drawing/2014/main" id="{49B89DDA-1AE5-234B-AB09-3857ADC3CAC5}"/>
              </a:ext>
            </a:extLst>
          </p:cNvPr>
          <p:cNvSpPr>
            <a:spLocks noGrp="1" noChangeArrowheads="1"/>
          </p:cNvSpPr>
          <p:nvPr>
            <p:ph type="title"/>
          </p:nvPr>
        </p:nvSpPr>
        <p:spPr/>
        <p:txBody>
          <a:bodyPr/>
          <a:lstStyle/>
          <a:p>
            <a:r>
              <a:rPr lang="en-US" altLang="en-US"/>
              <a:t>Building a real camera</a:t>
            </a:r>
          </a:p>
        </p:txBody>
      </p:sp>
      <p:pic>
        <p:nvPicPr>
          <p:cNvPr id="46083" name="Picture 4" descr="The image “http://www.gaia.hu/canon/big/canon-a520.jpg” cannot be displayed, because it contains errors.">
            <a:extLst>
              <a:ext uri="{FF2B5EF4-FFF2-40B4-BE49-F238E27FC236}">
                <a16:creationId xmlns:a16="http://schemas.microsoft.com/office/drawing/2014/main" id="{2FDE396B-953A-2648-A4A7-4B228DDCBE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1971675"/>
            <a:ext cx="4772025" cy="381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ED5BCC4F-E4CC-1A47-A6AE-9420AED0F222}"/>
              </a:ext>
            </a:extLst>
          </p:cNvPr>
          <p:cNvSpPr>
            <a:spLocks noGrp="1" noChangeArrowheads="1"/>
          </p:cNvSpPr>
          <p:nvPr>
            <p:ph type="title"/>
          </p:nvPr>
        </p:nvSpPr>
        <p:spPr/>
        <p:txBody>
          <a:bodyPr/>
          <a:lstStyle/>
          <a:p>
            <a:r>
              <a:rPr lang="en-US" altLang="en-US"/>
              <a:t>Another way to make pinhole camera </a:t>
            </a:r>
          </a:p>
        </p:txBody>
      </p:sp>
      <p:pic>
        <p:nvPicPr>
          <p:cNvPr id="47107" name="Picture 11" descr="The image “http://www.debevec.org/Pinhole/pinhole-debevec.jpg” cannot be displayed, because it contains errors.">
            <a:extLst>
              <a:ext uri="{FF2B5EF4-FFF2-40B4-BE49-F238E27FC236}">
                <a16:creationId xmlns:a16="http://schemas.microsoft.com/office/drawing/2014/main" id="{CB887697-F2BE-6F43-A098-FED4DABA25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0800" y="1866900"/>
            <a:ext cx="6096000" cy="461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8" name="Picture 7" descr="35mm-pinhole-camera">
            <a:hlinkClick r:id="rId3"/>
            <a:extLst>
              <a:ext uri="{FF2B5EF4-FFF2-40B4-BE49-F238E27FC236}">
                <a16:creationId xmlns:a16="http://schemas.microsoft.com/office/drawing/2014/main" id="{05888E0E-CB6E-0044-9ADA-264DCF1C425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990600"/>
            <a:ext cx="28194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9" name="Rectangle 12">
            <a:extLst>
              <a:ext uri="{FF2B5EF4-FFF2-40B4-BE49-F238E27FC236}">
                <a16:creationId xmlns:a16="http://schemas.microsoft.com/office/drawing/2014/main" id="{BE376BCF-CE1F-0C40-8EE3-21F8193BDCB5}"/>
              </a:ext>
            </a:extLst>
          </p:cNvPr>
          <p:cNvSpPr>
            <a:spLocks noChangeArrowheads="1"/>
          </p:cNvSpPr>
          <p:nvPr/>
        </p:nvSpPr>
        <p:spPr bwMode="auto">
          <a:xfrm>
            <a:off x="4938713" y="6448425"/>
            <a:ext cx="382428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pPr>
            <a:r>
              <a:rPr lang="en-US" altLang="en-US" sz="2000">
                <a:hlinkClick r:id="rId5"/>
              </a:rPr>
              <a:t>http://www.debevec.org/Pinhole/</a:t>
            </a:r>
            <a:endParaRPr lang="en-US" altLang="en-US" sz="2000"/>
          </a:p>
        </p:txBody>
      </p:sp>
      <p:sp>
        <p:nvSpPr>
          <p:cNvPr id="102413" name="Text Box 13">
            <a:extLst>
              <a:ext uri="{FF2B5EF4-FFF2-40B4-BE49-F238E27FC236}">
                <a16:creationId xmlns:a16="http://schemas.microsoft.com/office/drawing/2014/main" id="{11EDABEF-58AB-BD4B-B151-62D423A3725A}"/>
              </a:ext>
            </a:extLst>
          </p:cNvPr>
          <p:cNvSpPr txBox="1">
            <a:spLocks noChangeArrowheads="1"/>
          </p:cNvSpPr>
          <p:nvPr/>
        </p:nvSpPr>
        <p:spPr bwMode="auto">
          <a:xfrm>
            <a:off x="685800" y="4800600"/>
            <a:ext cx="120015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pPr>
            <a:r>
              <a:rPr lang="en-US" altLang="en-US" sz="2400"/>
              <a:t>Why so</a:t>
            </a:r>
          </a:p>
          <a:p>
            <a:pPr>
              <a:spcBef>
                <a:spcPct val="0"/>
              </a:spcBef>
            </a:pPr>
            <a:r>
              <a:rPr lang="en-US" altLang="en-US" sz="2400"/>
              <a:t>blurry?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24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1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a:extLst>
              <a:ext uri="{FF2B5EF4-FFF2-40B4-BE49-F238E27FC236}">
                <a16:creationId xmlns:a16="http://schemas.microsoft.com/office/drawing/2014/main" id="{FA098190-24D2-D946-A56A-8D5F7E155934}"/>
              </a:ext>
            </a:extLst>
          </p:cNvPr>
          <p:cNvSpPr>
            <a:spLocks noGrp="1" noChangeArrowheads="1"/>
          </p:cNvSpPr>
          <p:nvPr>
            <p:ph type="title"/>
          </p:nvPr>
        </p:nvSpPr>
        <p:spPr/>
        <p:txBody>
          <a:bodyPr/>
          <a:lstStyle/>
          <a:p>
            <a:r>
              <a:rPr lang="en-US" altLang="en-US"/>
              <a:t>Shrinking the aperture</a:t>
            </a:r>
          </a:p>
        </p:txBody>
      </p:sp>
      <p:grpSp>
        <p:nvGrpSpPr>
          <p:cNvPr id="48131" name="Group 3">
            <a:extLst>
              <a:ext uri="{FF2B5EF4-FFF2-40B4-BE49-F238E27FC236}">
                <a16:creationId xmlns:a16="http://schemas.microsoft.com/office/drawing/2014/main" id="{A933654F-7783-394F-B1A7-8F5695648180}"/>
              </a:ext>
            </a:extLst>
          </p:cNvPr>
          <p:cNvGrpSpPr>
            <a:grpSpLocks noChangeAspect="1"/>
          </p:cNvGrpSpPr>
          <p:nvPr/>
        </p:nvGrpSpPr>
        <p:grpSpPr bwMode="auto">
          <a:xfrm>
            <a:off x="1463675" y="1066800"/>
            <a:ext cx="6003925" cy="5638800"/>
            <a:chOff x="922" y="806"/>
            <a:chExt cx="2551" cy="2905"/>
          </a:xfrm>
        </p:grpSpPr>
        <p:pic>
          <p:nvPicPr>
            <p:cNvPr id="48135" name="Picture 4" descr="pinhole_diff2">
              <a:extLst>
                <a:ext uri="{FF2B5EF4-FFF2-40B4-BE49-F238E27FC236}">
                  <a16:creationId xmlns:a16="http://schemas.microsoft.com/office/drawing/2014/main" id="{7E12C19F-BD5D-EB4C-9AC3-E7EA4A2E54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2" y="806"/>
              <a:ext cx="2389" cy="2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6" name="Rectangle 5">
              <a:extLst>
                <a:ext uri="{FF2B5EF4-FFF2-40B4-BE49-F238E27FC236}">
                  <a16:creationId xmlns:a16="http://schemas.microsoft.com/office/drawing/2014/main" id="{44177614-389B-FE4B-8BA1-E3337F851606}"/>
                </a:ext>
              </a:extLst>
            </p:cNvPr>
            <p:cNvSpPr>
              <a:spLocks noChangeAspect="1" noChangeArrowheads="1"/>
            </p:cNvSpPr>
            <p:nvPr/>
          </p:nvSpPr>
          <p:spPr bwMode="auto">
            <a:xfrm>
              <a:off x="922" y="2674"/>
              <a:ext cx="2551" cy="10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lgn="ctr">
                <a:lnSpc>
                  <a:spcPct val="90000"/>
                </a:lnSpc>
                <a:spcBef>
                  <a:spcPct val="50000"/>
                </a:spcBef>
                <a:spcAft>
                  <a:spcPct val="50000"/>
                </a:spcAft>
              </a:pPr>
              <a:endParaRPr lang="ru-RU" altLang="en-US" sz="1800" i="1">
                <a:solidFill>
                  <a:schemeClr val="bg1"/>
                </a:solidFill>
                <a:latin typeface="Myriad Roman" pitchFamily="34" charset="0"/>
              </a:endParaRPr>
            </a:p>
          </p:txBody>
        </p:sp>
      </p:grpSp>
      <p:sp>
        <p:nvSpPr>
          <p:cNvPr id="110598" name="Rectangle 6">
            <a:extLst>
              <a:ext uri="{FF2B5EF4-FFF2-40B4-BE49-F238E27FC236}">
                <a16:creationId xmlns:a16="http://schemas.microsoft.com/office/drawing/2014/main" id="{CD7DAE6C-FBE2-464A-94F2-7DD3D49C8B23}"/>
              </a:ext>
            </a:extLst>
          </p:cNvPr>
          <p:cNvSpPr>
            <a:spLocks noGrp="1" noChangeArrowheads="1"/>
          </p:cNvSpPr>
          <p:nvPr>
            <p:ph type="body" idx="1"/>
          </p:nvPr>
        </p:nvSpPr>
        <p:spPr>
          <a:xfrm>
            <a:off x="381000" y="5105400"/>
            <a:ext cx="8229600" cy="1447800"/>
          </a:xfrm>
        </p:spPr>
        <p:txBody>
          <a:bodyPr/>
          <a:lstStyle/>
          <a:p>
            <a:r>
              <a:rPr lang="en-US" altLang="en-US"/>
              <a:t>Why not make the aperture as small as possible?</a:t>
            </a:r>
          </a:p>
          <a:p>
            <a:pPr lvl="1"/>
            <a:r>
              <a:rPr lang="en-US" altLang="en-US"/>
              <a:t>Less light gets through</a:t>
            </a:r>
          </a:p>
          <a:p>
            <a:pPr lvl="1"/>
            <a:r>
              <a:rPr lang="en-US" altLang="en-US"/>
              <a:t>Diffraction effects…</a:t>
            </a:r>
          </a:p>
        </p:txBody>
      </p:sp>
      <p:sp>
        <p:nvSpPr>
          <p:cNvPr id="48133" name="Rectangle 8">
            <a:extLst>
              <a:ext uri="{FF2B5EF4-FFF2-40B4-BE49-F238E27FC236}">
                <a16:creationId xmlns:a16="http://schemas.microsoft.com/office/drawing/2014/main" id="{74F0A055-AF16-3A49-BB91-641AD08F501A}"/>
              </a:ext>
            </a:extLst>
          </p:cNvPr>
          <p:cNvSpPr>
            <a:spLocks noChangeArrowheads="1"/>
          </p:cNvSpPr>
          <p:nvPr/>
        </p:nvSpPr>
        <p:spPr bwMode="auto">
          <a:xfrm>
            <a:off x="2946400" y="3200400"/>
            <a:ext cx="32527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pPr>
            <a:r>
              <a:rPr lang="en-US" altLang="en-US" sz="2400"/>
              <a:t>Less light gets through</a:t>
            </a:r>
          </a:p>
        </p:txBody>
      </p:sp>
      <p:sp>
        <p:nvSpPr>
          <p:cNvPr id="48134" name="Text Box 9">
            <a:extLst>
              <a:ext uri="{FF2B5EF4-FFF2-40B4-BE49-F238E27FC236}">
                <a16:creationId xmlns:a16="http://schemas.microsoft.com/office/drawing/2014/main" id="{2906046A-40F3-3C4D-A8D0-903C5B87E550}"/>
              </a:ext>
            </a:extLst>
          </p:cNvPr>
          <p:cNvSpPr txBox="1">
            <a:spLocks noChangeArrowheads="1"/>
          </p:cNvSpPr>
          <p:nvPr/>
        </p:nvSpPr>
        <p:spPr bwMode="auto">
          <a:xfrm>
            <a:off x="7543800" y="6583363"/>
            <a:ext cx="15367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pPr>
            <a:r>
              <a:rPr lang="en-US" altLang="en-US" sz="1200"/>
              <a:t>Slide by Steve Seitz</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0598">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0598">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059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598"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a:extLst>
              <a:ext uri="{FF2B5EF4-FFF2-40B4-BE49-F238E27FC236}">
                <a16:creationId xmlns:a16="http://schemas.microsoft.com/office/drawing/2014/main" id="{239DC062-318A-5940-9987-6627D003B9FD}"/>
              </a:ext>
            </a:extLst>
          </p:cNvPr>
          <p:cNvSpPr>
            <a:spLocks noGrp="1" noChangeArrowheads="1"/>
          </p:cNvSpPr>
          <p:nvPr>
            <p:ph type="title"/>
          </p:nvPr>
        </p:nvSpPr>
        <p:spPr/>
        <p:txBody>
          <a:bodyPr/>
          <a:lstStyle/>
          <a:p>
            <a:r>
              <a:rPr lang="en-US" altLang="en-US"/>
              <a:t>Shrinking the aperture</a:t>
            </a:r>
          </a:p>
        </p:txBody>
      </p:sp>
      <p:pic>
        <p:nvPicPr>
          <p:cNvPr id="49155" name="Picture 3" descr="pinhole_diff2">
            <a:extLst>
              <a:ext uri="{FF2B5EF4-FFF2-40B4-BE49-F238E27FC236}">
                <a16:creationId xmlns:a16="http://schemas.microsoft.com/office/drawing/2014/main" id="{37DD60AB-D30A-2B4E-8369-C4F6FA45D9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1066800"/>
            <a:ext cx="5943600" cy="536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81C8E4EE-AAFA-EC42-9AEE-7BB9C7A8FBED}"/>
              </a:ext>
            </a:extLst>
          </p:cNvPr>
          <p:cNvSpPr>
            <a:spLocks noGrp="1" noChangeArrowheads="1"/>
          </p:cNvSpPr>
          <p:nvPr>
            <p:ph type="title"/>
          </p:nvPr>
        </p:nvSpPr>
        <p:spPr/>
        <p:txBody>
          <a:bodyPr/>
          <a:lstStyle/>
          <a:p>
            <a:r>
              <a:rPr lang="en-US" altLang="en-US"/>
              <a:t>Pinhole camera</a:t>
            </a:r>
          </a:p>
        </p:txBody>
      </p:sp>
      <p:sp>
        <p:nvSpPr>
          <p:cNvPr id="9219" name="Rectangle 3">
            <a:extLst>
              <a:ext uri="{FF2B5EF4-FFF2-40B4-BE49-F238E27FC236}">
                <a16:creationId xmlns:a16="http://schemas.microsoft.com/office/drawing/2014/main" id="{14A7BED2-3D6F-D744-B627-5E62801790AF}"/>
              </a:ext>
            </a:extLst>
          </p:cNvPr>
          <p:cNvSpPr>
            <a:spLocks noGrp="1" noChangeArrowheads="1"/>
          </p:cNvSpPr>
          <p:nvPr>
            <p:ph type="body" idx="1"/>
          </p:nvPr>
        </p:nvSpPr>
        <p:spPr>
          <a:xfrm>
            <a:off x="685800" y="4419600"/>
            <a:ext cx="7772400" cy="1905000"/>
          </a:xfrm>
        </p:spPr>
        <p:txBody>
          <a:bodyPr/>
          <a:lstStyle/>
          <a:p>
            <a:r>
              <a:rPr lang="en-US" altLang="en-US"/>
              <a:t>Add a barrier to block off most of the rays</a:t>
            </a:r>
          </a:p>
          <a:p>
            <a:pPr lvl="1"/>
            <a:r>
              <a:rPr lang="en-US" altLang="en-US"/>
              <a:t>This reduces blurring</a:t>
            </a:r>
          </a:p>
          <a:p>
            <a:pPr lvl="1"/>
            <a:r>
              <a:rPr lang="en-US" altLang="en-US"/>
              <a:t>The opening known as the </a:t>
            </a:r>
            <a:r>
              <a:rPr lang="en-US" altLang="en-US" b="1"/>
              <a:t>aperture</a:t>
            </a:r>
          </a:p>
          <a:p>
            <a:pPr lvl="1"/>
            <a:r>
              <a:rPr lang="en-US" altLang="en-US"/>
              <a:t>How does this transform the image?</a:t>
            </a:r>
          </a:p>
        </p:txBody>
      </p:sp>
      <p:pic>
        <p:nvPicPr>
          <p:cNvPr id="9220" name="Picture 4" descr="image-pinhole">
            <a:extLst>
              <a:ext uri="{FF2B5EF4-FFF2-40B4-BE49-F238E27FC236}">
                <a16:creationId xmlns:a16="http://schemas.microsoft.com/office/drawing/2014/main" id="{FCE986A5-B2E4-C84D-929F-EC9F1AFA5D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1524000"/>
            <a:ext cx="5484813" cy="224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5">
            <a:extLst>
              <a:ext uri="{FF2B5EF4-FFF2-40B4-BE49-F238E27FC236}">
                <a16:creationId xmlns:a16="http://schemas.microsoft.com/office/drawing/2014/main" id="{FE1323A3-A55C-7B48-B673-20ABA7295368}"/>
              </a:ext>
            </a:extLst>
          </p:cNvPr>
          <p:cNvGrpSpPr>
            <a:grpSpLocks/>
          </p:cNvGrpSpPr>
          <p:nvPr/>
        </p:nvGrpSpPr>
        <p:grpSpPr bwMode="auto">
          <a:xfrm>
            <a:off x="2286000" y="2057400"/>
            <a:ext cx="4724400" cy="1524000"/>
            <a:chOff x="1440" y="1296"/>
            <a:chExt cx="2976" cy="960"/>
          </a:xfrm>
        </p:grpSpPr>
        <p:sp>
          <p:nvSpPr>
            <p:cNvPr id="9231" name="Line 6">
              <a:extLst>
                <a:ext uri="{FF2B5EF4-FFF2-40B4-BE49-F238E27FC236}">
                  <a16:creationId xmlns:a16="http://schemas.microsoft.com/office/drawing/2014/main" id="{9AB40326-5A2E-0645-88BF-F9A1E945B17E}"/>
                </a:ext>
              </a:extLst>
            </p:cNvPr>
            <p:cNvSpPr>
              <a:spLocks noChangeShapeType="1"/>
            </p:cNvSpPr>
            <p:nvPr/>
          </p:nvSpPr>
          <p:spPr bwMode="auto">
            <a:xfrm>
              <a:off x="1440" y="1296"/>
              <a:ext cx="2976" cy="960"/>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232" name="Line 7">
              <a:extLst>
                <a:ext uri="{FF2B5EF4-FFF2-40B4-BE49-F238E27FC236}">
                  <a16:creationId xmlns:a16="http://schemas.microsoft.com/office/drawing/2014/main" id="{EE5556A4-5CD3-BE4E-8767-1037A55699AE}"/>
                </a:ext>
              </a:extLst>
            </p:cNvPr>
            <p:cNvSpPr>
              <a:spLocks noChangeShapeType="1"/>
            </p:cNvSpPr>
            <p:nvPr/>
          </p:nvSpPr>
          <p:spPr bwMode="auto">
            <a:xfrm>
              <a:off x="1440" y="1296"/>
              <a:ext cx="1494" cy="330"/>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233" name="Line 8">
              <a:extLst>
                <a:ext uri="{FF2B5EF4-FFF2-40B4-BE49-F238E27FC236}">
                  <a16:creationId xmlns:a16="http://schemas.microsoft.com/office/drawing/2014/main" id="{39199250-D332-224F-BB42-C4E196322882}"/>
                </a:ext>
              </a:extLst>
            </p:cNvPr>
            <p:cNvSpPr>
              <a:spLocks noChangeShapeType="1"/>
            </p:cNvSpPr>
            <p:nvPr/>
          </p:nvSpPr>
          <p:spPr bwMode="auto">
            <a:xfrm>
              <a:off x="1440" y="1296"/>
              <a:ext cx="1500" cy="192"/>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234" name="Line 9">
              <a:extLst>
                <a:ext uri="{FF2B5EF4-FFF2-40B4-BE49-F238E27FC236}">
                  <a16:creationId xmlns:a16="http://schemas.microsoft.com/office/drawing/2014/main" id="{2CDB4E69-09F3-F340-9F31-4E34DE3EAF85}"/>
                </a:ext>
              </a:extLst>
            </p:cNvPr>
            <p:cNvSpPr>
              <a:spLocks noChangeShapeType="1"/>
            </p:cNvSpPr>
            <p:nvPr/>
          </p:nvSpPr>
          <p:spPr bwMode="auto">
            <a:xfrm>
              <a:off x="1440" y="1296"/>
              <a:ext cx="1482" cy="72"/>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grpSp>
        <p:nvGrpSpPr>
          <p:cNvPr id="3" name="Group 10">
            <a:extLst>
              <a:ext uri="{FF2B5EF4-FFF2-40B4-BE49-F238E27FC236}">
                <a16:creationId xmlns:a16="http://schemas.microsoft.com/office/drawing/2014/main" id="{D5BBD1AF-7130-DD47-A196-341E4B8EAEC7}"/>
              </a:ext>
            </a:extLst>
          </p:cNvPr>
          <p:cNvGrpSpPr>
            <a:grpSpLocks/>
          </p:cNvGrpSpPr>
          <p:nvPr/>
        </p:nvGrpSpPr>
        <p:grpSpPr bwMode="auto">
          <a:xfrm>
            <a:off x="2590800" y="2495550"/>
            <a:ext cx="4457700" cy="571500"/>
            <a:chOff x="1632" y="1572"/>
            <a:chExt cx="2808" cy="360"/>
          </a:xfrm>
        </p:grpSpPr>
        <p:sp>
          <p:nvSpPr>
            <p:cNvPr id="9227" name="Line 11">
              <a:extLst>
                <a:ext uri="{FF2B5EF4-FFF2-40B4-BE49-F238E27FC236}">
                  <a16:creationId xmlns:a16="http://schemas.microsoft.com/office/drawing/2014/main" id="{DE8AEE64-3571-8C43-BA74-8B77F5F5DD9E}"/>
                </a:ext>
              </a:extLst>
            </p:cNvPr>
            <p:cNvSpPr>
              <a:spLocks noChangeShapeType="1"/>
            </p:cNvSpPr>
            <p:nvPr/>
          </p:nvSpPr>
          <p:spPr bwMode="auto">
            <a:xfrm flipV="1">
              <a:off x="1632" y="1572"/>
              <a:ext cx="1302" cy="108"/>
            </a:xfrm>
            <a:prstGeom prst="line">
              <a:avLst/>
            </a:prstGeom>
            <a:noFill/>
            <a:ln w="19050">
              <a:solidFill>
                <a:schemeClr val="folHlink"/>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228" name="Line 12">
              <a:extLst>
                <a:ext uri="{FF2B5EF4-FFF2-40B4-BE49-F238E27FC236}">
                  <a16:creationId xmlns:a16="http://schemas.microsoft.com/office/drawing/2014/main" id="{7EC86384-F4E0-F549-8E7F-3725A68F0092}"/>
                </a:ext>
              </a:extLst>
            </p:cNvPr>
            <p:cNvSpPr>
              <a:spLocks noChangeShapeType="1"/>
            </p:cNvSpPr>
            <p:nvPr/>
          </p:nvSpPr>
          <p:spPr bwMode="auto">
            <a:xfrm>
              <a:off x="1632" y="1680"/>
              <a:ext cx="1302" cy="6"/>
            </a:xfrm>
            <a:prstGeom prst="line">
              <a:avLst/>
            </a:prstGeom>
            <a:noFill/>
            <a:ln w="19050">
              <a:solidFill>
                <a:schemeClr val="folHlink"/>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229" name="Line 13">
              <a:extLst>
                <a:ext uri="{FF2B5EF4-FFF2-40B4-BE49-F238E27FC236}">
                  <a16:creationId xmlns:a16="http://schemas.microsoft.com/office/drawing/2014/main" id="{880C3714-52A8-C041-A3A9-519D5C95CB7B}"/>
                </a:ext>
              </a:extLst>
            </p:cNvPr>
            <p:cNvSpPr>
              <a:spLocks noChangeShapeType="1"/>
            </p:cNvSpPr>
            <p:nvPr/>
          </p:nvSpPr>
          <p:spPr bwMode="auto">
            <a:xfrm>
              <a:off x="1632" y="1680"/>
              <a:ext cx="2808" cy="192"/>
            </a:xfrm>
            <a:prstGeom prst="line">
              <a:avLst/>
            </a:prstGeom>
            <a:noFill/>
            <a:ln w="19050">
              <a:solidFill>
                <a:schemeClr val="folHlink"/>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230" name="Line 14">
              <a:extLst>
                <a:ext uri="{FF2B5EF4-FFF2-40B4-BE49-F238E27FC236}">
                  <a16:creationId xmlns:a16="http://schemas.microsoft.com/office/drawing/2014/main" id="{2C483AFB-F535-FA41-9467-9577F91DA5BC}"/>
                </a:ext>
              </a:extLst>
            </p:cNvPr>
            <p:cNvSpPr>
              <a:spLocks noChangeShapeType="1"/>
            </p:cNvSpPr>
            <p:nvPr/>
          </p:nvSpPr>
          <p:spPr bwMode="auto">
            <a:xfrm>
              <a:off x="1632" y="1680"/>
              <a:ext cx="1302" cy="252"/>
            </a:xfrm>
            <a:prstGeom prst="line">
              <a:avLst/>
            </a:prstGeom>
            <a:noFill/>
            <a:ln w="19050">
              <a:solidFill>
                <a:schemeClr val="folHlink"/>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sp>
        <p:nvSpPr>
          <p:cNvPr id="9223" name="Oval 15">
            <a:extLst>
              <a:ext uri="{FF2B5EF4-FFF2-40B4-BE49-F238E27FC236}">
                <a16:creationId xmlns:a16="http://schemas.microsoft.com/office/drawing/2014/main" id="{5B385A06-09F7-9948-8A4B-E00D3A077506}"/>
              </a:ext>
            </a:extLst>
          </p:cNvPr>
          <p:cNvSpPr>
            <a:spLocks noChangeArrowheads="1"/>
          </p:cNvSpPr>
          <p:nvPr/>
        </p:nvSpPr>
        <p:spPr bwMode="auto">
          <a:xfrm>
            <a:off x="2241550" y="2025650"/>
            <a:ext cx="76200" cy="76200"/>
          </a:xfrm>
          <a:prstGeom prst="ellipse">
            <a:avLst/>
          </a:prstGeom>
          <a:solidFill>
            <a:srgbClr val="FF0000"/>
          </a:solidFill>
          <a:ln w="9525">
            <a:solidFill>
              <a:schemeClr val="tx1"/>
            </a:solidFill>
            <a:round/>
            <a:headEnd/>
            <a:tailEnd/>
          </a:ln>
        </p:spPr>
        <p:txBody>
          <a:bodyPr wrap="none" anchor="ct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pPr>
            <a:endParaRPr lang="en-US" altLang="en-US" sz="2400"/>
          </a:p>
        </p:txBody>
      </p:sp>
      <p:sp>
        <p:nvSpPr>
          <p:cNvPr id="9224" name="Oval 16">
            <a:extLst>
              <a:ext uri="{FF2B5EF4-FFF2-40B4-BE49-F238E27FC236}">
                <a16:creationId xmlns:a16="http://schemas.microsoft.com/office/drawing/2014/main" id="{6F340D6F-1860-A544-97E3-6BCF168F25D1}"/>
              </a:ext>
            </a:extLst>
          </p:cNvPr>
          <p:cNvSpPr>
            <a:spLocks noChangeArrowheads="1"/>
          </p:cNvSpPr>
          <p:nvPr/>
        </p:nvSpPr>
        <p:spPr bwMode="auto">
          <a:xfrm>
            <a:off x="2559050" y="2633663"/>
            <a:ext cx="76200" cy="76200"/>
          </a:xfrm>
          <a:prstGeom prst="ellipse">
            <a:avLst/>
          </a:prstGeom>
          <a:solidFill>
            <a:schemeClr val="folHlink"/>
          </a:solidFill>
          <a:ln w="9525">
            <a:solidFill>
              <a:schemeClr val="tx1"/>
            </a:solidFill>
            <a:round/>
            <a:headEnd/>
            <a:tailEnd/>
          </a:ln>
        </p:spPr>
        <p:txBody>
          <a:bodyPr wrap="none" anchor="ct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pPr>
            <a:endParaRPr lang="en-US" altLang="en-US" sz="2400"/>
          </a:p>
        </p:txBody>
      </p:sp>
      <p:sp>
        <p:nvSpPr>
          <p:cNvPr id="48145" name="Rectangle 17">
            <a:extLst>
              <a:ext uri="{FF2B5EF4-FFF2-40B4-BE49-F238E27FC236}">
                <a16:creationId xmlns:a16="http://schemas.microsoft.com/office/drawing/2014/main" id="{F5DAC5E6-A8FB-744B-B3B9-9691559DDBE2}"/>
              </a:ext>
            </a:extLst>
          </p:cNvPr>
          <p:cNvSpPr>
            <a:spLocks noChangeArrowheads="1"/>
          </p:cNvSpPr>
          <p:nvPr/>
        </p:nvSpPr>
        <p:spPr bwMode="auto">
          <a:xfrm>
            <a:off x="685800" y="5943600"/>
            <a:ext cx="7772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lvl="2"/>
            <a:endParaRPr lang="ru-RU" altLang="en-US" sz="1800"/>
          </a:p>
        </p:txBody>
      </p:sp>
      <p:sp>
        <p:nvSpPr>
          <p:cNvPr id="9226" name="Text Box 18">
            <a:extLst>
              <a:ext uri="{FF2B5EF4-FFF2-40B4-BE49-F238E27FC236}">
                <a16:creationId xmlns:a16="http://schemas.microsoft.com/office/drawing/2014/main" id="{1EC91893-8325-884A-B50B-DBFE4E50D8EC}"/>
              </a:ext>
            </a:extLst>
          </p:cNvPr>
          <p:cNvSpPr txBox="1">
            <a:spLocks noChangeArrowheads="1"/>
          </p:cNvSpPr>
          <p:nvPr/>
        </p:nvSpPr>
        <p:spPr bwMode="auto">
          <a:xfrm>
            <a:off x="7543800" y="6583363"/>
            <a:ext cx="15367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pPr>
            <a:r>
              <a:rPr lang="en-US" altLang="en-US" sz="1200"/>
              <a:t>Slide by Steve Seitz</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nodePh="1">
                                  <p:stCondLst>
                                    <p:cond delay="0"/>
                                  </p:stCondLst>
                                  <p:endCondLst>
                                    <p:cond evt="begin" delay="0">
                                      <p:tn val="13"/>
                                    </p:cond>
                                  </p:endCondLst>
                                  <p:childTnLst>
                                    <p:set>
                                      <p:cBhvr>
                                        <p:cTn id="14" dur="1" fill="hold">
                                          <p:stCondLst>
                                            <p:cond delay="499"/>
                                          </p:stCondLst>
                                        </p:cTn>
                                        <p:tgtEl>
                                          <p:spTgt spid="4814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45" grpId="0" build="p" autoUpdateAnimBg="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a:extLst>
              <a:ext uri="{FF2B5EF4-FFF2-40B4-BE49-F238E27FC236}">
                <a16:creationId xmlns:a16="http://schemas.microsoft.com/office/drawing/2014/main" id="{4393781A-678F-224C-BFBC-DE18D8AE16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1828800"/>
            <a:ext cx="5094288" cy="485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79" name="Rectangle 3">
            <a:extLst>
              <a:ext uri="{FF2B5EF4-FFF2-40B4-BE49-F238E27FC236}">
                <a16:creationId xmlns:a16="http://schemas.microsoft.com/office/drawing/2014/main" id="{A2138AA9-34A2-DC49-9D76-444FD9B4E153}"/>
              </a:ext>
            </a:extLst>
          </p:cNvPr>
          <p:cNvSpPr>
            <a:spLocks noGrp="1" noChangeArrowheads="1"/>
          </p:cNvSpPr>
          <p:nvPr>
            <p:ph type="title"/>
          </p:nvPr>
        </p:nvSpPr>
        <p:spPr/>
        <p:txBody>
          <a:bodyPr/>
          <a:lstStyle/>
          <a:p>
            <a:r>
              <a:rPr lang="en-US" altLang="en-US"/>
              <a:t>The reason for lenses</a:t>
            </a:r>
          </a:p>
        </p:txBody>
      </p:sp>
      <p:sp>
        <p:nvSpPr>
          <p:cNvPr id="50180" name="Text Box 4">
            <a:extLst>
              <a:ext uri="{FF2B5EF4-FFF2-40B4-BE49-F238E27FC236}">
                <a16:creationId xmlns:a16="http://schemas.microsoft.com/office/drawing/2014/main" id="{E3E254FA-959C-1547-AB71-B7283489A62F}"/>
              </a:ext>
            </a:extLst>
          </p:cNvPr>
          <p:cNvSpPr txBox="1">
            <a:spLocks noChangeArrowheads="1"/>
          </p:cNvSpPr>
          <p:nvPr/>
        </p:nvSpPr>
        <p:spPr bwMode="auto">
          <a:xfrm>
            <a:off x="7543800" y="6583363"/>
            <a:ext cx="15367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pPr>
            <a:r>
              <a:rPr lang="en-US" altLang="en-US" sz="1200"/>
              <a:t>Slide by Steve Seitz</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a:extLst>
              <a:ext uri="{FF2B5EF4-FFF2-40B4-BE49-F238E27FC236}">
                <a16:creationId xmlns:a16="http://schemas.microsoft.com/office/drawing/2014/main" id="{365B51CB-D066-0F48-83BE-E8EDE2801E0D}"/>
              </a:ext>
            </a:extLst>
          </p:cNvPr>
          <p:cNvSpPr>
            <a:spLocks noGrp="1" noChangeArrowheads="1"/>
          </p:cNvSpPr>
          <p:nvPr>
            <p:ph type="title"/>
          </p:nvPr>
        </p:nvSpPr>
        <p:spPr/>
        <p:txBody>
          <a:bodyPr/>
          <a:lstStyle/>
          <a:p>
            <a:r>
              <a:rPr lang="en-US" altLang="en-US"/>
              <a:t>Replacing pinholes with lenses</a:t>
            </a:r>
          </a:p>
        </p:txBody>
      </p:sp>
      <p:pic>
        <p:nvPicPr>
          <p:cNvPr id="51203" name="Picture 2">
            <a:extLst>
              <a:ext uri="{FF2B5EF4-FFF2-40B4-BE49-F238E27FC236}">
                <a16:creationId xmlns:a16="http://schemas.microsoft.com/office/drawing/2014/main" id="{430DB74F-1CEF-6E44-8D17-0E91E66E13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87525" y="1066800"/>
            <a:ext cx="5600700" cy="5581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1204" name="TextBox 2">
            <a:extLst>
              <a:ext uri="{FF2B5EF4-FFF2-40B4-BE49-F238E27FC236}">
                <a16:creationId xmlns:a16="http://schemas.microsoft.com/office/drawing/2014/main" id="{F7F0EAF8-A573-2043-8E8C-262A2F9EEB32}"/>
              </a:ext>
            </a:extLst>
          </p:cNvPr>
          <p:cNvSpPr txBox="1">
            <a:spLocks noChangeArrowheads="1"/>
          </p:cNvSpPr>
          <p:nvPr/>
        </p:nvSpPr>
        <p:spPr bwMode="auto">
          <a:xfrm>
            <a:off x="7388225" y="6059488"/>
            <a:ext cx="160496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pPr>
            <a:r>
              <a:rPr lang="en-US" altLang="en-US" sz="1800"/>
              <a:t>Photography, </a:t>
            </a:r>
          </a:p>
          <a:p>
            <a:pPr>
              <a:spcBef>
                <a:spcPct val="0"/>
              </a:spcBef>
            </a:pPr>
            <a:r>
              <a:rPr lang="en-US" altLang="en-US" sz="1800"/>
              <a:t>London et al</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4">
            <a:extLst>
              <a:ext uri="{FF2B5EF4-FFF2-40B4-BE49-F238E27FC236}">
                <a16:creationId xmlns:a16="http://schemas.microsoft.com/office/drawing/2014/main" id="{69961CE6-D5D2-D340-B2A2-9B25F1034CA5}"/>
              </a:ext>
            </a:extLst>
          </p:cNvPr>
          <p:cNvSpPr>
            <a:spLocks noGrp="1" noChangeArrowheads="1"/>
          </p:cNvSpPr>
          <p:nvPr>
            <p:ph type="ctrTitle"/>
          </p:nvPr>
        </p:nvSpPr>
        <p:spPr/>
        <p:txBody>
          <a:bodyPr/>
          <a:lstStyle/>
          <a:p>
            <a:pPr algn="ctr"/>
            <a:r>
              <a:rPr lang="en-US" altLang="en-US"/>
              <a:t>Focus</a:t>
            </a:r>
          </a:p>
        </p:txBody>
      </p:sp>
      <p:sp>
        <p:nvSpPr>
          <p:cNvPr id="52227" name="Rectangle 5">
            <a:extLst>
              <a:ext uri="{FF2B5EF4-FFF2-40B4-BE49-F238E27FC236}">
                <a16:creationId xmlns:a16="http://schemas.microsoft.com/office/drawing/2014/main" id="{800EF5E2-9E47-7343-9F7A-76726A08D728}"/>
              </a:ext>
            </a:extLst>
          </p:cNvPr>
          <p:cNvSpPr>
            <a:spLocks noGrp="1" noChangeArrowheads="1"/>
          </p:cNvSpPr>
          <p:nvPr>
            <p:ph type="subTitle" idx="1"/>
          </p:nvPr>
        </p:nvSpPr>
        <p:spPr/>
        <p:txBody>
          <a:bodyPr/>
          <a:lstStyle/>
          <a:p>
            <a:endParaRPr lang="ru-RU" altLang="en-US"/>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a:extLst>
              <a:ext uri="{FF2B5EF4-FFF2-40B4-BE49-F238E27FC236}">
                <a16:creationId xmlns:a16="http://schemas.microsoft.com/office/drawing/2014/main" id="{42509675-5D2E-3A44-8222-91DE21236CC2}"/>
              </a:ext>
            </a:extLst>
          </p:cNvPr>
          <p:cNvSpPr>
            <a:spLocks noGrp="1" noChangeArrowheads="1"/>
          </p:cNvSpPr>
          <p:nvPr>
            <p:ph type="title"/>
          </p:nvPr>
        </p:nvSpPr>
        <p:spPr/>
        <p:txBody>
          <a:bodyPr/>
          <a:lstStyle/>
          <a:p>
            <a:r>
              <a:rPr lang="en-US" altLang="en-US"/>
              <a:t>Focus and Defocus</a:t>
            </a:r>
          </a:p>
        </p:txBody>
      </p:sp>
      <p:sp>
        <p:nvSpPr>
          <p:cNvPr id="53251" name="Rectangle 3">
            <a:extLst>
              <a:ext uri="{FF2B5EF4-FFF2-40B4-BE49-F238E27FC236}">
                <a16:creationId xmlns:a16="http://schemas.microsoft.com/office/drawing/2014/main" id="{DB2B7153-48B6-7844-AA44-67A2C5305F7F}"/>
              </a:ext>
            </a:extLst>
          </p:cNvPr>
          <p:cNvSpPr>
            <a:spLocks noGrp="1" noChangeArrowheads="1"/>
          </p:cNvSpPr>
          <p:nvPr>
            <p:ph type="body" idx="1"/>
          </p:nvPr>
        </p:nvSpPr>
        <p:spPr>
          <a:xfrm>
            <a:off x="685800" y="4648200"/>
            <a:ext cx="7772400" cy="1524000"/>
          </a:xfrm>
        </p:spPr>
        <p:txBody>
          <a:bodyPr/>
          <a:lstStyle/>
          <a:p>
            <a:r>
              <a:rPr lang="en-US" altLang="en-US"/>
              <a:t>A lens focuses light onto the film</a:t>
            </a:r>
          </a:p>
          <a:p>
            <a:pPr lvl="1"/>
            <a:r>
              <a:rPr lang="en-US" altLang="en-US"/>
              <a:t>There is a specific distance at which objects are “in focus”</a:t>
            </a:r>
          </a:p>
          <a:p>
            <a:pPr lvl="2"/>
            <a:r>
              <a:rPr lang="en-US" altLang="en-US"/>
              <a:t>other points project to a “circle of confusion” in the image</a:t>
            </a:r>
          </a:p>
          <a:p>
            <a:pPr lvl="1"/>
            <a:r>
              <a:rPr lang="en-US" altLang="en-US"/>
              <a:t>Changing the shape of the lens changes this distance</a:t>
            </a:r>
          </a:p>
        </p:txBody>
      </p:sp>
      <p:pic>
        <p:nvPicPr>
          <p:cNvPr id="53252" name="Picture 4" descr="image-lens">
            <a:extLst>
              <a:ext uri="{FF2B5EF4-FFF2-40B4-BE49-F238E27FC236}">
                <a16:creationId xmlns:a16="http://schemas.microsoft.com/office/drawing/2014/main" id="{80ABA63F-372A-7F45-8309-EC7112B802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4188" y="1752600"/>
            <a:ext cx="5484812" cy="2360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7" name="Line 5">
            <a:extLst>
              <a:ext uri="{FF2B5EF4-FFF2-40B4-BE49-F238E27FC236}">
                <a16:creationId xmlns:a16="http://schemas.microsoft.com/office/drawing/2014/main" id="{33C0FF1A-49AA-AF40-A336-58A104D19552}"/>
              </a:ext>
            </a:extLst>
          </p:cNvPr>
          <p:cNvSpPr>
            <a:spLocks noChangeShapeType="1"/>
          </p:cNvSpPr>
          <p:nvPr/>
        </p:nvSpPr>
        <p:spPr bwMode="auto">
          <a:xfrm>
            <a:off x="2316163" y="2303463"/>
            <a:ext cx="4702175" cy="1643062"/>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3254" name="Oval 6">
            <a:extLst>
              <a:ext uri="{FF2B5EF4-FFF2-40B4-BE49-F238E27FC236}">
                <a16:creationId xmlns:a16="http://schemas.microsoft.com/office/drawing/2014/main" id="{F614405E-A272-3746-A55D-CCDF2C065516}"/>
              </a:ext>
            </a:extLst>
          </p:cNvPr>
          <p:cNvSpPr>
            <a:spLocks noChangeArrowheads="1"/>
          </p:cNvSpPr>
          <p:nvPr/>
        </p:nvSpPr>
        <p:spPr bwMode="auto">
          <a:xfrm>
            <a:off x="2271713" y="2271713"/>
            <a:ext cx="76200" cy="76200"/>
          </a:xfrm>
          <a:prstGeom prst="ellipse">
            <a:avLst/>
          </a:prstGeom>
          <a:solidFill>
            <a:srgbClr val="FF0000"/>
          </a:solidFill>
          <a:ln w="9525">
            <a:solidFill>
              <a:schemeClr val="tx1"/>
            </a:solidFill>
            <a:round/>
            <a:headEnd/>
            <a:tailEnd/>
          </a:ln>
        </p:spPr>
        <p:txBody>
          <a:bodyPr wrap="none" anchor="ct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pPr>
            <a:endParaRPr lang="en-US" altLang="en-US" sz="2400"/>
          </a:p>
        </p:txBody>
      </p:sp>
      <p:sp>
        <p:nvSpPr>
          <p:cNvPr id="53255" name="Oval 7">
            <a:extLst>
              <a:ext uri="{FF2B5EF4-FFF2-40B4-BE49-F238E27FC236}">
                <a16:creationId xmlns:a16="http://schemas.microsoft.com/office/drawing/2014/main" id="{8E6A406F-F898-5F44-A357-D192B80C3E87}"/>
              </a:ext>
            </a:extLst>
          </p:cNvPr>
          <p:cNvSpPr>
            <a:spLocks noChangeArrowheads="1"/>
          </p:cNvSpPr>
          <p:nvPr/>
        </p:nvSpPr>
        <p:spPr bwMode="auto">
          <a:xfrm>
            <a:off x="2589213" y="2879725"/>
            <a:ext cx="76200" cy="76200"/>
          </a:xfrm>
          <a:prstGeom prst="ellipse">
            <a:avLst/>
          </a:prstGeom>
          <a:solidFill>
            <a:schemeClr val="folHlink"/>
          </a:solidFill>
          <a:ln w="9525">
            <a:solidFill>
              <a:schemeClr val="tx1"/>
            </a:solidFill>
            <a:round/>
            <a:headEnd/>
            <a:tailEnd/>
          </a:ln>
        </p:spPr>
        <p:txBody>
          <a:bodyPr wrap="none" anchor="ct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pPr>
            <a:endParaRPr lang="en-US" altLang="en-US" sz="2400"/>
          </a:p>
        </p:txBody>
      </p:sp>
      <p:grpSp>
        <p:nvGrpSpPr>
          <p:cNvPr id="2" name="Group 8">
            <a:extLst>
              <a:ext uri="{FF2B5EF4-FFF2-40B4-BE49-F238E27FC236}">
                <a16:creationId xmlns:a16="http://schemas.microsoft.com/office/drawing/2014/main" id="{49058CB1-6717-D546-848C-5C1194C0F8D6}"/>
              </a:ext>
            </a:extLst>
          </p:cNvPr>
          <p:cNvGrpSpPr>
            <a:grpSpLocks/>
          </p:cNvGrpSpPr>
          <p:nvPr/>
        </p:nvGrpSpPr>
        <p:grpSpPr bwMode="auto">
          <a:xfrm>
            <a:off x="2316163" y="2303463"/>
            <a:ext cx="4702175" cy="1643062"/>
            <a:chOff x="1459" y="1451"/>
            <a:chExt cx="2962" cy="1035"/>
          </a:xfrm>
        </p:grpSpPr>
        <p:sp>
          <p:nvSpPr>
            <p:cNvPr id="53278" name="Line 9">
              <a:extLst>
                <a:ext uri="{FF2B5EF4-FFF2-40B4-BE49-F238E27FC236}">
                  <a16:creationId xmlns:a16="http://schemas.microsoft.com/office/drawing/2014/main" id="{29C06702-CB93-944B-9425-D87E2ED7C391}"/>
                </a:ext>
              </a:extLst>
            </p:cNvPr>
            <p:cNvSpPr>
              <a:spLocks noChangeShapeType="1"/>
            </p:cNvSpPr>
            <p:nvPr/>
          </p:nvSpPr>
          <p:spPr bwMode="auto">
            <a:xfrm>
              <a:off x="1459" y="1451"/>
              <a:ext cx="1465" cy="77"/>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279" name="Line 10">
              <a:extLst>
                <a:ext uri="{FF2B5EF4-FFF2-40B4-BE49-F238E27FC236}">
                  <a16:creationId xmlns:a16="http://schemas.microsoft.com/office/drawing/2014/main" id="{D820BB4E-8BC2-234C-9B07-34A93DA9EE67}"/>
                </a:ext>
              </a:extLst>
            </p:cNvPr>
            <p:cNvSpPr>
              <a:spLocks noChangeShapeType="1"/>
            </p:cNvSpPr>
            <p:nvPr/>
          </p:nvSpPr>
          <p:spPr bwMode="auto">
            <a:xfrm>
              <a:off x="2924" y="1528"/>
              <a:ext cx="1497" cy="958"/>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grpSp>
        <p:nvGrpSpPr>
          <p:cNvPr id="3" name="Group 11">
            <a:extLst>
              <a:ext uri="{FF2B5EF4-FFF2-40B4-BE49-F238E27FC236}">
                <a16:creationId xmlns:a16="http://schemas.microsoft.com/office/drawing/2014/main" id="{26426BBE-D23D-3D47-91FF-B1468CE0494A}"/>
              </a:ext>
            </a:extLst>
          </p:cNvPr>
          <p:cNvGrpSpPr>
            <a:grpSpLocks/>
          </p:cNvGrpSpPr>
          <p:nvPr/>
        </p:nvGrpSpPr>
        <p:grpSpPr bwMode="auto">
          <a:xfrm>
            <a:off x="2316163" y="2303463"/>
            <a:ext cx="4702175" cy="1643062"/>
            <a:chOff x="1459" y="1451"/>
            <a:chExt cx="2962" cy="1035"/>
          </a:xfrm>
        </p:grpSpPr>
        <p:grpSp>
          <p:nvGrpSpPr>
            <p:cNvPr id="53272" name="Group 12">
              <a:extLst>
                <a:ext uri="{FF2B5EF4-FFF2-40B4-BE49-F238E27FC236}">
                  <a16:creationId xmlns:a16="http://schemas.microsoft.com/office/drawing/2014/main" id="{E3AD7930-0C0E-1541-B45F-E1C134D8C6DD}"/>
                </a:ext>
              </a:extLst>
            </p:cNvPr>
            <p:cNvGrpSpPr>
              <a:grpSpLocks/>
            </p:cNvGrpSpPr>
            <p:nvPr/>
          </p:nvGrpSpPr>
          <p:grpSpPr bwMode="auto">
            <a:xfrm>
              <a:off x="1459" y="1451"/>
              <a:ext cx="2962" cy="1035"/>
              <a:chOff x="1459" y="1451"/>
              <a:chExt cx="2962" cy="1035"/>
            </a:xfrm>
          </p:grpSpPr>
          <p:sp>
            <p:nvSpPr>
              <p:cNvPr id="53276" name="Line 13">
                <a:extLst>
                  <a:ext uri="{FF2B5EF4-FFF2-40B4-BE49-F238E27FC236}">
                    <a16:creationId xmlns:a16="http://schemas.microsoft.com/office/drawing/2014/main" id="{5108E06B-9757-E44E-AE8E-144115BD70E6}"/>
                  </a:ext>
                </a:extLst>
              </p:cNvPr>
              <p:cNvSpPr>
                <a:spLocks noChangeShapeType="1"/>
              </p:cNvSpPr>
              <p:nvPr/>
            </p:nvSpPr>
            <p:spPr bwMode="auto">
              <a:xfrm>
                <a:off x="1459" y="1451"/>
                <a:ext cx="1465" cy="235"/>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277" name="Line 14">
                <a:extLst>
                  <a:ext uri="{FF2B5EF4-FFF2-40B4-BE49-F238E27FC236}">
                    <a16:creationId xmlns:a16="http://schemas.microsoft.com/office/drawing/2014/main" id="{38E23447-EC4A-D847-A837-52B16DB62F61}"/>
                  </a:ext>
                </a:extLst>
              </p:cNvPr>
              <p:cNvSpPr>
                <a:spLocks noChangeShapeType="1"/>
              </p:cNvSpPr>
              <p:nvPr/>
            </p:nvSpPr>
            <p:spPr bwMode="auto">
              <a:xfrm>
                <a:off x="2924" y="1686"/>
                <a:ext cx="1497" cy="800"/>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grpSp>
          <p:nvGrpSpPr>
            <p:cNvPr id="53273" name="Group 15">
              <a:extLst>
                <a:ext uri="{FF2B5EF4-FFF2-40B4-BE49-F238E27FC236}">
                  <a16:creationId xmlns:a16="http://schemas.microsoft.com/office/drawing/2014/main" id="{6838027C-A3F8-784F-B291-34276903EA06}"/>
                </a:ext>
              </a:extLst>
            </p:cNvPr>
            <p:cNvGrpSpPr>
              <a:grpSpLocks/>
            </p:cNvGrpSpPr>
            <p:nvPr/>
          </p:nvGrpSpPr>
          <p:grpSpPr bwMode="auto">
            <a:xfrm>
              <a:off x="1459" y="1451"/>
              <a:ext cx="2962" cy="1035"/>
              <a:chOff x="1459" y="1451"/>
              <a:chExt cx="2962" cy="1035"/>
            </a:xfrm>
          </p:grpSpPr>
          <p:sp>
            <p:nvSpPr>
              <p:cNvPr id="53274" name="Line 16">
                <a:extLst>
                  <a:ext uri="{FF2B5EF4-FFF2-40B4-BE49-F238E27FC236}">
                    <a16:creationId xmlns:a16="http://schemas.microsoft.com/office/drawing/2014/main" id="{611ECB04-A632-7945-B679-507D748E65B0}"/>
                  </a:ext>
                </a:extLst>
              </p:cNvPr>
              <p:cNvSpPr>
                <a:spLocks noChangeShapeType="1"/>
              </p:cNvSpPr>
              <p:nvPr/>
            </p:nvSpPr>
            <p:spPr bwMode="auto">
              <a:xfrm>
                <a:off x="1459" y="1451"/>
                <a:ext cx="1465" cy="363"/>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275" name="Line 17">
                <a:extLst>
                  <a:ext uri="{FF2B5EF4-FFF2-40B4-BE49-F238E27FC236}">
                    <a16:creationId xmlns:a16="http://schemas.microsoft.com/office/drawing/2014/main" id="{4A8413D7-CF4D-AD44-B3D2-80364677C02E}"/>
                  </a:ext>
                </a:extLst>
              </p:cNvPr>
              <p:cNvSpPr>
                <a:spLocks noChangeShapeType="1"/>
              </p:cNvSpPr>
              <p:nvPr/>
            </p:nvSpPr>
            <p:spPr bwMode="auto">
              <a:xfrm>
                <a:off x="2924" y="1814"/>
                <a:ext cx="1497" cy="672"/>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grpSp>
      <p:grpSp>
        <p:nvGrpSpPr>
          <p:cNvPr id="6" name="Group 18">
            <a:extLst>
              <a:ext uri="{FF2B5EF4-FFF2-40B4-BE49-F238E27FC236}">
                <a16:creationId xmlns:a16="http://schemas.microsoft.com/office/drawing/2014/main" id="{964ACBE3-D140-674E-AC45-664CED38806E}"/>
              </a:ext>
            </a:extLst>
          </p:cNvPr>
          <p:cNvGrpSpPr>
            <a:grpSpLocks/>
          </p:cNvGrpSpPr>
          <p:nvPr/>
        </p:nvGrpSpPr>
        <p:grpSpPr bwMode="auto">
          <a:xfrm>
            <a:off x="2620963" y="2676525"/>
            <a:ext cx="4419600" cy="752475"/>
            <a:chOff x="1651" y="1686"/>
            <a:chExt cx="2784" cy="474"/>
          </a:xfrm>
        </p:grpSpPr>
        <p:sp>
          <p:nvSpPr>
            <p:cNvPr id="53264" name="Line 19">
              <a:extLst>
                <a:ext uri="{FF2B5EF4-FFF2-40B4-BE49-F238E27FC236}">
                  <a16:creationId xmlns:a16="http://schemas.microsoft.com/office/drawing/2014/main" id="{61A1F7DB-2A17-EC41-B1E3-5C6053FD154F}"/>
                </a:ext>
              </a:extLst>
            </p:cNvPr>
            <p:cNvSpPr>
              <a:spLocks noChangeShapeType="1"/>
            </p:cNvSpPr>
            <p:nvPr/>
          </p:nvSpPr>
          <p:spPr bwMode="auto">
            <a:xfrm>
              <a:off x="1651" y="1835"/>
              <a:ext cx="2784" cy="288"/>
            </a:xfrm>
            <a:prstGeom prst="line">
              <a:avLst/>
            </a:prstGeom>
            <a:noFill/>
            <a:ln w="19050">
              <a:solidFill>
                <a:schemeClr val="folHlink"/>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nvGrpSpPr>
            <p:cNvPr id="53265" name="Group 20">
              <a:extLst>
                <a:ext uri="{FF2B5EF4-FFF2-40B4-BE49-F238E27FC236}">
                  <a16:creationId xmlns:a16="http://schemas.microsoft.com/office/drawing/2014/main" id="{0423EEE8-33AF-C441-AAB8-93ECE776C8CA}"/>
                </a:ext>
              </a:extLst>
            </p:cNvPr>
            <p:cNvGrpSpPr>
              <a:grpSpLocks/>
            </p:cNvGrpSpPr>
            <p:nvPr/>
          </p:nvGrpSpPr>
          <p:grpSpPr bwMode="auto">
            <a:xfrm>
              <a:off x="1651" y="1686"/>
              <a:ext cx="2778" cy="474"/>
              <a:chOff x="1651" y="1686"/>
              <a:chExt cx="2778" cy="474"/>
            </a:xfrm>
          </p:grpSpPr>
          <p:sp>
            <p:nvSpPr>
              <p:cNvPr id="53266" name="Line 21">
                <a:extLst>
                  <a:ext uri="{FF2B5EF4-FFF2-40B4-BE49-F238E27FC236}">
                    <a16:creationId xmlns:a16="http://schemas.microsoft.com/office/drawing/2014/main" id="{4A4D4298-40DF-BA4B-9892-1FABB0C7A0C7}"/>
                  </a:ext>
                </a:extLst>
              </p:cNvPr>
              <p:cNvSpPr>
                <a:spLocks noChangeShapeType="1"/>
              </p:cNvSpPr>
              <p:nvPr/>
            </p:nvSpPr>
            <p:spPr bwMode="auto">
              <a:xfrm>
                <a:off x="1651" y="1835"/>
                <a:ext cx="1273" cy="288"/>
              </a:xfrm>
              <a:prstGeom prst="line">
                <a:avLst/>
              </a:prstGeom>
              <a:noFill/>
              <a:ln w="19050">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267" name="Line 22">
                <a:extLst>
                  <a:ext uri="{FF2B5EF4-FFF2-40B4-BE49-F238E27FC236}">
                    <a16:creationId xmlns:a16="http://schemas.microsoft.com/office/drawing/2014/main" id="{8DF8DC0C-F40A-9647-9D84-81FAD39C1ECD}"/>
                  </a:ext>
                </a:extLst>
              </p:cNvPr>
              <p:cNvSpPr>
                <a:spLocks noChangeShapeType="1"/>
              </p:cNvSpPr>
              <p:nvPr/>
            </p:nvSpPr>
            <p:spPr bwMode="auto">
              <a:xfrm>
                <a:off x="2924" y="2123"/>
                <a:ext cx="1505" cy="37"/>
              </a:xfrm>
              <a:prstGeom prst="line">
                <a:avLst/>
              </a:prstGeom>
              <a:noFill/>
              <a:ln w="19050">
                <a:solidFill>
                  <a:schemeClr val="folHlink"/>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3268" name="Line 23">
                <a:extLst>
                  <a:ext uri="{FF2B5EF4-FFF2-40B4-BE49-F238E27FC236}">
                    <a16:creationId xmlns:a16="http://schemas.microsoft.com/office/drawing/2014/main" id="{3DEE09A2-CE4B-CB46-960C-E3A0411171A3}"/>
                  </a:ext>
                </a:extLst>
              </p:cNvPr>
              <p:cNvSpPr>
                <a:spLocks noChangeShapeType="1"/>
              </p:cNvSpPr>
              <p:nvPr/>
            </p:nvSpPr>
            <p:spPr bwMode="auto">
              <a:xfrm>
                <a:off x="1651" y="1835"/>
                <a:ext cx="1273" cy="0"/>
              </a:xfrm>
              <a:prstGeom prst="line">
                <a:avLst/>
              </a:prstGeom>
              <a:noFill/>
              <a:ln w="19050">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269" name="Line 24">
                <a:extLst>
                  <a:ext uri="{FF2B5EF4-FFF2-40B4-BE49-F238E27FC236}">
                    <a16:creationId xmlns:a16="http://schemas.microsoft.com/office/drawing/2014/main" id="{4096FFF1-FC77-EC42-AD8A-C75AC9BE369E}"/>
                  </a:ext>
                </a:extLst>
              </p:cNvPr>
              <p:cNvSpPr>
                <a:spLocks noChangeShapeType="1"/>
              </p:cNvSpPr>
              <p:nvPr/>
            </p:nvSpPr>
            <p:spPr bwMode="auto">
              <a:xfrm>
                <a:off x="2924" y="1835"/>
                <a:ext cx="1497" cy="265"/>
              </a:xfrm>
              <a:prstGeom prst="line">
                <a:avLst/>
              </a:prstGeom>
              <a:noFill/>
              <a:ln w="19050">
                <a:solidFill>
                  <a:schemeClr val="folHlink"/>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3270" name="Line 25">
                <a:extLst>
                  <a:ext uri="{FF2B5EF4-FFF2-40B4-BE49-F238E27FC236}">
                    <a16:creationId xmlns:a16="http://schemas.microsoft.com/office/drawing/2014/main" id="{3A441F5C-1448-8F47-A99C-AF9ED32DB80D}"/>
                  </a:ext>
                </a:extLst>
              </p:cNvPr>
              <p:cNvSpPr>
                <a:spLocks noChangeShapeType="1"/>
              </p:cNvSpPr>
              <p:nvPr/>
            </p:nvSpPr>
            <p:spPr bwMode="auto">
              <a:xfrm flipV="1">
                <a:off x="1651" y="1686"/>
                <a:ext cx="1273" cy="149"/>
              </a:xfrm>
              <a:prstGeom prst="line">
                <a:avLst/>
              </a:prstGeom>
              <a:noFill/>
              <a:ln w="19050">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271" name="Line 26">
                <a:extLst>
                  <a:ext uri="{FF2B5EF4-FFF2-40B4-BE49-F238E27FC236}">
                    <a16:creationId xmlns:a16="http://schemas.microsoft.com/office/drawing/2014/main" id="{2F0D11F1-0494-9641-A151-0D1505FF6DC6}"/>
                  </a:ext>
                </a:extLst>
              </p:cNvPr>
              <p:cNvSpPr>
                <a:spLocks noChangeShapeType="1"/>
              </p:cNvSpPr>
              <p:nvPr/>
            </p:nvSpPr>
            <p:spPr bwMode="auto">
              <a:xfrm>
                <a:off x="2924" y="1686"/>
                <a:ext cx="1497" cy="392"/>
              </a:xfrm>
              <a:prstGeom prst="line">
                <a:avLst/>
              </a:prstGeom>
              <a:noFill/>
              <a:ln w="19050">
                <a:solidFill>
                  <a:schemeClr val="folHlink"/>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grpSp>
      <p:sp>
        <p:nvSpPr>
          <p:cNvPr id="53259" name="Oval 27">
            <a:extLst>
              <a:ext uri="{FF2B5EF4-FFF2-40B4-BE49-F238E27FC236}">
                <a16:creationId xmlns:a16="http://schemas.microsoft.com/office/drawing/2014/main" id="{7A232B3F-B537-F544-97E6-26A5B7CD11D4}"/>
              </a:ext>
            </a:extLst>
          </p:cNvPr>
          <p:cNvSpPr>
            <a:spLocks noChangeArrowheads="1"/>
          </p:cNvSpPr>
          <p:nvPr/>
        </p:nvSpPr>
        <p:spPr bwMode="auto">
          <a:xfrm>
            <a:off x="4608513" y="3067050"/>
            <a:ext cx="88900" cy="88900"/>
          </a:xfrm>
          <a:prstGeom prst="ellipse">
            <a:avLst/>
          </a:prstGeom>
          <a:solidFill>
            <a:schemeClr val="tx1"/>
          </a:solidFill>
          <a:ln w="9525">
            <a:solidFill>
              <a:schemeClr val="tx1"/>
            </a:solidFill>
            <a:round/>
            <a:headEnd/>
            <a:tailEnd/>
          </a:ln>
        </p:spPr>
        <p:txBody>
          <a:bodyPr wrap="none" anchor="ct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pPr>
            <a:endParaRPr lang="en-US" altLang="en-US" sz="2400"/>
          </a:p>
        </p:txBody>
      </p:sp>
      <p:grpSp>
        <p:nvGrpSpPr>
          <p:cNvPr id="8" name="Group 28">
            <a:extLst>
              <a:ext uri="{FF2B5EF4-FFF2-40B4-BE49-F238E27FC236}">
                <a16:creationId xmlns:a16="http://schemas.microsoft.com/office/drawing/2014/main" id="{45B48F6A-B366-A042-9035-C9B8CD4DAA53}"/>
              </a:ext>
            </a:extLst>
          </p:cNvPr>
          <p:cNvGrpSpPr>
            <a:grpSpLocks/>
          </p:cNvGrpSpPr>
          <p:nvPr/>
        </p:nvGrpSpPr>
        <p:grpSpPr bwMode="auto">
          <a:xfrm>
            <a:off x="7086600" y="3321050"/>
            <a:ext cx="1638300" cy="641350"/>
            <a:chOff x="4464" y="2092"/>
            <a:chExt cx="1032" cy="404"/>
          </a:xfrm>
        </p:grpSpPr>
        <p:sp>
          <p:nvSpPr>
            <p:cNvPr id="53262" name="Text Box 29">
              <a:extLst>
                <a:ext uri="{FF2B5EF4-FFF2-40B4-BE49-F238E27FC236}">
                  <a16:creationId xmlns:a16="http://schemas.microsoft.com/office/drawing/2014/main" id="{FC3D523B-3B92-4947-9FFF-2FD84E149B27}"/>
                </a:ext>
              </a:extLst>
            </p:cNvPr>
            <p:cNvSpPr txBox="1">
              <a:spLocks noChangeArrowheads="1"/>
            </p:cNvSpPr>
            <p:nvPr/>
          </p:nvSpPr>
          <p:spPr bwMode="auto">
            <a:xfrm>
              <a:off x="4716" y="2092"/>
              <a:ext cx="780"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lgn="ctr">
                <a:spcBef>
                  <a:spcPct val="0"/>
                </a:spcBef>
              </a:pPr>
              <a:r>
                <a:rPr lang="en-US" altLang="en-US" sz="1800"/>
                <a:t>“circle of </a:t>
              </a:r>
            </a:p>
            <a:p>
              <a:pPr algn="ctr">
                <a:spcBef>
                  <a:spcPct val="0"/>
                </a:spcBef>
              </a:pPr>
              <a:r>
                <a:rPr lang="en-US" altLang="en-US" sz="1800"/>
                <a:t>confusion”</a:t>
              </a:r>
            </a:p>
          </p:txBody>
        </p:sp>
        <p:sp>
          <p:nvSpPr>
            <p:cNvPr id="53263" name="Line 30">
              <a:extLst>
                <a:ext uri="{FF2B5EF4-FFF2-40B4-BE49-F238E27FC236}">
                  <a16:creationId xmlns:a16="http://schemas.microsoft.com/office/drawing/2014/main" id="{0FDEAFA5-5884-2144-987F-732B3DB4EBB3}"/>
                </a:ext>
              </a:extLst>
            </p:cNvPr>
            <p:cNvSpPr>
              <a:spLocks noChangeShapeType="1"/>
            </p:cNvSpPr>
            <p:nvPr/>
          </p:nvSpPr>
          <p:spPr bwMode="auto">
            <a:xfrm flipH="1" flipV="1">
              <a:off x="4464" y="2160"/>
              <a:ext cx="336" cy="9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sp>
        <p:nvSpPr>
          <p:cNvPr id="53261" name="Text Box 31">
            <a:extLst>
              <a:ext uri="{FF2B5EF4-FFF2-40B4-BE49-F238E27FC236}">
                <a16:creationId xmlns:a16="http://schemas.microsoft.com/office/drawing/2014/main" id="{F2615B27-9A82-664F-9816-32539B93E2F9}"/>
              </a:ext>
            </a:extLst>
          </p:cNvPr>
          <p:cNvSpPr txBox="1">
            <a:spLocks noChangeArrowheads="1"/>
          </p:cNvSpPr>
          <p:nvPr/>
        </p:nvSpPr>
        <p:spPr bwMode="auto">
          <a:xfrm>
            <a:off x="7543800" y="6583363"/>
            <a:ext cx="15367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pPr>
            <a:r>
              <a:rPr lang="en-US" altLang="en-US" sz="1200"/>
              <a:t>Slide by Steve Seitz</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5427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499"/>
                                          </p:stCondLst>
                                        </p:cTn>
                                        <p:tgtEl>
                                          <p:spTgt spid="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499"/>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a:extLst>
              <a:ext uri="{FF2B5EF4-FFF2-40B4-BE49-F238E27FC236}">
                <a16:creationId xmlns:a16="http://schemas.microsoft.com/office/drawing/2014/main" id="{90FAD343-AB4B-814E-8264-C88F5BBBF369}"/>
              </a:ext>
            </a:extLst>
          </p:cNvPr>
          <p:cNvSpPr>
            <a:spLocks noGrp="1" noChangeArrowheads="1"/>
          </p:cNvSpPr>
          <p:nvPr>
            <p:ph type="title"/>
          </p:nvPr>
        </p:nvSpPr>
        <p:spPr/>
        <p:txBody>
          <a:bodyPr/>
          <a:lstStyle/>
          <a:p>
            <a:r>
              <a:rPr lang="en-US" altLang="en-US"/>
              <a:t>Thin lenses</a:t>
            </a:r>
          </a:p>
        </p:txBody>
      </p:sp>
      <p:sp>
        <p:nvSpPr>
          <p:cNvPr id="54275" name="Rectangle 3">
            <a:extLst>
              <a:ext uri="{FF2B5EF4-FFF2-40B4-BE49-F238E27FC236}">
                <a16:creationId xmlns:a16="http://schemas.microsoft.com/office/drawing/2014/main" id="{BF9CBBB5-6D1C-A749-B1A1-099AF09DF76E}"/>
              </a:ext>
            </a:extLst>
          </p:cNvPr>
          <p:cNvSpPr>
            <a:spLocks noGrp="1" noChangeArrowheads="1"/>
          </p:cNvSpPr>
          <p:nvPr>
            <p:ph type="body" idx="1"/>
          </p:nvPr>
        </p:nvSpPr>
        <p:spPr>
          <a:xfrm>
            <a:off x="685800" y="4724400"/>
            <a:ext cx="7772400" cy="2133600"/>
          </a:xfrm>
        </p:spPr>
        <p:txBody>
          <a:bodyPr/>
          <a:lstStyle/>
          <a:p>
            <a:pPr>
              <a:lnSpc>
                <a:spcPct val="90000"/>
              </a:lnSpc>
            </a:pPr>
            <a:r>
              <a:rPr lang="en-US" altLang="en-US" sz="2000" dirty="0"/>
              <a:t>Thin lens equation:</a:t>
            </a:r>
          </a:p>
          <a:p>
            <a:pPr>
              <a:lnSpc>
                <a:spcPct val="90000"/>
              </a:lnSpc>
            </a:pPr>
            <a:endParaRPr lang="en-US" altLang="en-US" sz="2000" dirty="0"/>
          </a:p>
          <a:p>
            <a:pPr lvl="1">
              <a:lnSpc>
                <a:spcPct val="90000"/>
              </a:lnSpc>
            </a:pPr>
            <a:endParaRPr lang="en-US" altLang="en-US" sz="1600" dirty="0"/>
          </a:p>
          <a:p>
            <a:pPr lvl="1">
              <a:lnSpc>
                <a:spcPct val="90000"/>
              </a:lnSpc>
            </a:pPr>
            <a:r>
              <a:rPr lang="en-US" altLang="en-US" sz="1600" dirty="0"/>
              <a:t>Any object point satisfying this equation is in focus</a:t>
            </a:r>
          </a:p>
          <a:p>
            <a:pPr lvl="1">
              <a:lnSpc>
                <a:spcPct val="90000"/>
              </a:lnSpc>
            </a:pPr>
            <a:r>
              <a:rPr lang="en-US" altLang="en-US" sz="1600" dirty="0"/>
              <a:t>What is the shape of the focus region?</a:t>
            </a:r>
          </a:p>
          <a:p>
            <a:pPr lvl="1">
              <a:lnSpc>
                <a:spcPct val="90000"/>
              </a:lnSpc>
            </a:pPr>
            <a:r>
              <a:rPr lang="en-US" altLang="en-US" sz="1600" dirty="0"/>
              <a:t>Thin lens applet:  </a:t>
            </a:r>
            <a:r>
              <a:rPr lang="en-US" altLang="en-US" sz="1200" dirty="0">
                <a:hlinkClick r:id="rId4"/>
              </a:rPr>
              <a:t>http://www.phy.ntnu.edu.tw/java/Lens/lens_e.html</a:t>
            </a:r>
            <a:r>
              <a:rPr lang="en-US" altLang="en-US" sz="1200" dirty="0"/>
              <a:t>  (by Fu-Kwun Hwang</a:t>
            </a:r>
            <a:r>
              <a:rPr lang="en-US" altLang="en-US" sz="1600" dirty="0"/>
              <a:t> )</a:t>
            </a:r>
          </a:p>
        </p:txBody>
      </p:sp>
      <p:pic>
        <p:nvPicPr>
          <p:cNvPr id="54276" name="Picture 4" descr="Edittex">
            <a:extLst>
              <a:ext uri="{FF2B5EF4-FFF2-40B4-BE49-F238E27FC236}">
                <a16:creationId xmlns:a16="http://schemas.microsoft.com/office/drawing/2014/main" id="{A4D0535F-916F-8043-8A56-9CC85BDAE9A2}"/>
              </a:ext>
            </a:extLst>
          </p:cNvPr>
          <p:cNvPicPr>
            <a:picLocks noChangeAspect="1" noChangeArrowheads="1"/>
          </p:cNvPicPr>
          <p:nvPr>
            <p:custDataLst>
              <p:tags r:id="rId1"/>
            </p:custDataLst>
          </p:nvPr>
        </p:nvPicPr>
        <p:blipFill>
          <a:blip r:embed="rId5">
            <a:extLst>
              <a:ext uri="{28A0092B-C50C-407E-A947-70E740481C1C}">
                <a14:useLocalDpi xmlns:a14="http://schemas.microsoft.com/office/drawing/2010/main" val="0"/>
              </a:ext>
            </a:extLst>
          </a:blip>
          <a:srcRect/>
          <a:stretch>
            <a:fillRect/>
          </a:stretch>
        </p:blipFill>
        <p:spPr bwMode="auto">
          <a:xfrm>
            <a:off x="3014663" y="4724400"/>
            <a:ext cx="1633537" cy="665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7" name="Rectangle 5">
            <a:extLst>
              <a:ext uri="{FF2B5EF4-FFF2-40B4-BE49-F238E27FC236}">
                <a16:creationId xmlns:a16="http://schemas.microsoft.com/office/drawing/2014/main" id="{D7C113A1-7B2E-6E40-A5FB-406136F63742}"/>
              </a:ext>
            </a:extLst>
          </p:cNvPr>
          <p:cNvSpPr>
            <a:spLocks noChangeArrowheads="1"/>
          </p:cNvSpPr>
          <p:nvPr/>
        </p:nvSpPr>
        <p:spPr bwMode="auto">
          <a:xfrm>
            <a:off x="1371600" y="1524000"/>
            <a:ext cx="5791200" cy="301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pPr>
            <a:endParaRPr lang="en-US" altLang="en-US" sz="2400"/>
          </a:p>
        </p:txBody>
      </p:sp>
      <p:pic>
        <p:nvPicPr>
          <p:cNvPr id="54278" name="Picture 6">
            <a:extLst>
              <a:ext uri="{FF2B5EF4-FFF2-40B4-BE49-F238E27FC236}">
                <a16:creationId xmlns:a16="http://schemas.microsoft.com/office/drawing/2014/main" id="{AF880257-C3E1-BE48-AB46-7767B7C24F7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52600" y="1295400"/>
            <a:ext cx="5791200" cy="301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9" name="Text Box 7">
            <a:extLst>
              <a:ext uri="{FF2B5EF4-FFF2-40B4-BE49-F238E27FC236}">
                <a16:creationId xmlns:a16="http://schemas.microsoft.com/office/drawing/2014/main" id="{234FB62F-F91F-D647-BC11-93569E6B5660}"/>
              </a:ext>
            </a:extLst>
          </p:cNvPr>
          <p:cNvSpPr txBox="1">
            <a:spLocks noChangeArrowheads="1"/>
          </p:cNvSpPr>
          <p:nvPr/>
        </p:nvSpPr>
        <p:spPr bwMode="auto">
          <a:xfrm>
            <a:off x="7543800" y="6583363"/>
            <a:ext cx="15367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pPr>
            <a:r>
              <a:rPr lang="en-US" altLang="en-US" sz="1200"/>
              <a:t>Slide by Steve Seitz</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4">
            <a:extLst>
              <a:ext uri="{FF2B5EF4-FFF2-40B4-BE49-F238E27FC236}">
                <a16:creationId xmlns:a16="http://schemas.microsoft.com/office/drawing/2014/main" id="{6876F78C-B602-A04C-96C8-1368BEE90B29}"/>
              </a:ext>
            </a:extLst>
          </p:cNvPr>
          <p:cNvSpPr>
            <a:spLocks noGrp="1" noChangeArrowheads="1"/>
          </p:cNvSpPr>
          <p:nvPr>
            <p:ph type="title"/>
          </p:nvPr>
        </p:nvSpPr>
        <p:spPr/>
        <p:txBody>
          <a:bodyPr/>
          <a:lstStyle/>
          <a:p>
            <a:r>
              <a:rPr lang="en-US" altLang="en-US"/>
              <a:t>Varying Focus</a:t>
            </a:r>
          </a:p>
        </p:txBody>
      </p:sp>
      <p:pic>
        <p:nvPicPr>
          <p:cNvPr id="208902" name="duck.wmv">
            <a:hlinkClick r:id="" action="ppaction://media"/>
            <a:extLst>
              <a:ext uri="{FF2B5EF4-FFF2-40B4-BE49-F238E27FC236}">
                <a16:creationId xmlns:a16="http://schemas.microsoft.com/office/drawing/2014/main" id="{4440AF4B-6ED6-EA4D-8F60-74659DAA70E2}"/>
              </a:ext>
            </a:extLst>
          </p:cNvPr>
          <p:cNvPicPr>
            <a:picLocks noGrp="1" noRot="1" noChangeAspect="1" noChangeArrowheads="1"/>
          </p:cNvPicPr>
          <p:nvPr>
            <p:ph idx="1"/>
            <a:videoFile r:link="rId2"/>
            <p:extLst>
              <p:ext uri="{DAA4B4D4-6D71-4841-9C94-3DE7FCFB9230}">
                <p14:media xmlns:p14="http://schemas.microsoft.com/office/powerpoint/2010/main" r:link="rId1"/>
              </p:ext>
            </p:extLst>
          </p:nvPr>
        </p:nvPicPr>
        <p:blipFill>
          <a:blip r:embed="rId4">
            <a:extLst>
              <a:ext uri="{28A0092B-C50C-407E-A947-70E740481C1C}">
                <a14:useLocalDpi xmlns:a14="http://schemas.microsoft.com/office/drawing/2010/main" val="0"/>
              </a:ext>
            </a:extLst>
          </a:blip>
          <a:srcRect/>
          <a:stretch>
            <a:fillRect/>
          </a:stretch>
        </p:blipFill>
        <p:spPr>
          <a:xfrm>
            <a:off x="685800" y="914400"/>
            <a:ext cx="7696200" cy="5772150"/>
          </a:xfrm>
        </p:spPr>
      </p:pic>
      <p:sp>
        <p:nvSpPr>
          <p:cNvPr id="55300" name="Text Box 8">
            <a:extLst>
              <a:ext uri="{FF2B5EF4-FFF2-40B4-BE49-F238E27FC236}">
                <a16:creationId xmlns:a16="http://schemas.microsoft.com/office/drawing/2014/main" id="{7C0604B7-A482-BA48-B736-EAC790324C67}"/>
              </a:ext>
            </a:extLst>
          </p:cNvPr>
          <p:cNvSpPr txBox="1">
            <a:spLocks noChangeArrowheads="1"/>
          </p:cNvSpPr>
          <p:nvPr/>
        </p:nvSpPr>
        <p:spPr bwMode="auto">
          <a:xfrm>
            <a:off x="8442325" y="6583363"/>
            <a:ext cx="9302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pPr>
            <a:r>
              <a:rPr lang="en-US" altLang="en-US" sz="1200"/>
              <a:t>Ren 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4566" fill="hold"/>
                                        <p:tgtEl>
                                          <p:spTgt spid="20890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hold" display="0">
                  <p:stCondLst>
                    <p:cond delay="indefinite"/>
                  </p:stCondLst>
                  <p:endCondLst>
                    <p:cond evt="onNext" delay="0">
                      <p:tgtEl>
                        <p:sldTgt/>
                      </p:tgtEl>
                    </p:cond>
                    <p:cond evt="onPrev" delay="0">
                      <p:tgtEl>
                        <p:sldTgt/>
                      </p:tgtEl>
                    </p:cond>
                  </p:endCondLst>
                </p:cTn>
                <p:tgtEl>
                  <p:spTgt spid="208902"/>
                </p:tgtEl>
              </p:cMediaNode>
            </p:video>
            <p:seq concurrent="1" nextAc="seek">
              <p:cTn id="8" restart="whenNotActive" fill="hold" evtFilter="cancelBubble" nodeType="interactiveSeq">
                <p:stCondLst>
                  <p:cond evt="onClick" delay="0">
                    <p:tgtEl>
                      <p:spTgt spid="208902"/>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208902"/>
                                        </p:tgtEl>
                                      </p:cBhvr>
                                    </p:cmd>
                                  </p:childTnLst>
                                </p:cTn>
                              </p:par>
                            </p:childTnLst>
                          </p:cTn>
                        </p:par>
                      </p:childTnLst>
                    </p:cTn>
                  </p:par>
                </p:childTnLst>
              </p:cTn>
              <p:nextCondLst>
                <p:cond evt="onClick" delay="0">
                  <p:tgtEl>
                    <p:spTgt spid="208902"/>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DD7DF0-B091-8A40-8327-4D09A506C8F0}"/>
              </a:ext>
            </a:extLst>
          </p:cNvPr>
          <p:cNvSpPr>
            <a:spLocks noGrp="1"/>
          </p:cNvSpPr>
          <p:nvPr>
            <p:ph type="title"/>
          </p:nvPr>
        </p:nvSpPr>
        <p:spPr/>
        <p:txBody>
          <a:bodyPr/>
          <a:lstStyle/>
          <a:p>
            <a:r>
              <a:rPr lang="en-US" dirty="0"/>
              <a:t>Varying Focus</a:t>
            </a:r>
          </a:p>
        </p:txBody>
      </p:sp>
      <p:sp>
        <p:nvSpPr>
          <p:cNvPr id="3" name="Content Placeholder 2">
            <a:extLst>
              <a:ext uri="{FF2B5EF4-FFF2-40B4-BE49-F238E27FC236}">
                <a16:creationId xmlns:a16="http://schemas.microsoft.com/office/drawing/2014/main" id="{9553E4D5-A9ED-CB4E-9B40-5FBC6197CFE8}"/>
              </a:ext>
            </a:extLst>
          </p:cNvPr>
          <p:cNvSpPr>
            <a:spLocks noGrp="1"/>
          </p:cNvSpPr>
          <p:nvPr>
            <p:ph idx="1"/>
          </p:nvPr>
        </p:nvSpPr>
        <p:spPr/>
        <p:txBody>
          <a:bodyPr/>
          <a:lstStyle/>
          <a:p>
            <a:endParaRPr lang="en-US"/>
          </a:p>
        </p:txBody>
      </p:sp>
      <p:pic>
        <p:nvPicPr>
          <p:cNvPr id="133122" name="Picture 2" descr="Three images of the same scene taken with different camera settings.... |  Download Scientific Diagram">
            <a:extLst>
              <a:ext uri="{FF2B5EF4-FFF2-40B4-BE49-F238E27FC236}">
                <a16:creationId xmlns:a16="http://schemas.microsoft.com/office/drawing/2014/main" id="{2ABB86C0-0E7B-7944-8629-5DCBFE78DD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578" y="2590800"/>
            <a:ext cx="9144000" cy="27860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055697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4">
            <a:extLst>
              <a:ext uri="{FF2B5EF4-FFF2-40B4-BE49-F238E27FC236}">
                <a16:creationId xmlns:a16="http://schemas.microsoft.com/office/drawing/2014/main" id="{3E84936A-A3FD-9E41-BE98-F617C7F6BF9A}"/>
              </a:ext>
            </a:extLst>
          </p:cNvPr>
          <p:cNvSpPr>
            <a:spLocks noGrp="1" noChangeArrowheads="1"/>
          </p:cNvSpPr>
          <p:nvPr>
            <p:ph type="ctrTitle"/>
          </p:nvPr>
        </p:nvSpPr>
        <p:spPr/>
        <p:txBody>
          <a:bodyPr/>
          <a:lstStyle/>
          <a:p>
            <a:pPr algn="ctr"/>
            <a:r>
              <a:rPr lang="en-US" altLang="en-US"/>
              <a:t>Depth Of Field</a:t>
            </a:r>
          </a:p>
        </p:txBody>
      </p:sp>
      <p:sp>
        <p:nvSpPr>
          <p:cNvPr id="56323" name="Rectangle 5">
            <a:extLst>
              <a:ext uri="{FF2B5EF4-FFF2-40B4-BE49-F238E27FC236}">
                <a16:creationId xmlns:a16="http://schemas.microsoft.com/office/drawing/2014/main" id="{61C404C1-5FA7-D146-A0BD-643BB79D0763}"/>
              </a:ext>
            </a:extLst>
          </p:cNvPr>
          <p:cNvSpPr>
            <a:spLocks noGrp="1" noChangeArrowheads="1"/>
          </p:cNvSpPr>
          <p:nvPr>
            <p:ph type="subTitle" idx="1"/>
          </p:nvPr>
        </p:nvSpPr>
        <p:spPr/>
        <p:txBody>
          <a:bodyPr/>
          <a:lstStyle/>
          <a:p>
            <a:endParaRPr lang="ru-RU" altLang="en-US"/>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4">
            <a:extLst>
              <a:ext uri="{FF2B5EF4-FFF2-40B4-BE49-F238E27FC236}">
                <a16:creationId xmlns:a16="http://schemas.microsoft.com/office/drawing/2014/main" id="{E8D5DC5B-9F53-D64B-A71C-CEFBED252373}"/>
              </a:ext>
            </a:extLst>
          </p:cNvPr>
          <p:cNvSpPr>
            <a:spLocks noGrp="1" noChangeArrowheads="1"/>
          </p:cNvSpPr>
          <p:nvPr>
            <p:ph type="title"/>
          </p:nvPr>
        </p:nvSpPr>
        <p:spPr/>
        <p:txBody>
          <a:bodyPr/>
          <a:lstStyle/>
          <a:p>
            <a:r>
              <a:rPr lang="en-US" altLang="en-US"/>
              <a:t>Depth of Field</a:t>
            </a:r>
          </a:p>
        </p:txBody>
      </p:sp>
      <p:pic>
        <p:nvPicPr>
          <p:cNvPr id="57347" name="Picture 5">
            <a:extLst>
              <a:ext uri="{FF2B5EF4-FFF2-40B4-BE49-F238E27FC236}">
                <a16:creationId xmlns:a16="http://schemas.microsoft.com/office/drawing/2014/main" id="{6657C811-5735-7F43-A2CC-D0396F1EB9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600200"/>
            <a:ext cx="5713413" cy="421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8" name="Picture 6">
            <a:extLst>
              <a:ext uri="{FF2B5EF4-FFF2-40B4-BE49-F238E27FC236}">
                <a16:creationId xmlns:a16="http://schemas.microsoft.com/office/drawing/2014/main" id="{AF891640-E0D1-6944-8E63-4220AAA3FD5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0800" y="1600200"/>
            <a:ext cx="2359025"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9" name="Rectangle 7">
            <a:extLst>
              <a:ext uri="{FF2B5EF4-FFF2-40B4-BE49-F238E27FC236}">
                <a16:creationId xmlns:a16="http://schemas.microsoft.com/office/drawing/2014/main" id="{80FD7C5F-45E4-C84F-BA34-D84C8855E99F}"/>
              </a:ext>
            </a:extLst>
          </p:cNvPr>
          <p:cNvSpPr>
            <a:spLocks noChangeArrowheads="1"/>
          </p:cNvSpPr>
          <p:nvPr/>
        </p:nvSpPr>
        <p:spPr bwMode="auto">
          <a:xfrm>
            <a:off x="3446463" y="6521450"/>
            <a:ext cx="569753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pPr>
            <a:r>
              <a:rPr lang="en-US" altLang="en-US" sz="1600"/>
              <a:t>http://www.cambridgeincolour.com/tutorials/depth-of-field.htm</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a:extLst>
              <a:ext uri="{FF2B5EF4-FFF2-40B4-BE49-F238E27FC236}">
                <a16:creationId xmlns:a16="http://schemas.microsoft.com/office/drawing/2014/main" id="{F7D41586-06D9-5944-BCD6-7DC7A7339E3D}"/>
              </a:ext>
            </a:extLst>
          </p:cNvPr>
          <p:cNvSpPr>
            <a:spLocks noGrp="1" noChangeArrowheads="1"/>
          </p:cNvSpPr>
          <p:nvPr>
            <p:ph type="title"/>
          </p:nvPr>
        </p:nvSpPr>
        <p:spPr/>
        <p:txBody>
          <a:bodyPr/>
          <a:lstStyle/>
          <a:p>
            <a:r>
              <a:rPr lang="en-US" altLang="en-US"/>
              <a:t>Aperture controls Depth of Field</a:t>
            </a:r>
          </a:p>
        </p:txBody>
      </p:sp>
      <p:sp>
        <p:nvSpPr>
          <p:cNvPr id="228355" name="Rectangle 3">
            <a:extLst>
              <a:ext uri="{FF2B5EF4-FFF2-40B4-BE49-F238E27FC236}">
                <a16:creationId xmlns:a16="http://schemas.microsoft.com/office/drawing/2014/main" id="{64E06DE6-F831-9947-B515-EEB821EC9A87}"/>
              </a:ext>
            </a:extLst>
          </p:cNvPr>
          <p:cNvSpPr>
            <a:spLocks noGrp="1" noChangeArrowheads="1"/>
          </p:cNvSpPr>
          <p:nvPr>
            <p:ph type="body" idx="1"/>
          </p:nvPr>
        </p:nvSpPr>
        <p:spPr>
          <a:xfrm>
            <a:off x="685800" y="4953000"/>
            <a:ext cx="7772400" cy="1905000"/>
          </a:xfrm>
        </p:spPr>
        <p:txBody>
          <a:bodyPr/>
          <a:lstStyle/>
          <a:p>
            <a:r>
              <a:rPr lang="en-US" altLang="en-US"/>
              <a:t>Changing the aperture size affects depth of field</a:t>
            </a:r>
          </a:p>
          <a:p>
            <a:pPr lvl="1"/>
            <a:r>
              <a:rPr lang="en-US" altLang="en-US"/>
              <a:t>A smaller aperture increases the range in which the object is approximately in focus</a:t>
            </a:r>
          </a:p>
          <a:p>
            <a:pPr lvl="1"/>
            <a:r>
              <a:rPr lang="en-US" altLang="en-US"/>
              <a:t>But small aperture reduces amount of light – need to increase exposure</a:t>
            </a:r>
          </a:p>
        </p:txBody>
      </p:sp>
      <p:sp>
        <p:nvSpPr>
          <p:cNvPr id="58372" name="Line 6">
            <a:extLst>
              <a:ext uri="{FF2B5EF4-FFF2-40B4-BE49-F238E27FC236}">
                <a16:creationId xmlns:a16="http://schemas.microsoft.com/office/drawing/2014/main" id="{78FDEB07-0363-3A47-8172-7F1171170543}"/>
              </a:ext>
            </a:extLst>
          </p:cNvPr>
          <p:cNvSpPr>
            <a:spLocks noChangeShapeType="1"/>
          </p:cNvSpPr>
          <p:nvPr/>
        </p:nvSpPr>
        <p:spPr bwMode="auto">
          <a:xfrm>
            <a:off x="6357938" y="3200400"/>
            <a:ext cx="0" cy="12192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58373" name="Picture 7">
            <a:extLst>
              <a:ext uri="{FF2B5EF4-FFF2-40B4-BE49-F238E27FC236}">
                <a16:creationId xmlns:a16="http://schemas.microsoft.com/office/drawing/2014/main" id="{5BC9F15E-BEF9-D345-8930-7E4AA888DC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143000"/>
            <a:ext cx="8328025" cy="35385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835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8355">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2835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8355"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3D5C93E0-146D-7A4A-9854-E502C60763AF}"/>
              </a:ext>
            </a:extLst>
          </p:cNvPr>
          <p:cNvSpPr>
            <a:spLocks noGrp="1" noChangeArrowheads="1"/>
          </p:cNvSpPr>
          <p:nvPr>
            <p:ph type="title"/>
          </p:nvPr>
        </p:nvSpPr>
        <p:spPr/>
        <p:txBody>
          <a:bodyPr/>
          <a:lstStyle/>
          <a:p>
            <a:r>
              <a:rPr lang="en-US" altLang="en-US"/>
              <a:t>Camera Obscura: the pre-camera</a:t>
            </a:r>
          </a:p>
        </p:txBody>
      </p:sp>
      <p:sp>
        <p:nvSpPr>
          <p:cNvPr id="11267" name="Rectangle 16">
            <a:extLst>
              <a:ext uri="{FF2B5EF4-FFF2-40B4-BE49-F238E27FC236}">
                <a16:creationId xmlns:a16="http://schemas.microsoft.com/office/drawing/2014/main" id="{FEDD0D60-C634-2C4B-A68A-6B1B24CA96F4}"/>
              </a:ext>
            </a:extLst>
          </p:cNvPr>
          <p:cNvSpPr>
            <a:spLocks noGrp="1" noChangeArrowheads="1"/>
          </p:cNvSpPr>
          <p:nvPr>
            <p:ph type="body" idx="1"/>
          </p:nvPr>
        </p:nvSpPr>
        <p:spPr>
          <a:xfrm>
            <a:off x="4495800" y="1143000"/>
            <a:ext cx="4419600" cy="4876800"/>
          </a:xfrm>
        </p:spPr>
        <p:txBody>
          <a:bodyPr/>
          <a:lstStyle/>
          <a:p>
            <a:pPr>
              <a:buFontTx/>
              <a:buChar char="•"/>
            </a:pPr>
            <a:r>
              <a:rPr lang="en-US" altLang="en-US"/>
              <a:t>First Idea: Mo-Ti, China (470-390 BC)</a:t>
            </a:r>
          </a:p>
          <a:p>
            <a:pPr>
              <a:buFontTx/>
              <a:buChar char="•"/>
            </a:pPr>
            <a:r>
              <a:rPr lang="en-US" altLang="en-US"/>
              <a:t>First build: Al Hacen, Iraq/Egypt (965-1039 AD)</a:t>
            </a:r>
          </a:p>
          <a:p>
            <a:pPr>
              <a:buFontTx/>
              <a:buChar char="•"/>
            </a:pPr>
            <a:r>
              <a:rPr lang="en-US" altLang="en-US"/>
              <a:t>Drawing aid for artists: described by Leonardo da Vinci (1452-1519) </a:t>
            </a:r>
          </a:p>
        </p:txBody>
      </p:sp>
      <p:pic>
        <p:nvPicPr>
          <p:cNvPr id="11268" name="Picture 17" descr="obscura_frisius_58">
            <a:extLst>
              <a:ext uri="{FF2B5EF4-FFF2-40B4-BE49-F238E27FC236}">
                <a16:creationId xmlns:a16="http://schemas.microsoft.com/office/drawing/2014/main" id="{70A473F6-4F41-2B49-92E6-4703C8271FF3}"/>
              </a:ext>
            </a:extLst>
          </p:cNvPr>
          <p:cNvPicPr>
            <a:picLocks noChangeAspect="1" noChangeArrowheads="1"/>
          </p:cNvPicPr>
          <p:nvPr/>
        </p:nvPicPr>
        <p:blipFill>
          <a:blip r:embed="rId3">
            <a:lum bright="-24000" contrast="36000"/>
            <a:extLst>
              <a:ext uri="{28A0092B-C50C-407E-A947-70E740481C1C}">
                <a14:useLocalDpi xmlns:a14="http://schemas.microsoft.com/office/drawing/2010/main" val="0"/>
              </a:ext>
            </a:extLst>
          </a:blip>
          <a:srcRect/>
          <a:stretch>
            <a:fillRect/>
          </a:stretch>
        </p:blipFill>
        <p:spPr bwMode="auto">
          <a:xfrm>
            <a:off x="76200" y="1600200"/>
            <a:ext cx="4343400" cy="3611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5" name="Text Box 18">
            <a:extLst>
              <a:ext uri="{FF2B5EF4-FFF2-40B4-BE49-F238E27FC236}">
                <a16:creationId xmlns:a16="http://schemas.microsoft.com/office/drawing/2014/main" id="{D2218386-8E30-D548-AB60-82E0014E46E2}"/>
              </a:ext>
            </a:extLst>
          </p:cNvPr>
          <p:cNvSpPr txBox="1">
            <a:spLocks noChangeArrowheads="1"/>
          </p:cNvSpPr>
          <p:nvPr/>
        </p:nvSpPr>
        <p:spPr bwMode="auto">
          <a:xfrm>
            <a:off x="1322388" y="5105400"/>
            <a:ext cx="1878012" cy="304800"/>
          </a:xfrm>
          <a:prstGeom prst="rect">
            <a:avLst/>
          </a:prstGeom>
          <a:noFill/>
          <a:ln w="9525">
            <a:noFill/>
            <a:miter lim="800000"/>
            <a:headEnd/>
            <a:tailEnd/>
          </a:ln>
        </p:spPr>
        <p:txBody>
          <a:bodyPr wrap="none">
            <a:spAutoFit/>
          </a:bodyPr>
          <a:lstStyle/>
          <a:p>
            <a:pPr eaLnBrk="1" fontAlgn="auto" hangingPunct="1">
              <a:spcBef>
                <a:spcPts val="0"/>
              </a:spcBef>
              <a:spcAft>
                <a:spcPts val="0"/>
              </a:spcAft>
              <a:defRPr/>
            </a:pPr>
            <a:r>
              <a:rPr lang="en-US" sz="1400">
                <a:solidFill>
                  <a:srgbClr val="000000"/>
                </a:solidFill>
                <a:latin typeface="Arial"/>
                <a:cs typeface="+mn-cs"/>
              </a:rPr>
              <a:t>Gemma Frisius, 1558</a:t>
            </a:r>
          </a:p>
        </p:txBody>
      </p:sp>
      <p:sp>
        <p:nvSpPr>
          <p:cNvPr id="11270" name="Picture 2" descr="http://upload.wikimedia.org/wikipedia/commons/thumb/b/b7/Camera_Obscura_%28San_Francisco%29.JPG/250px-Camera_Obscura_%28San_Francisco%29.JPG">
            <a:extLst>
              <a:ext uri="{FF2B5EF4-FFF2-40B4-BE49-F238E27FC236}">
                <a16:creationId xmlns:a16="http://schemas.microsoft.com/office/drawing/2014/main" id="{55195428-C962-444B-B6AA-AAE0771F1D3B}"/>
              </a:ext>
            </a:extLst>
          </p:cNvPr>
          <p:cNvSpPr>
            <a:spLocks noChangeAspect="1" noChangeArrowheads="1"/>
          </p:cNvSpPr>
          <p:nvPr/>
        </p:nvSpPr>
        <p:spPr bwMode="auto">
          <a:xfrm>
            <a:off x="6629400" y="4876800"/>
            <a:ext cx="238125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pPr>
            <a:endParaRPr lang="en-US" altLang="en-US" sz="2400"/>
          </a:p>
        </p:txBody>
      </p:sp>
      <p:sp>
        <p:nvSpPr>
          <p:cNvPr id="2" name="TextBox 1">
            <a:extLst>
              <a:ext uri="{FF2B5EF4-FFF2-40B4-BE49-F238E27FC236}">
                <a16:creationId xmlns:a16="http://schemas.microsoft.com/office/drawing/2014/main" id="{C0A99D69-836E-F248-B645-358B872BCA45}"/>
              </a:ext>
            </a:extLst>
          </p:cNvPr>
          <p:cNvSpPr txBox="1"/>
          <p:nvPr/>
        </p:nvSpPr>
        <p:spPr>
          <a:xfrm>
            <a:off x="5549900" y="6488113"/>
            <a:ext cx="3656013" cy="369887"/>
          </a:xfrm>
          <a:prstGeom prst="rect">
            <a:avLst/>
          </a:prstGeom>
          <a:noFill/>
        </p:spPr>
        <p:txBody>
          <a:bodyPr wrap="none">
            <a:spAutoFit/>
          </a:bodyPr>
          <a:lstStyle/>
          <a:p>
            <a:pPr eaLnBrk="1" fontAlgn="auto" hangingPunct="1">
              <a:spcBef>
                <a:spcPts val="0"/>
              </a:spcBef>
              <a:spcAft>
                <a:spcPts val="0"/>
              </a:spcAft>
              <a:defRPr/>
            </a:pPr>
            <a:r>
              <a:rPr lang="en-US" sz="1800" dirty="0">
                <a:solidFill>
                  <a:srgbClr val="000000"/>
                </a:solidFill>
                <a:latin typeface="Arial"/>
                <a:cs typeface="+mn-cs"/>
              </a:rPr>
              <a:t>Camera </a:t>
            </a:r>
            <a:r>
              <a:rPr lang="en-US" sz="1800" dirty="0" err="1">
                <a:solidFill>
                  <a:srgbClr val="000000"/>
                </a:solidFill>
                <a:latin typeface="Arial"/>
                <a:cs typeface="+mn-cs"/>
              </a:rPr>
              <a:t>Obscura</a:t>
            </a:r>
            <a:r>
              <a:rPr lang="en-US" sz="1800" dirty="0">
                <a:solidFill>
                  <a:srgbClr val="000000"/>
                </a:solidFill>
                <a:latin typeface="Arial"/>
                <a:cs typeface="+mn-cs"/>
              </a:rPr>
              <a:t> near Cliff House</a:t>
            </a:r>
          </a:p>
        </p:txBody>
      </p:sp>
      <p:pic>
        <p:nvPicPr>
          <p:cNvPr id="30729" name="Picture 9" descr="Image result for cliff house camera">
            <a:extLst>
              <a:ext uri="{FF2B5EF4-FFF2-40B4-BE49-F238E27FC236}">
                <a16:creationId xmlns:a16="http://schemas.microsoft.com/office/drawing/2014/main" id="{10DBA6D6-600D-284C-AE5D-F05028D35B7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3405188"/>
            <a:ext cx="448945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7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utoUpdateAnimBg="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a:extLst>
              <a:ext uri="{FF2B5EF4-FFF2-40B4-BE49-F238E27FC236}">
                <a16:creationId xmlns:a16="http://schemas.microsoft.com/office/drawing/2014/main" id="{6F9338B2-0503-184D-A082-0D745F337993}"/>
              </a:ext>
            </a:extLst>
          </p:cNvPr>
          <p:cNvSpPr>
            <a:spLocks noGrp="1" noChangeArrowheads="1"/>
          </p:cNvSpPr>
          <p:nvPr>
            <p:ph type="title"/>
          </p:nvPr>
        </p:nvSpPr>
        <p:spPr>
          <a:xfrm>
            <a:off x="457200" y="76200"/>
            <a:ext cx="8458200" cy="838200"/>
          </a:xfrm>
        </p:spPr>
        <p:txBody>
          <a:bodyPr/>
          <a:lstStyle/>
          <a:p>
            <a:r>
              <a:rPr lang="en-US" altLang="en-US"/>
              <a:t>F-number: focal length / aperture diameter</a:t>
            </a:r>
          </a:p>
        </p:txBody>
      </p:sp>
      <p:sp>
        <p:nvSpPr>
          <p:cNvPr id="59395" name="Content Placeholder 2">
            <a:extLst>
              <a:ext uri="{FF2B5EF4-FFF2-40B4-BE49-F238E27FC236}">
                <a16:creationId xmlns:a16="http://schemas.microsoft.com/office/drawing/2014/main" id="{C7D3BFED-8AB2-D04C-B222-18FA8F48481C}"/>
              </a:ext>
            </a:extLst>
          </p:cNvPr>
          <p:cNvSpPr>
            <a:spLocks noGrp="1" noChangeArrowheads="1"/>
          </p:cNvSpPr>
          <p:nvPr>
            <p:ph idx="1"/>
          </p:nvPr>
        </p:nvSpPr>
        <p:spPr/>
        <p:txBody>
          <a:bodyPr/>
          <a:lstStyle/>
          <a:p>
            <a:endParaRPr lang="en-US" altLang="en-US"/>
          </a:p>
        </p:txBody>
      </p:sp>
      <p:pic>
        <p:nvPicPr>
          <p:cNvPr id="59396" name="Picture 2" descr="Image">
            <a:extLst>
              <a:ext uri="{FF2B5EF4-FFF2-40B4-BE49-F238E27FC236}">
                <a16:creationId xmlns:a16="http://schemas.microsoft.com/office/drawing/2014/main" id="{BC0F7A13-880B-374D-BEAB-6E14997F87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676400"/>
            <a:ext cx="7196138"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4">
            <a:extLst>
              <a:ext uri="{FF2B5EF4-FFF2-40B4-BE49-F238E27FC236}">
                <a16:creationId xmlns:a16="http://schemas.microsoft.com/office/drawing/2014/main" id="{873FB87A-A95E-084C-93CD-54A979693D87}"/>
              </a:ext>
            </a:extLst>
          </p:cNvPr>
          <p:cNvSpPr>
            <a:spLocks noGrp="1" noChangeArrowheads="1"/>
          </p:cNvSpPr>
          <p:nvPr>
            <p:ph type="title"/>
          </p:nvPr>
        </p:nvSpPr>
        <p:spPr/>
        <p:txBody>
          <a:bodyPr/>
          <a:lstStyle/>
          <a:p>
            <a:r>
              <a:rPr lang="en-US" altLang="en-US"/>
              <a:t>Varying the aperture </a:t>
            </a:r>
          </a:p>
        </p:txBody>
      </p:sp>
      <p:pic>
        <p:nvPicPr>
          <p:cNvPr id="60419" name="Picture 5">
            <a:extLst>
              <a:ext uri="{FF2B5EF4-FFF2-40B4-BE49-F238E27FC236}">
                <a16:creationId xmlns:a16="http://schemas.microsoft.com/office/drawing/2014/main" id="{AE2396BF-725E-8D49-8212-240F112C2E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4400" y="914400"/>
            <a:ext cx="3519488" cy="527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0" name="Picture 6">
            <a:extLst>
              <a:ext uri="{FF2B5EF4-FFF2-40B4-BE49-F238E27FC236}">
                <a16:creationId xmlns:a16="http://schemas.microsoft.com/office/drawing/2014/main" id="{73DC2D39-F39D-E645-A558-BAD62B7A61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0113" y="914400"/>
            <a:ext cx="3519487" cy="527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1" name="Text Box 7">
            <a:extLst>
              <a:ext uri="{FF2B5EF4-FFF2-40B4-BE49-F238E27FC236}">
                <a16:creationId xmlns:a16="http://schemas.microsoft.com/office/drawing/2014/main" id="{575A64DF-8D2B-4C42-93E9-93A85F48D4D8}"/>
              </a:ext>
            </a:extLst>
          </p:cNvPr>
          <p:cNvSpPr txBox="1">
            <a:spLocks noChangeArrowheads="1"/>
          </p:cNvSpPr>
          <p:nvPr/>
        </p:nvSpPr>
        <p:spPr bwMode="auto">
          <a:xfrm>
            <a:off x="1009650" y="6172200"/>
            <a:ext cx="32829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lgn="ctr">
              <a:spcBef>
                <a:spcPct val="0"/>
              </a:spcBef>
            </a:pPr>
            <a:endParaRPr lang="en-US" altLang="en-US" sz="2000"/>
          </a:p>
          <a:p>
            <a:pPr algn="ctr">
              <a:spcBef>
                <a:spcPct val="0"/>
              </a:spcBef>
            </a:pPr>
            <a:r>
              <a:rPr lang="en-US" altLang="en-US" sz="2000"/>
              <a:t>Wide apeture  = small DOF</a:t>
            </a:r>
          </a:p>
        </p:txBody>
      </p:sp>
      <p:sp>
        <p:nvSpPr>
          <p:cNvPr id="60422" name="Text Box 8">
            <a:extLst>
              <a:ext uri="{FF2B5EF4-FFF2-40B4-BE49-F238E27FC236}">
                <a16:creationId xmlns:a16="http://schemas.microsoft.com/office/drawing/2014/main" id="{361FBE6E-1A59-AB43-8149-1D2A125A04F0}"/>
              </a:ext>
            </a:extLst>
          </p:cNvPr>
          <p:cNvSpPr txBox="1">
            <a:spLocks noChangeArrowheads="1"/>
          </p:cNvSpPr>
          <p:nvPr/>
        </p:nvSpPr>
        <p:spPr bwMode="auto">
          <a:xfrm>
            <a:off x="4616450" y="6172200"/>
            <a:ext cx="34258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lgn="ctr">
              <a:spcBef>
                <a:spcPct val="0"/>
              </a:spcBef>
            </a:pPr>
            <a:endParaRPr lang="en-US" altLang="en-US" sz="2000"/>
          </a:p>
          <a:p>
            <a:pPr algn="ctr">
              <a:spcBef>
                <a:spcPct val="0"/>
              </a:spcBef>
            </a:pPr>
            <a:r>
              <a:rPr lang="en-US" altLang="en-US" sz="2000"/>
              <a:t>Narrow apeture = large DOF</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4">
            <a:extLst>
              <a:ext uri="{FF2B5EF4-FFF2-40B4-BE49-F238E27FC236}">
                <a16:creationId xmlns:a16="http://schemas.microsoft.com/office/drawing/2014/main" id="{72335FEF-E9CD-BF42-8FE1-959368196C37}"/>
              </a:ext>
            </a:extLst>
          </p:cNvPr>
          <p:cNvSpPr>
            <a:spLocks noGrp="1" noChangeArrowheads="1"/>
          </p:cNvSpPr>
          <p:nvPr>
            <p:ph type="title"/>
          </p:nvPr>
        </p:nvSpPr>
        <p:spPr/>
        <p:txBody>
          <a:bodyPr/>
          <a:lstStyle/>
          <a:p>
            <a:r>
              <a:rPr lang="en-US" altLang="en-US"/>
              <a:t>Nice Depth of Field effect</a:t>
            </a:r>
          </a:p>
        </p:txBody>
      </p:sp>
      <p:pic>
        <p:nvPicPr>
          <p:cNvPr id="61443" name="Picture 5">
            <a:extLst>
              <a:ext uri="{FF2B5EF4-FFF2-40B4-BE49-F238E27FC236}">
                <a16:creationId xmlns:a16="http://schemas.microsoft.com/office/drawing/2014/main" id="{CC5FF3B6-2516-304B-95A4-B9FD6F6034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143000"/>
            <a:ext cx="7162800" cy="477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4">
            <a:extLst>
              <a:ext uri="{FF2B5EF4-FFF2-40B4-BE49-F238E27FC236}">
                <a16:creationId xmlns:a16="http://schemas.microsoft.com/office/drawing/2014/main" id="{EEA9377F-CD8E-9F44-A695-F962822E797D}"/>
              </a:ext>
            </a:extLst>
          </p:cNvPr>
          <p:cNvSpPr>
            <a:spLocks noGrp="1" noChangeArrowheads="1"/>
          </p:cNvSpPr>
          <p:nvPr>
            <p:ph type="ctrTitle"/>
          </p:nvPr>
        </p:nvSpPr>
        <p:spPr>
          <a:xfrm>
            <a:off x="685800" y="1828800"/>
            <a:ext cx="7772400" cy="1771650"/>
          </a:xfrm>
        </p:spPr>
        <p:txBody>
          <a:bodyPr/>
          <a:lstStyle/>
          <a:p>
            <a:pPr algn="ctr"/>
            <a:r>
              <a:rPr lang="en-US" altLang="en-US"/>
              <a:t>Field of View (Zoom)</a:t>
            </a:r>
          </a:p>
        </p:txBody>
      </p:sp>
      <p:sp>
        <p:nvSpPr>
          <p:cNvPr id="62467" name="Rectangle 5">
            <a:extLst>
              <a:ext uri="{FF2B5EF4-FFF2-40B4-BE49-F238E27FC236}">
                <a16:creationId xmlns:a16="http://schemas.microsoft.com/office/drawing/2014/main" id="{EA1A4CBB-77FF-AC48-9C2A-DE1DA1F579A6}"/>
              </a:ext>
            </a:extLst>
          </p:cNvPr>
          <p:cNvSpPr>
            <a:spLocks noGrp="1" noChangeArrowheads="1"/>
          </p:cNvSpPr>
          <p:nvPr>
            <p:ph type="subTitle" idx="1"/>
          </p:nvPr>
        </p:nvSpPr>
        <p:spPr/>
        <p:txBody>
          <a:bodyPr/>
          <a:lstStyle/>
          <a:p>
            <a:endParaRPr lang="ru-RU" altLang="en-US"/>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4">
            <a:extLst>
              <a:ext uri="{FF2B5EF4-FFF2-40B4-BE49-F238E27FC236}">
                <a16:creationId xmlns:a16="http://schemas.microsoft.com/office/drawing/2014/main" id="{CC00458B-CE79-254A-A2E0-4AC57AC5D02F}"/>
              </a:ext>
            </a:extLst>
          </p:cNvPr>
          <p:cNvSpPr>
            <a:spLocks noGrp="1" noChangeArrowheads="1"/>
          </p:cNvSpPr>
          <p:nvPr>
            <p:ph type="title"/>
          </p:nvPr>
        </p:nvSpPr>
        <p:spPr/>
        <p:txBody>
          <a:bodyPr/>
          <a:lstStyle/>
          <a:p>
            <a:r>
              <a:rPr lang="en-US" altLang="en-US"/>
              <a:t>Field of View (Zoom)</a:t>
            </a:r>
          </a:p>
        </p:txBody>
      </p:sp>
      <p:pic>
        <p:nvPicPr>
          <p:cNvPr id="63491" name="Picture 5">
            <a:extLst>
              <a:ext uri="{FF2B5EF4-FFF2-40B4-BE49-F238E27FC236}">
                <a16:creationId xmlns:a16="http://schemas.microsoft.com/office/drawing/2014/main" id="{3C97D724-9249-F647-9FF9-3379AA86D8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999"/>
          <a:stretch>
            <a:fillRect/>
          </a:stretch>
        </p:blipFill>
        <p:spPr bwMode="auto">
          <a:xfrm>
            <a:off x="152400" y="1054100"/>
            <a:ext cx="8839200" cy="572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4">
            <a:extLst>
              <a:ext uri="{FF2B5EF4-FFF2-40B4-BE49-F238E27FC236}">
                <a16:creationId xmlns:a16="http://schemas.microsoft.com/office/drawing/2014/main" id="{DBB6C2F3-086B-784F-85A1-7AFE0FE248F5}"/>
              </a:ext>
            </a:extLst>
          </p:cNvPr>
          <p:cNvSpPr>
            <a:spLocks noGrp="1" noChangeArrowheads="1"/>
          </p:cNvSpPr>
          <p:nvPr>
            <p:ph type="title"/>
          </p:nvPr>
        </p:nvSpPr>
        <p:spPr/>
        <p:txBody>
          <a:bodyPr/>
          <a:lstStyle/>
          <a:p>
            <a:r>
              <a:rPr lang="en-US" altLang="en-US"/>
              <a:t>Field of View (Zoom) = Cropping</a:t>
            </a:r>
          </a:p>
        </p:txBody>
      </p:sp>
      <p:pic>
        <p:nvPicPr>
          <p:cNvPr id="64515" name="Picture 5">
            <a:extLst>
              <a:ext uri="{FF2B5EF4-FFF2-40B4-BE49-F238E27FC236}">
                <a16:creationId xmlns:a16="http://schemas.microsoft.com/office/drawing/2014/main" id="{BBA3BB21-93A2-E74B-9B8D-7BE3F2F484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483"/>
          <a:stretch>
            <a:fillRect/>
          </a:stretch>
        </p:blipFill>
        <p:spPr bwMode="auto">
          <a:xfrm>
            <a:off x="152400" y="1090613"/>
            <a:ext cx="8915400" cy="5653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ext Box 5">
            <a:extLst>
              <a:ext uri="{FF2B5EF4-FFF2-40B4-BE49-F238E27FC236}">
                <a16:creationId xmlns:a16="http://schemas.microsoft.com/office/drawing/2014/main" id="{6E4DAE1A-BE1E-D949-9C8E-E618D6F21A9C}"/>
              </a:ext>
            </a:extLst>
          </p:cNvPr>
          <p:cNvSpPr txBox="1">
            <a:spLocks noChangeArrowheads="1"/>
          </p:cNvSpPr>
          <p:nvPr/>
        </p:nvSpPr>
        <p:spPr bwMode="auto">
          <a:xfrm>
            <a:off x="2270125" y="2401888"/>
            <a:ext cx="2682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pPr>
            <a:r>
              <a:rPr lang="en-US" altLang="en-US" sz="2400" i="1"/>
              <a:t>f</a:t>
            </a:r>
          </a:p>
        </p:txBody>
      </p:sp>
      <p:sp>
        <p:nvSpPr>
          <p:cNvPr id="65539" name="Rectangle 6">
            <a:extLst>
              <a:ext uri="{FF2B5EF4-FFF2-40B4-BE49-F238E27FC236}">
                <a16:creationId xmlns:a16="http://schemas.microsoft.com/office/drawing/2014/main" id="{64E6A14E-F664-5544-9D13-63C00B68DE89}"/>
              </a:ext>
            </a:extLst>
          </p:cNvPr>
          <p:cNvSpPr>
            <a:spLocks noGrp="1" noChangeArrowheads="1"/>
          </p:cNvSpPr>
          <p:nvPr>
            <p:ph type="title"/>
          </p:nvPr>
        </p:nvSpPr>
        <p:spPr/>
        <p:txBody>
          <a:bodyPr/>
          <a:lstStyle/>
          <a:p>
            <a:r>
              <a:rPr lang="en-US" altLang="en-US"/>
              <a:t>FOV depends of Focal Length</a:t>
            </a:r>
          </a:p>
        </p:txBody>
      </p:sp>
      <p:sp>
        <p:nvSpPr>
          <p:cNvPr id="65540" name="Text Box 7">
            <a:extLst>
              <a:ext uri="{FF2B5EF4-FFF2-40B4-BE49-F238E27FC236}">
                <a16:creationId xmlns:a16="http://schemas.microsoft.com/office/drawing/2014/main" id="{4CD7FEB8-F2C4-5241-886C-1AB3BF2B57D5}"/>
              </a:ext>
            </a:extLst>
          </p:cNvPr>
          <p:cNvSpPr txBox="1">
            <a:spLocks noChangeArrowheads="1"/>
          </p:cNvSpPr>
          <p:nvPr/>
        </p:nvSpPr>
        <p:spPr bwMode="auto">
          <a:xfrm>
            <a:off x="1674813" y="6324600"/>
            <a:ext cx="49037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pPr>
            <a:r>
              <a:rPr lang="en-US" altLang="en-US" sz="2400"/>
              <a:t>Smaller FOV = larger Focal Length</a:t>
            </a:r>
          </a:p>
        </p:txBody>
      </p:sp>
      <p:pic>
        <p:nvPicPr>
          <p:cNvPr id="65541" name="Picture 8">
            <a:extLst>
              <a:ext uri="{FF2B5EF4-FFF2-40B4-BE49-F238E27FC236}">
                <a16:creationId xmlns:a16="http://schemas.microsoft.com/office/drawing/2014/main" id="{02524E63-6EC1-F148-BB82-69F0B1B6B8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368425"/>
            <a:ext cx="7315200" cy="297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2" name="Picture 9">
            <a:extLst>
              <a:ext uri="{FF2B5EF4-FFF2-40B4-BE49-F238E27FC236}">
                <a16:creationId xmlns:a16="http://schemas.microsoft.com/office/drawing/2014/main" id="{BB81285B-3459-7742-A86F-C2A086AAA8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4572000"/>
            <a:ext cx="6805613" cy="141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3" name="Text Box 10">
            <a:extLst>
              <a:ext uri="{FF2B5EF4-FFF2-40B4-BE49-F238E27FC236}">
                <a16:creationId xmlns:a16="http://schemas.microsoft.com/office/drawing/2014/main" id="{BF14DDA1-3D71-284E-82ED-F5961BD1E7CA}"/>
              </a:ext>
            </a:extLst>
          </p:cNvPr>
          <p:cNvSpPr txBox="1">
            <a:spLocks noChangeArrowheads="1"/>
          </p:cNvSpPr>
          <p:nvPr/>
        </p:nvSpPr>
        <p:spPr bwMode="auto">
          <a:xfrm>
            <a:off x="2270125" y="2401888"/>
            <a:ext cx="2682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pPr>
            <a:r>
              <a:rPr lang="en-US" altLang="en-US" sz="2400" i="1"/>
              <a:t>f</a:t>
            </a:r>
            <a:endParaRPr lang="ru-RU" altLang="en-US" sz="2400" i="1"/>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a:extLst>
              <a:ext uri="{FF2B5EF4-FFF2-40B4-BE49-F238E27FC236}">
                <a16:creationId xmlns:a16="http://schemas.microsoft.com/office/drawing/2014/main" id="{53376679-CCC4-3E47-8AE7-280D2EC067C2}"/>
              </a:ext>
            </a:extLst>
          </p:cNvPr>
          <p:cNvSpPr>
            <a:spLocks noGrp="1" noChangeArrowheads="1"/>
          </p:cNvSpPr>
          <p:nvPr>
            <p:ph type="title"/>
          </p:nvPr>
        </p:nvSpPr>
        <p:spPr/>
        <p:txBody>
          <a:bodyPr/>
          <a:lstStyle/>
          <a:p>
            <a:r>
              <a:rPr lang="en-US" altLang="en-US"/>
              <a:t>Expensive toys…</a:t>
            </a:r>
          </a:p>
        </p:txBody>
      </p:sp>
      <p:sp>
        <p:nvSpPr>
          <p:cNvPr id="66563" name="Content Placeholder 2">
            <a:extLst>
              <a:ext uri="{FF2B5EF4-FFF2-40B4-BE49-F238E27FC236}">
                <a16:creationId xmlns:a16="http://schemas.microsoft.com/office/drawing/2014/main" id="{8E7A93D8-6CA5-D440-BE36-F79D5D0C3AD1}"/>
              </a:ext>
            </a:extLst>
          </p:cNvPr>
          <p:cNvSpPr>
            <a:spLocks noGrp="1" noChangeArrowheads="1"/>
          </p:cNvSpPr>
          <p:nvPr>
            <p:ph idx="1"/>
          </p:nvPr>
        </p:nvSpPr>
        <p:spPr/>
        <p:txBody>
          <a:bodyPr/>
          <a:lstStyle/>
          <a:p>
            <a:endParaRPr lang="en-US" altLang="en-US"/>
          </a:p>
        </p:txBody>
      </p:sp>
      <p:pic>
        <p:nvPicPr>
          <p:cNvPr id="66564" name="Picture 2">
            <a:extLst>
              <a:ext uri="{FF2B5EF4-FFF2-40B4-BE49-F238E27FC236}">
                <a16:creationId xmlns:a16="http://schemas.microsoft.com/office/drawing/2014/main" id="{72B7495B-8984-7942-84DF-8AC9825A04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406"/>
          <a:stretch>
            <a:fillRect/>
          </a:stretch>
        </p:blipFill>
        <p:spPr bwMode="auto">
          <a:xfrm>
            <a:off x="204788" y="1289050"/>
            <a:ext cx="8939212" cy="50561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4">
            <a:extLst>
              <a:ext uri="{FF2B5EF4-FFF2-40B4-BE49-F238E27FC236}">
                <a16:creationId xmlns:a16="http://schemas.microsoft.com/office/drawing/2014/main" id="{04347043-AF10-B744-B095-CFC0875F015F}"/>
              </a:ext>
            </a:extLst>
          </p:cNvPr>
          <p:cNvSpPr>
            <a:spLocks noGrp="1" noChangeArrowheads="1"/>
          </p:cNvSpPr>
          <p:nvPr>
            <p:ph type="title"/>
          </p:nvPr>
        </p:nvSpPr>
        <p:spPr/>
        <p:txBody>
          <a:bodyPr/>
          <a:lstStyle/>
          <a:p>
            <a:r>
              <a:rPr lang="en-US" altLang="en-US"/>
              <a:t>Field of View / Focal Length</a:t>
            </a:r>
          </a:p>
        </p:txBody>
      </p:sp>
      <p:pic>
        <p:nvPicPr>
          <p:cNvPr id="67587" name="Picture 5">
            <a:extLst>
              <a:ext uri="{FF2B5EF4-FFF2-40B4-BE49-F238E27FC236}">
                <a16:creationId xmlns:a16="http://schemas.microsoft.com/office/drawing/2014/main" id="{467406D3-F532-6440-980C-25A7C3E20F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447800"/>
            <a:ext cx="3733800" cy="255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88" name="Picture 6">
            <a:extLst>
              <a:ext uri="{FF2B5EF4-FFF2-40B4-BE49-F238E27FC236}">
                <a16:creationId xmlns:a16="http://schemas.microsoft.com/office/drawing/2014/main" id="{DF5E51F6-01B9-2746-AEB8-A3419C38137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1447800"/>
            <a:ext cx="3733800" cy="255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07" name="Text Box 7">
            <a:extLst>
              <a:ext uri="{FF2B5EF4-FFF2-40B4-BE49-F238E27FC236}">
                <a16:creationId xmlns:a16="http://schemas.microsoft.com/office/drawing/2014/main" id="{BA1DD876-7437-1640-87B4-A1058BDC9264}"/>
              </a:ext>
            </a:extLst>
          </p:cNvPr>
          <p:cNvSpPr txBox="1">
            <a:spLocks noChangeArrowheads="1"/>
          </p:cNvSpPr>
          <p:nvPr/>
        </p:nvSpPr>
        <p:spPr bwMode="auto">
          <a:xfrm>
            <a:off x="838200" y="4206875"/>
            <a:ext cx="3205163"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pPr>
            <a:r>
              <a:rPr lang="en-US" altLang="en-US" sz="2400"/>
              <a:t>Large FOV / small f</a:t>
            </a:r>
          </a:p>
          <a:p>
            <a:pPr>
              <a:spcBef>
                <a:spcPct val="0"/>
              </a:spcBef>
            </a:pPr>
            <a:r>
              <a:rPr lang="en-US" altLang="en-US" sz="2400"/>
              <a:t>+ Camera close to car</a:t>
            </a:r>
          </a:p>
        </p:txBody>
      </p:sp>
      <p:sp>
        <p:nvSpPr>
          <p:cNvPr id="204808" name="Text Box 8">
            <a:extLst>
              <a:ext uri="{FF2B5EF4-FFF2-40B4-BE49-F238E27FC236}">
                <a16:creationId xmlns:a16="http://schemas.microsoft.com/office/drawing/2014/main" id="{AEE3B210-7697-A749-B6A1-662BAED62212}"/>
              </a:ext>
            </a:extLst>
          </p:cNvPr>
          <p:cNvSpPr txBox="1">
            <a:spLocks noChangeArrowheads="1"/>
          </p:cNvSpPr>
          <p:nvPr/>
        </p:nvSpPr>
        <p:spPr bwMode="auto">
          <a:xfrm>
            <a:off x="4800600" y="4206875"/>
            <a:ext cx="3716338"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pPr>
            <a:r>
              <a:rPr lang="en-US" altLang="en-US" sz="2400"/>
              <a:t>Small FOV / large f</a:t>
            </a:r>
          </a:p>
          <a:p>
            <a:pPr>
              <a:spcBef>
                <a:spcPct val="0"/>
              </a:spcBef>
            </a:pPr>
            <a:r>
              <a:rPr lang="en-US" altLang="en-US" sz="2400"/>
              <a:t>+ Camera far from the car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04807"/>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20480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07" grpId="0" autoUpdateAnimBg="0"/>
      <p:bldP spid="204808" grpId="0" autoUpdateAnimBg="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descr="CameraModel">
            <a:extLst>
              <a:ext uri="{FF2B5EF4-FFF2-40B4-BE49-F238E27FC236}">
                <a16:creationId xmlns:a16="http://schemas.microsoft.com/office/drawing/2014/main" id="{FBB93831-A764-2A4E-B3D0-F0F46A11BB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907" b="1736"/>
          <a:stretch>
            <a:fillRect/>
          </a:stretch>
        </p:blipFill>
        <p:spPr bwMode="auto">
          <a:xfrm>
            <a:off x="341313" y="0"/>
            <a:ext cx="8245475" cy="652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1" name="Text Box 3">
            <a:extLst>
              <a:ext uri="{FF2B5EF4-FFF2-40B4-BE49-F238E27FC236}">
                <a16:creationId xmlns:a16="http://schemas.microsoft.com/office/drawing/2014/main" id="{C80D8FC6-1B15-284D-AA7B-2099B991767E}"/>
              </a:ext>
            </a:extLst>
          </p:cNvPr>
          <p:cNvSpPr txBox="1">
            <a:spLocks noChangeArrowheads="1"/>
          </p:cNvSpPr>
          <p:nvPr/>
        </p:nvSpPr>
        <p:spPr bwMode="auto">
          <a:xfrm>
            <a:off x="3081338" y="6521450"/>
            <a:ext cx="23971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eaLnBrk="1" hangingPunct="1">
              <a:spcBef>
                <a:spcPct val="0"/>
              </a:spcBef>
            </a:pPr>
            <a:r>
              <a:rPr lang="en-US" altLang="en-US" sz="1600">
                <a:latin typeface="Times New Roman" panose="02020603050405020304" pitchFamily="18" charset="0"/>
              </a:rPr>
              <a:t>From Zisserman &amp; Hartley</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4">
            <a:extLst>
              <a:ext uri="{FF2B5EF4-FFF2-40B4-BE49-F238E27FC236}">
                <a16:creationId xmlns:a16="http://schemas.microsoft.com/office/drawing/2014/main" id="{96A89604-4681-1B41-8231-CD195319FC79}"/>
              </a:ext>
            </a:extLst>
          </p:cNvPr>
          <p:cNvSpPr>
            <a:spLocks noGrp="1" noChangeArrowheads="1"/>
          </p:cNvSpPr>
          <p:nvPr>
            <p:ph type="title"/>
          </p:nvPr>
        </p:nvSpPr>
        <p:spPr/>
        <p:txBody>
          <a:bodyPr/>
          <a:lstStyle/>
          <a:p>
            <a:r>
              <a:rPr lang="en-US" altLang="en-US"/>
              <a:t>8-hour exposure (Abelardo Morell)</a:t>
            </a:r>
          </a:p>
        </p:txBody>
      </p:sp>
      <p:pic>
        <p:nvPicPr>
          <p:cNvPr id="13315" name="Picture 6" descr="camera20_Bostons-Custom-House">
            <a:extLst>
              <a:ext uri="{FF2B5EF4-FFF2-40B4-BE49-F238E27FC236}">
                <a16:creationId xmlns:a16="http://schemas.microsoft.com/office/drawing/2014/main" id="{BBC72B0C-4B90-3C4F-B365-D5FD072270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914400"/>
            <a:ext cx="6934200" cy="551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0" name="Rectangle 7">
            <a:extLst>
              <a:ext uri="{FF2B5EF4-FFF2-40B4-BE49-F238E27FC236}">
                <a16:creationId xmlns:a16="http://schemas.microsoft.com/office/drawing/2014/main" id="{629D04AD-B02E-F644-945D-BEBD6077E130}"/>
              </a:ext>
            </a:extLst>
          </p:cNvPr>
          <p:cNvSpPr>
            <a:spLocks noChangeArrowheads="1"/>
          </p:cNvSpPr>
          <p:nvPr/>
        </p:nvSpPr>
        <p:spPr bwMode="auto">
          <a:xfrm>
            <a:off x="0" y="6400800"/>
            <a:ext cx="9144000" cy="457200"/>
          </a:xfrm>
          <a:prstGeom prst="rect">
            <a:avLst/>
          </a:prstGeom>
          <a:noFill/>
          <a:ln>
            <a:noFill/>
          </a:ln>
          <a:effectLst/>
        </p:spPr>
        <p:txBody>
          <a:bodyPr anchor="ctr">
            <a:spAutoFit/>
          </a:bodyPr>
          <a:lstStyle/>
          <a:p>
            <a:pPr eaLnBrk="1" fontAlgn="auto" hangingPunct="1">
              <a:spcBef>
                <a:spcPts val="0"/>
              </a:spcBef>
              <a:spcAft>
                <a:spcPts val="0"/>
              </a:spcAft>
              <a:defRPr/>
            </a:pPr>
            <a:r>
              <a:rPr lang="en-US" sz="1800">
                <a:solidFill>
                  <a:srgbClr val="000000"/>
                </a:solidFill>
                <a:latin typeface="Arial"/>
                <a:cs typeface="+mn-cs"/>
                <a:hlinkClick r:id="rId3"/>
              </a:rPr>
              <a:t>http://www.abelardomorell.net/books/books_m02.html</a:t>
            </a:r>
            <a:r>
              <a:rPr lang="en-US" sz="1800">
                <a:solidFill>
                  <a:srgbClr val="000000"/>
                </a:solidFill>
                <a:latin typeface="Arial"/>
                <a:cs typeface="+mn-cs"/>
              </a:rPr>
              <a:t> </a:t>
            </a:r>
          </a:p>
        </p:txBody>
      </p:sp>
      <p:sp>
        <p:nvSpPr>
          <p:cNvPr id="2" name="Rectangle 7">
            <a:extLst>
              <a:ext uri="{FF2B5EF4-FFF2-40B4-BE49-F238E27FC236}">
                <a16:creationId xmlns:a16="http://schemas.microsoft.com/office/drawing/2014/main" id="{D00C0EEF-AAC7-F94A-819A-604F591823BF}"/>
              </a:ext>
            </a:extLst>
          </p:cNvPr>
          <p:cNvSpPr>
            <a:spLocks noChangeArrowheads="1"/>
          </p:cNvSpPr>
          <p:nvPr/>
        </p:nvSpPr>
        <p:spPr bwMode="auto">
          <a:xfrm>
            <a:off x="5715000" y="6430963"/>
            <a:ext cx="33035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eaLnBrk="1" hangingPunct="1"/>
            <a:r>
              <a:rPr lang="en-US" altLang="en-US" sz="1000">
                <a:solidFill>
                  <a:srgbClr val="000000"/>
                </a:solidFill>
              </a:rPr>
              <a:t>From</a:t>
            </a:r>
            <a:r>
              <a:rPr lang="en-US" altLang="en-US" sz="1000" i="1">
                <a:solidFill>
                  <a:srgbClr val="000000"/>
                </a:solidFill>
              </a:rPr>
              <a:t> Grand Images Through a Tiny Opening</a:t>
            </a:r>
            <a:r>
              <a:rPr lang="en-US" altLang="en-US" sz="1000">
                <a:solidFill>
                  <a:srgbClr val="000000"/>
                </a:solidFill>
              </a:rPr>
              <a:t>, </a:t>
            </a:r>
            <a:r>
              <a:rPr lang="en-US" altLang="en-US" sz="1000" b="1">
                <a:solidFill>
                  <a:srgbClr val="000000"/>
                </a:solidFill>
              </a:rPr>
              <a:t>Photo District News,</a:t>
            </a:r>
            <a:r>
              <a:rPr lang="en-US" altLang="en-US" sz="1000">
                <a:solidFill>
                  <a:srgbClr val="000000"/>
                </a:solidFill>
              </a:rPr>
              <a:t> February 2005 </a:t>
            </a:r>
          </a:p>
        </p:txBody>
      </p:sp>
      <p:pic>
        <p:nvPicPr>
          <p:cNvPr id="3" name="Picture 8" descr="morell_blurb">
            <a:extLst>
              <a:ext uri="{FF2B5EF4-FFF2-40B4-BE49-F238E27FC236}">
                <a16:creationId xmlns:a16="http://schemas.microsoft.com/office/drawing/2014/main" id="{84E812A4-DB19-0143-80A1-B3C85B5BAE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5000" y="3429000"/>
            <a:ext cx="3200400" cy="281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1">
            <a:extLst>
              <a:ext uri="{FF2B5EF4-FFF2-40B4-BE49-F238E27FC236}">
                <a16:creationId xmlns:a16="http://schemas.microsoft.com/office/drawing/2014/main" id="{97179BBD-AB12-AF4C-B631-DE2E48183C8F}"/>
              </a:ext>
            </a:extLst>
          </p:cNvPr>
          <p:cNvSpPr>
            <a:spLocks noGrp="1" noChangeArrowheads="1"/>
          </p:cNvSpPr>
          <p:nvPr>
            <p:ph type="title"/>
          </p:nvPr>
        </p:nvSpPr>
        <p:spPr/>
        <p:txBody>
          <a:bodyPr/>
          <a:lstStyle/>
          <a:p>
            <a:r>
              <a:rPr lang="en-US" altLang="en-US"/>
              <a:t>Focal length / distance in portraiture </a:t>
            </a:r>
          </a:p>
        </p:txBody>
      </p:sp>
      <p:pic>
        <p:nvPicPr>
          <p:cNvPr id="69635" name="Picture 8" descr="Image result for focal length portrait">
            <a:extLst>
              <a:ext uri="{FF2B5EF4-FFF2-40B4-BE49-F238E27FC236}">
                <a16:creationId xmlns:a16="http://schemas.microsoft.com/office/drawing/2014/main" id="{3765A835-83E1-224F-AFD0-1D92B8ABAF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797050"/>
            <a:ext cx="8666163" cy="384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a:extLst>
              <a:ext uri="{FF2B5EF4-FFF2-40B4-BE49-F238E27FC236}">
                <a16:creationId xmlns:a16="http://schemas.microsoft.com/office/drawing/2014/main" id="{505E8EA8-F709-BB46-89DE-C41720FAEC2A}"/>
              </a:ext>
            </a:extLst>
          </p:cNvPr>
          <p:cNvSpPr>
            <a:spLocks noGrp="1" noChangeArrowheads="1"/>
          </p:cNvSpPr>
          <p:nvPr>
            <p:ph type="title"/>
          </p:nvPr>
        </p:nvSpPr>
        <p:spPr/>
        <p:txBody>
          <a:bodyPr/>
          <a:lstStyle/>
          <a:p>
            <a:r>
              <a:rPr lang="en-US" altLang="en-US"/>
              <a:t>Dolly Zoom (“Vertigo Shot”)</a:t>
            </a:r>
          </a:p>
        </p:txBody>
      </p:sp>
      <p:sp>
        <p:nvSpPr>
          <p:cNvPr id="70659" name="Rectangle 1">
            <a:extLst>
              <a:ext uri="{FF2B5EF4-FFF2-40B4-BE49-F238E27FC236}">
                <a16:creationId xmlns:a16="http://schemas.microsoft.com/office/drawing/2014/main" id="{DB496950-BC7A-1245-B9A6-FB6BDAF1066F}"/>
              </a:ext>
            </a:extLst>
          </p:cNvPr>
          <p:cNvSpPr>
            <a:spLocks noChangeArrowheads="1"/>
          </p:cNvSpPr>
          <p:nvPr/>
        </p:nvSpPr>
        <p:spPr bwMode="auto">
          <a:xfrm>
            <a:off x="228600" y="5791200"/>
            <a:ext cx="85344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pPr>
            <a:r>
              <a:rPr lang="en-US" altLang="en-US" sz="2400">
                <a:hlinkClick r:id="rId2"/>
              </a:rPr>
              <a:t>http://filmmakermagazine.com/83872-hitchcock-to-scorcese-47-years-of-the-dolly-zoom/#.VBNtn_ldVac</a:t>
            </a:r>
            <a:endParaRPr lang="en-US" altLang="en-US" sz="2400"/>
          </a:p>
        </p:txBody>
      </p:sp>
      <p:pic>
        <p:nvPicPr>
          <p:cNvPr id="70660" name="Picture 5" descr="Image result for dolly zoom">
            <a:extLst>
              <a:ext uri="{FF2B5EF4-FFF2-40B4-BE49-F238E27FC236}">
                <a16:creationId xmlns:a16="http://schemas.microsoft.com/office/drawing/2014/main" id="{E76C01E2-1682-F746-9B1A-71A1ED6CC0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1524000"/>
            <a:ext cx="6994525" cy="3906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1">
            <a:extLst>
              <a:ext uri="{FF2B5EF4-FFF2-40B4-BE49-F238E27FC236}">
                <a16:creationId xmlns:a16="http://schemas.microsoft.com/office/drawing/2014/main" id="{25F70308-8F0B-EA4E-9D77-5A3863202602}"/>
              </a:ext>
            </a:extLst>
          </p:cNvPr>
          <p:cNvSpPr>
            <a:spLocks noGrp="1" noChangeArrowheads="1"/>
          </p:cNvSpPr>
          <p:nvPr>
            <p:ph type="ctrTitle"/>
          </p:nvPr>
        </p:nvSpPr>
        <p:spPr/>
        <p:txBody>
          <a:bodyPr/>
          <a:lstStyle/>
          <a:p>
            <a:pPr algn="ctr"/>
            <a:r>
              <a:rPr lang="en-US" altLang="en-US" sz="4400"/>
              <a:t>Exposure</a:t>
            </a:r>
          </a:p>
        </p:txBody>
      </p:sp>
      <p:sp>
        <p:nvSpPr>
          <p:cNvPr id="71683" name="Subtitle 2">
            <a:extLst>
              <a:ext uri="{FF2B5EF4-FFF2-40B4-BE49-F238E27FC236}">
                <a16:creationId xmlns:a16="http://schemas.microsoft.com/office/drawing/2014/main" id="{436D2531-17EA-D14F-95B8-64A590BCD104}"/>
              </a:ext>
            </a:extLst>
          </p:cNvPr>
          <p:cNvSpPr>
            <a:spLocks noGrp="1" noChangeArrowheads="1"/>
          </p:cNvSpPr>
          <p:nvPr>
            <p:ph type="subTitle" idx="1"/>
          </p:nvPr>
        </p:nvSpPr>
        <p:spPr/>
        <p:txBody>
          <a:bodyPr/>
          <a:lstStyle/>
          <a:p>
            <a:endParaRPr lang="en-US" altLang="en-US"/>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1">
            <a:extLst>
              <a:ext uri="{FF2B5EF4-FFF2-40B4-BE49-F238E27FC236}">
                <a16:creationId xmlns:a16="http://schemas.microsoft.com/office/drawing/2014/main" id="{18B1381D-B633-D74A-B474-45634B2A5745}"/>
              </a:ext>
            </a:extLst>
          </p:cNvPr>
          <p:cNvSpPr>
            <a:spLocks noGrp="1" noChangeArrowheads="1"/>
          </p:cNvSpPr>
          <p:nvPr>
            <p:ph type="title"/>
          </p:nvPr>
        </p:nvSpPr>
        <p:spPr/>
        <p:txBody>
          <a:bodyPr/>
          <a:lstStyle/>
          <a:p>
            <a:r>
              <a:rPr lang="en-US" altLang="en-US"/>
              <a:t>Shutter Speed</a:t>
            </a:r>
          </a:p>
        </p:txBody>
      </p:sp>
      <p:pic>
        <p:nvPicPr>
          <p:cNvPr id="72707" name="Picture 2" descr="http://upload.wikimedia.org/wikipedia/commons/7/77/Shutter_speed_waterfall.gif">
            <a:extLst>
              <a:ext uri="{FF2B5EF4-FFF2-40B4-BE49-F238E27FC236}">
                <a16:creationId xmlns:a16="http://schemas.microsoft.com/office/drawing/2014/main" id="{A6D89A6E-3D79-EC43-99E1-9711A042E969}"/>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09600" y="990600"/>
            <a:ext cx="8199438" cy="547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8" name="Rectangle 1">
            <a:extLst>
              <a:ext uri="{FF2B5EF4-FFF2-40B4-BE49-F238E27FC236}">
                <a16:creationId xmlns:a16="http://schemas.microsoft.com/office/drawing/2014/main" id="{FF47115D-EC7F-9747-8C26-4C1DD552E1D5}"/>
              </a:ext>
            </a:extLst>
          </p:cNvPr>
          <p:cNvSpPr>
            <a:spLocks noChangeArrowheads="1"/>
          </p:cNvSpPr>
          <p:nvPr/>
        </p:nvSpPr>
        <p:spPr bwMode="auto">
          <a:xfrm>
            <a:off x="4114800" y="6457950"/>
            <a:ext cx="5867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pPr>
            <a:r>
              <a:rPr lang="en-US" altLang="en-US" sz="2000">
                <a:hlinkClick r:id="rId4"/>
              </a:rPr>
              <a:t>http://en.wikipedia.org/wiki/Shutter_speed</a:t>
            </a:r>
            <a:endParaRPr lang="en-US" altLang="en-US" sz="2000"/>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itle 1">
            <a:extLst>
              <a:ext uri="{FF2B5EF4-FFF2-40B4-BE49-F238E27FC236}">
                <a16:creationId xmlns:a16="http://schemas.microsoft.com/office/drawing/2014/main" id="{9F487487-8BAD-8E45-8FAC-842CEC901C1F}"/>
              </a:ext>
            </a:extLst>
          </p:cNvPr>
          <p:cNvSpPr>
            <a:spLocks noGrp="1" noChangeArrowheads="1"/>
          </p:cNvSpPr>
          <p:nvPr>
            <p:ph type="title"/>
          </p:nvPr>
        </p:nvSpPr>
        <p:spPr/>
        <p:txBody>
          <a:bodyPr/>
          <a:lstStyle/>
          <a:p>
            <a:r>
              <a:rPr lang="en-US" altLang="en-US"/>
              <a:t>Exposure: shutter speed vs. aperture</a:t>
            </a:r>
          </a:p>
        </p:txBody>
      </p:sp>
      <p:pic>
        <p:nvPicPr>
          <p:cNvPr id="73731" name="Picture 2" descr="Image">
            <a:extLst>
              <a:ext uri="{FF2B5EF4-FFF2-40B4-BE49-F238E27FC236}">
                <a16:creationId xmlns:a16="http://schemas.microsoft.com/office/drawing/2014/main" id="{4AD94EE0-1B4C-8446-B6F9-718AD52839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1600200"/>
            <a:ext cx="4267200" cy="4605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le 1">
            <a:extLst>
              <a:ext uri="{FF2B5EF4-FFF2-40B4-BE49-F238E27FC236}">
                <a16:creationId xmlns:a16="http://schemas.microsoft.com/office/drawing/2014/main" id="{3219B5C9-9119-444F-95B5-1571CC1555D1}"/>
              </a:ext>
            </a:extLst>
          </p:cNvPr>
          <p:cNvSpPr>
            <a:spLocks noGrp="1" noChangeArrowheads="1"/>
          </p:cNvSpPr>
          <p:nvPr>
            <p:ph type="title"/>
          </p:nvPr>
        </p:nvSpPr>
        <p:spPr/>
        <p:txBody>
          <a:bodyPr/>
          <a:lstStyle/>
          <a:p>
            <a:endParaRPr lang="en-US" altLang="en-US"/>
          </a:p>
        </p:txBody>
      </p:sp>
      <p:pic>
        <p:nvPicPr>
          <p:cNvPr id="74755" name="Picture 2" descr="http://upload.wikimedia.org/wikipedia/commons/thumb/2/20/Trailing_stars_above_Paranal.jpg/800px-Trailing_stars_above_Paranal.jpg">
            <a:extLst>
              <a:ext uri="{FF2B5EF4-FFF2-40B4-BE49-F238E27FC236}">
                <a16:creationId xmlns:a16="http://schemas.microsoft.com/office/drawing/2014/main" id="{A5B03B50-A1CA-A449-AEED-BAD71F32A7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325" y="0"/>
            <a:ext cx="102933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itle 1">
            <a:extLst>
              <a:ext uri="{FF2B5EF4-FFF2-40B4-BE49-F238E27FC236}">
                <a16:creationId xmlns:a16="http://schemas.microsoft.com/office/drawing/2014/main" id="{7AF78F3D-B750-734F-9BCD-D91C8A7AFCD7}"/>
              </a:ext>
            </a:extLst>
          </p:cNvPr>
          <p:cNvSpPr>
            <a:spLocks noGrp="1" noChangeArrowheads="1"/>
          </p:cNvSpPr>
          <p:nvPr>
            <p:ph type="title"/>
          </p:nvPr>
        </p:nvSpPr>
        <p:spPr/>
        <p:txBody>
          <a:bodyPr/>
          <a:lstStyle/>
          <a:p>
            <a:r>
              <a:rPr lang="en-US" altLang="en-US"/>
              <a:t>Fun with slow shutter speeds</a:t>
            </a:r>
          </a:p>
        </p:txBody>
      </p:sp>
      <p:sp>
        <p:nvSpPr>
          <p:cNvPr id="75779" name="Content Placeholder 2">
            <a:extLst>
              <a:ext uri="{FF2B5EF4-FFF2-40B4-BE49-F238E27FC236}">
                <a16:creationId xmlns:a16="http://schemas.microsoft.com/office/drawing/2014/main" id="{184B2D64-97EF-B34A-AA3E-80551D0908E1}"/>
              </a:ext>
            </a:extLst>
          </p:cNvPr>
          <p:cNvSpPr>
            <a:spLocks noGrp="1" noChangeArrowheads="1"/>
          </p:cNvSpPr>
          <p:nvPr>
            <p:ph idx="1"/>
          </p:nvPr>
        </p:nvSpPr>
        <p:spPr/>
        <p:txBody>
          <a:bodyPr/>
          <a:lstStyle/>
          <a:p>
            <a:endParaRPr lang="en-US" altLang="en-US"/>
          </a:p>
        </p:txBody>
      </p:sp>
      <p:pic>
        <p:nvPicPr>
          <p:cNvPr id="75780" name="Picture 2">
            <a:extLst>
              <a:ext uri="{FF2B5EF4-FFF2-40B4-BE49-F238E27FC236}">
                <a16:creationId xmlns:a16="http://schemas.microsoft.com/office/drawing/2014/main" id="{C9F50A46-A1D2-2D4C-9EE1-D277C9EA1C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7225" y="914400"/>
            <a:ext cx="3838575" cy="575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1" name="Picture 3">
            <a:extLst>
              <a:ext uri="{FF2B5EF4-FFF2-40B4-BE49-F238E27FC236}">
                <a16:creationId xmlns:a16="http://schemas.microsoft.com/office/drawing/2014/main" id="{B655734A-9AFD-6044-AD91-C7C28EC68B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95825" y="914400"/>
            <a:ext cx="3838575" cy="575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82" name="Text Box 6">
            <a:extLst>
              <a:ext uri="{FF2B5EF4-FFF2-40B4-BE49-F238E27FC236}">
                <a16:creationId xmlns:a16="http://schemas.microsoft.com/office/drawing/2014/main" id="{A8E987DF-ED1F-0A46-B961-5AC5271AABBC}"/>
              </a:ext>
            </a:extLst>
          </p:cNvPr>
          <p:cNvSpPr txBox="1">
            <a:spLocks noChangeArrowheads="1"/>
          </p:cNvSpPr>
          <p:nvPr/>
        </p:nvSpPr>
        <p:spPr bwMode="auto">
          <a:xfrm>
            <a:off x="6243638" y="6534150"/>
            <a:ext cx="29765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pPr>
            <a:r>
              <a:rPr lang="en-US" altLang="en-US" sz="2000"/>
              <a:t>Photos by Fredo Durand</a:t>
            </a:r>
            <a:endParaRPr lang="ru-RU" altLang="en-US" sz="2000"/>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le 1">
            <a:extLst>
              <a:ext uri="{FF2B5EF4-FFF2-40B4-BE49-F238E27FC236}">
                <a16:creationId xmlns:a16="http://schemas.microsoft.com/office/drawing/2014/main" id="{0056C975-A421-F943-97C0-15CD8EEA02E1}"/>
              </a:ext>
            </a:extLst>
          </p:cNvPr>
          <p:cNvSpPr>
            <a:spLocks noGrp="1" noChangeArrowheads="1"/>
          </p:cNvSpPr>
          <p:nvPr>
            <p:ph type="title"/>
          </p:nvPr>
        </p:nvSpPr>
        <p:spPr/>
        <p:txBody>
          <a:bodyPr/>
          <a:lstStyle/>
          <a:p>
            <a:r>
              <a:rPr lang="en-US" altLang="en-US"/>
              <a:t>More fun</a:t>
            </a:r>
          </a:p>
        </p:txBody>
      </p:sp>
      <p:sp>
        <p:nvSpPr>
          <p:cNvPr id="76803" name="Rectangle 3">
            <a:extLst>
              <a:ext uri="{FF2B5EF4-FFF2-40B4-BE49-F238E27FC236}">
                <a16:creationId xmlns:a16="http://schemas.microsoft.com/office/drawing/2014/main" id="{70AB8809-F99A-3642-A8E6-A22034A9898D}"/>
              </a:ext>
            </a:extLst>
          </p:cNvPr>
          <p:cNvSpPr>
            <a:spLocks noChangeArrowheads="1"/>
          </p:cNvSpPr>
          <p:nvPr/>
        </p:nvSpPr>
        <p:spPr bwMode="auto">
          <a:xfrm>
            <a:off x="2667000" y="6248400"/>
            <a:ext cx="38989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pPr>
            <a:r>
              <a:rPr lang="en-US" altLang="en-US" sz="2400" dirty="0">
                <a:hlinkClick r:id="rId2"/>
              </a:rPr>
              <a:t>http://vimeo.com/14958082</a:t>
            </a:r>
            <a:endParaRPr lang="en-US" altLang="en-US" sz="2400" dirty="0"/>
          </a:p>
        </p:txBody>
      </p:sp>
      <p:pic>
        <p:nvPicPr>
          <p:cNvPr id="76804" name="Picture 5" descr="iPad light painting with painter">
            <a:extLst>
              <a:ext uri="{FF2B5EF4-FFF2-40B4-BE49-F238E27FC236}">
                <a16:creationId xmlns:a16="http://schemas.microsoft.com/office/drawing/2014/main" id="{1E2435CC-8AA6-5049-B1C6-85525F4235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066800"/>
            <a:ext cx="7666038"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4">
            <a:extLst>
              <a:ext uri="{FF2B5EF4-FFF2-40B4-BE49-F238E27FC236}">
                <a16:creationId xmlns:a16="http://schemas.microsoft.com/office/drawing/2014/main" id="{EF1D0FC2-3629-8547-97F8-32E30776CD9E}"/>
              </a:ext>
            </a:extLst>
          </p:cNvPr>
          <p:cNvSpPr>
            <a:spLocks noGrp="1" noChangeArrowheads="1"/>
          </p:cNvSpPr>
          <p:nvPr>
            <p:ph type="ctrTitle"/>
          </p:nvPr>
        </p:nvSpPr>
        <p:spPr/>
        <p:txBody>
          <a:bodyPr/>
          <a:lstStyle/>
          <a:p>
            <a:pPr algn="ctr"/>
            <a:r>
              <a:rPr lang="en-US" altLang="en-US"/>
              <a:t>Lens Flaws</a:t>
            </a:r>
          </a:p>
        </p:txBody>
      </p:sp>
      <p:sp>
        <p:nvSpPr>
          <p:cNvPr id="77827" name="Rectangle 5">
            <a:extLst>
              <a:ext uri="{FF2B5EF4-FFF2-40B4-BE49-F238E27FC236}">
                <a16:creationId xmlns:a16="http://schemas.microsoft.com/office/drawing/2014/main" id="{8FC62521-EE89-B645-973A-B4B9A38ADE9B}"/>
              </a:ext>
            </a:extLst>
          </p:cNvPr>
          <p:cNvSpPr>
            <a:spLocks noGrp="1" noChangeArrowheads="1"/>
          </p:cNvSpPr>
          <p:nvPr>
            <p:ph type="subTitle" idx="1"/>
          </p:nvPr>
        </p:nvSpPr>
        <p:spPr/>
        <p:txBody>
          <a:bodyPr/>
          <a:lstStyle/>
          <a:p>
            <a:endParaRPr lang="ru-RU" altLang="en-US"/>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a:extLst>
              <a:ext uri="{FF2B5EF4-FFF2-40B4-BE49-F238E27FC236}">
                <a16:creationId xmlns:a16="http://schemas.microsoft.com/office/drawing/2014/main" id="{4FBB953C-7EB7-3A4B-9B60-5ABE754A6DD9}"/>
              </a:ext>
            </a:extLst>
          </p:cNvPr>
          <p:cNvSpPr>
            <a:spLocks noGrp="1" noChangeArrowheads="1"/>
          </p:cNvSpPr>
          <p:nvPr>
            <p:ph type="title"/>
          </p:nvPr>
        </p:nvSpPr>
        <p:spPr/>
        <p:txBody>
          <a:bodyPr/>
          <a:lstStyle/>
          <a:p>
            <a:r>
              <a:rPr lang="en-US" altLang="en-US"/>
              <a:t>Lens Flaws: Chromatic Aberration</a:t>
            </a:r>
          </a:p>
        </p:txBody>
      </p:sp>
      <p:sp>
        <p:nvSpPr>
          <p:cNvPr id="78851" name="Rectangle 3">
            <a:extLst>
              <a:ext uri="{FF2B5EF4-FFF2-40B4-BE49-F238E27FC236}">
                <a16:creationId xmlns:a16="http://schemas.microsoft.com/office/drawing/2014/main" id="{0029B03E-12CC-5649-9F9A-5CA466BA5230}"/>
              </a:ext>
            </a:extLst>
          </p:cNvPr>
          <p:cNvSpPr>
            <a:spLocks noGrp="1" noChangeArrowheads="1"/>
          </p:cNvSpPr>
          <p:nvPr>
            <p:ph type="body" idx="1"/>
          </p:nvPr>
        </p:nvSpPr>
        <p:spPr/>
        <p:txBody>
          <a:bodyPr/>
          <a:lstStyle/>
          <a:p>
            <a:r>
              <a:rPr lang="en-US" altLang="en-US" sz="2400"/>
              <a:t>Dispersion: wavelength-dependent refractive index</a:t>
            </a:r>
          </a:p>
          <a:p>
            <a:pPr lvl="1"/>
            <a:r>
              <a:rPr lang="en-US" altLang="en-US" sz="1800"/>
              <a:t>(enables prism to spread white light beam into rainbow)</a:t>
            </a:r>
          </a:p>
          <a:p>
            <a:r>
              <a:rPr lang="en-US" altLang="en-US" sz="2400"/>
              <a:t>Modifies ray-bending and lens focal length: f(</a:t>
            </a:r>
            <a:r>
              <a:rPr lang="en-US" altLang="en-US" sz="2400">
                <a:cs typeface="Arial" panose="020B0604020202020204" pitchFamily="34" charset="0"/>
                <a:sym typeface="Symbol" pitchFamily="2" charset="2"/>
              </a:rPr>
              <a:t></a:t>
            </a:r>
            <a:r>
              <a:rPr lang="en-US" altLang="en-US" sz="2400"/>
              <a:t>)</a:t>
            </a:r>
          </a:p>
          <a:p>
            <a:endParaRPr lang="en-US" altLang="en-US" sz="2400"/>
          </a:p>
          <a:p>
            <a:endParaRPr lang="en-US" altLang="en-US" sz="2400"/>
          </a:p>
          <a:p>
            <a:endParaRPr lang="en-US" altLang="en-US" sz="2400"/>
          </a:p>
          <a:p>
            <a:endParaRPr lang="en-US" altLang="en-US" sz="2400"/>
          </a:p>
          <a:p>
            <a:endParaRPr lang="en-US" altLang="en-US" sz="2400"/>
          </a:p>
          <a:p>
            <a:endParaRPr lang="en-US" altLang="en-US" sz="2400"/>
          </a:p>
          <a:p>
            <a:endParaRPr lang="en-US" altLang="en-US" sz="2400"/>
          </a:p>
          <a:p>
            <a:r>
              <a:rPr lang="en-US" altLang="en-US" sz="2400"/>
              <a:t>color fringes near edges of image</a:t>
            </a:r>
          </a:p>
          <a:p>
            <a:r>
              <a:rPr lang="en-US" altLang="en-US" sz="2400"/>
              <a:t>Corrections: add ‘doublet’ lens of flint glass, etc.</a:t>
            </a:r>
          </a:p>
        </p:txBody>
      </p:sp>
      <p:pic>
        <p:nvPicPr>
          <p:cNvPr id="78852" name="Picture 5" descr="chrom">
            <a:extLst>
              <a:ext uri="{FF2B5EF4-FFF2-40B4-BE49-F238E27FC236}">
                <a16:creationId xmlns:a16="http://schemas.microsoft.com/office/drawing/2014/main" id="{AC5640CF-FC7B-124F-A512-C2E93379DE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2438400"/>
            <a:ext cx="5419725" cy="2557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a:extLst>
              <a:ext uri="{FF2B5EF4-FFF2-40B4-BE49-F238E27FC236}">
                <a16:creationId xmlns:a16="http://schemas.microsoft.com/office/drawing/2014/main" id="{4D6AD14D-7E6F-D746-BB65-3D4A6D643411}"/>
              </a:ext>
            </a:extLst>
          </p:cNvPr>
          <p:cNvSpPr>
            <a:spLocks noGrp="1" noChangeArrowheads="1"/>
          </p:cNvSpPr>
          <p:nvPr>
            <p:ph type="title"/>
          </p:nvPr>
        </p:nvSpPr>
        <p:spPr/>
        <p:txBody>
          <a:bodyPr/>
          <a:lstStyle/>
          <a:p>
            <a:endParaRPr lang="en-US" altLang="en-US"/>
          </a:p>
        </p:txBody>
      </p:sp>
      <p:pic>
        <p:nvPicPr>
          <p:cNvPr id="14339" name="Picture 2" descr="Camera Obscura: View of Central Park Looking  North-Fall, 2008">
            <a:extLst>
              <a:ext uri="{FF2B5EF4-FFF2-40B4-BE49-F238E27FC236}">
                <a16:creationId xmlns:a16="http://schemas.microsoft.com/office/drawing/2014/main" id="{1A78AD09-775B-FC4C-811F-9C59810413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200"/>
            <a:ext cx="9183688" cy="716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itle 1">
            <a:extLst>
              <a:ext uri="{FF2B5EF4-FFF2-40B4-BE49-F238E27FC236}">
                <a16:creationId xmlns:a16="http://schemas.microsoft.com/office/drawing/2014/main" id="{A38541DF-47DE-3B46-9278-AE916DE437B8}"/>
              </a:ext>
            </a:extLst>
          </p:cNvPr>
          <p:cNvSpPr>
            <a:spLocks noGrp="1" noChangeArrowheads="1"/>
          </p:cNvSpPr>
          <p:nvPr>
            <p:ph type="title"/>
          </p:nvPr>
        </p:nvSpPr>
        <p:spPr/>
        <p:txBody>
          <a:bodyPr/>
          <a:lstStyle/>
          <a:p>
            <a:r>
              <a:rPr lang="en-US" altLang="en-US"/>
              <a:t>Chromatic Aberration</a:t>
            </a:r>
          </a:p>
        </p:txBody>
      </p:sp>
      <p:pic>
        <p:nvPicPr>
          <p:cNvPr id="5" name="Picture 4">
            <a:extLst>
              <a:ext uri="{FF2B5EF4-FFF2-40B4-BE49-F238E27FC236}">
                <a16:creationId xmlns:a16="http://schemas.microsoft.com/office/drawing/2014/main" id="{B7090753-4C1B-2C42-814F-3A18FB459553}"/>
              </a:ext>
            </a:extLst>
          </p:cNvPr>
          <p:cNvPicPr>
            <a:picLocks noChangeAspect="1"/>
          </p:cNvPicPr>
          <p:nvPr/>
        </p:nvPicPr>
        <p:blipFill>
          <a:blip r:embed="rId4">
            <a:extLst>
              <a:ext uri="{28A0092B-C50C-407E-A947-70E740481C1C}">
                <a14:useLocalDpi xmlns:a14="http://schemas.microsoft.com/office/drawing/2010/main" val="0"/>
              </a:ext>
            </a:extLst>
          </a:blip>
          <a:srcRect l="-2948" r="37772"/>
          <a:stretch>
            <a:fillRect/>
          </a:stretch>
        </p:blipFill>
        <p:spPr bwMode="auto">
          <a:xfrm>
            <a:off x="-152400" y="4114800"/>
            <a:ext cx="3505200" cy="2141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6" name="Picture 2">
            <a:extLst>
              <a:ext uri="{FF2B5EF4-FFF2-40B4-BE49-F238E27FC236}">
                <a16:creationId xmlns:a16="http://schemas.microsoft.com/office/drawing/2014/main" id="{EC25F1C3-3899-054A-BFB6-60108CBD327C}"/>
              </a:ext>
            </a:extLst>
          </p:cNvPr>
          <p:cNvPicPr>
            <a:picLocks noChangeAspect="1"/>
          </p:cNvPicPr>
          <p:nvPr/>
        </p:nvPicPr>
        <p:blipFill>
          <a:blip r:embed="rId5">
            <a:extLst>
              <a:ext uri="{28A0092B-C50C-407E-A947-70E740481C1C}">
                <a14:useLocalDpi xmlns:a14="http://schemas.microsoft.com/office/drawing/2010/main" val="0"/>
              </a:ext>
            </a:extLst>
          </a:blip>
          <a:srcRect l="1158" t="13297" r="17056" b="552"/>
          <a:stretch>
            <a:fillRect/>
          </a:stretch>
        </p:blipFill>
        <p:spPr bwMode="auto">
          <a:xfrm>
            <a:off x="0" y="1676400"/>
            <a:ext cx="3352800" cy="213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7" name="Picture 3">
            <a:extLst>
              <a:ext uri="{FF2B5EF4-FFF2-40B4-BE49-F238E27FC236}">
                <a16:creationId xmlns:a16="http://schemas.microsoft.com/office/drawing/2014/main" id="{BDCE2FCD-3F9B-1047-B19A-EBB103C36B02}"/>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581400" y="1219200"/>
            <a:ext cx="52578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2410219A-0593-A947-8B2B-AEE45EDF0347}"/>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581400" y="1219200"/>
            <a:ext cx="52578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9" name="TextBox 5">
            <a:extLst>
              <a:ext uri="{FF2B5EF4-FFF2-40B4-BE49-F238E27FC236}">
                <a16:creationId xmlns:a16="http://schemas.microsoft.com/office/drawing/2014/main" id="{48D0933B-3F92-A743-B7E5-A76E815287B7}"/>
              </a:ext>
            </a:extLst>
          </p:cNvPr>
          <p:cNvSpPr txBox="1">
            <a:spLocks noChangeArrowheads="1"/>
          </p:cNvSpPr>
          <p:nvPr/>
        </p:nvSpPr>
        <p:spPr bwMode="auto">
          <a:xfrm>
            <a:off x="6056313" y="6472238"/>
            <a:ext cx="31638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pPr>
            <a:r>
              <a:rPr lang="en-US" altLang="en-US" sz="2400"/>
              <a:t>Slide by Carl Doersch</a:t>
            </a:r>
          </a:p>
        </p:txBody>
      </p:sp>
    </p:spTree>
    <p:custDataLst>
      <p:tags r:id="rId1"/>
    </p:custDataLst>
  </p:cSld>
  <p:clrMapOvr>
    <a:masterClrMapping/>
  </p:clrMapOvr>
  <p:transition spd="med" advTm="45134">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a:extLst>
              <a:ext uri="{FF2B5EF4-FFF2-40B4-BE49-F238E27FC236}">
                <a16:creationId xmlns:a16="http://schemas.microsoft.com/office/drawing/2014/main" id="{7AFCD78D-14DB-7D47-A002-33DA5CF883DA}"/>
              </a:ext>
            </a:extLst>
          </p:cNvPr>
          <p:cNvSpPr>
            <a:spLocks noGrp="1" noChangeArrowheads="1"/>
          </p:cNvSpPr>
          <p:nvPr>
            <p:ph type="title"/>
          </p:nvPr>
        </p:nvSpPr>
        <p:spPr/>
        <p:txBody>
          <a:bodyPr/>
          <a:lstStyle/>
          <a:p>
            <a:r>
              <a:rPr lang="en-US" altLang="en-US"/>
              <a:t>Chromatic Aberration </a:t>
            </a:r>
          </a:p>
        </p:txBody>
      </p:sp>
      <p:sp>
        <p:nvSpPr>
          <p:cNvPr id="259076" name="Text Box 4">
            <a:extLst>
              <a:ext uri="{FF2B5EF4-FFF2-40B4-BE49-F238E27FC236}">
                <a16:creationId xmlns:a16="http://schemas.microsoft.com/office/drawing/2014/main" id="{A5494469-7A4B-5945-97A6-E38A0BF6EAFD}"/>
              </a:ext>
            </a:extLst>
          </p:cNvPr>
          <p:cNvSpPr txBox="1">
            <a:spLocks noChangeArrowheads="1"/>
          </p:cNvSpPr>
          <p:nvPr/>
        </p:nvSpPr>
        <p:spPr bwMode="auto">
          <a:xfrm>
            <a:off x="0" y="3048000"/>
            <a:ext cx="2592388" cy="457200"/>
          </a:xfrm>
          <a:prstGeom prst="rect">
            <a:avLst/>
          </a:prstGeom>
          <a:noFill/>
          <a:ln w="3175">
            <a:noFill/>
            <a:miter lim="800000"/>
            <a:headEnd/>
            <a:tailEnd type="none" w="lg" len="lg"/>
          </a:ln>
          <a:effectLst/>
        </p:spPr>
        <p:txBody>
          <a:bodyPr wrap="none">
            <a:spAutoFit/>
          </a:bodyPr>
          <a:lstStyle/>
          <a:p>
            <a:pPr eaLnBrk="1" hangingPunct="1">
              <a:defRPr/>
            </a:pPr>
            <a:r>
              <a:rPr lang="en-US">
                <a:solidFill>
                  <a:schemeClr val="accent1"/>
                </a:solidFill>
                <a:effectLst>
                  <a:outerShdw blurRad="38100" dist="38100" dir="2700000" algn="tl">
                    <a:srgbClr val="C0C0C0"/>
                  </a:outerShdw>
                </a:effectLst>
                <a:latin typeface="Arial" charset="0"/>
                <a:cs typeface="Arial" charset="0"/>
              </a:rPr>
              <a:t>Near Lens Center</a:t>
            </a:r>
          </a:p>
        </p:txBody>
      </p:sp>
      <p:pic>
        <p:nvPicPr>
          <p:cNvPr id="81924" name="Picture 5" descr="colorAbberYes">
            <a:extLst>
              <a:ext uri="{FF2B5EF4-FFF2-40B4-BE49-F238E27FC236}">
                <a16:creationId xmlns:a16="http://schemas.microsoft.com/office/drawing/2014/main" id="{08C0E01D-4EFD-9D4C-8A29-3366B8202D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4400" y="3543300"/>
            <a:ext cx="4419600" cy="331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5" name="Picture 6" descr="colorAbberNo">
            <a:extLst>
              <a:ext uri="{FF2B5EF4-FFF2-40B4-BE49-F238E27FC236}">
                <a16:creationId xmlns:a16="http://schemas.microsoft.com/office/drawing/2014/main" id="{64145BA2-842D-E94F-965C-048EBA67EE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543300"/>
            <a:ext cx="4419600" cy="331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9079" name="Text Box 7">
            <a:extLst>
              <a:ext uri="{FF2B5EF4-FFF2-40B4-BE49-F238E27FC236}">
                <a16:creationId xmlns:a16="http://schemas.microsoft.com/office/drawing/2014/main" id="{6666D7BF-3AAD-5F41-8F34-05983DA222F7}"/>
              </a:ext>
            </a:extLst>
          </p:cNvPr>
          <p:cNvSpPr txBox="1">
            <a:spLocks noChangeArrowheads="1"/>
          </p:cNvSpPr>
          <p:nvPr/>
        </p:nvSpPr>
        <p:spPr bwMode="auto">
          <a:xfrm>
            <a:off x="4953000" y="3048000"/>
            <a:ext cx="3235325" cy="457200"/>
          </a:xfrm>
          <a:prstGeom prst="rect">
            <a:avLst/>
          </a:prstGeom>
          <a:noFill/>
          <a:ln w="3175">
            <a:noFill/>
            <a:miter lim="800000"/>
            <a:headEnd/>
            <a:tailEnd type="none" w="lg" len="lg"/>
          </a:ln>
          <a:effectLst/>
        </p:spPr>
        <p:txBody>
          <a:bodyPr wrap="none">
            <a:spAutoFit/>
          </a:bodyPr>
          <a:lstStyle/>
          <a:p>
            <a:pPr eaLnBrk="1" hangingPunct="1">
              <a:defRPr/>
            </a:pPr>
            <a:r>
              <a:rPr lang="en-US">
                <a:solidFill>
                  <a:schemeClr val="accent1"/>
                </a:solidFill>
                <a:effectLst>
                  <a:outerShdw blurRad="38100" dist="38100" dir="2700000" algn="tl">
                    <a:srgbClr val="C0C0C0"/>
                  </a:outerShdw>
                </a:effectLst>
                <a:latin typeface="Arial" charset="0"/>
                <a:cs typeface="Arial" charset="0"/>
              </a:rPr>
              <a:t>Near Lens Outer Edge</a:t>
            </a:r>
          </a:p>
        </p:txBody>
      </p:sp>
      <p:sp>
        <p:nvSpPr>
          <p:cNvPr id="81927" name="Rectangle 8">
            <a:extLst>
              <a:ext uri="{FF2B5EF4-FFF2-40B4-BE49-F238E27FC236}">
                <a16:creationId xmlns:a16="http://schemas.microsoft.com/office/drawing/2014/main" id="{D0DB5F51-6CDF-AA4F-8D9E-32FAEBA9FC6A}"/>
              </a:ext>
            </a:extLst>
          </p:cNvPr>
          <p:cNvSpPr>
            <a:spLocks noGrp="1" noChangeArrowheads="1"/>
          </p:cNvSpPr>
          <p:nvPr>
            <p:ph type="body" idx="1"/>
          </p:nvPr>
        </p:nvSpPr>
        <p:spPr/>
        <p:txBody>
          <a:bodyPr/>
          <a:lstStyle/>
          <a:p>
            <a:endParaRPr lang="ru-RU" altLang="en-US"/>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a:extLst>
              <a:ext uri="{FF2B5EF4-FFF2-40B4-BE49-F238E27FC236}">
                <a16:creationId xmlns:a16="http://schemas.microsoft.com/office/drawing/2014/main" id="{AB404038-AB3E-7E4D-8DD1-4494CFA81DD9}"/>
              </a:ext>
            </a:extLst>
          </p:cNvPr>
          <p:cNvSpPr>
            <a:spLocks noGrp="1" noChangeArrowheads="1"/>
          </p:cNvSpPr>
          <p:nvPr>
            <p:ph type="title"/>
          </p:nvPr>
        </p:nvSpPr>
        <p:spPr>
          <a:xfrm>
            <a:off x="304800" y="76200"/>
            <a:ext cx="8610600" cy="838200"/>
          </a:xfrm>
        </p:spPr>
        <p:txBody>
          <a:bodyPr/>
          <a:lstStyle/>
          <a:p>
            <a:r>
              <a:rPr lang="en-US" altLang="en-US" sz="3000"/>
              <a:t>Radial Distortion  (</a:t>
            </a:r>
            <a:r>
              <a:rPr lang="en-US" altLang="en-US" sz="3000" b="1" i="1"/>
              <a:t>e.g.</a:t>
            </a:r>
            <a:r>
              <a:rPr lang="en-US" altLang="en-US" sz="3000"/>
              <a:t> ‘Barrel’ and ‘pin-cushion’)</a:t>
            </a:r>
          </a:p>
        </p:txBody>
      </p:sp>
      <p:pic>
        <p:nvPicPr>
          <p:cNvPr id="82947" name="Picture 3">
            <a:extLst>
              <a:ext uri="{FF2B5EF4-FFF2-40B4-BE49-F238E27FC236}">
                <a16:creationId xmlns:a16="http://schemas.microsoft.com/office/drawing/2014/main" id="{F3F42241-537B-6448-807A-8E96276F96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828800"/>
            <a:ext cx="7391400" cy="493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48" name="Rectangle 4">
            <a:extLst>
              <a:ext uri="{FF2B5EF4-FFF2-40B4-BE49-F238E27FC236}">
                <a16:creationId xmlns:a16="http://schemas.microsoft.com/office/drawing/2014/main" id="{91F14114-1D1D-2044-B466-5854E9D782B8}"/>
              </a:ext>
            </a:extLst>
          </p:cNvPr>
          <p:cNvSpPr>
            <a:spLocks noGrp="1" noChangeArrowheads="1"/>
          </p:cNvSpPr>
          <p:nvPr>
            <p:ph type="body" idx="1"/>
          </p:nvPr>
        </p:nvSpPr>
        <p:spPr/>
        <p:txBody>
          <a:bodyPr/>
          <a:lstStyle/>
          <a:p>
            <a:pPr lvl="1">
              <a:buFontTx/>
              <a:buNone/>
            </a:pPr>
            <a:r>
              <a:rPr lang="en-US" altLang="en-US"/>
              <a:t>straight lines curve around the image center </a:t>
            </a:r>
            <a:br>
              <a:rPr lang="en-US" altLang="en-US"/>
            </a:br>
            <a:endParaRPr lang="en-US" altLang="en-US"/>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a:extLst>
              <a:ext uri="{FF2B5EF4-FFF2-40B4-BE49-F238E27FC236}">
                <a16:creationId xmlns:a16="http://schemas.microsoft.com/office/drawing/2014/main" id="{5ABBF36F-C329-9E47-87CB-911B1340F1DC}"/>
              </a:ext>
            </a:extLst>
          </p:cNvPr>
          <p:cNvSpPr>
            <a:spLocks noGrp="1" noChangeArrowheads="1"/>
          </p:cNvSpPr>
          <p:nvPr>
            <p:ph type="title"/>
          </p:nvPr>
        </p:nvSpPr>
        <p:spPr/>
        <p:txBody>
          <a:bodyPr/>
          <a:lstStyle/>
          <a:p>
            <a:r>
              <a:rPr lang="en-US" altLang="en-US"/>
              <a:t>Radial Distortion</a:t>
            </a:r>
          </a:p>
        </p:txBody>
      </p:sp>
      <p:sp>
        <p:nvSpPr>
          <p:cNvPr id="83971" name="Rectangle 3">
            <a:extLst>
              <a:ext uri="{FF2B5EF4-FFF2-40B4-BE49-F238E27FC236}">
                <a16:creationId xmlns:a16="http://schemas.microsoft.com/office/drawing/2014/main" id="{2CEACC06-9B9A-0242-83A5-6586575FE4EB}"/>
              </a:ext>
            </a:extLst>
          </p:cNvPr>
          <p:cNvSpPr>
            <a:spLocks noGrp="1" noChangeArrowheads="1"/>
          </p:cNvSpPr>
          <p:nvPr>
            <p:ph type="body" idx="1"/>
          </p:nvPr>
        </p:nvSpPr>
        <p:spPr>
          <a:xfrm>
            <a:off x="685800" y="4191000"/>
            <a:ext cx="7772400" cy="1981200"/>
          </a:xfrm>
        </p:spPr>
        <p:txBody>
          <a:bodyPr/>
          <a:lstStyle/>
          <a:p>
            <a:r>
              <a:rPr lang="en-US" altLang="en-US"/>
              <a:t>Radial distortion of the image</a:t>
            </a:r>
          </a:p>
          <a:p>
            <a:pPr lvl="1"/>
            <a:r>
              <a:rPr lang="en-US" altLang="en-US"/>
              <a:t>Caused by imperfect lenses</a:t>
            </a:r>
          </a:p>
          <a:p>
            <a:pPr lvl="1"/>
            <a:r>
              <a:rPr lang="en-US" altLang="en-US"/>
              <a:t>Deviations are most noticeable for rays that pass through the edge of the lens</a:t>
            </a:r>
          </a:p>
        </p:txBody>
      </p:sp>
      <p:pic>
        <p:nvPicPr>
          <p:cNvPr id="83972" name="Picture 4" descr="hecht-231-a">
            <a:extLst>
              <a:ext uri="{FF2B5EF4-FFF2-40B4-BE49-F238E27FC236}">
                <a16:creationId xmlns:a16="http://schemas.microsoft.com/office/drawing/2014/main" id="{71F94F0E-DC42-2340-941D-45368E228727}"/>
              </a:ext>
            </a:extLst>
          </p:cNvPr>
          <p:cNvPicPr>
            <a:picLocks noChangeAspect="1" noChangeArrowheads="1"/>
          </p:cNvPicPr>
          <p:nvPr/>
        </p:nvPicPr>
        <p:blipFill>
          <a:blip r:embed="rId2">
            <a:lum bright="-26000" contrast="40000"/>
            <a:extLst>
              <a:ext uri="{28A0092B-C50C-407E-A947-70E740481C1C}">
                <a14:useLocalDpi xmlns:a14="http://schemas.microsoft.com/office/drawing/2010/main" val="0"/>
              </a:ext>
            </a:extLst>
          </a:blip>
          <a:srcRect/>
          <a:stretch>
            <a:fillRect/>
          </a:stretch>
        </p:blipFill>
        <p:spPr bwMode="auto">
          <a:xfrm>
            <a:off x="1662113" y="944563"/>
            <a:ext cx="5576887" cy="2255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3" name="Text Box 5">
            <a:extLst>
              <a:ext uri="{FF2B5EF4-FFF2-40B4-BE49-F238E27FC236}">
                <a16:creationId xmlns:a16="http://schemas.microsoft.com/office/drawing/2014/main" id="{78768358-FB5C-5A46-99E8-DC8602E46A71}"/>
              </a:ext>
            </a:extLst>
          </p:cNvPr>
          <p:cNvSpPr txBox="1">
            <a:spLocks noChangeArrowheads="1"/>
          </p:cNvSpPr>
          <p:nvPr/>
        </p:nvSpPr>
        <p:spPr bwMode="auto">
          <a:xfrm>
            <a:off x="1905000" y="3165475"/>
            <a:ext cx="14668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lnSpc>
                <a:spcPct val="90000"/>
              </a:lnSpc>
              <a:spcBef>
                <a:spcPct val="50000"/>
              </a:spcBef>
              <a:spcAft>
                <a:spcPct val="50000"/>
              </a:spcAft>
            </a:pPr>
            <a:r>
              <a:rPr lang="en-US" altLang="en-US" sz="1800"/>
              <a:t>No distortion</a:t>
            </a:r>
          </a:p>
        </p:txBody>
      </p:sp>
      <p:sp>
        <p:nvSpPr>
          <p:cNvPr id="83974" name="Text Box 6">
            <a:extLst>
              <a:ext uri="{FF2B5EF4-FFF2-40B4-BE49-F238E27FC236}">
                <a16:creationId xmlns:a16="http://schemas.microsoft.com/office/drawing/2014/main" id="{A852A3FC-AE38-8345-8F24-6DEC678C6B2C}"/>
              </a:ext>
            </a:extLst>
          </p:cNvPr>
          <p:cNvSpPr txBox="1">
            <a:spLocks noChangeArrowheads="1"/>
          </p:cNvSpPr>
          <p:nvPr/>
        </p:nvSpPr>
        <p:spPr bwMode="auto">
          <a:xfrm>
            <a:off x="3816350" y="3165475"/>
            <a:ext cx="13652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lnSpc>
                <a:spcPct val="90000"/>
              </a:lnSpc>
              <a:spcBef>
                <a:spcPct val="50000"/>
              </a:spcBef>
              <a:spcAft>
                <a:spcPct val="50000"/>
              </a:spcAft>
            </a:pPr>
            <a:r>
              <a:rPr lang="en-US" altLang="en-US" sz="1800"/>
              <a:t>Pin cushion</a:t>
            </a:r>
          </a:p>
        </p:txBody>
      </p:sp>
      <p:sp>
        <p:nvSpPr>
          <p:cNvPr id="83975" name="Text Box 7">
            <a:extLst>
              <a:ext uri="{FF2B5EF4-FFF2-40B4-BE49-F238E27FC236}">
                <a16:creationId xmlns:a16="http://schemas.microsoft.com/office/drawing/2014/main" id="{33762475-C021-7341-8A7F-738EAA93A829}"/>
              </a:ext>
            </a:extLst>
          </p:cNvPr>
          <p:cNvSpPr txBox="1">
            <a:spLocks noChangeArrowheads="1"/>
          </p:cNvSpPr>
          <p:nvPr/>
        </p:nvSpPr>
        <p:spPr bwMode="auto">
          <a:xfrm>
            <a:off x="6064250" y="3165475"/>
            <a:ext cx="7937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lnSpc>
                <a:spcPct val="90000"/>
              </a:lnSpc>
              <a:spcBef>
                <a:spcPct val="50000"/>
              </a:spcBef>
              <a:spcAft>
                <a:spcPct val="50000"/>
              </a:spcAft>
            </a:pPr>
            <a:r>
              <a:rPr lang="en-US" altLang="en-US" sz="1800"/>
              <a:t>Barrel</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a:extLst>
              <a:ext uri="{FF2B5EF4-FFF2-40B4-BE49-F238E27FC236}">
                <a16:creationId xmlns:a16="http://schemas.microsoft.com/office/drawing/2014/main" id="{9DA12806-E054-6449-9E1D-FE243DE7D97E}"/>
              </a:ext>
            </a:extLst>
          </p:cNvPr>
          <p:cNvSpPr>
            <a:spLocks noGrp="1" noChangeArrowheads="1"/>
          </p:cNvSpPr>
          <p:nvPr>
            <p:ph type="title"/>
          </p:nvPr>
        </p:nvSpPr>
        <p:spPr/>
        <p:txBody>
          <a:bodyPr/>
          <a:lstStyle/>
          <a:p>
            <a:r>
              <a:rPr lang="en-US" altLang="en-US"/>
              <a:t>Radial Distortion</a:t>
            </a:r>
          </a:p>
        </p:txBody>
      </p:sp>
      <p:pic>
        <p:nvPicPr>
          <p:cNvPr id="84995" name="Picture 4" descr="hecht-231-b-1">
            <a:extLst>
              <a:ext uri="{FF2B5EF4-FFF2-40B4-BE49-F238E27FC236}">
                <a16:creationId xmlns:a16="http://schemas.microsoft.com/office/drawing/2014/main" id="{79C327CC-8445-DD47-AFF3-7FCFDD07F5C2}"/>
              </a:ext>
            </a:extLst>
          </p:cNvPr>
          <p:cNvPicPr>
            <a:picLocks noChangeAspect="1" noChangeArrowheads="1"/>
          </p:cNvPicPr>
          <p:nvPr/>
        </p:nvPicPr>
        <p:blipFill>
          <a:blip r:embed="rId2">
            <a:lum bright="-28000" contrast="52000"/>
            <a:extLst>
              <a:ext uri="{28A0092B-C50C-407E-A947-70E740481C1C}">
                <a14:useLocalDpi xmlns:a14="http://schemas.microsoft.com/office/drawing/2010/main" val="0"/>
              </a:ext>
            </a:extLst>
          </a:blip>
          <a:srcRect/>
          <a:stretch>
            <a:fillRect/>
          </a:stretch>
        </p:blipFill>
        <p:spPr bwMode="auto">
          <a:xfrm>
            <a:off x="2589213" y="914400"/>
            <a:ext cx="4052887" cy="1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2149" name="Picture 5" descr="hecht-231-b-2">
            <a:extLst>
              <a:ext uri="{FF2B5EF4-FFF2-40B4-BE49-F238E27FC236}">
                <a16:creationId xmlns:a16="http://schemas.microsoft.com/office/drawing/2014/main" id="{F47E7EC2-CB03-974B-81CD-D8EB885B2082}"/>
              </a:ext>
            </a:extLst>
          </p:cNvPr>
          <p:cNvPicPr>
            <a:picLocks noChangeAspect="1" noChangeArrowheads="1"/>
          </p:cNvPicPr>
          <p:nvPr/>
        </p:nvPicPr>
        <p:blipFill>
          <a:blip r:embed="rId3">
            <a:lum bright="-28000" contrast="52000"/>
            <a:extLst>
              <a:ext uri="{28A0092B-C50C-407E-A947-70E740481C1C}">
                <a14:useLocalDpi xmlns:a14="http://schemas.microsoft.com/office/drawing/2010/main" val="0"/>
              </a:ext>
            </a:extLst>
          </a:blip>
          <a:srcRect/>
          <a:stretch>
            <a:fillRect/>
          </a:stretch>
        </p:blipFill>
        <p:spPr bwMode="auto">
          <a:xfrm>
            <a:off x="2549525" y="2514600"/>
            <a:ext cx="4121150" cy="153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2150" name="Picture 6" descr="hecht-231-b-3">
            <a:extLst>
              <a:ext uri="{FF2B5EF4-FFF2-40B4-BE49-F238E27FC236}">
                <a16:creationId xmlns:a16="http://schemas.microsoft.com/office/drawing/2014/main" id="{BAE4B947-BC82-B945-8AE5-CBA54D997E8A}"/>
              </a:ext>
            </a:extLst>
          </p:cNvPr>
          <p:cNvPicPr>
            <a:picLocks noChangeAspect="1" noChangeArrowheads="1"/>
          </p:cNvPicPr>
          <p:nvPr/>
        </p:nvPicPr>
        <p:blipFill>
          <a:blip r:embed="rId4">
            <a:lum bright="-28000" contrast="52000"/>
            <a:extLst>
              <a:ext uri="{28A0092B-C50C-407E-A947-70E740481C1C}">
                <a14:useLocalDpi xmlns:a14="http://schemas.microsoft.com/office/drawing/2010/main" val="0"/>
              </a:ext>
            </a:extLst>
          </a:blip>
          <a:srcRect/>
          <a:stretch>
            <a:fillRect/>
          </a:stretch>
        </p:blipFill>
        <p:spPr bwMode="auto">
          <a:xfrm>
            <a:off x="2654300" y="4267200"/>
            <a:ext cx="40513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6214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2621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a:extLst>
              <a:ext uri="{FF2B5EF4-FFF2-40B4-BE49-F238E27FC236}">
                <a16:creationId xmlns:a16="http://schemas.microsoft.com/office/drawing/2014/main" id="{B2917F3B-F5BA-E247-9449-FD6664E65A03}"/>
              </a:ext>
            </a:extLst>
          </p:cNvPr>
          <p:cNvSpPr>
            <a:spLocks noGrp="1" noChangeArrowheads="1"/>
          </p:cNvSpPr>
          <p:nvPr>
            <p:ph type="title"/>
          </p:nvPr>
        </p:nvSpPr>
        <p:spPr/>
        <p:txBody>
          <a:bodyPr/>
          <a:lstStyle/>
          <a:p>
            <a:r>
              <a:rPr lang="en-US" altLang="en-US"/>
              <a:t>“Trashcam” Project</a:t>
            </a:r>
          </a:p>
        </p:txBody>
      </p:sp>
      <p:sp>
        <p:nvSpPr>
          <p:cNvPr id="15363" name="Rectangle 2">
            <a:extLst>
              <a:ext uri="{FF2B5EF4-FFF2-40B4-BE49-F238E27FC236}">
                <a16:creationId xmlns:a16="http://schemas.microsoft.com/office/drawing/2014/main" id="{62891622-2475-094B-8FED-383D8EDFE6F6}"/>
              </a:ext>
            </a:extLst>
          </p:cNvPr>
          <p:cNvSpPr>
            <a:spLocks noChangeArrowheads="1"/>
          </p:cNvSpPr>
          <p:nvPr/>
        </p:nvSpPr>
        <p:spPr bwMode="auto">
          <a:xfrm>
            <a:off x="381000" y="6011863"/>
            <a:ext cx="92964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pPr>
            <a:r>
              <a:rPr lang="en-US" altLang="en-US" sz="2400">
                <a:hlinkClick r:id="rId2"/>
              </a:rPr>
              <a:t>http://petapixel.com/2012/04/18/german-garbage-men-turn-dumpsters-into-giant-pinhole-cameras/</a:t>
            </a:r>
            <a:endParaRPr lang="en-US" altLang="en-US" sz="2400"/>
          </a:p>
        </p:txBody>
      </p:sp>
      <p:pic>
        <p:nvPicPr>
          <p:cNvPr id="15364" name="Picture 2" descr="C:\Users\efros\Downloads\6943967992_3075371a97_z.jpg">
            <a:extLst>
              <a:ext uri="{FF2B5EF4-FFF2-40B4-BE49-F238E27FC236}">
                <a16:creationId xmlns:a16="http://schemas.microsoft.com/office/drawing/2014/main" id="{B2758FDE-112B-AD45-9D6F-1453F5DD46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311400"/>
            <a:ext cx="3810000" cy="256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5" name="Picture 3" descr="C:\Users\efros\Downloads\7089772133_fc7b11857c_k.jpg">
            <a:extLst>
              <a:ext uri="{FF2B5EF4-FFF2-40B4-BE49-F238E27FC236}">
                <a16:creationId xmlns:a16="http://schemas.microsoft.com/office/drawing/2014/main" id="{6CF8CC77-2DBD-D84D-B14C-8E57B9B613B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76713" y="1828800"/>
            <a:ext cx="4713287" cy="352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Line 1">
            <a:extLst>
              <a:ext uri="{FF2B5EF4-FFF2-40B4-BE49-F238E27FC236}">
                <a16:creationId xmlns:a16="http://schemas.microsoft.com/office/drawing/2014/main" id="{1C16D9CE-0B73-1044-9CA6-1739F9AD3E22}"/>
              </a:ext>
            </a:extLst>
          </p:cNvPr>
          <p:cNvSpPr>
            <a:spLocks noChangeShapeType="1"/>
          </p:cNvSpPr>
          <p:nvPr/>
        </p:nvSpPr>
        <p:spPr bwMode="auto">
          <a:xfrm>
            <a:off x="685800" y="838200"/>
            <a:ext cx="7772400" cy="1588"/>
          </a:xfrm>
          <a:prstGeom prst="line">
            <a:avLst/>
          </a:prstGeom>
          <a:noFill/>
          <a:ln w="38100" cap="flat">
            <a:solidFill>
              <a:schemeClr val="tx1"/>
            </a:solidFill>
            <a:prstDash val="solid"/>
            <a:round/>
            <a:headEnd type="none" w="med" len="med"/>
            <a:tailEnd type="none" w="med" len="med"/>
          </a:ln>
        </p:spPr>
        <p:txBody>
          <a:bodyPr lIns="0" tIns="0" rIns="0" bIns="0"/>
          <a:lstStyle/>
          <a:p>
            <a:pPr eaLnBrk="1" fontAlgn="auto" hangingPunct="1">
              <a:spcBef>
                <a:spcPts val="0"/>
              </a:spcBef>
              <a:spcAft>
                <a:spcPts val="0"/>
              </a:spcAft>
              <a:defRPr/>
            </a:pPr>
            <a:endParaRPr lang="en-US" sz="1800">
              <a:solidFill>
                <a:srgbClr val="000000"/>
              </a:solidFill>
              <a:latin typeface="Arial"/>
              <a:cs typeface="+mn-cs"/>
            </a:endParaRPr>
          </a:p>
        </p:txBody>
      </p:sp>
      <p:sp>
        <p:nvSpPr>
          <p:cNvPr id="16387" name="Rectangle 2">
            <a:extLst>
              <a:ext uri="{FF2B5EF4-FFF2-40B4-BE49-F238E27FC236}">
                <a16:creationId xmlns:a16="http://schemas.microsoft.com/office/drawing/2014/main" id="{3C5455CE-F100-034A-8CA2-45A9DAE946CB}"/>
              </a:ext>
            </a:extLst>
          </p:cNvPr>
          <p:cNvSpPr>
            <a:spLocks noGrp="1" noChangeArrowheads="1"/>
          </p:cNvSpPr>
          <p:nvPr>
            <p:ph type="title"/>
          </p:nvPr>
        </p:nvSpPr>
        <p:spPr/>
        <p:txBody>
          <a:bodyPr rIns="132080"/>
          <a:lstStyle/>
          <a:p>
            <a:r>
              <a:rPr lang="en-US" altLang="en-US"/>
              <a:t>Pinhole cameras everywhere</a:t>
            </a:r>
          </a:p>
        </p:txBody>
      </p:sp>
      <p:sp>
        <p:nvSpPr>
          <p:cNvPr id="33796" name="Rectangle 3">
            <a:extLst>
              <a:ext uri="{FF2B5EF4-FFF2-40B4-BE49-F238E27FC236}">
                <a16:creationId xmlns:a16="http://schemas.microsoft.com/office/drawing/2014/main" id="{C1427CA8-55A3-9048-9B84-25BDE989D23A}"/>
              </a:ext>
            </a:extLst>
          </p:cNvPr>
          <p:cNvSpPr>
            <a:spLocks noGrp="1" noChangeArrowheads="1"/>
          </p:cNvSpPr>
          <p:nvPr>
            <p:ph type="body" idx="1"/>
          </p:nvPr>
        </p:nvSpPr>
        <p:spPr>
          <a:xfrm>
            <a:off x="-838200" y="5486400"/>
            <a:ext cx="7772400" cy="1066800"/>
          </a:xfrm>
        </p:spPr>
        <p:txBody>
          <a:bodyPr rIns="132080"/>
          <a:lstStyle/>
          <a:p>
            <a:pPr marL="382588" algn="ctr"/>
            <a:r>
              <a:rPr lang="en-US" altLang="en-US" sz="1800"/>
              <a:t>Tree shadow during a solar eclipse</a:t>
            </a:r>
          </a:p>
          <a:p>
            <a:pPr marL="382588" algn="ctr"/>
            <a:r>
              <a:rPr lang="en-US" altLang="en-US" sz="1100">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photo credit: Nils van der Burg</a:t>
            </a:r>
            <a:br>
              <a:rPr lang="en-US" altLang="en-US" sz="1800"/>
            </a:br>
            <a:r>
              <a:rPr lang="en-US" altLang="en-US" sz="1400" u="sng">
                <a:solidFill>
                  <a:srgbClr val="0000FF"/>
                </a:solidFill>
                <a:hlinkClick r:id="rId2"/>
              </a:rPr>
              <a:t>http://www.physicstogo.org/index.cfm</a:t>
            </a:r>
            <a:endParaRPr lang="en-US" altLang="en-US" sz="1400" u="sng">
              <a:solidFill>
                <a:srgbClr val="0000FF"/>
              </a:solidFill>
            </a:endParaRPr>
          </a:p>
        </p:txBody>
      </p:sp>
      <p:pic>
        <p:nvPicPr>
          <p:cNvPr id="16389" name="Picture 4">
            <a:extLst>
              <a:ext uri="{FF2B5EF4-FFF2-40B4-BE49-F238E27FC236}">
                <a16:creationId xmlns:a16="http://schemas.microsoft.com/office/drawing/2014/main" id="{47CE16D7-9BF7-F24C-B709-13FF8C80DE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000" y="1041400"/>
            <a:ext cx="6604000" cy="444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round/>
                <a:headEnd/>
                <a:tailEnd/>
              </a14:hiddenLine>
            </a:ext>
          </a:extLst>
        </p:spPr>
      </p:pic>
      <p:sp>
        <p:nvSpPr>
          <p:cNvPr id="6" name="Text Box 18">
            <a:extLst>
              <a:ext uri="{FF2B5EF4-FFF2-40B4-BE49-F238E27FC236}">
                <a16:creationId xmlns:a16="http://schemas.microsoft.com/office/drawing/2014/main" id="{E4468C0C-D074-D946-A7CD-8E9C3E43EA36}"/>
              </a:ext>
            </a:extLst>
          </p:cNvPr>
          <p:cNvSpPr txBox="1">
            <a:spLocks noChangeArrowheads="1"/>
          </p:cNvSpPr>
          <p:nvPr/>
        </p:nvSpPr>
        <p:spPr bwMode="auto">
          <a:xfrm>
            <a:off x="7543800" y="6583363"/>
            <a:ext cx="1536700" cy="274637"/>
          </a:xfrm>
          <a:prstGeom prst="rect">
            <a:avLst/>
          </a:prstGeom>
          <a:noFill/>
          <a:ln w="9525">
            <a:noFill/>
            <a:miter lim="800000"/>
            <a:headEnd/>
            <a:tailEnd/>
          </a:ln>
        </p:spPr>
        <p:txBody>
          <a:bodyPr wrap="none">
            <a:spAutoFit/>
          </a:bodyPr>
          <a:lstStyle/>
          <a:p>
            <a:pPr eaLnBrk="1" fontAlgn="auto" hangingPunct="1">
              <a:spcBef>
                <a:spcPts val="0"/>
              </a:spcBef>
              <a:spcAft>
                <a:spcPts val="0"/>
              </a:spcAft>
              <a:defRPr/>
            </a:pPr>
            <a:r>
              <a:rPr lang="en-US" sz="1200" dirty="0">
                <a:solidFill>
                  <a:srgbClr val="000000"/>
                </a:solidFill>
                <a:latin typeface="Arial"/>
                <a:cs typeface="+mn-cs"/>
              </a:rPr>
              <a:t>Slide by Steve Seitz</a:t>
            </a:r>
          </a:p>
        </p:txBody>
      </p:sp>
      <p:pic>
        <p:nvPicPr>
          <p:cNvPr id="34823" name="Picture 7" descr="C:\Users\efros\Downloads\21077376_10156627152527501_4350683522340160244_n.jpg">
            <a:extLst>
              <a:ext uri="{FF2B5EF4-FFF2-40B4-BE49-F238E27FC236}">
                <a16:creationId xmlns:a16="http://schemas.microsoft.com/office/drawing/2014/main" id="{7C5ECB1E-B8A0-984F-8ED4-9F08F8E11D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38375" y="2438400"/>
            <a:ext cx="6842125" cy="387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504776E3-B3E2-414C-9703-6AABD99919D2}"/>
              </a:ext>
            </a:extLst>
          </p:cNvPr>
          <p:cNvSpPr txBox="1">
            <a:spLocks noChangeArrowheads="1"/>
          </p:cNvSpPr>
          <p:nvPr/>
        </p:nvSpPr>
        <p:spPr bwMode="auto">
          <a:xfrm>
            <a:off x="2157413" y="6248400"/>
            <a:ext cx="15763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pPr>
            <a:r>
              <a:rPr lang="en-US" altLang="en-US" sz="1600"/>
              <a:t>© Trina Singley</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796">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3796">
                                            <p:txEl>
                                              <p:pRg st="1" end="1"/>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3482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6" grpId="0" build="p"/>
      <p:bldP spid="2" grpId="0"/>
    </p:bldLst>
  </p:timing>
</p:sld>
</file>

<file path=ppt/tags/tag1.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x, y,z) \rightarrow (-d\frac{x}{z},~{-d\frac{y}{z}},~{-d})&#10;\]&#10;\end{document}&#10;"/>
  <p:tag name="EXTERNALNAME" val="Edittex"/>
  <p:tag name="BLEND" val="False"/>
  <p:tag name="TRANSPARENT" val="False"/>
  <p:tag name="BITMAPFORMAT" val="bmpmono"/>
  <p:tag name="DEBUGINTERACTIVE" val="True"/>
  <p:tag name="ORIGWIDTH" val="997.25"/>
</p:tagLst>
</file>

<file path=ppt/tags/tag2.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x, y,z) \rightarrow (-d\frac{x}{z},~{-d\frac{y}{z}})&#10;\]&#10;\end{document}&#10;"/>
  <p:tag name="EXTERNALNAME" val="Edittex"/>
  <p:tag name="BLEND" val="False"/>
  <p:tag name="TRANSPARENT" val="False"/>
  <p:tag name="BITMAPFORMAT" val="bmpmono"/>
  <p:tag name="DEBUGINTERACTIVE" val="True"/>
  <p:tag name="ORIGWIDTH" val="824.375"/>
</p:tagLst>
</file>

<file path=ppt/tags/tag3.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frac{1}{d_o} + \frac{1}{d_i} = &#10;\frac{1}{f}&#10;\]&#10;\end{document}&#10;"/>
  <p:tag name="EXTERNALNAME" val="Edittex"/>
  <p:tag name="BLEND" val="False"/>
  <p:tag name="TRANSPARENT" val="False"/>
  <p:tag name="BITMAPFORMAT" val="bmpmono"/>
  <p:tag name="DEBUGINTERACTIVE" val="True"/>
  <p:tag name="ORIGWIDTH" val="431.125"/>
</p:tagLst>
</file>

<file path=ppt/tags/tag4.xml><?xml version="1.0" encoding="utf-8"?>
<p:tagLst xmlns:a="http://schemas.openxmlformats.org/drawingml/2006/main" xmlns:r="http://schemas.openxmlformats.org/officeDocument/2006/relationships" xmlns:p="http://schemas.openxmlformats.org/presentationml/2006/main">
  <p:tag name="TIMING" val="|12.7|9.7"/>
</p:tagLst>
</file>

<file path=ppt/theme/theme1.xml><?xml version="1.0" encoding="utf-8"?>
<a:theme xmlns:a="http://schemas.openxmlformats.org/drawingml/2006/main" name="Blank Presentatio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0000FF"/>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Blank Presentatio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0000FF"/>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intro</Template>
  <TotalTime>25105</TotalTime>
  <Words>1533</Words>
  <Application>Microsoft Office PowerPoint</Application>
  <PresentationFormat>On-screen Show (4:3)</PresentationFormat>
  <Paragraphs>270</Paragraphs>
  <Slides>74</Slides>
  <Notes>15</Notes>
  <HiddenSlides>1</HiddenSlides>
  <MMClips>1</MMClips>
  <ScaleCrop>false</ScaleCrop>
  <HeadingPairs>
    <vt:vector size="8" baseType="variant">
      <vt:variant>
        <vt:lpstr>Fonts Used</vt:lpstr>
      </vt:variant>
      <vt:variant>
        <vt:i4>7</vt:i4>
      </vt:variant>
      <vt:variant>
        <vt:lpstr>Theme</vt:lpstr>
      </vt:variant>
      <vt:variant>
        <vt:i4>2</vt:i4>
      </vt:variant>
      <vt:variant>
        <vt:lpstr>Embedded OLE Servers</vt:lpstr>
      </vt:variant>
      <vt:variant>
        <vt:i4>1</vt:i4>
      </vt:variant>
      <vt:variant>
        <vt:lpstr>Slide Titles</vt:lpstr>
      </vt:variant>
      <vt:variant>
        <vt:i4>74</vt:i4>
      </vt:variant>
    </vt:vector>
  </HeadingPairs>
  <TitlesOfParts>
    <vt:vector size="84" baseType="lpstr">
      <vt:lpstr>Arial</vt:lpstr>
      <vt:lpstr>EngraversGothic BT Regular</vt:lpstr>
      <vt:lpstr>Helvetica</vt:lpstr>
      <vt:lpstr>Myriad Roman</vt:lpstr>
      <vt:lpstr>Symbol</vt:lpstr>
      <vt:lpstr>Times New Roman</vt:lpstr>
      <vt:lpstr>Verdana</vt:lpstr>
      <vt:lpstr>Blank Presentation</vt:lpstr>
      <vt:lpstr>1_Blank Presentation</vt:lpstr>
      <vt:lpstr>Image</vt:lpstr>
      <vt:lpstr>The Camera</vt:lpstr>
      <vt:lpstr>Image Formation</vt:lpstr>
      <vt:lpstr>How do we see the world?</vt:lpstr>
      <vt:lpstr>Pinhole camera</vt:lpstr>
      <vt:lpstr>Camera Obscura: the pre-camera</vt:lpstr>
      <vt:lpstr>8-hour exposure (Abelardo Morell)</vt:lpstr>
      <vt:lpstr>PowerPoint Presentation</vt:lpstr>
      <vt:lpstr>“Trashcam” Project</vt:lpstr>
      <vt:lpstr>Pinhole cameras everywhere</vt:lpstr>
      <vt:lpstr>Accidental pinhole cameras</vt:lpstr>
      <vt:lpstr>Torralba and Freeman, CVPR’12</vt:lpstr>
      <vt:lpstr>PowerPoint Presentation</vt:lpstr>
      <vt:lpstr>PowerPoint Presentation</vt:lpstr>
      <vt:lpstr>PowerPoint Presentation</vt:lpstr>
      <vt:lpstr>Pinspeck Camera: the anti-pinhole</vt:lpstr>
      <vt:lpstr>Pinhole camera model</vt:lpstr>
      <vt:lpstr>Modeling projection</vt:lpstr>
      <vt:lpstr>Modeling projection</vt:lpstr>
      <vt:lpstr>Dimensionality Reduction Machine (3D to 2D)</vt:lpstr>
      <vt:lpstr>Emission Theory of Vision</vt:lpstr>
      <vt:lpstr>How we see the world</vt:lpstr>
      <vt:lpstr>How we see the world</vt:lpstr>
      <vt:lpstr>Fooling the eye</vt:lpstr>
      <vt:lpstr>Fooling the eye</vt:lpstr>
      <vt:lpstr>Dimensionality Reduction Machine (3D to 2D)</vt:lpstr>
      <vt:lpstr>Dimensionality Reduction Machine (3D to 2D)</vt:lpstr>
      <vt:lpstr>Funny things happen…</vt:lpstr>
      <vt:lpstr>Parallel lines aren’t…</vt:lpstr>
      <vt:lpstr>Exciting New Study!</vt:lpstr>
      <vt:lpstr>Lengths can’t be trusted...</vt:lpstr>
      <vt:lpstr>…but humans adopt!</vt:lpstr>
      <vt:lpstr>Other projections: Orthographic</vt:lpstr>
      <vt:lpstr>Scaled Orthographic or “Weak Perspective”</vt:lpstr>
      <vt:lpstr>Scaled Orthographic or “Weak Perspective”</vt:lpstr>
      <vt:lpstr>Spherical Projection</vt:lpstr>
      <vt:lpstr>Building a real camera</vt:lpstr>
      <vt:lpstr>Another way to make pinhole camera </vt:lpstr>
      <vt:lpstr>Shrinking the aperture</vt:lpstr>
      <vt:lpstr>Shrinking the aperture</vt:lpstr>
      <vt:lpstr>The reason for lenses</vt:lpstr>
      <vt:lpstr>Replacing pinholes with lenses</vt:lpstr>
      <vt:lpstr>Focus</vt:lpstr>
      <vt:lpstr>Focus and Defocus</vt:lpstr>
      <vt:lpstr>Thin lenses</vt:lpstr>
      <vt:lpstr>Varying Focus</vt:lpstr>
      <vt:lpstr>Varying Focus</vt:lpstr>
      <vt:lpstr>Depth Of Field</vt:lpstr>
      <vt:lpstr>Depth of Field</vt:lpstr>
      <vt:lpstr>Aperture controls Depth of Field</vt:lpstr>
      <vt:lpstr>F-number: focal length / aperture diameter</vt:lpstr>
      <vt:lpstr>Varying the aperture </vt:lpstr>
      <vt:lpstr>Nice Depth of Field effect</vt:lpstr>
      <vt:lpstr>Field of View (Zoom)</vt:lpstr>
      <vt:lpstr>Field of View (Zoom)</vt:lpstr>
      <vt:lpstr>Field of View (Zoom) = Cropping</vt:lpstr>
      <vt:lpstr>FOV depends of Focal Length</vt:lpstr>
      <vt:lpstr>Expensive toys…</vt:lpstr>
      <vt:lpstr>Field of View / Focal Length</vt:lpstr>
      <vt:lpstr>PowerPoint Presentation</vt:lpstr>
      <vt:lpstr>Focal length / distance in portraiture </vt:lpstr>
      <vt:lpstr>Dolly Zoom (“Vertigo Shot”)</vt:lpstr>
      <vt:lpstr>Exposure</vt:lpstr>
      <vt:lpstr>Shutter Speed</vt:lpstr>
      <vt:lpstr>Exposure: shutter speed vs. aperture</vt:lpstr>
      <vt:lpstr>PowerPoint Presentation</vt:lpstr>
      <vt:lpstr>Fun with slow shutter speeds</vt:lpstr>
      <vt:lpstr>More fun</vt:lpstr>
      <vt:lpstr>Lens Flaws</vt:lpstr>
      <vt:lpstr>Lens Flaws: Chromatic Aberration</vt:lpstr>
      <vt:lpstr>Chromatic Aberration</vt:lpstr>
      <vt:lpstr>Chromatic Aberration </vt:lpstr>
      <vt:lpstr>Radial Distortion  (e.g. ‘Barrel’ and ‘pin-cushion’)</vt:lpstr>
      <vt:lpstr>Radial Distortion</vt:lpstr>
      <vt:lpstr>Radial Distortion</vt:lpstr>
    </vt:vector>
  </TitlesOfParts>
  <Company>Carnegie Mellon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dc:title>
  <dc:creator>efros</dc:creator>
  <cp:lastModifiedBy>Alyosha Efros</cp:lastModifiedBy>
  <cp:revision>225</cp:revision>
  <dcterms:created xsi:type="dcterms:W3CDTF">2004-08-29T23:15:23Z</dcterms:created>
  <dcterms:modified xsi:type="dcterms:W3CDTF">2024-10-07T22:08:52Z</dcterms:modified>
</cp:coreProperties>
</file>