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3.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4.xml" ContentType="application/vnd.openxmlformats-officedocument.presentationml.tags+xml"/>
  <Override PartName="/ppt/notesSlides/notesSlide36.xml" ContentType="application/vnd.openxmlformats-officedocument.presentationml.notesSlide+xml"/>
  <Override PartName="/ppt/tags/tag5.xml" ContentType="application/vnd.openxmlformats-officedocument.presentationml.tags+xml"/>
  <Override PartName="/ppt/notesSlides/notesSlide37.xml" ContentType="application/vnd.openxmlformats-officedocument.presentationml.notesSlide+xml"/>
  <Override PartName="/ppt/tags/tag6.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75" r:id="rId2"/>
    <p:sldMasterId id="2147483687" r:id="rId3"/>
    <p:sldMasterId id="2147484258" r:id="rId4"/>
    <p:sldMasterId id="2147484270" r:id="rId5"/>
    <p:sldMasterId id="2147485059" r:id="rId6"/>
  </p:sldMasterIdLst>
  <p:notesMasterIdLst>
    <p:notesMasterId r:id="rId83"/>
  </p:notesMasterIdLst>
  <p:handoutMasterIdLst>
    <p:handoutMasterId r:id="rId84"/>
  </p:handoutMasterIdLst>
  <p:sldIdLst>
    <p:sldId id="545" r:id="rId7"/>
    <p:sldId id="900" r:id="rId8"/>
    <p:sldId id="904" r:id="rId9"/>
    <p:sldId id="931" r:id="rId10"/>
    <p:sldId id="936" r:id="rId11"/>
    <p:sldId id="941" r:id="rId12"/>
    <p:sldId id="939" r:id="rId13"/>
    <p:sldId id="734" r:id="rId14"/>
    <p:sldId id="735" r:id="rId15"/>
    <p:sldId id="908" r:id="rId16"/>
    <p:sldId id="909" r:id="rId17"/>
    <p:sldId id="910" r:id="rId18"/>
    <p:sldId id="911" r:id="rId19"/>
    <p:sldId id="912" r:id="rId20"/>
    <p:sldId id="913" r:id="rId21"/>
    <p:sldId id="914" r:id="rId22"/>
    <p:sldId id="916" r:id="rId23"/>
    <p:sldId id="917" r:id="rId24"/>
    <p:sldId id="918" r:id="rId25"/>
    <p:sldId id="292" r:id="rId26"/>
    <p:sldId id="293" r:id="rId27"/>
    <p:sldId id="294" r:id="rId28"/>
    <p:sldId id="919" r:id="rId29"/>
    <p:sldId id="295" r:id="rId30"/>
    <p:sldId id="921" r:id="rId31"/>
    <p:sldId id="922" r:id="rId32"/>
    <p:sldId id="923" r:id="rId33"/>
    <p:sldId id="924" r:id="rId34"/>
    <p:sldId id="925" r:id="rId35"/>
    <p:sldId id="926" r:id="rId36"/>
    <p:sldId id="756" r:id="rId37"/>
    <p:sldId id="757" r:id="rId38"/>
    <p:sldId id="758" r:id="rId39"/>
    <p:sldId id="759" r:id="rId40"/>
    <p:sldId id="760" r:id="rId41"/>
    <p:sldId id="761" r:id="rId42"/>
    <p:sldId id="762" r:id="rId43"/>
    <p:sldId id="763" r:id="rId44"/>
    <p:sldId id="764" r:id="rId45"/>
    <p:sldId id="765" r:id="rId46"/>
    <p:sldId id="766" r:id="rId47"/>
    <p:sldId id="767" r:id="rId48"/>
    <p:sldId id="768" r:id="rId49"/>
    <p:sldId id="769" r:id="rId50"/>
    <p:sldId id="770" r:id="rId51"/>
    <p:sldId id="771" r:id="rId52"/>
    <p:sldId id="772" r:id="rId53"/>
    <p:sldId id="773" r:id="rId54"/>
    <p:sldId id="729" r:id="rId55"/>
    <p:sldId id="730" r:id="rId56"/>
    <p:sldId id="731" r:id="rId57"/>
    <p:sldId id="732" r:id="rId58"/>
    <p:sldId id="733" r:id="rId59"/>
    <p:sldId id="942" r:id="rId60"/>
    <p:sldId id="943" r:id="rId61"/>
    <p:sldId id="736" r:id="rId62"/>
    <p:sldId id="737" r:id="rId63"/>
    <p:sldId id="738" r:id="rId64"/>
    <p:sldId id="739" r:id="rId65"/>
    <p:sldId id="740" r:id="rId66"/>
    <p:sldId id="741" r:id="rId67"/>
    <p:sldId id="742" r:id="rId68"/>
    <p:sldId id="743" r:id="rId69"/>
    <p:sldId id="744" r:id="rId70"/>
    <p:sldId id="745" r:id="rId71"/>
    <p:sldId id="746" r:id="rId72"/>
    <p:sldId id="747" r:id="rId73"/>
    <p:sldId id="748" r:id="rId74"/>
    <p:sldId id="927" r:id="rId75"/>
    <p:sldId id="929" r:id="rId76"/>
    <p:sldId id="928" r:id="rId77"/>
    <p:sldId id="716" r:id="rId78"/>
    <p:sldId id="717" r:id="rId79"/>
    <p:sldId id="718" r:id="rId80"/>
    <p:sldId id="719" r:id="rId81"/>
    <p:sldId id="721" r:id="rId82"/>
  </p:sldIdLst>
  <p:sldSz cx="9144000" cy="6858000" type="screen4x3"/>
  <p:notesSz cx="7099300" cy="10234613"/>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736">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05" autoAdjust="0"/>
    <p:restoredTop sz="92895" autoAdjust="0"/>
  </p:normalViewPr>
  <p:slideViewPr>
    <p:cSldViewPr>
      <p:cViewPr varScale="1">
        <p:scale>
          <a:sx n="35" d="100"/>
          <a:sy n="35" d="100"/>
        </p:scale>
        <p:origin x="1371" y="27"/>
      </p:cViewPr>
      <p:guideLst>
        <p:guide orient="horz" pos="2736"/>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handoutMaster" Target="handoutMasters/handoutMaster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theme" Target="theme/theme1.xml"/><Relationship Id="rId61" Type="http://schemas.openxmlformats.org/officeDocument/2006/relationships/slide" Target="slides/slide55.xml"/><Relationship Id="rId82"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3809FF0C-2F4B-4BEB-F02A-2C28E7167F54}"/>
              </a:ext>
            </a:extLst>
          </p:cNvPr>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a:latin typeface="Arial" charset="0"/>
                <a:cs typeface="Arial" charset="0"/>
              </a:defRPr>
            </a:lvl1pPr>
          </a:lstStyle>
          <a:p>
            <a:pPr>
              <a:defRPr/>
            </a:pPr>
            <a:endParaRPr lang="en-US"/>
          </a:p>
        </p:txBody>
      </p:sp>
      <p:sp>
        <p:nvSpPr>
          <p:cNvPr id="87043" name="Rectangle 3">
            <a:extLst>
              <a:ext uri="{FF2B5EF4-FFF2-40B4-BE49-F238E27FC236}">
                <a16:creationId xmlns:a16="http://schemas.microsoft.com/office/drawing/2014/main" id="{AC8139C0-8EA8-D7B4-5E48-B7595E038F2E}"/>
              </a:ext>
            </a:extLst>
          </p:cNvPr>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a:latin typeface="Arial" charset="0"/>
                <a:cs typeface="Arial" charset="0"/>
              </a:defRPr>
            </a:lvl1pPr>
          </a:lstStyle>
          <a:p>
            <a:pPr>
              <a:defRPr/>
            </a:pPr>
            <a:endParaRPr lang="en-US"/>
          </a:p>
        </p:txBody>
      </p:sp>
      <p:sp>
        <p:nvSpPr>
          <p:cNvPr id="87044" name="Rectangle 4">
            <a:extLst>
              <a:ext uri="{FF2B5EF4-FFF2-40B4-BE49-F238E27FC236}">
                <a16:creationId xmlns:a16="http://schemas.microsoft.com/office/drawing/2014/main" id="{885ED012-F488-3190-46B7-411864DD7EB1}"/>
              </a:ext>
            </a:extLst>
          </p:cNvPr>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a:latin typeface="Arial" charset="0"/>
                <a:cs typeface="Arial" charset="0"/>
              </a:defRPr>
            </a:lvl1pPr>
          </a:lstStyle>
          <a:p>
            <a:pPr>
              <a:defRPr/>
            </a:pPr>
            <a:endParaRPr lang="en-US"/>
          </a:p>
        </p:txBody>
      </p:sp>
      <p:sp>
        <p:nvSpPr>
          <p:cNvPr id="87045" name="Rectangle 5">
            <a:extLst>
              <a:ext uri="{FF2B5EF4-FFF2-40B4-BE49-F238E27FC236}">
                <a16:creationId xmlns:a16="http://schemas.microsoft.com/office/drawing/2014/main" id="{E572880F-5FF8-9FA6-745B-A08CDE3F0337}"/>
              </a:ext>
            </a:extLst>
          </p:cNvPr>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a:lvl1pPr>
          </a:lstStyle>
          <a:p>
            <a:pPr>
              <a:defRPr/>
            </a:pPr>
            <a:fld id="{5A11A332-FF82-4A30-B359-08AD624CE407}"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FFA0F7FD-050A-456D-1276-5CFE8F3449B5}"/>
              </a:ext>
            </a:extLst>
          </p:cNvPr>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a:latin typeface="Arial" charset="0"/>
                <a:cs typeface="Arial" charset="0"/>
              </a:defRPr>
            </a:lvl1pPr>
          </a:lstStyle>
          <a:p>
            <a:pPr>
              <a:defRPr/>
            </a:pPr>
            <a:endParaRPr lang="en-US"/>
          </a:p>
        </p:txBody>
      </p:sp>
      <p:sp>
        <p:nvSpPr>
          <p:cNvPr id="49155" name="Rectangle 3">
            <a:extLst>
              <a:ext uri="{FF2B5EF4-FFF2-40B4-BE49-F238E27FC236}">
                <a16:creationId xmlns:a16="http://schemas.microsoft.com/office/drawing/2014/main" id="{A464271F-B926-DBBF-BAB5-4395288FDD3C}"/>
              </a:ext>
            </a:extLst>
          </p:cNvPr>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a:latin typeface="Arial" charset="0"/>
                <a:cs typeface="Arial" charset="0"/>
              </a:defRPr>
            </a:lvl1pPr>
          </a:lstStyle>
          <a:p>
            <a:pPr>
              <a:defRPr/>
            </a:pPr>
            <a:endParaRPr lang="en-US"/>
          </a:p>
        </p:txBody>
      </p:sp>
      <p:sp>
        <p:nvSpPr>
          <p:cNvPr id="40964" name="Rectangle 4">
            <a:extLst>
              <a:ext uri="{FF2B5EF4-FFF2-40B4-BE49-F238E27FC236}">
                <a16:creationId xmlns:a16="http://schemas.microsoft.com/office/drawing/2014/main" id="{C0CF33D6-362E-4F1D-F66A-46506EFE50C6}"/>
              </a:ext>
            </a:extLst>
          </p:cNvPr>
          <p:cNvSpPr>
            <a:spLocks noGrp="1" noRot="1" noChangeAspect="1" noChangeArrowheads="1" noTextEdit="1"/>
          </p:cNvSpPr>
          <p:nvPr>
            <p:ph type="sldImg" idx="2"/>
          </p:nvPr>
        </p:nvSpPr>
        <p:spPr bwMode="auto">
          <a:xfrm>
            <a:off x="990600" y="768350"/>
            <a:ext cx="5118100" cy="3838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7" name="Rectangle 5">
            <a:extLst>
              <a:ext uri="{FF2B5EF4-FFF2-40B4-BE49-F238E27FC236}">
                <a16:creationId xmlns:a16="http://schemas.microsoft.com/office/drawing/2014/main" id="{1D98177E-BFA0-E77B-8BFE-82058287FC15}"/>
              </a:ext>
            </a:extLst>
          </p:cNvPr>
          <p:cNvSpPr>
            <a:spLocks noGrp="1" noChangeArrowheads="1"/>
          </p:cNvSpPr>
          <p:nvPr>
            <p:ph type="body" sz="quarter" idx="3"/>
          </p:nvPr>
        </p:nvSpPr>
        <p:spPr bwMode="auto">
          <a:xfrm>
            <a:off x="709613" y="4862513"/>
            <a:ext cx="5680075" cy="4603750"/>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158" name="Rectangle 6">
            <a:extLst>
              <a:ext uri="{FF2B5EF4-FFF2-40B4-BE49-F238E27FC236}">
                <a16:creationId xmlns:a16="http://schemas.microsoft.com/office/drawing/2014/main" id="{26BCE44F-5852-BAB8-3BFC-CC647C5346C4}"/>
              </a:ext>
            </a:extLst>
          </p:cNvPr>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a:latin typeface="Arial" charset="0"/>
                <a:cs typeface="Arial" charset="0"/>
              </a:defRPr>
            </a:lvl1pPr>
          </a:lstStyle>
          <a:p>
            <a:pPr>
              <a:defRPr/>
            </a:pPr>
            <a:endParaRPr lang="en-US"/>
          </a:p>
        </p:txBody>
      </p:sp>
      <p:sp>
        <p:nvSpPr>
          <p:cNvPr id="49159" name="Rectangle 7">
            <a:extLst>
              <a:ext uri="{FF2B5EF4-FFF2-40B4-BE49-F238E27FC236}">
                <a16:creationId xmlns:a16="http://schemas.microsoft.com/office/drawing/2014/main" id="{D60DC542-4ABC-86DF-DB7A-6493DB1C91D3}"/>
              </a:ext>
            </a:extLst>
          </p:cNvPr>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a:lvl1pPr>
          </a:lstStyle>
          <a:p>
            <a:pPr>
              <a:defRPr/>
            </a:pPr>
            <a:fld id="{AC8B66FA-9447-4F6A-AEA9-97C42FDF95D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A6DF356A-5A3A-7E2F-586A-B7BD59250559}"/>
              </a:ext>
            </a:extLst>
          </p:cNvPr>
          <p:cNvSpPr>
            <a:spLocks noGrp="1" noRot="1" noChangeAspect="1" noChangeArrowheads="1" noTextEdit="1"/>
          </p:cNvSpPr>
          <p:nvPr>
            <p:ph type="sldImg"/>
          </p:nvPr>
        </p:nvSpPr>
        <p:spPr>
          <a:ln/>
        </p:spPr>
      </p:sp>
      <p:sp>
        <p:nvSpPr>
          <p:cNvPr id="49155" name="Notes Placeholder 2">
            <a:extLst>
              <a:ext uri="{FF2B5EF4-FFF2-40B4-BE49-F238E27FC236}">
                <a16:creationId xmlns:a16="http://schemas.microsoft.com/office/drawing/2014/main" id="{974FDF38-1637-FD0C-AD00-C381918B522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Need an artistic eye! not any photo</a:t>
            </a:r>
          </a:p>
        </p:txBody>
      </p:sp>
      <p:sp>
        <p:nvSpPr>
          <p:cNvPr id="49156" name="Slide Number Placeholder 3">
            <a:extLst>
              <a:ext uri="{FF2B5EF4-FFF2-40B4-BE49-F238E27FC236}">
                <a16:creationId xmlns:a16="http://schemas.microsoft.com/office/drawing/2014/main" id="{CAC17E0E-7687-5E8F-F954-24787A9F51E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0012BDF2-4A4C-4DFA-A76C-F2222A8BECFB}" type="slidenum">
              <a:rPr lang="en-US" altLang="en-US" sz="1200" smtClean="0">
                <a:solidFill>
                  <a:srgbClr val="000000"/>
                </a:solidFill>
              </a:rPr>
              <a:pPr/>
              <a:t>3</a:t>
            </a:fld>
            <a:endParaRPr lang="en-US" altLang="en-US"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DA3D956A-C287-7320-F469-885A30069995}"/>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C2D40C9B-F6FD-63ED-3832-86E1E8D397FB}"/>
              </a:ext>
            </a:extLst>
          </p:cNvPr>
          <p:cNvSpPr>
            <a:spLocks noGrp="1"/>
          </p:cNvSpPr>
          <p:nvPr>
            <p:ph type="body" idx="1"/>
          </p:nvPr>
        </p:nvSpPr>
        <p:spPr/>
        <p:txBody>
          <a:bodyPr/>
          <a:lstStyle/>
          <a:p>
            <a:pPr>
              <a:defRPr/>
            </a:pPr>
            <a:r>
              <a:rPr lang="en-US" dirty="0"/>
              <a:t>Contradicting forces</a:t>
            </a:r>
          </a:p>
          <a:p>
            <a:pPr marL="228600" indent="-228600">
              <a:buFontTx/>
              <a:buAutoNum type="arabicPeriod"/>
              <a:defRPr/>
            </a:pPr>
            <a:r>
              <a:rPr lang="en-US" dirty="0"/>
              <a:t>don’t want to cut off the horse (as long as the largest feature)</a:t>
            </a:r>
          </a:p>
          <a:p>
            <a:pPr marL="228600" indent="-228600">
              <a:buFontTx/>
              <a:buAutoNum type="arabicPeriod"/>
              <a:defRPr/>
            </a:pPr>
            <a:r>
              <a:rPr lang="en-US" dirty="0"/>
              <a:t>but to avoid ghosting, it needs to be smaller than 2*smallest.. so no overlapping.. window/2 = smallest feature</a:t>
            </a:r>
            <a:br>
              <a:rPr lang="en-US" dirty="0"/>
            </a:br>
            <a:br>
              <a:rPr lang="en-US" dirty="0"/>
            </a:br>
            <a:r>
              <a:rPr lang="en-US" dirty="0"/>
              <a:t>When is this not in conflict? both of these things could be true at the same time.. we’ve seen that in this lecture! hint: replace feature with frequency. each band contains no other </a:t>
            </a:r>
            <a:r>
              <a:rPr lang="en-US" dirty="0" err="1"/>
              <a:t>freq</a:t>
            </a:r>
            <a:r>
              <a:rPr lang="en-US" dirty="0"/>
              <a:t>, or think in FFT </a:t>
            </a:r>
            <a:r>
              <a:rPr lang="en-US" dirty="0">
                <a:sym typeface="Wingdings" pitchFamily="2" charset="2"/>
              </a:rPr>
              <a:t> take the FFT, just crop out the band (here lowest), at most two times the difference of two bands, then this works out! </a:t>
            </a:r>
            <a:endParaRPr lang="en-US" dirty="0"/>
          </a:p>
        </p:txBody>
      </p:sp>
      <p:sp>
        <p:nvSpPr>
          <p:cNvPr id="75780" name="Slide Number Placeholder 3">
            <a:extLst>
              <a:ext uri="{FF2B5EF4-FFF2-40B4-BE49-F238E27FC236}">
                <a16:creationId xmlns:a16="http://schemas.microsoft.com/office/drawing/2014/main" id="{C954F6DA-F514-BBED-8684-96C3CBB52D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C530BC01-AE9D-42EE-B956-7E4BBC9EA75C}" type="slidenum">
              <a:rPr lang="en-US" altLang="en-US" sz="1200" smtClean="0"/>
              <a:pPr/>
              <a:t>15</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907F59FC-E3CF-1F59-5C24-E0DA40B8201F}"/>
              </a:ext>
            </a:extLst>
          </p:cNvPr>
          <p:cNvSpPr>
            <a:spLocks noGrp="1" noRot="1" noChangeAspect="1" noChangeArrowheads="1" noTextEdit="1"/>
          </p:cNvSpPr>
          <p:nvPr>
            <p:ph type="sldImg"/>
          </p:nvPr>
        </p:nvSpPr>
        <p:spPr>
          <a:ln/>
        </p:spPr>
      </p:sp>
      <p:sp>
        <p:nvSpPr>
          <p:cNvPr id="79875" name="Notes Placeholder 2">
            <a:extLst>
              <a:ext uri="{FF2B5EF4-FFF2-40B4-BE49-F238E27FC236}">
                <a16:creationId xmlns:a16="http://schemas.microsoft.com/office/drawing/2014/main" id="{935074DE-4662-8E5F-B35E-4DDF77AE62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Left, Right -&gt; Laplacian pyramid middle: alpha image turned into a gaussian pyramid</a:t>
            </a:r>
          </a:p>
        </p:txBody>
      </p:sp>
      <p:sp>
        <p:nvSpPr>
          <p:cNvPr id="79876" name="Slide Number Placeholder 3">
            <a:extLst>
              <a:ext uri="{FF2B5EF4-FFF2-40B4-BE49-F238E27FC236}">
                <a16:creationId xmlns:a16="http://schemas.microsoft.com/office/drawing/2014/main" id="{3D3DB8E9-C32B-7521-0B39-80ECD5F80F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3DA8B25B-C25A-4000-ABCF-2CB051FA3889}" type="slidenum">
              <a:rPr lang="en-US" altLang="en-US" sz="1200" smtClean="0"/>
              <a:pPr/>
              <a:t>17</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C8B66FA-9447-4F6A-AEA9-97C42FDF95D3}" type="slidenum">
              <a:rPr lang="en-US" altLang="en-US" smtClean="0"/>
              <a:pPr>
                <a:defRPr/>
              </a:pPr>
              <a:t>21</a:t>
            </a:fld>
            <a:endParaRPr lang="en-US" altLang="en-US"/>
          </a:p>
        </p:txBody>
      </p:sp>
    </p:spTree>
    <p:extLst>
      <p:ext uri="{BB962C8B-B14F-4D97-AF65-F5344CB8AC3E}">
        <p14:creationId xmlns:p14="http://schemas.microsoft.com/office/powerpoint/2010/main" val="2176234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56C8E60E-2477-A8CA-F9AA-16A7A46A77B4}"/>
              </a:ext>
            </a:extLst>
          </p:cNvPr>
          <p:cNvSpPr>
            <a:spLocks noGrp="1" noRot="1" noChangeAspect="1" noChangeArrowheads="1" noTextEdit="1"/>
          </p:cNvSpPr>
          <p:nvPr>
            <p:ph type="sldImg"/>
          </p:nvPr>
        </p:nvSpPr>
        <p:spPr>
          <a:ln/>
        </p:spPr>
      </p:sp>
      <p:sp>
        <p:nvSpPr>
          <p:cNvPr id="88067" name="Notes Placeholder 2">
            <a:extLst>
              <a:ext uri="{FF2B5EF4-FFF2-40B4-BE49-F238E27FC236}">
                <a16:creationId xmlns:a16="http://schemas.microsoft.com/office/drawing/2014/main" id="{9ABD0361-5375-A910-7A10-40D8C25CD5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one is to use stack instead of a pyramid. another simplification in the hw: only use two levels : High and low freq</a:t>
            </a:r>
          </a:p>
          <a:p>
            <a:r>
              <a:rPr lang="en-US" altLang="en-US">
                <a:latin typeface="Arial" panose="020B0604020202020204" pitchFamily="34" charset="0"/>
                <a:cs typeface="Arial" panose="020B0604020202020204" pitchFamily="34" charset="0"/>
              </a:rPr>
              <a:t>This usu when you want to do panorama (which you will do in project 3!!)</a:t>
            </a:r>
            <a:br>
              <a:rPr lang="en-US" altLang="en-US">
                <a:latin typeface="Arial" panose="020B0604020202020204" pitchFamily="34" charset="0"/>
                <a:cs typeface="Arial" panose="020B0604020202020204" pitchFamily="34" charset="0"/>
              </a:rPr>
            </a:br>
            <a:r>
              <a:rPr lang="en-US" altLang="en-US">
                <a:latin typeface="Arial" panose="020B0604020202020204" pitchFamily="34" charset="0"/>
                <a:cs typeface="Arial" panose="020B0604020202020204" pitchFamily="34" charset="0"/>
              </a:rPr>
              <a:t>Don’t resize images at all, only blend low freq smoothly, </a:t>
            </a:r>
          </a:p>
        </p:txBody>
      </p:sp>
      <p:sp>
        <p:nvSpPr>
          <p:cNvPr id="88068" name="Slide Number Placeholder 3">
            <a:extLst>
              <a:ext uri="{FF2B5EF4-FFF2-40B4-BE49-F238E27FC236}">
                <a16:creationId xmlns:a16="http://schemas.microsoft.com/office/drawing/2014/main" id="{225876EA-2B43-63D4-4228-E58E4D3763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96B905BA-0DD5-414C-9427-000B7B5F5995}" type="slidenum">
              <a:rPr lang="en-US" altLang="en-US" sz="1200" smtClean="0"/>
              <a:pPr/>
              <a:t>27</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0BF0F96C-C397-FFB0-BC83-3668CA7189A2}"/>
              </a:ext>
            </a:extLst>
          </p:cNvPr>
          <p:cNvSpPr>
            <a:spLocks noGrp="1" noRot="1" noChangeAspect="1" noChangeArrowheads="1" noTextEdit="1"/>
          </p:cNvSpPr>
          <p:nvPr>
            <p:ph type="sldImg"/>
          </p:nvPr>
        </p:nvSpPr>
        <p:spPr>
          <a:ln/>
        </p:spPr>
      </p:sp>
      <p:sp>
        <p:nvSpPr>
          <p:cNvPr id="90115" name="Notes Placeholder 2">
            <a:extLst>
              <a:ext uri="{FF2B5EF4-FFF2-40B4-BE49-F238E27FC236}">
                <a16:creationId xmlns:a16="http://schemas.microsoft.com/office/drawing/2014/main" id="{646E2B0D-D6BB-4A85-555A-74E6F3BF16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simple way of doing high &amp; low (just subtract): When you add them together you get what?  all you do is separate blending</a:t>
            </a:r>
          </a:p>
        </p:txBody>
      </p:sp>
      <p:sp>
        <p:nvSpPr>
          <p:cNvPr id="90116" name="Slide Number Placeholder 3">
            <a:extLst>
              <a:ext uri="{FF2B5EF4-FFF2-40B4-BE49-F238E27FC236}">
                <a16:creationId xmlns:a16="http://schemas.microsoft.com/office/drawing/2014/main" id="{5B1B55D5-27F1-3C49-A146-8639E40D7B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9B4BBF2C-F352-408D-BE3C-8F59E4698888}" type="slidenum">
              <a:rPr lang="en-US" altLang="en-US" sz="1200" smtClean="0"/>
              <a:pPr/>
              <a:t>28</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4B1FA55E-DA8B-233D-B451-F9A3D5DE223D}"/>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2492C157-A90B-CFBC-7B81-C1B57541FA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This is the end for filters!</a:t>
            </a:r>
            <a:br>
              <a:rPr lang="en-US" altLang="en-US">
                <a:latin typeface="Arial" panose="020B0604020202020204" pitchFamily="34" charset="0"/>
                <a:cs typeface="Arial" panose="020B0604020202020204" pitchFamily="34" charset="0"/>
              </a:rPr>
            </a:br>
            <a:r>
              <a:rPr lang="en-US" altLang="en-US">
                <a:latin typeface="Arial" panose="020B0604020202020204" pitchFamily="34" charset="0"/>
                <a:cs typeface="Arial" panose="020B0604020202020204" pitchFamily="34" charset="0"/>
              </a:rPr>
              <a:t>Does it makes sense for avg to have negative # ?  One – on smooth surface you want..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3DE61269-95BE-0BE2-F813-7A26C915B882}"/>
              </a:ext>
            </a:extLst>
          </p:cNvPr>
          <p:cNvSpPr>
            <a:spLocks noGrp="1" noRot="1" noChangeAspect="1" noChangeArrowheads="1" noTextEdit="1"/>
          </p:cNvSpPr>
          <p:nvPr>
            <p:ph type="sldImg"/>
          </p:nvPr>
        </p:nvSpPr>
        <p:spPr>
          <a:ln/>
        </p:spPr>
      </p:sp>
      <p:sp>
        <p:nvSpPr>
          <p:cNvPr id="111619" name="Notes Placeholder 2">
            <a:extLst>
              <a:ext uri="{FF2B5EF4-FFF2-40B4-BE49-F238E27FC236}">
                <a16:creationId xmlns:a16="http://schemas.microsoft.com/office/drawing/2014/main" id="{E4193F90-63AA-32BC-B34C-A6D1B862F7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one more use of filters! mention briefly. Filters are like template, “find things that are like me!”</a:t>
            </a:r>
          </a:p>
        </p:txBody>
      </p:sp>
      <p:sp>
        <p:nvSpPr>
          <p:cNvPr id="111620" name="Slide Number Placeholder 3">
            <a:extLst>
              <a:ext uri="{FF2B5EF4-FFF2-40B4-BE49-F238E27FC236}">
                <a16:creationId xmlns:a16="http://schemas.microsoft.com/office/drawing/2014/main" id="{D56BBBF7-C1F9-89E7-A352-F043FD2193EE}"/>
              </a:ext>
            </a:extLst>
          </p:cNvPr>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eaLnBrk="1" hangingPunct="1"/>
            <a:fld id="{43640F49-944C-49A4-A6F6-6D3511E15665}" type="slidenum">
              <a:rPr lang="en-US" altLang="en-US" sz="1300">
                <a:solidFill>
                  <a:srgbClr val="000000"/>
                </a:solidFill>
                <a:latin typeface="Calibri" panose="020F0502020204030204" pitchFamily="34" charset="0"/>
              </a:rPr>
              <a:pPr algn="r" eaLnBrk="1" hangingPunct="1"/>
              <a:t>32</a:t>
            </a:fld>
            <a:endParaRPr lang="en-US" altLang="en-US" sz="1300">
              <a:solidFill>
                <a:srgbClr val="000000"/>
              </a:solidFill>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2C42B311-12D8-A417-F066-E23EB31EDB36}"/>
              </a:ext>
            </a:extLst>
          </p:cNvPr>
          <p:cNvSpPr>
            <a:spLocks noGrp="1" noRot="1" noChangeAspect="1" noChangeArrowheads="1" noTextEdit="1"/>
          </p:cNvSpPr>
          <p:nvPr>
            <p:ph type="sldImg"/>
          </p:nvPr>
        </p:nvSpPr>
        <p:spPr>
          <a:ln/>
        </p:spPr>
      </p:sp>
      <p:sp>
        <p:nvSpPr>
          <p:cNvPr id="113667" name="Notes Placeholder 2">
            <a:extLst>
              <a:ext uri="{FF2B5EF4-FFF2-40B4-BE49-F238E27FC236}">
                <a16:creationId xmlns:a16="http://schemas.microsoft.com/office/drawing/2014/main" id="{CCC9755E-338B-5E74-000E-7A3095A3C20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Problem: response is stronger for higher intensity</a:t>
            </a:r>
          </a:p>
          <a:p>
            <a:r>
              <a:rPr lang="en-US" altLang="en-US">
                <a:latin typeface="Arial" panose="020B0604020202020204" pitchFamily="34" charset="0"/>
                <a:cs typeface="Arial" panose="020B0604020202020204" pitchFamily="34" charset="0"/>
              </a:rPr>
              <a:t>Looks like a really bad low-pass filter! It’s all positive = just averaging. </a:t>
            </a:r>
          </a:p>
        </p:txBody>
      </p:sp>
      <p:sp>
        <p:nvSpPr>
          <p:cNvPr id="113668" name="Slide Number Placeholder 3">
            <a:extLst>
              <a:ext uri="{FF2B5EF4-FFF2-40B4-BE49-F238E27FC236}">
                <a16:creationId xmlns:a16="http://schemas.microsoft.com/office/drawing/2014/main" id="{0D954FFD-FF8C-CD50-A430-74A9FEC7008B}"/>
              </a:ext>
            </a:extLst>
          </p:cNvPr>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eaLnBrk="1" hangingPunct="1"/>
            <a:fld id="{E48CCCB4-16EE-4723-BD96-278AB651FE2A}" type="slidenum">
              <a:rPr lang="en-US" altLang="en-US" sz="1300">
                <a:solidFill>
                  <a:srgbClr val="000000"/>
                </a:solidFill>
                <a:latin typeface="Calibri" panose="020F0502020204030204" pitchFamily="34" charset="0"/>
              </a:rPr>
              <a:pPr algn="r" eaLnBrk="1" hangingPunct="1"/>
              <a:t>33</a:t>
            </a:fld>
            <a:endParaRPr lang="en-US" altLang="en-US" sz="1300">
              <a:solidFill>
                <a:srgbClr val="000000"/>
              </a:solidFill>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A73AE60D-84E4-188A-87AF-25C6D65F23CF}"/>
              </a:ext>
            </a:extLst>
          </p:cNvPr>
          <p:cNvSpPr>
            <a:spLocks noGrp="1" noRot="1" noChangeAspect="1" noChangeArrowheads="1" noTextEdit="1"/>
          </p:cNvSpPr>
          <p:nvPr>
            <p:ph type="sldImg"/>
          </p:nvPr>
        </p:nvSpPr>
        <p:spPr>
          <a:ln/>
        </p:spPr>
      </p:sp>
      <p:sp>
        <p:nvSpPr>
          <p:cNvPr id="115715" name="Notes Placeholder 2">
            <a:extLst>
              <a:ext uri="{FF2B5EF4-FFF2-40B4-BE49-F238E27FC236}">
                <a16:creationId xmlns:a16="http://schemas.microsoft.com/office/drawing/2014/main" id="{AC05EF8C-4889-EDB7-457F-EDB7194FB61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Need to make it a derivative filter, find similar patterns. Do this by subtract the mean</a:t>
            </a:r>
          </a:p>
          <a:p>
            <a:r>
              <a:rPr lang="en-US" altLang="en-US">
                <a:latin typeface="Arial" panose="020B0604020202020204" pitchFamily="34" charset="0"/>
                <a:cs typeface="Arial" panose="020B0604020202020204" pitchFamily="34" charset="0"/>
              </a:rPr>
              <a:t>Likes bright pixels where filters are above average, dark pixels where filters are below average. Problems: response is sensitive to gain/contrast, pixels in filter that are near the mean have little effect, does not require pixel values in image to be near or proportional to values in filter.</a:t>
            </a:r>
          </a:p>
        </p:txBody>
      </p:sp>
      <p:sp>
        <p:nvSpPr>
          <p:cNvPr id="115716" name="Slide Number Placeholder 3">
            <a:extLst>
              <a:ext uri="{FF2B5EF4-FFF2-40B4-BE49-F238E27FC236}">
                <a16:creationId xmlns:a16="http://schemas.microsoft.com/office/drawing/2014/main" id="{3CFA3D4A-C837-6536-433F-5DCE8299425C}"/>
              </a:ext>
            </a:extLst>
          </p:cNvPr>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eaLnBrk="1" hangingPunct="1"/>
            <a:fld id="{CCC3DC0D-5A65-47D1-AD71-F15DB5CFD29C}" type="slidenum">
              <a:rPr lang="en-US" altLang="en-US" sz="1300">
                <a:solidFill>
                  <a:srgbClr val="000000"/>
                </a:solidFill>
                <a:latin typeface="Calibri" panose="020F0502020204030204" pitchFamily="34" charset="0"/>
              </a:rPr>
              <a:pPr algn="r" eaLnBrk="1" hangingPunct="1"/>
              <a:t>34</a:t>
            </a:fld>
            <a:endParaRPr lang="en-US" altLang="en-US" sz="1300">
              <a:solidFill>
                <a:srgbClr val="000000"/>
              </a:solidFill>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217DBC39-4643-B5FF-AD2A-05A1860ADEC0}"/>
              </a:ext>
            </a:extLst>
          </p:cNvPr>
          <p:cNvSpPr>
            <a:spLocks noGrp="1" noRot="1" noChangeAspect="1" noChangeArrowheads="1" noTextEdit="1"/>
          </p:cNvSpPr>
          <p:nvPr>
            <p:ph type="sldImg"/>
          </p:nvPr>
        </p:nvSpPr>
        <p:spPr>
          <a:ln/>
        </p:spPr>
      </p:sp>
      <p:sp>
        <p:nvSpPr>
          <p:cNvPr id="117763" name="Notes Placeholder 2">
            <a:extLst>
              <a:ext uri="{FF2B5EF4-FFF2-40B4-BE49-F238E27FC236}">
                <a16:creationId xmlns:a16="http://schemas.microsoft.com/office/drawing/2014/main" id="{490EFEC4-F423-19F9-2673-E44B5F75402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Problem: SSD sensitive to average intensity</a:t>
            </a:r>
          </a:p>
        </p:txBody>
      </p:sp>
      <p:sp>
        <p:nvSpPr>
          <p:cNvPr id="117764" name="Slide Number Placeholder 3">
            <a:extLst>
              <a:ext uri="{FF2B5EF4-FFF2-40B4-BE49-F238E27FC236}">
                <a16:creationId xmlns:a16="http://schemas.microsoft.com/office/drawing/2014/main" id="{2EEBB1A8-2D8B-7722-98DA-4A169CAA090C}"/>
              </a:ext>
            </a:extLst>
          </p:cNvPr>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eaLnBrk="1" hangingPunct="1"/>
            <a:fld id="{F42B266F-D711-4A29-9012-3ACC196920B9}" type="slidenum">
              <a:rPr lang="en-US" altLang="en-US" sz="1300">
                <a:solidFill>
                  <a:srgbClr val="000000"/>
                </a:solidFill>
                <a:latin typeface="Calibri" panose="020F0502020204030204" pitchFamily="34" charset="0"/>
              </a:rPr>
              <a:pPr algn="r" eaLnBrk="1" hangingPunct="1"/>
              <a:t>35</a:t>
            </a:fld>
            <a:endParaRPr lang="en-US" altLang="en-US" sz="1300">
              <a:solidFill>
                <a:srgbClr val="000000"/>
              </a:solidFill>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79F05D66-01FD-3B69-8513-6F0649CBC8E2}"/>
              </a:ext>
            </a:extLst>
          </p:cNvPr>
          <p:cNvSpPr>
            <a:spLocks noGrp="1" noRot="1" noChangeAspect="1" noChangeArrowheads="1" noTextEdit="1"/>
          </p:cNvSpPr>
          <p:nvPr>
            <p:ph type="sldImg"/>
          </p:nvPr>
        </p:nvSpPr>
        <p:spPr>
          <a:ln/>
        </p:spPr>
      </p:sp>
      <p:sp>
        <p:nvSpPr>
          <p:cNvPr id="52227" name="Notes Placeholder 2">
            <a:extLst>
              <a:ext uri="{FF2B5EF4-FFF2-40B4-BE49-F238E27FC236}">
                <a16:creationId xmlns:a16="http://schemas.microsoft.com/office/drawing/2014/main" id="{78396628-977B-13B0-AC0D-1E3CA5A4FF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52228" name="Slide Number Placeholder 3">
            <a:extLst>
              <a:ext uri="{FF2B5EF4-FFF2-40B4-BE49-F238E27FC236}">
                <a16:creationId xmlns:a16="http://schemas.microsoft.com/office/drawing/2014/main" id="{9368A700-2865-A684-9475-6321FFA983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0F901735-0C36-4DD0-A853-D5E758849791}" type="slidenum">
              <a:rPr lang="en-US" altLang="en-US" sz="1200" smtClean="0"/>
              <a:pPr/>
              <a:t>4</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2535846B-72A7-40BF-F1EF-D5E7F3E2B458}"/>
              </a:ext>
            </a:extLst>
          </p:cNvPr>
          <p:cNvSpPr>
            <a:spLocks noGrp="1" noRot="1" noChangeAspect="1" noChangeArrowheads="1" noTextEdit="1"/>
          </p:cNvSpPr>
          <p:nvPr>
            <p:ph type="sldImg"/>
          </p:nvPr>
        </p:nvSpPr>
        <p:spPr>
          <a:ln/>
        </p:spPr>
      </p:sp>
      <p:sp>
        <p:nvSpPr>
          <p:cNvPr id="119811" name="Notes Placeholder 2">
            <a:extLst>
              <a:ext uri="{FF2B5EF4-FFF2-40B4-BE49-F238E27FC236}">
                <a16:creationId xmlns:a16="http://schemas.microsoft.com/office/drawing/2014/main" id="{F8AB70E6-8A14-202D-9FBF-344E0CC134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Think at home how to make this into a couple of convolutions</a:t>
            </a:r>
          </a:p>
        </p:txBody>
      </p:sp>
      <p:sp>
        <p:nvSpPr>
          <p:cNvPr id="119812" name="Slide Number Placeholder 3">
            <a:extLst>
              <a:ext uri="{FF2B5EF4-FFF2-40B4-BE49-F238E27FC236}">
                <a16:creationId xmlns:a16="http://schemas.microsoft.com/office/drawing/2014/main" id="{4B7065F2-359A-B312-9A1B-C9452F76C2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1D63EBD0-7D64-4F98-BC29-E29E43CA2FE3}" type="slidenum">
              <a:rPr lang="en-US" altLang="en-US" sz="1200" smtClean="0"/>
              <a:pPr/>
              <a:t>36</a:t>
            </a:fld>
            <a:endParaRPr lang="en-US"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56A60A27-E514-2FDD-162D-C5AD2EAEDC0E}"/>
              </a:ext>
            </a:extLst>
          </p:cNvPr>
          <p:cNvSpPr>
            <a:spLocks noGrp="1" noRot="1" noChangeAspect="1" noChangeArrowheads="1" noTextEdit="1"/>
          </p:cNvSpPr>
          <p:nvPr>
            <p:ph type="sldImg"/>
          </p:nvPr>
        </p:nvSpPr>
        <p:spPr>
          <a:ln/>
        </p:spPr>
      </p:sp>
      <p:sp>
        <p:nvSpPr>
          <p:cNvPr id="121859" name="Notes Placeholder 2">
            <a:extLst>
              <a:ext uri="{FF2B5EF4-FFF2-40B4-BE49-F238E27FC236}">
                <a16:creationId xmlns:a16="http://schemas.microsoft.com/office/drawing/2014/main" id="{6AA655DB-F40F-D224-2078-C45C6BFDB9A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Problem: SSD sensitive to average intensity (If we manipulate the image so that around the eye it’s darker it doesn’t work anymore!</a:t>
            </a:r>
          </a:p>
        </p:txBody>
      </p:sp>
      <p:sp>
        <p:nvSpPr>
          <p:cNvPr id="121860" name="Slide Number Placeholder 3">
            <a:extLst>
              <a:ext uri="{FF2B5EF4-FFF2-40B4-BE49-F238E27FC236}">
                <a16:creationId xmlns:a16="http://schemas.microsoft.com/office/drawing/2014/main" id="{907A8904-2A58-274F-B219-0789CC4B05CD}"/>
              </a:ext>
            </a:extLst>
          </p:cNvPr>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eaLnBrk="1" hangingPunct="1"/>
            <a:fld id="{A4FC8860-EBA9-4896-A6CB-FCC890044DE5}" type="slidenum">
              <a:rPr lang="en-US" altLang="en-US" sz="1300">
                <a:solidFill>
                  <a:srgbClr val="000000"/>
                </a:solidFill>
                <a:latin typeface="Calibri" panose="020F0502020204030204" pitchFamily="34" charset="0"/>
              </a:rPr>
              <a:pPr algn="r" eaLnBrk="1" hangingPunct="1"/>
              <a:t>37</a:t>
            </a:fld>
            <a:endParaRPr lang="en-US" altLang="en-US" sz="1300">
              <a:solidFill>
                <a:srgbClr val="000000"/>
              </a:solidFill>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DFCB8A71-4455-5EC9-1B0D-061BC3E6E1C5}"/>
              </a:ext>
            </a:extLst>
          </p:cNvPr>
          <p:cNvSpPr>
            <a:spLocks noGrp="1" noRot="1" noChangeAspect="1" noChangeArrowheads="1" noTextEdit="1"/>
          </p:cNvSpPr>
          <p:nvPr>
            <p:ph type="sldImg"/>
          </p:nvPr>
        </p:nvSpPr>
        <p:spPr>
          <a:ln/>
        </p:spPr>
      </p:sp>
      <p:sp>
        <p:nvSpPr>
          <p:cNvPr id="123907" name="Notes Placeholder 2">
            <a:extLst>
              <a:ext uri="{FF2B5EF4-FFF2-40B4-BE49-F238E27FC236}">
                <a16:creationId xmlns:a16="http://schemas.microsoft.com/office/drawing/2014/main" id="{4461523A-19EA-868A-F513-E7ACC673CD1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Invariant to mean and scale of intensity</a:t>
            </a:r>
          </a:p>
        </p:txBody>
      </p:sp>
      <p:sp>
        <p:nvSpPr>
          <p:cNvPr id="123908" name="Slide Number Placeholder 3">
            <a:extLst>
              <a:ext uri="{FF2B5EF4-FFF2-40B4-BE49-F238E27FC236}">
                <a16:creationId xmlns:a16="http://schemas.microsoft.com/office/drawing/2014/main" id="{5BEAB276-6800-EDF3-ED83-57EB45BDC3C1}"/>
              </a:ext>
            </a:extLst>
          </p:cNvPr>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eaLnBrk="1" hangingPunct="1"/>
            <a:fld id="{01E84B5C-A61A-4060-AE3A-370336FC8B37}" type="slidenum">
              <a:rPr lang="en-US" altLang="en-US" sz="1300">
                <a:solidFill>
                  <a:srgbClr val="000000"/>
                </a:solidFill>
                <a:latin typeface="Calibri" panose="020F0502020204030204" pitchFamily="34" charset="0"/>
              </a:rPr>
              <a:pPr algn="r" eaLnBrk="1" hangingPunct="1"/>
              <a:t>38</a:t>
            </a:fld>
            <a:endParaRPr lang="en-US" altLang="en-US" sz="1300">
              <a:solidFill>
                <a:srgbClr val="000000"/>
              </a:solidFill>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B867901C-8216-58D4-ADDC-18757E817E60}"/>
              </a:ext>
            </a:extLst>
          </p:cNvPr>
          <p:cNvSpPr>
            <a:spLocks noGrp="1" noRot="1" noChangeAspect="1" noChangeArrowheads="1" noTextEdit="1"/>
          </p:cNvSpPr>
          <p:nvPr>
            <p:ph type="sldImg"/>
          </p:nvPr>
        </p:nvSpPr>
        <p:spPr>
          <a:ln/>
        </p:spPr>
      </p:sp>
      <p:sp>
        <p:nvSpPr>
          <p:cNvPr id="125955" name="Notes Placeholder 2">
            <a:extLst>
              <a:ext uri="{FF2B5EF4-FFF2-40B4-BE49-F238E27FC236}">
                <a16:creationId xmlns:a16="http://schemas.microsoft.com/office/drawing/2014/main" id="{84734E8D-43EF-9F46-F59A-EEDB28DCF3D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25956" name="Slide Number Placeholder 3">
            <a:extLst>
              <a:ext uri="{FF2B5EF4-FFF2-40B4-BE49-F238E27FC236}">
                <a16:creationId xmlns:a16="http://schemas.microsoft.com/office/drawing/2014/main" id="{A3AABF49-BF5A-6F40-5BFF-08649225A02D}"/>
              </a:ext>
            </a:extLst>
          </p:cNvPr>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eaLnBrk="1" hangingPunct="1"/>
            <a:fld id="{29B755D6-E7B8-4B73-8344-5ED59B6C28A5}" type="slidenum">
              <a:rPr lang="en-US" altLang="en-US" sz="1300">
                <a:solidFill>
                  <a:srgbClr val="000000"/>
                </a:solidFill>
                <a:latin typeface="Calibri" panose="020F0502020204030204" pitchFamily="34" charset="0"/>
              </a:rPr>
              <a:pPr algn="r" eaLnBrk="1" hangingPunct="1"/>
              <a:t>39</a:t>
            </a:fld>
            <a:endParaRPr lang="en-US" altLang="en-US" sz="1300">
              <a:solidFill>
                <a:srgbClr val="000000"/>
              </a:solidFill>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1F1BFB9E-3842-F2C0-C655-AA07DBAFD80B}"/>
              </a:ext>
            </a:extLst>
          </p:cNvPr>
          <p:cNvSpPr>
            <a:spLocks noGrp="1" noRot="1" noChangeAspect="1" noChangeArrowheads="1" noTextEdit="1"/>
          </p:cNvSpPr>
          <p:nvPr>
            <p:ph type="sldImg"/>
          </p:nvPr>
        </p:nvSpPr>
        <p:spPr>
          <a:ln/>
        </p:spPr>
      </p:sp>
      <p:sp>
        <p:nvSpPr>
          <p:cNvPr id="128003" name="Notes Placeholder 2">
            <a:extLst>
              <a:ext uri="{FF2B5EF4-FFF2-40B4-BE49-F238E27FC236}">
                <a16:creationId xmlns:a16="http://schemas.microsoft.com/office/drawing/2014/main" id="{26AABE91-B2D3-700F-9D5B-79C75AE7E6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28004" name="Slide Number Placeholder 3">
            <a:extLst>
              <a:ext uri="{FF2B5EF4-FFF2-40B4-BE49-F238E27FC236}">
                <a16:creationId xmlns:a16="http://schemas.microsoft.com/office/drawing/2014/main" id="{699A4B34-A752-2813-3A4D-D4B9AE4F1DF8}"/>
              </a:ext>
            </a:extLst>
          </p:cNvPr>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eaLnBrk="1" hangingPunct="1"/>
            <a:fld id="{9E56CD6F-A9C2-4AC3-839F-4F5F7DF17994}" type="slidenum">
              <a:rPr lang="en-US" altLang="en-US" sz="1300">
                <a:solidFill>
                  <a:srgbClr val="000000"/>
                </a:solidFill>
                <a:latin typeface="Calibri" panose="020F0502020204030204" pitchFamily="34" charset="0"/>
              </a:rPr>
              <a:pPr algn="r" eaLnBrk="1" hangingPunct="1"/>
              <a:t>40</a:t>
            </a:fld>
            <a:endParaRPr lang="en-US" altLang="en-US" sz="1300">
              <a:solidFill>
                <a:srgbClr val="000000"/>
              </a:solidFill>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id="{BB59AEC0-B4A1-6698-596F-4A294C767BA2}"/>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B348599-53DD-4585-A160-87EB654E31D1}" type="slidenum">
              <a:rPr lang="en-US" altLang="en-US" sz="1300">
                <a:solidFill>
                  <a:srgbClr val="000000"/>
                </a:solidFill>
                <a:latin typeface="Calibri" panose="020F0502020204030204" pitchFamily="34" charset="0"/>
              </a:rPr>
              <a:pPr>
                <a:spcBef>
                  <a:spcPct val="0"/>
                </a:spcBef>
              </a:pPr>
              <a:t>43</a:t>
            </a:fld>
            <a:endParaRPr lang="en-US" altLang="en-US" sz="1300">
              <a:solidFill>
                <a:srgbClr val="000000"/>
              </a:solidFill>
              <a:latin typeface="Calibri" panose="020F0502020204030204" pitchFamily="34" charset="0"/>
            </a:endParaRPr>
          </a:p>
        </p:txBody>
      </p:sp>
      <p:sp>
        <p:nvSpPr>
          <p:cNvPr id="132099" name="Rectangle 2">
            <a:extLst>
              <a:ext uri="{FF2B5EF4-FFF2-40B4-BE49-F238E27FC236}">
                <a16:creationId xmlns:a16="http://schemas.microsoft.com/office/drawing/2014/main" id="{107935A9-4F51-E6B7-1613-D1F3229908A5}"/>
              </a:ext>
            </a:extLst>
          </p:cNvPr>
          <p:cNvSpPr>
            <a:spLocks noGrp="1" noRot="1" noChangeAspect="1" noChangeArrowheads="1" noTextEdit="1"/>
          </p:cNvSpPr>
          <p:nvPr>
            <p:ph type="sldImg"/>
          </p:nvPr>
        </p:nvSpPr>
        <p:spPr>
          <a:ln/>
        </p:spPr>
      </p:sp>
      <p:sp>
        <p:nvSpPr>
          <p:cNvPr id="132100" name="Rectangle 3">
            <a:extLst>
              <a:ext uri="{FF2B5EF4-FFF2-40B4-BE49-F238E27FC236}">
                <a16:creationId xmlns:a16="http://schemas.microsoft.com/office/drawing/2014/main" id="{937B1144-32A5-E916-9B3D-FFE2BC284F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42F9AA64-335F-3567-FEFB-688E2A0E0961}"/>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EFE4251-FA27-459C-A271-7885BA742597}" type="slidenum">
              <a:rPr lang="en-US" altLang="en-US" sz="1300">
                <a:solidFill>
                  <a:srgbClr val="000000"/>
                </a:solidFill>
                <a:latin typeface="Calibri" panose="020F0502020204030204" pitchFamily="34" charset="0"/>
              </a:rPr>
              <a:pPr>
                <a:spcBef>
                  <a:spcPct val="0"/>
                </a:spcBef>
              </a:pPr>
              <a:t>44</a:t>
            </a:fld>
            <a:endParaRPr lang="en-US" altLang="en-US" sz="1300">
              <a:solidFill>
                <a:srgbClr val="000000"/>
              </a:solidFill>
              <a:latin typeface="Calibri" panose="020F0502020204030204" pitchFamily="34" charset="0"/>
            </a:endParaRPr>
          </a:p>
        </p:txBody>
      </p:sp>
      <p:sp>
        <p:nvSpPr>
          <p:cNvPr id="134147" name="Rectangle 2">
            <a:extLst>
              <a:ext uri="{FF2B5EF4-FFF2-40B4-BE49-F238E27FC236}">
                <a16:creationId xmlns:a16="http://schemas.microsoft.com/office/drawing/2014/main" id="{01657487-2613-7312-AFE0-1A2835282CE6}"/>
              </a:ext>
            </a:extLst>
          </p:cNvPr>
          <p:cNvSpPr>
            <a:spLocks noGrp="1" noRot="1" noChangeAspect="1" noChangeArrowheads="1" noTextEdit="1"/>
          </p:cNvSpPr>
          <p:nvPr>
            <p:ph type="sldImg"/>
          </p:nvPr>
        </p:nvSpPr>
        <p:spPr>
          <a:ln/>
        </p:spPr>
      </p:sp>
      <p:sp>
        <p:nvSpPr>
          <p:cNvPr id="134148" name="Rectangle 3">
            <a:extLst>
              <a:ext uri="{FF2B5EF4-FFF2-40B4-BE49-F238E27FC236}">
                <a16:creationId xmlns:a16="http://schemas.microsoft.com/office/drawing/2014/main" id="{F996A39D-1A1E-4BC2-3D5F-CA44BA02E73A}"/>
              </a:ext>
            </a:extLst>
          </p:cNvPr>
          <p:cNvSpPr>
            <a:spLocks noGrp="1" noChangeArrowheads="1"/>
          </p:cNvSpPr>
          <p:nvPr>
            <p:ph type="body" idx="1"/>
          </p:nvPr>
        </p:nvSpPr>
        <p:spPr>
          <a:xfrm>
            <a:off x="709613" y="4860925"/>
            <a:ext cx="5680075"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What’s wrong with these results?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a:extLst>
              <a:ext uri="{FF2B5EF4-FFF2-40B4-BE49-F238E27FC236}">
                <a16:creationId xmlns:a16="http://schemas.microsoft.com/office/drawing/2014/main" id="{1FEE9483-C177-FFFF-3214-945D27275966}"/>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957640D-8F24-44D8-8C1C-5CA672E0375C}" type="slidenum">
              <a:rPr lang="en-US" altLang="en-US" sz="1300">
                <a:solidFill>
                  <a:srgbClr val="000000"/>
                </a:solidFill>
                <a:latin typeface="Calibri" panose="020F0502020204030204" pitchFamily="34" charset="0"/>
              </a:rPr>
              <a:pPr>
                <a:spcBef>
                  <a:spcPct val="0"/>
                </a:spcBef>
              </a:pPr>
              <a:t>45</a:t>
            </a:fld>
            <a:endParaRPr lang="en-US" altLang="en-US" sz="1300">
              <a:solidFill>
                <a:srgbClr val="000000"/>
              </a:solidFill>
              <a:latin typeface="Calibri" panose="020F0502020204030204" pitchFamily="34" charset="0"/>
            </a:endParaRPr>
          </a:p>
        </p:txBody>
      </p:sp>
      <p:sp>
        <p:nvSpPr>
          <p:cNvPr id="136195" name="Rectangle 2">
            <a:extLst>
              <a:ext uri="{FF2B5EF4-FFF2-40B4-BE49-F238E27FC236}">
                <a16:creationId xmlns:a16="http://schemas.microsoft.com/office/drawing/2014/main" id="{6292B1F6-12DF-5263-AB6E-A6AF68B23725}"/>
              </a:ext>
            </a:extLst>
          </p:cNvPr>
          <p:cNvSpPr>
            <a:spLocks noGrp="1" noRot="1" noChangeAspect="1" noChangeArrowheads="1" noTextEdit="1"/>
          </p:cNvSpPr>
          <p:nvPr>
            <p:ph type="sldImg"/>
          </p:nvPr>
        </p:nvSpPr>
        <p:spPr>
          <a:xfrm>
            <a:off x="944563" y="754063"/>
            <a:ext cx="5151437" cy="3865562"/>
          </a:xfrm>
          <a:ln/>
        </p:spPr>
      </p:sp>
      <p:sp>
        <p:nvSpPr>
          <p:cNvPr id="136196" name="Rectangle 3">
            <a:extLst>
              <a:ext uri="{FF2B5EF4-FFF2-40B4-BE49-F238E27FC236}">
                <a16:creationId xmlns:a16="http://schemas.microsoft.com/office/drawing/2014/main" id="{930D681C-ACE8-CCA5-F365-A20B9963F6B1}"/>
              </a:ext>
            </a:extLst>
          </p:cNvPr>
          <p:cNvSpPr>
            <a:spLocks noGrp="1" noChangeArrowheads="1"/>
          </p:cNvSpPr>
          <p:nvPr>
            <p:ph type="body" idx="1"/>
          </p:nvPr>
        </p:nvSpPr>
        <p:spPr>
          <a:xfrm>
            <a:off x="928688" y="4870450"/>
            <a:ext cx="5262562" cy="4622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59" tIns="48680" rIns="97359" bIns="48680"/>
          <a:lstStyle/>
          <a:p>
            <a:pPr eaLnBrk="1" hangingPunct="1"/>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Better at salt’n’pepper noise</a:t>
            </a:r>
          </a:p>
          <a:p>
            <a:pPr eaLnBrk="1" hangingPunct="1"/>
            <a:r>
              <a:rPr lang="en-US" altLang="en-US">
                <a:latin typeface="Arial" panose="020B0604020202020204" pitchFamily="34" charset="0"/>
                <a:cs typeface="Arial" panose="020B0604020202020204" pitchFamily="34" charset="0"/>
              </a:rPr>
              <a:t>Not convolution: try a region with 1’s and a 2, and then 1’s and a 3</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D35DB0EF-9F0B-F27D-2B9A-E5B194632232}"/>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C1B1651-18DC-4158-87A0-D2F040D22CD2}" type="slidenum">
              <a:rPr lang="en-US" altLang="en-US" sz="1300">
                <a:solidFill>
                  <a:srgbClr val="000000"/>
                </a:solidFill>
                <a:latin typeface="Calibri" panose="020F0502020204030204" pitchFamily="34" charset="0"/>
              </a:rPr>
              <a:pPr>
                <a:spcBef>
                  <a:spcPct val="0"/>
                </a:spcBef>
              </a:pPr>
              <a:t>46</a:t>
            </a:fld>
            <a:endParaRPr lang="en-US" altLang="en-US" sz="1300">
              <a:solidFill>
                <a:srgbClr val="000000"/>
              </a:solidFill>
              <a:latin typeface="Calibri" panose="020F0502020204030204" pitchFamily="34" charset="0"/>
            </a:endParaRPr>
          </a:p>
        </p:txBody>
      </p:sp>
      <p:sp>
        <p:nvSpPr>
          <p:cNvPr id="138243" name="Rectangle 2">
            <a:extLst>
              <a:ext uri="{FF2B5EF4-FFF2-40B4-BE49-F238E27FC236}">
                <a16:creationId xmlns:a16="http://schemas.microsoft.com/office/drawing/2014/main" id="{5227569D-8DB4-C16B-EFC8-2393DFCCFCF2}"/>
              </a:ext>
            </a:extLst>
          </p:cNvPr>
          <p:cNvSpPr>
            <a:spLocks noGrp="1" noRot="1" noChangeAspect="1" noChangeArrowheads="1" noTextEdit="1"/>
          </p:cNvSpPr>
          <p:nvPr>
            <p:ph type="sldImg"/>
          </p:nvPr>
        </p:nvSpPr>
        <p:spPr>
          <a:ln/>
        </p:spPr>
      </p:sp>
      <p:sp>
        <p:nvSpPr>
          <p:cNvPr id="138244" name="Rectangle 3">
            <a:extLst>
              <a:ext uri="{FF2B5EF4-FFF2-40B4-BE49-F238E27FC236}">
                <a16:creationId xmlns:a16="http://schemas.microsoft.com/office/drawing/2014/main" id="{C2D39690-7C0C-5C65-0B61-FF11CD06513D}"/>
              </a:ext>
            </a:extLst>
          </p:cNvPr>
          <p:cNvSpPr>
            <a:spLocks noGrp="1" noChangeArrowheads="1"/>
          </p:cNvSpPr>
          <p:nvPr>
            <p:ph type="body" idx="1"/>
          </p:nvPr>
        </p:nvSpPr>
        <p:spPr>
          <a:xfrm>
            <a:off x="709613" y="4860925"/>
            <a:ext cx="5680075"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9E59E77E-477F-F68E-DC21-3500704F6C73}"/>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4BAE6FE-7EA2-4465-AC18-9C4832636542}" type="slidenum">
              <a:rPr lang="en-US" altLang="en-US" sz="1300">
                <a:solidFill>
                  <a:srgbClr val="000000"/>
                </a:solidFill>
                <a:latin typeface="Calibri" panose="020F0502020204030204" pitchFamily="34" charset="0"/>
              </a:rPr>
              <a:pPr>
                <a:spcBef>
                  <a:spcPct val="0"/>
                </a:spcBef>
              </a:pPr>
              <a:t>47</a:t>
            </a:fld>
            <a:endParaRPr lang="en-US" altLang="en-US" sz="1300">
              <a:solidFill>
                <a:srgbClr val="000000"/>
              </a:solidFill>
              <a:latin typeface="Calibri" panose="020F0502020204030204" pitchFamily="34" charset="0"/>
            </a:endParaRPr>
          </a:p>
        </p:txBody>
      </p:sp>
      <p:sp>
        <p:nvSpPr>
          <p:cNvPr id="140291" name="Rectangle 2">
            <a:extLst>
              <a:ext uri="{FF2B5EF4-FFF2-40B4-BE49-F238E27FC236}">
                <a16:creationId xmlns:a16="http://schemas.microsoft.com/office/drawing/2014/main" id="{EB6C02D1-E5E5-7412-83FB-D437581DB9C4}"/>
              </a:ext>
            </a:extLst>
          </p:cNvPr>
          <p:cNvSpPr>
            <a:spLocks noGrp="1" noRot="1" noChangeAspect="1" noChangeArrowheads="1" noTextEdit="1"/>
          </p:cNvSpPr>
          <p:nvPr>
            <p:ph type="sldImg"/>
          </p:nvPr>
        </p:nvSpPr>
        <p:spPr>
          <a:ln/>
        </p:spPr>
      </p:sp>
      <p:sp>
        <p:nvSpPr>
          <p:cNvPr id="140292" name="Rectangle 3">
            <a:extLst>
              <a:ext uri="{FF2B5EF4-FFF2-40B4-BE49-F238E27FC236}">
                <a16:creationId xmlns:a16="http://schemas.microsoft.com/office/drawing/2014/main" id="{9D9EE059-9D75-9A1A-214A-99A847E130EE}"/>
              </a:ext>
            </a:extLst>
          </p:cNvPr>
          <p:cNvSpPr>
            <a:spLocks noGrp="1" noChangeArrowheads="1"/>
          </p:cNvSpPr>
          <p:nvPr>
            <p:ph type="body" idx="1"/>
          </p:nvPr>
        </p:nvSpPr>
        <p:spPr>
          <a:xfrm>
            <a:off x="709613" y="4860925"/>
            <a:ext cx="5680075"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D6861971-355F-8358-C808-901C46D74407}"/>
              </a:ext>
            </a:extLst>
          </p:cNvPr>
          <p:cNvSpPr>
            <a:spLocks noGrp="1" noRot="1" noChangeAspect="1" noChangeArrowheads="1" noTextEdit="1"/>
          </p:cNvSpPr>
          <p:nvPr>
            <p:ph type="sldImg"/>
          </p:nvPr>
        </p:nvSpPr>
        <p:spPr>
          <a:ln/>
        </p:spPr>
      </p:sp>
      <p:sp>
        <p:nvSpPr>
          <p:cNvPr id="55299" name="Notes Placeholder 2">
            <a:extLst>
              <a:ext uri="{FF2B5EF4-FFF2-40B4-BE49-F238E27FC236}">
                <a16:creationId xmlns:a16="http://schemas.microsoft.com/office/drawing/2014/main" id="{6686BF67-A277-944A-3C52-EABE987B85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all information we need is in the high freq</a:t>
            </a:r>
          </a:p>
        </p:txBody>
      </p:sp>
      <p:sp>
        <p:nvSpPr>
          <p:cNvPr id="55300" name="Slide Number Placeholder 3">
            <a:extLst>
              <a:ext uri="{FF2B5EF4-FFF2-40B4-BE49-F238E27FC236}">
                <a16:creationId xmlns:a16="http://schemas.microsoft.com/office/drawing/2014/main" id="{BE9E62E4-4D1A-0FEE-7BF0-4667246D9B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E0C6C78B-1D42-44BB-8ADB-AB452AA4D282}" type="slidenum">
              <a:rPr lang="en-US" altLang="en-US" sz="1200" smtClean="0"/>
              <a:pPr/>
              <a:t>7</a:t>
            </a:fld>
            <a:endParaRPr lang="en-US" altLang="en-US" sz="1200"/>
          </a:p>
        </p:txBody>
      </p:sp>
    </p:spTree>
    <p:extLst>
      <p:ext uri="{BB962C8B-B14F-4D97-AF65-F5344CB8AC3E}">
        <p14:creationId xmlns:p14="http://schemas.microsoft.com/office/powerpoint/2010/main" val="2139721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EEBB30D5-4215-BF95-C00D-56B9F9E933F9}"/>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495C457-7761-4F9D-B9A4-07DAEFE75616}" type="slidenum">
              <a:rPr lang="en-US" altLang="en-US" sz="1300">
                <a:solidFill>
                  <a:srgbClr val="000000"/>
                </a:solidFill>
                <a:latin typeface="Calibri" panose="020F0502020204030204" pitchFamily="34" charset="0"/>
              </a:rPr>
              <a:pPr>
                <a:spcBef>
                  <a:spcPct val="0"/>
                </a:spcBef>
              </a:pPr>
              <a:t>48</a:t>
            </a:fld>
            <a:endParaRPr lang="en-US" altLang="en-US" sz="1300">
              <a:solidFill>
                <a:srgbClr val="000000"/>
              </a:solidFill>
              <a:latin typeface="Calibri" panose="020F0502020204030204" pitchFamily="34" charset="0"/>
            </a:endParaRPr>
          </a:p>
        </p:txBody>
      </p:sp>
      <p:sp>
        <p:nvSpPr>
          <p:cNvPr id="142339" name="Rectangle 2">
            <a:extLst>
              <a:ext uri="{FF2B5EF4-FFF2-40B4-BE49-F238E27FC236}">
                <a16:creationId xmlns:a16="http://schemas.microsoft.com/office/drawing/2014/main" id="{07587CF2-4E29-9C3E-61CD-257D1233BD3F}"/>
              </a:ext>
            </a:extLst>
          </p:cNvPr>
          <p:cNvSpPr>
            <a:spLocks noGrp="1" noRot="1" noChangeAspect="1" noChangeArrowheads="1" noTextEdit="1"/>
          </p:cNvSpPr>
          <p:nvPr>
            <p:ph type="sldImg"/>
          </p:nvPr>
        </p:nvSpPr>
        <p:spPr>
          <a:xfrm>
            <a:off x="-512763" y="428625"/>
            <a:ext cx="8132763" cy="6100763"/>
          </a:xfrm>
          <a:ln/>
        </p:spPr>
      </p:sp>
      <p:sp>
        <p:nvSpPr>
          <p:cNvPr id="142340" name="Rectangle 3">
            <a:extLst>
              <a:ext uri="{FF2B5EF4-FFF2-40B4-BE49-F238E27FC236}">
                <a16:creationId xmlns:a16="http://schemas.microsoft.com/office/drawing/2014/main" id="{CC4C4D1C-B3EC-59D1-F77B-0B0A43A00DC4}"/>
              </a:ext>
            </a:extLst>
          </p:cNvPr>
          <p:cNvSpPr>
            <a:spLocks noGrp="1" noChangeArrowheads="1"/>
          </p:cNvSpPr>
          <p:nvPr>
            <p:ph type="body" idx="1"/>
          </p:nvPr>
        </p:nvSpPr>
        <p:spPr>
          <a:xfrm>
            <a:off x="857250" y="6784975"/>
            <a:ext cx="5454650" cy="2705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1C3F58F8-EE2F-BAE1-CB20-E8575F095C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41E29778-38E0-4061-82F4-B156F6DAA29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7219" name="Rectangle 2">
            <a:extLst>
              <a:ext uri="{FF2B5EF4-FFF2-40B4-BE49-F238E27FC236}">
                <a16:creationId xmlns:a16="http://schemas.microsoft.com/office/drawing/2014/main" id="{AC43AB09-EF45-0598-0471-2E0585FB1216}"/>
              </a:ext>
            </a:extLst>
          </p:cNvPr>
          <p:cNvSpPr>
            <a:spLocks noGrp="1" noRot="1" noChangeAspect="1" noChangeArrowheads="1" noTextEdit="1"/>
          </p:cNvSpPr>
          <p:nvPr>
            <p:ph type="sldImg"/>
          </p:nvPr>
        </p:nvSpPr>
        <p:spPr>
          <a:ln/>
        </p:spPr>
      </p:sp>
      <p:sp>
        <p:nvSpPr>
          <p:cNvPr id="137220" name="Rectangle 3">
            <a:extLst>
              <a:ext uri="{FF2B5EF4-FFF2-40B4-BE49-F238E27FC236}">
                <a16:creationId xmlns:a16="http://schemas.microsoft.com/office/drawing/2014/main" id="{9847AF9C-FA5D-FB93-90F4-29A5724933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C41D0A39-44C2-0E6D-B2D9-CFC8F1DCAF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C724BB95-4C15-4B5C-9D92-B85DF136089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9267" name="Rectangle 2">
            <a:extLst>
              <a:ext uri="{FF2B5EF4-FFF2-40B4-BE49-F238E27FC236}">
                <a16:creationId xmlns:a16="http://schemas.microsoft.com/office/drawing/2014/main" id="{2256CA0B-AC4C-20E5-28BB-C45CC0A1DBFA}"/>
              </a:ext>
            </a:extLst>
          </p:cNvPr>
          <p:cNvSpPr>
            <a:spLocks noGrp="1" noRot="1" noChangeAspect="1" noChangeArrowheads="1" noTextEdit="1"/>
          </p:cNvSpPr>
          <p:nvPr>
            <p:ph type="sldImg"/>
          </p:nvPr>
        </p:nvSpPr>
        <p:spPr>
          <a:ln/>
        </p:spPr>
      </p:sp>
      <p:sp>
        <p:nvSpPr>
          <p:cNvPr id="139268" name="Rectangle 3">
            <a:extLst>
              <a:ext uri="{FF2B5EF4-FFF2-40B4-BE49-F238E27FC236}">
                <a16:creationId xmlns:a16="http://schemas.microsoft.com/office/drawing/2014/main" id="{DF6D201E-3037-6709-CC29-3209149985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6ADD68EB-E2B9-CBBE-21F6-D44E387D01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8DEEE6D5-1976-4B9A-BAE5-ED6AC531C51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1315" name="Rectangle 2">
            <a:extLst>
              <a:ext uri="{FF2B5EF4-FFF2-40B4-BE49-F238E27FC236}">
                <a16:creationId xmlns:a16="http://schemas.microsoft.com/office/drawing/2014/main" id="{C7A94562-9929-EE5E-90FD-8083FBF4CAE1}"/>
              </a:ext>
            </a:extLst>
          </p:cNvPr>
          <p:cNvSpPr>
            <a:spLocks noGrp="1" noRot="1" noChangeAspect="1" noChangeArrowheads="1" noTextEdit="1"/>
          </p:cNvSpPr>
          <p:nvPr>
            <p:ph type="sldImg"/>
          </p:nvPr>
        </p:nvSpPr>
        <p:spPr>
          <a:ln/>
        </p:spPr>
      </p:sp>
      <p:sp>
        <p:nvSpPr>
          <p:cNvPr id="141316" name="Rectangle 3">
            <a:extLst>
              <a:ext uri="{FF2B5EF4-FFF2-40B4-BE49-F238E27FC236}">
                <a16:creationId xmlns:a16="http://schemas.microsoft.com/office/drawing/2014/main" id="{DBB02A3E-4853-E096-D27A-DBE49B76A3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6326C132-FE2A-D9E9-3A1D-55C5233B9F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50AF42F3-AF49-49CA-B8D6-FF8D1D0EABA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363" name="Rectangle 2">
            <a:extLst>
              <a:ext uri="{FF2B5EF4-FFF2-40B4-BE49-F238E27FC236}">
                <a16:creationId xmlns:a16="http://schemas.microsoft.com/office/drawing/2014/main" id="{AA0CAC8D-6BB6-849E-53AA-EE5A3C5F8043}"/>
              </a:ext>
            </a:extLst>
          </p:cNvPr>
          <p:cNvSpPr>
            <a:spLocks noGrp="1" noRot="1" noChangeAspect="1" noChangeArrowheads="1" noTextEdit="1"/>
          </p:cNvSpPr>
          <p:nvPr>
            <p:ph type="sldImg"/>
          </p:nvPr>
        </p:nvSpPr>
        <p:spPr>
          <a:ln/>
        </p:spPr>
      </p:sp>
      <p:sp>
        <p:nvSpPr>
          <p:cNvPr id="143364" name="Rectangle 3">
            <a:extLst>
              <a:ext uri="{FF2B5EF4-FFF2-40B4-BE49-F238E27FC236}">
                <a16:creationId xmlns:a16="http://schemas.microsoft.com/office/drawing/2014/main" id="{8C9E5A2F-0D61-7A18-213F-F5E45AB919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5CF27D30-D6F8-F3C3-80BB-0F62B3B8A6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60192030-DDE2-41AF-88AD-C3B81142128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5411" name="Rectangle 2">
            <a:extLst>
              <a:ext uri="{FF2B5EF4-FFF2-40B4-BE49-F238E27FC236}">
                <a16:creationId xmlns:a16="http://schemas.microsoft.com/office/drawing/2014/main" id="{47E09913-A740-96B3-BC5D-1BA1AE9C371F}"/>
              </a:ext>
            </a:extLst>
          </p:cNvPr>
          <p:cNvSpPr>
            <a:spLocks noGrp="1" noRot="1" noChangeAspect="1" noChangeArrowheads="1" noTextEdit="1"/>
          </p:cNvSpPr>
          <p:nvPr>
            <p:ph type="sldImg"/>
          </p:nvPr>
        </p:nvSpPr>
        <p:spPr>
          <a:ln/>
        </p:spPr>
      </p:sp>
      <p:sp>
        <p:nvSpPr>
          <p:cNvPr id="145412" name="Rectangle 3">
            <a:extLst>
              <a:ext uri="{FF2B5EF4-FFF2-40B4-BE49-F238E27FC236}">
                <a16:creationId xmlns:a16="http://schemas.microsoft.com/office/drawing/2014/main" id="{220395DF-083B-DC27-BF3A-D76487EA74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4DDBEA9D-8AB9-DAE5-70DB-1BD61E6910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C684BE06-C581-49AD-92C9-A9486658436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7459" name="Rectangle 2">
            <a:extLst>
              <a:ext uri="{FF2B5EF4-FFF2-40B4-BE49-F238E27FC236}">
                <a16:creationId xmlns:a16="http://schemas.microsoft.com/office/drawing/2014/main" id="{FD738ADD-1B2C-934F-A6D5-B8DB7AB77757}"/>
              </a:ext>
            </a:extLst>
          </p:cNvPr>
          <p:cNvSpPr>
            <a:spLocks noGrp="1" noRot="1" noChangeAspect="1" noChangeArrowheads="1" noTextEdit="1"/>
          </p:cNvSpPr>
          <p:nvPr>
            <p:ph type="sldImg"/>
          </p:nvPr>
        </p:nvSpPr>
        <p:spPr>
          <a:ln/>
        </p:spPr>
      </p:sp>
      <p:sp>
        <p:nvSpPr>
          <p:cNvPr id="147460" name="Rectangle 3">
            <a:extLst>
              <a:ext uri="{FF2B5EF4-FFF2-40B4-BE49-F238E27FC236}">
                <a16:creationId xmlns:a16="http://schemas.microsoft.com/office/drawing/2014/main" id="{EA6B996B-29E1-01E5-F23E-6D7017AB71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a:extLst>
              <a:ext uri="{FF2B5EF4-FFF2-40B4-BE49-F238E27FC236}">
                <a16:creationId xmlns:a16="http://schemas.microsoft.com/office/drawing/2014/main" id="{74950DB6-DD2D-5C5F-0EFA-FC11735864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6F929A21-B3EB-4367-8C2C-4AADC7F7588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9507" name="Rectangle 2">
            <a:extLst>
              <a:ext uri="{FF2B5EF4-FFF2-40B4-BE49-F238E27FC236}">
                <a16:creationId xmlns:a16="http://schemas.microsoft.com/office/drawing/2014/main" id="{B193117C-00DF-D98A-6807-D8482B476D01}"/>
              </a:ext>
            </a:extLst>
          </p:cNvPr>
          <p:cNvSpPr>
            <a:spLocks noGrp="1" noRot="1" noChangeAspect="1" noChangeArrowheads="1" noTextEdit="1"/>
          </p:cNvSpPr>
          <p:nvPr>
            <p:ph type="sldImg"/>
          </p:nvPr>
        </p:nvSpPr>
        <p:spPr>
          <a:ln/>
        </p:spPr>
      </p:sp>
      <p:sp>
        <p:nvSpPr>
          <p:cNvPr id="149508" name="Rectangle 3">
            <a:extLst>
              <a:ext uri="{FF2B5EF4-FFF2-40B4-BE49-F238E27FC236}">
                <a16:creationId xmlns:a16="http://schemas.microsoft.com/office/drawing/2014/main" id="{3CB62C72-EEB2-450D-5896-713854E176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a:extLst>
              <a:ext uri="{FF2B5EF4-FFF2-40B4-BE49-F238E27FC236}">
                <a16:creationId xmlns:a16="http://schemas.microsoft.com/office/drawing/2014/main" id="{0F24E94A-2B02-E1D2-C22B-C4EC1B5E5A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C33ED688-537F-4B1E-881A-9DD90D16694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1555" name="Rectangle 2">
            <a:extLst>
              <a:ext uri="{FF2B5EF4-FFF2-40B4-BE49-F238E27FC236}">
                <a16:creationId xmlns:a16="http://schemas.microsoft.com/office/drawing/2014/main" id="{4241C93A-4F13-4A34-E60F-17945C72AB55}"/>
              </a:ext>
            </a:extLst>
          </p:cNvPr>
          <p:cNvSpPr>
            <a:spLocks noGrp="1" noRot="1" noChangeAspect="1" noChangeArrowheads="1" noTextEdit="1"/>
          </p:cNvSpPr>
          <p:nvPr>
            <p:ph type="sldImg"/>
          </p:nvPr>
        </p:nvSpPr>
        <p:spPr>
          <a:ln/>
        </p:spPr>
      </p:sp>
      <p:sp>
        <p:nvSpPr>
          <p:cNvPr id="151556" name="Rectangle 3">
            <a:extLst>
              <a:ext uri="{FF2B5EF4-FFF2-40B4-BE49-F238E27FC236}">
                <a16:creationId xmlns:a16="http://schemas.microsoft.com/office/drawing/2014/main" id="{8FC5EAC4-F43E-AC51-5E35-7F21C5C9EE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E0FBFE9C-4E69-A857-A11F-17B3A7E686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7D0CD551-FDBA-48C3-A701-64FAF7BA20D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3603" name="Rectangle 2">
            <a:extLst>
              <a:ext uri="{FF2B5EF4-FFF2-40B4-BE49-F238E27FC236}">
                <a16:creationId xmlns:a16="http://schemas.microsoft.com/office/drawing/2014/main" id="{4C5449DA-406F-437B-C977-6D8A54A95EAA}"/>
              </a:ext>
            </a:extLst>
          </p:cNvPr>
          <p:cNvSpPr>
            <a:spLocks noGrp="1" noRot="1" noChangeAspect="1" noChangeArrowheads="1" noTextEdit="1"/>
          </p:cNvSpPr>
          <p:nvPr>
            <p:ph type="sldImg"/>
          </p:nvPr>
        </p:nvSpPr>
        <p:spPr>
          <a:ln/>
        </p:spPr>
      </p:sp>
      <p:sp>
        <p:nvSpPr>
          <p:cNvPr id="153604" name="Rectangle 3">
            <a:extLst>
              <a:ext uri="{FF2B5EF4-FFF2-40B4-BE49-F238E27FC236}">
                <a16:creationId xmlns:a16="http://schemas.microsoft.com/office/drawing/2014/main" id="{786212A3-C830-B465-3872-983619D5A0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92AFC88B-0DCC-6175-2BC6-1E96A8595B84}"/>
              </a:ext>
            </a:extLst>
          </p:cNvPr>
          <p:cNvSpPr>
            <a:spLocks noGrp="1" noRot="1" noChangeAspect="1" noChangeArrowheads="1" noTextEdit="1"/>
          </p:cNvSpPr>
          <p:nvPr>
            <p:ph type="sldImg"/>
          </p:nvPr>
        </p:nvSpPr>
        <p:spPr>
          <a:ln/>
        </p:spPr>
      </p:sp>
      <p:sp>
        <p:nvSpPr>
          <p:cNvPr id="62467" name="Notes Placeholder 2">
            <a:extLst>
              <a:ext uri="{FF2B5EF4-FFF2-40B4-BE49-F238E27FC236}">
                <a16:creationId xmlns:a16="http://schemas.microsoft.com/office/drawing/2014/main" id="{D2B118D0-C89E-589E-A178-01B4638864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one mystery: Can’t tell if she’s smiling at you, looking at you, looking down, looking away? (an aside) to see this, where is the horizon? </a:t>
            </a:r>
          </a:p>
          <a:p>
            <a:r>
              <a:rPr lang="en-US" altLang="en-US">
                <a:latin typeface="Arial" panose="020B0604020202020204" pitchFamily="34" charset="0"/>
                <a:cs typeface="Arial" panose="020B0604020202020204" pitchFamily="34" charset="0"/>
              </a:rPr>
              <a:t>horizon = codes height of the viewer, on the right she’s on your height, with left, she looks higher</a:t>
            </a:r>
          </a:p>
        </p:txBody>
      </p:sp>
      <p:sp>
        <p:nvSpPr>
          <p:cNvPr id="62468" name="Slide Number Placeholder 3">
            <a:extLst>
              <a:ext uri="{FF2B5EF4-FFF2-40B4-BE49-F238E27FC236}">
                <a16:creationId xmlns:a16="http://schemas.microsoft.com/office/drawing/2014/main" id="{D58790A3-1417-B731-D756-486070BB60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6FAE09F7-9915-4B5B-A231-88E2BA26749F}" type="slidenum">
              <a:rPr lang="en-US" altLang="en-US" sz="1200" smtClean="0"/>
              <a:pPr/>
              <a:t>8</a:t>
            </a:fld>
            <a:endParaRPr lang="en-US" altLang="en-US"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a:extLst>
              <a:ext uri="{FF2B5EF4-FFF2-40B4-BE49-F238E27FC236}">
                <a16:creationId xmlns:a16="http://schemas.microsoft.com/office/drawing/2014/main" id="{3D72CD2B-040D-6DA2-E1D2-2ABF5BBBA7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3BB1EA49-B3BC-4866-9611-45E9CEDF3BF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5651" name="Rectangle 2">
            <a:extLst>
              <a:ext uri="{FF2B5EF4-FFF2-40B4-BE49-F238E27FC236}">
                <a16:creationId xmlns:a16="http://schemas.microsoft.com/office/drawing/2014/main" id="{FBAEAC96-2A94-F1AC-FE85-350C73F20FC1}"/>
              </a:ext>
            </a:extLst>
          </p:cNvPr>
          <p:cNvSpPr>
            <a:spLocks noGrp="1" noRot="1" noChangeAspect="1" noChangeArrowheads="1" noTextEdit="1"/>
          </p:cNvSpPr>
          <p:nvPr>
            <p:ph type="sldImg"/>
          </p:nvPr>
        </p:nvSpPr>
        <p:spPr>
          <a:ln/>
        </p:spPr>
      </p:sp>
      <p:sp>
        <p:nvSpPr>
          <p:cNvPr id="155652" name="Rectangle 3">
            <a:extLst>
              <a:ext uri="{FF2B5EF4-FFF2-40B4-BE49-F238E27FC236}">
                <a16:creationId xmlns:a16="http://schemas.microsoft.com/office/drawing/2014/main" id="{5E902A77-B4B2-78A3-59DA-6D572B588D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a:extLst>
              <a:ext uri="{FF2B5EF4-FFF2-40B4-BE49-F238E27FC236}">
                <a16:creationId xmlns:a16="http://schemas.microsoft.com/office/drawing/2014/main" id="{82736D11-45E4-B8A0-F52F-27ABC989A0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789366D0-9B28-4320-A9BF-8C3ABD065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7699" name="Rectangle 2">
            <a:extLst>
              <a:ext uri="{FF2B5EF4-FFF2-40B4-BE49-F238E27FC236}">
                <a16:creationId xmlns:a16="http://schemas.microsoft.com/office/drawing/2014/main" id="{F8EFED60-35DA-40A2-32DA-788C8C8646AE}"/>
              </a:ext>
            </a:extLst>
          </p:cNvPr>
          <p:cNvSpPr>
            <a:spLocks noGrp="1" noRot="1" noChangeAspect="1" noChangeArrowheads="1" noTextEdit="1"/>
          </p:cNvSpPr>
          <p:nvPr>
            <p:ph type="sldImg"/>
          </p:nvPr>
        </p:nvSpPr>
        <p:spPr>
          <a:ln/>
        </p:spPr>
      </p:sp>
      <p:sp>
        <p:nvSpPr>
          <p:cNvPr id="157700" name="Rectangle 3">
            <a:extLst>
              <a:ext uri="{FF2B5EF4-FFF2-40B4-BE49-F238E27FC236}">
                <a16:creationId xmlns:a16="http://schemas.microsoft.com/office/drawing/2014/main" id="{06C0D963-82D6-6C52-52B6-6168B99012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a:extLst>
              <a:ext uri="{FF2B5EF4-FFF2-40B4-BE49-F238E27FC236}">
                <a16:creationId xmlns:a16="http://schemas.microsoft.com/office/drawing/2014/main" id="{377CF36B-F01A-2909-80B1-974F7C1D3E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22547CB4-C9E1-421D-BCDC-CC5A5A14347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3843" name="Rectangle 2">
            <a:extLst>
              <a:ext uri="{FF2B5EF4-FFF2-40B4-BE49-F238E27FC236}">
                <a16:creationId xmlns:a16="http://schemas.microsoft.com/office/drawing/2014/main" id="{161EC675-2E7E-6170-03B7-9CFEC118A79D}"/>
              </a:ext>
            </a:extLst>
          </p:cNvPr>
          <p:cNvSpPr>
            <a:spLocks noGrp="1" noRot="1" noChangeAspect="1" noChangeArrowheads="1" noTextEdit="1"/>
          </p:cNvSpPr>
          <p:nvPr>
            <p:ph type="sldImg"/>
          </p:nvPr>
        </p:nvSpPr>
        <p:spPr>
          <a:ln/>
        </p:spPr>
      </p:sp>
      <p:sp>
        <p:nvSpPr>
          <p:cNvPr id="163844" name="Rectangle 3">
            <a:extLst>
              <a:ext uri="{FF2B5EF4-FFF2-40B4-BE49-F238E27FC236}">
                <a16:creationId xmlns:a16="http://schemas.microsoft.com/office/drawing/2014/main" id="{77C315CB-F805-0526-82AA-3CBA2C1812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248DC909-236F-F07F-F21F-8F8A2E7947B5}"/>
              </a:ext>
            </a:extLst>
          </p:cNvPr>
          <p:cNvSpPr>
            <a:spLocks noGrp="1" noRot="1" noChangeAspect="1" noChangeArrowheads="1" noTextEdit="1"/>
          </p:cNvSpPr>
          <p:nvPr>
            <p:ph type="sldImg"/>
          </p:nvPr>
        </p:nvSpPr>
        <p:spPr>
          <a:ln/>
        </p:spPr>
      </p:sp>
      <p:sp>
        <p:nvSpPr>
          <p:cNvPr id="94211" name="Notes Placeholder 2">
            <a:extLst>
              <a:ext uri="{FF2B5EF4-FFF2-40B4-BE49-F238E27FC236}">
                <a16:creationId xmlns:a16="http://schemas.microsoft.com/office/drawing/2014/main" id="{7EF689AA-DC23-4411-A67C-EBCD62AAE2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since we’re talking about freq, talk abou thtis. need to compress images!</a:t>
            </a:r>
          </a:p>
        </p:txBody>
      </p:sp>
      <p:sp>
        <p:nvSpPr>
          <p:cNvPr id="94212" name="Slide Number Placeholder 3">
            <a:extLst>
              <a:ext uri="{FF2B5EF4-FFF2-40B4-BE49-F238E27FC236}">
                <a16:creationId xmlns:a16="http://schemas.microsoft.com/office/drawing/2014/main" id="{60315863-E770-5FB3-A15A-3E8575CE39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EA41667D-BC5B-48EC-B66D-86A8EEFD092E}" type="slidenum">
              <a:rPr lang="en-US" altLang="en-US" sz="1200" smtClean="0"/>
              <a:pPr/>
              <a:t>69</a:t>
            </a:fld>
            <a:endParaRPr lang="en-US" altLang="en-US" sz="1200"/>
          </a:p>
        </p:txBody>
      </p:sp>
    </p:spTree>
    <p:extLst>
      <p:ext uri="{BB962C8B-B14F-4D97-AF65-F5344CB8AC3E}">
        <p14:creationId xmlns:p14="http://schemas.microsoft.com/office/powerpoint/2010/main" val="5937423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F6ED49AE-23DE-D248-F4B0-1B1B4738B9D3}"/>
              </a:ext>
            </a:extLst>
          </p:cNvPr>
          <p:cNvSpPr>
            <a:spLocks noGrp="1" noRot="1" noChangeAspect="1" noChangeArrowheads="1" noTextEdit="1"/>
          </p:cNvSpPr>
          <p:nvPr>
            <p:ph type="sldImg"/>
          </p:nvPr>
        </p:nvSpPr>
        <p:spPr>
          <a:ln/>
        </p:spPr>
      </p:sp>
      <p:sp>
        <p:nvSpPr>
          <p:cNvPr id="96259" name="Notes Placeholder 2">
            <a:extLst>
              <a:ext uri="{FF2B5EF4-FFF2-40B4-BE49-F238E27FC236}">
                <a16:creationId xmlns:a16="http://schemas.microsoft.com/office/drawing/2014/main" id="{E9E9455B-46AF-1B99-B0F3-51F4457FA1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1 approach: Loss-less, so you get the same thing back (zip file) PNG is one</a:t>
            </a:r>
          </a:p>
          <a:p>
            <a:r>
              <a:rPr lang="en-US" altLang="en-US">
                <a:latin typeface="Arial" panose="020B0604020202020204" pitchFamily="34" charset="0"/>
                <a:cs typeface="Arial" panose="020B0604020202020204" pitchFamily="34" charset="0"/>
              </a:rPr>
              <a:t>White, blue, blacka nd red pixels </a:t>
            </a:r>
            <a:r>
              <a:rPr lang="en-US" altLang="en-US">
                <a:latin typeface="Arial" panose="020B0604020202020204" pitchFamily="34" charset="0"/>
                <a:cs typeface="Arial" panose="020B0604020202020204" pitchFamily="34" charset="0"/>
                <a:sym typeface="Wingdings" panose="05000000000000000000" pitchFamily="2" charset="2"/>
              </a:rPr>
              <a:t> count and make a histogram, the more frequent, the smaller bit (Huffman-coding procedure) – you make a tree, etc.</a:t>
            </a:r>
          </a:p>
          <a:p>
            <a:r>
              <a:rPr lang="en-US" altLang="en-US">
                <a:latin typeface="Arial" panose="020B0604020202020204" pitchFamily="34" charset="0"/>
                <a:cs typeface="Arial" panose="020B0604020202020204" pitchFamily="34" charset="0"/>
                <a:sym typeface="Wingdings" panose="05000000000000000000" pitchFamily="2" charset="2"/>
              </a:rPr>
              <a:t>This alone is not that useful  can have lots of colors, so this may not compress too much (factor of 2 but no more than that, but factor of 2 not even close)</a:t>
            </a:r>
            <a:endParaRPr lang="en-US" altLang="en-US">
              <a:latin typeface="Arial" panose="020B0604020202020204" pitchFamily="34" charset="0"/>
              <a:cs typeface="Arial" panose="020B0604020202020204" pitchFamily="34" charset="0"/>
            </a:endParaRPr>
          </a:p>
        </p:txBody>
      </p:sp>
      <p:sp>
        <p:nvSpPr>
          <p:cNvPr id="96260" name="Slide Number Placeholder 3">
            <a:extLst>
              <a:ext uri="{FF2B5EF4-FFF2-40B4-BE49-F238E27FC236}">
                <a16:creationId xmlns:a16="http://schemas.microsoft.com/office/drawing/2014/main" id="{A9A2F866-E4E3-8AEA-1C7D-8DF36C7545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B72EDF7B-93F9-4E84-AC5F-C5B7163175BA}" type="slidenum">
              <a:rPr lang="en-US" altLang="en-US" sz="1200" smtClean="0"/>
              <a:pPr/>
              <a:t>70</a:t>
            </a:fld>
            <a:endParaRPr lang="en-US" altLang="en-US" sz="1200"/>
          </a:p>
        </p:txBody>
      </p:sp>
    </p:spTree>
    <p:extLst>
      <p:ext uri="{BB962C8B-B14F-4D97-AF65-F5344CB8AC3E}">
        <p14:creationId xmlns:p14="http://schemas.microsoft.com/office/powerpoint/2010/main" val="7049505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33052C90-FBEA-83DF-BC82-06E60488B444}"/>
              </a:ext>
            </a:extLst>
          </p:cNvPr>
          <p:cNvSpPr>
            <a:spLocks noGrp="1" noRot="1" noChangeAspect="1" noChangeArrowheads="1" noTextEdit="1"/>
          </p:cNvSpPr>
          <p:nvPr>
            <p:ph type="sldImg"/>
          </p:nvPr>
        </p:nvSpPr>
        <p:spPr>
          <a:ln/>
        </p:spPr>
      </p:sp>
      <p:sp>
        <p:nvSpPr>
          <p:cNvPr id="98307" name="Notes Placeholder 2">
            <a:extLst>
              <a:ext uri="{FF2B5EF4-FFF2-40B4-BE49-F238E27FC236}">
                <a16:creationId xmlns:a16="http://schemas.microsoft.com/office/drawing/2014/main" id="{235F8D32-D961-20C1-012B-EF84A2C4A8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So we do lossy compression – terrible for text files/zips, you upload and sometimes.. </a:t>
            </a:r>
          </a:p>
          <a:p>
            <a:r>
              <a:rPr lang="en-US" altLang="en-US">
                <a:latin typeface="Arial" panose="020B0604020202020204" pitchFamily="34" charset="0"/>
                <a:cs typeface="Arial" panose="020B0604020202020204" pitchFamily="34" charset="0"/>
              </a:rPr>
              <a:t>why not so bad for images? </a:t>
            </a:r>
          </a:p>
        </p:txBody>
      </p:sp>
      <p:sp>
        <p:nvSpPr>
          <p:cNvPr id="98308" name="Slide Number Placeholder 3">
            <a:extLst>
              <a:ext uri="{FF2B5EF4-FFF2-40B4-BE49-F238E27FC236}">
                <a16:creationId xmlns:a16="http://schemas.microsoft.com/office/drawing/2014/main" id="{220E97A0-E90B-5D44-F821-70BD0BD251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362532D0-DE2D-4986-8266-10A999746070}" type="slidenum">
              <a:rPr lang="en-US" altLang="en-US" sz="1200" smtClean="0"/>
              <a:pPr/>
              <a:t>71</a:t>
            </a:fld>
            <a:endParaRPr lang="en-US" altLang="en-US" sz="1200"/>
          </a:p>
        </p:txBody>
      </p:sp>
    </p:spTree>
    <p:extLst>
      <p:ext uri="{BB962C8B-B14F-4D97-AF65-F5344CB8AC3E}">
        <p14:creationId xmlns:p14="http://schemas.microsoft.com/office/powerpoint/2010/main" val="31562065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0F0D2B91-143F-9156-8279-8C58E5786AA7}"/>
              </a:ext>
            </a:extLst>
          </p:cNvPr>
          <p:cNvSpPr>
            <a:spLocks noGrp="1" noRot="1" noChangeAspect="1" noChangeArrowheads="1" noTextEdit="1"/>
          </p:cNvSpPr>
          <p:nvPr>
            <p:ph type="sldImg"/>
          </p:nvPr>
        </p:nvSpPr>
        <p:spPr>
          <a:ln/>
        </p:spPr>
      </p:sp>
      <p:sp>
        <p:nvSpPr>
          <p:cNvPr id="100355" name="Notes Placeholder 2">
            <a:extLst>
              <a:ext uri="{FF2B5EF4-FFF2-40B4-BE49-F238E27FC236}">
                <a16:creationId xmlns:a16="http://schemas.microsoft.com/office/drawing/2014/main" id="{1D4A312B-F000-BD2E-B3AF-B2B00EF7AC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No compression is done at this point you can iDCT. What can we do to actually compress? </a:t>
            </a:r>
          </a:p>
          <a:p>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very low freq we already got rid of bc we cut up the image into 8x8. SO all we want is remove high freq stuff, bc we’re not sensitive. How do we do this?  don’t wanna just do low-pass bc that’ll b blurry</a:t>
            </a:r>
          </a:p>
        </p:txBody>
      </p:sp>
      <p:sp>
        <p:nvSpPr>
          <p:cNvPr id="100356" name="Slide Number Placeholder 3">
            <a:extLst>
              <a:ext uri="{FF2B5EF4-FFF2-40B4-BE49-F238E27FC236}">
                <a16:creationId xmlns:a16="http://schemas.microsoft.com/office/drawing/2014/main" id="{4775491B-F0C7-8545-DD39-32DF561552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1BC1A871-A5E7-42F1-95B3-509C49633120}" type="slidenum">
              <a:rPr lang="en-US" altLang="en-US" sz="1200" smtClean="0"/>
              <a:pPr/>
              <a:t>72</a:t>
            </a:fld>
            <a:endParaRPr lang="en-US" altLang="en-US" sz="1200"/>
          </a:p>
        </p:txBody>
      </p:sp>
    </p:spTree>
    <p:extLst>
      <p:ext uri="{BB962C8B-B14F-4D97-AF65-F5344CB8AC3E}">
        <p14:creationId xmlns:p14="http://schemas.microsoft.com/office/powerpoint/2010/main" val="25020230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E0B9FCAE-EA9A-3911-D763-4E0B03E2456A}"/>
              </a:ext>
            </a:extLst>
          </p:cNvPr>
          <p:cNvSpPr>
            <a:spLocks noGrp="1" noRot="1" noChangeAspect="1" noChangeArrowheads="1" noTextEdit="1"/>
          </p:cNvSpPr>
          <p:nvPr>
            <p:ph type="sldImg"/>
          </p:nvPr>
        </p:nvSpPr>
        <p:spPr>
          <a:ln/>
        </p:spPr>
      </p:sp>
      <p:sp>
        <p:nvSpPr>
          <p:cNvPr id="102403" name="Notes Placeholder 2">
            <a:extLst>
              <a:ext uri="{FF2B5EF4-FFF2-40B4-BE49-F238E27FC236}">
                <a16:creationId xmlns:a16="http://schemas.microsoft.com/office/drawing/2014/main" id="{D1F41501-D139-99AD-56B3-B3DE2A1BAB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We order the 64 numbers from low to high freq</a:t>
            </a:r>
          </a:p>
        </p:txBody>
      </p:sp>
      <p:sp>
        <p:nvSpPr>
          <p:cNvPr id="102404" name="Slide Number Placeholder 3">
            <a:extLst>
              <a:ext uri="{FF2B5EF4-FFF2-40B4-BE49-F238E27FC236}">
                <a16:creationId xmlns:a16="http://schemas.microsoft.com/office/drawing/2014/main" id="{A0729FE5-B584-0A6A-25C6-FD98241DD5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969CBDC3-ABF5-4E0E-A4CB-43BE5A9F36CB}" type="slidenum">
              <a:rPr lang="en-US" altLang="en-US" sz="1200" smtClean="0"/>
              <a:pPr/>
              <a:t>73</a:t>
            </a:fld>
            <a:endParaRPr lang="en-US" altLang="en-US" sz="1200"/>
          </a:p>
        </p:txBody>
      </p:sp>
    </p:spTree>
    <p:extLst>
      <p:ext uri="{BB962C8B-B14F-4D97-AF65-F5344CB8AC3E}">
        <p14:creationId xmlns:p14="http://schemas.microsoft.com/office/powerpoint/2010/main" val="39199894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F52E4748-E263-D2B7-6C68-6F8DB745BE18}"/>
              </a:ext>
            </a:extLst>
          </p:cNvPr>
          <p:cNvSpPr>
            <a:spLocks noGrp="1" noRot="1" noChangeAspect="1" noChangeArrowheads="1" noTextEdit="1"/>
          </p:cNvSpPr>
          <p:nvPr>
            <p:ph type="sldImg"/>
          </p:nvPr>
        </p:nvSpPr>
        <p:spPr>
          <a:ln/>
        </p:spPr>
      </p:sp>
      <p:sp>
        <p:nvSpPr>
          <p:cNvPr id="104451" name="Notes Placeholder 2">
            <a:extLst>
              <a:ext uri="{FF2B5EF4-FFF2-40B4-BE49-F238E27FC236}">
                <a16:creationId xmlns:a16="http://schemas.microsoft.com/office/drawing/2014/main" id="{17553FCE-99CF-FFB3-5815-3A9DDD3CE1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We give them different “bit budget”, by dividing it with this quantization table that ppl came up with human subjects</a:t>
            </a:r>
            <a:br>
              <a:rPr lang="en-US" altLang="en-US">
                <a:latin typeface="Arial" panose="020B0604020202020204" pitchFamily="34" charset="0"/>
                <a:cs typeface="Arial" panose="020B0604020202020204" pitchFamily="34" charset="0"/>
              </a:rPr>
            </a:br>
            <a:r>
              <a:rPr lang="en-US" altLang="en-US">
                <a:latin typeface="Arial" panose="020B0604020202020204" pitchFamily="34" charset="0"/>
                <a:cs typeface="Arial" panose="020B0604020202020204" pitchFamily="34" charset="0"/>
              </a:rPr>
              <a:t>Basically this will zero out many of the high freq components bc usually it’s so small. and they become 0 </a:t>
            </a:r>
            <a:r>
              <a:rPr lang="en-US" altLang="en-US">
                <a:latin typeface="Arial" panose="020B0604020202020204" pitchFamily="34" charset="0"/>
                <a:cs typeface="Arial" panose="020B0604020202020204" pitchFamily="34" charset="0"/>
                <a:sym typeface="Wingdings" panose="05000000000000000000" pitchFamily="2" charset="2"/>
              </a:rPr>
              <a:t> this is how the compression happens.</a:t>
            </a:r>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(this is the same for JPEG, “quality” can make this value higher)</a:t>
            </a:r>
          </a:p>
          <a:p>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Do undo you multiply the B with Q, then run iDCT </a:t>
            </a:r>
            <a:r>
              <a:rPr lang="en-US" altLang="en-US">
                <a:latin typeface="Arial" panose="020B0604020202020204" pitchFamily="34" charset="0"/>
                <a:cs typeface="Arial" panose="020B0604020202020204" pitchFamily="34" charset="0"/>
                <a:sym typeface="Wingdings" panose="05000000000000000000" pitchFamily="2" charset="2"/>
              </a:rPr>
              <a:t> done for each table! Can still do Huffman coding for extra bit of coding in the end. </a:t>
            </a:r>
            <a:endParaRPr lang="en-US" altLang="en-US">
              <a:latin typeface="Arial" panose="020B0604020202020204" pitchFamily="34" charset="0"/>
              <a:cs typeface="Arial" panose="020B0604020202020204" pitchFamily="34" charset="0"/>
            </a:endParaRPr>
          </a:p>
        </p:txBody>
      </p:sp>
      <p:sp>
        <p:nvSpPr>
          <p:cNvPr id="104452" name="Slide Number Placeholder 3">
            <a:extLst>
              <a:ext uri="{FF2B5EF4-FFF2-40B4-BE49-F238E27FC236}">
                <a16:creationId xmlns:a16="http://schemas.microsoft.com/office/drawing/2014/main" id="{8FEE7573-9890-9FB4-A8E3-61D2859C82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E7FF57F3-A63B-4C3D-895C-A4ED7E41F07C}" type="slidenum">
              <a:rPr lang="en-US" altLang="en-US" sz="1200" smtClean="0"/>
              <a:pPr/>
              <a:t>74</a:t>
            </a:fld>
            <a:endParaRPr lang="en-US" altLang="en-US" sz="1200"/>
          </a:p>
        </p:txBody>
      </p:sp>
    </p:spTree>
    <p:extLst>
      <p:ext uri="{BB962C8B-B14F-4D97-AF65-F5344CB8AC3E}">
        <p14:creationId xmlns:p14="http://schemas.microsoft.com/office/powerpoint/2010/main" val="2873199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706846C7-1C1B-00A4-13F3-E10BAEF45950}"/>
              </a:ext>
            </a:extLst>
          </p:cNvPr>
          <p:cNvSpPr>
            <a:spLocks noGrp="1" noRot="1" noChangeAspect="1" noChangeArrowheads="1" noTextEdit="1"/>
          </p:cNvSpPr>
          <p:nvPr>
            <p:ph type="sldImg"/>
          </p:nvPr>
        </p:nvSpPr>
        <p:spPr>
          <a:ln/>
        </p:spPr>
      </p:sp>
      <p:sp>
        <p:nvSpPr>
          <p:cNvPr id="64515" name="Notes Placeholder 2">
            <a:extLst>
              <a:ext uri="{FF2B5EF4-FFF2-40B4-BE49-F238E27FC236}">
                <a16:creationId xmlns:a16="http://schemas.microsoft.com/office/drawing/2014/main" id="{CFAA0E85-6519-26E4-4E18-38EAF13AE0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Margaret Livingstone computed Laplacian pyramid:</a:t>
            </a:r>
          </a:p>
          <a:p>
            <a:r>
              <a:rPr lang="en-US" altLang="en-US" dirty="0">
                <a:latin typeface="Arial" panose="020B0604020202020204" pitchFamily="34" charset="0"/>
                <a:cs typeface="Arial" panose="020B0604020202020204" pitchFamily="34" charset="0"/>
              </a:rPr>
              <a:t>high </a:t>
            </a:r>
            <a:r>
              <a:rPr lang="en-US" altLang="en-US" dirty="0" err="1">
                <a:latin typeface="Arial" panose="020B0604020202020204" pitchFamily="34" charset="0"/>
                <a:cs typeface="Arial" panose="020B0604020202020204" pitchFamily="34" charset="0"/>
              </a:rPr>
              <a:t>freq</a:t>
            </a:r>
            <a:r>
              <a:rPr lang="en-US" altLang="en-US" dirty="0">
                <a:latin typeface="Arial" panose="020B0604020202020204" pitchFamily="34" charset="0"/>
                <a:cs typeface="Arial" panose="020B0604020202020204" pitchFamily="34" charset="0"/>
              </a:rPr>
              <a:t> where’s she </a:t>
            </a:r>
            <a:r>
              <a:rPr lang="en-US" altLang="en-US" dirty="0" err="1">
                <a:latin typeface="Arial" panose="020B0604020202020204" pitchFamily="34" charset="0"/>
                <a:cs typeface="Arial" panose="020B0604020202020204" pitchFamily="34" charset="0"/>
              </a:rPr>
              <a:t>loking</a:t>
            </a:r>
            <a:r>
              <a:rPr lang="en-US" altLang="en-US" dirty="0">
                <a:latin typeface="Arial" panose="020B0604020202020204" pitchFamily="34" charset="0"/>
                <a:cs typeface="Arial" panose="020B0604020202020204" pitchFamily="34" charset="0"/>
              </a:rPr>
              <a:t>? </a:t>
            </a:r>
          </a:p>
          <a:p>
            <a:r>
              <a:rPr lang="en-US" altLang="en-US" dirty="0">
                <a:latin typeface="Arial" panose="020B0604020202020204" pitchFamily="34" charset="0"/>
                <a:cs typeface="Arial" panose="020B0604020202020204" pitchFamily="34" charset="0"/>
              </a:rPr>
              <a:t>low –req ? </a:t>
            </a:r>
            <a:br>
              <a:rPr lang="en-US" altLang="en-US"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Same with mouth --&gt; high </a:t>
            </a:r>
            <a:r>
              <a:rPr lang="en-US" altLang="en-US" dirty="0" err="1">
                <a:latin typeface="Arial" panose="020B0604020202020204" pitchFamily="34" charset="0"/>
                <a:cs typeface="Arial" panose="020B0604020202020204" pitchFamily="34" charset="0"/>
              </a:rPr>
              <a:t>freq</a:t>
            </a:r>
            <a:r>
              <a:rPr lang="en-US" altLang="en-US" dirty="0">
                <a:latin typeface="Arial" panose="020B0604020202020204" pitchFamily="34" charset="0"/>
                <a:cs typeface="Arial" panose="020B0604020202020204" pitchFamily="34" charset="0"/>
              </a:rPr>
              <a:t> not happy, but low </a:t>
            </a:r>
            <a:r>
              <a:rPr lang="en-US" altLang="en-US" dirty="0" err="1">
                <a:latin typeface="Arial" panose="020B0604020202020204" pitchFamily="34" charset="0"/>
                <a:cs typeface="Arial" panose="020B0604020202020204" pitchFamily="34" charset="0"/>
              </a:rPr>
              <a:t>freq</a:t>
            </a:r>
            <a:r>
              <a:rPr lang="en-US" altLang="en-US" dirty="0">
                <a:latin typeface="Arial" panose="020B0604020202020204" pitchFamily="34" charset="0"/>
                <a:cs typeface="Arial" panose="020B0604020202020204" pitchFamily="34" charset="0"/>
              </a:rPr>
              <a:t> totally a smile</a:t>
            </a:r>
          </a:p>
          <a:p>
            <a:r>
              <a:rPr lang="en-US" altLang="en-US" dirty="0">
                <a:latin typeface="Arial" panose="020B0604020202020204" pitchFamily="34" charset="0"/>
                <a:cs typeface="Arial" panose="020B0604020202020204" pitchFamily="34" charset="0"/>
              </a:rPr>
              <a:t>So recall what we know about fovea. When we look at something only the stuff we look at is high resolution (high </a:t>
            </a:r>
            <a:r>
              <a:rPr lang="en-US" altLang="en-US" dirty="0" err="1">
                <a:latin typeface="Arial" panose="020B0604020202020204" pitchFamily="34" charset="0"/>
                <a:cs typeface="Arial" panose="020B0604020202020204" pitchFamily="34" charset="0"/>
              </a:rPr>
              <a:t>freq</a:t>
            </a:r>
            <a:r>
              <a:rPr lang="en-US" altLang="en-US" dirty="0">
                <a:latin typeface="Arial" panose="020B0604020202020204" pitchFamily="34" charset="0"/>
                <a:cs typeface="Arial" panose="020B0604020202020204" pitchFamily="34" charset="0"/>
              </a:rPr>
              <a:t>) everything else is blurry</a:t>
            </a:r>
          </a:p>
          <a:p>
            <a:r>
              <a:rPr lang="en-US" altLang="en-US" dirty="0">
                <a:latin typeface="Arial" panose="020B0604020202020204" pitchFamily="34" charset="0"/>
                <a:cs typeface="Arial" panose="020B0604020202020204" pitchFamily="34" charset="0"/>
              </a:rPr>
              <a:t>When we look at her mouth.. not smiling, but what about the eyes? angry=straight at you</a:t>
            </a:r>
          </a:p>
          <a:p>
            <a:r>
              <a:rPr lang="en-US" altLang="en-US" dirty="0">
                <a:latin typeface="Arial" panose="020B0604020202020204" pitchFamily="34" charset="0"/>
                <a:cs typeface="Arial" panose="020B0604020202020204" pitchFamily="34" charset="0"/>
              </a:rPr>
              <a:t>When we look at her eyes.. Super trick! Similar to Dali painting but 400 years before</a:t>
            </a:r>
          </a:p>
        </p:txBody>
      </p:sp>
      <p:sp>
        <p:nvSpPr>
          <p:cNvPr id="64516" name="Slide Number Placeholder 3">
            <a:extLst>
              <a:ext uri="{FF2B5EF4-FFF2-40B4-BE49-F238E27FC236}">
                <a16:creationId xmlns:a16="http://schemas.microsoft.com/office/drawing/2014/main" id="{80109251-9EB1-7989-8BC8-100F187548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99AF955D-B4EE-4554-99FF-5F24796CF046}" type="slidenum">
              <a:rPr lang="en-US" altLang="en-US" sz="1200" smtClean="0"/>
              <a:pPr/>
              <a:t>9</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5800EB4E-87E7-8F20-4064-54F955ABE9E0}"/>
              </a:ext>
            </a:extLst>
          </p:cNvPr>
          <p:cNvSpPr>
            <a:spLocks noGrp="1" noRot="1" noChangeAspect="1" noChangeArrowheads="1" noTextEdit="1"/>
          </p:cNvSpPr>
          <p:nvPr>
            <p:ph type="sldImg"/>
          </p:nvPr>
        </p:nvSpPr>
        <p:spPr>
          <a:ln/>
        </p:spPr>
      </p:sp>
      <p:sp>
        <p:nvSpPr>
          <p:cNvPr id="67587" name="Notes Placeholder 2">
            <a:extLst>
              <a:ext uri="{FF2B5EF4-FFF2-40B4-BE49-F238E27FC236}">
                <a16:creationId xmlns:a16="http://schemas.microsoft.com/office/drawing/2014/main" id="{6B60F5AC-1AA7-FEE1-A071-AFB50251D2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alpha channel 1 = visible, 0 = not visible (transparent). Linear interpolation in pixels</a:t>
            </a:r>
          </a:p>
          <a:p>
            <a:r>
              <a:rPr lang="en-US" altLang="en-US">
                <a:latin typeface="Arial" panose="020B0604020202020204" pitchFamily="34" charset="0"/>
                <a:cs typeface="Arial" panose="020B0604020202020204" pitchFamily="34" charset="0"/>
              </a:rPr>
              <a:t>feathering (smooth change)</a:t>
            </a:r>
          </a:p>
          <a:p>
            <a:r>
              <a:rPr lang="en-US" altLang="en-US">
                <a:latin typeface="Arial" panose="020B0604020202020204" pitchFamily="34" charset="0"/>
                <a:cs typeface="Arial" panose="020B0604020202020204" pitchFamily="34" charset="0"/>
              </a:rPr>
              <a:t>hard to get this feathering window size!</a:t>
            </a:r>
          </a:p>
        </p:txBody>
      </p:sp>
      <p:sp>
        <p:nvSpPr>
          <p:cNvPr id="67588" name="Slide Number Placeholder 3">
            <a:extLst>
              <a:ext uri="{FF2B5EF4-FFF2-40B4-BE49-F238E27FC236}">
                <a16:creationId xmlns:a16="http://schemas.microsoft.com/office/drawing/2014/main" id="{0B4D5EBD-3B93-78C6-36E9-527F3BD77D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C3BB757D-C733-4148-9D52-EBD2B95A4C3C}" type="slidenum">
              <a:rPr lang="en-US" altLang="en-US" sz="1200" smtClean="0"/>
              <a:pPr/>
              <a:t>11</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C63A9CB1-B03F-7C68-0E44-CA99CFEEC6F1}"/>
              </a:ext>
            </a:extLst>
          </p:cNvPr>
          <p:cNvSpPr>
            <a:spLocks noGrp="1" noRot="1" noChangeAspect="1" noChangeArrowheads="1" noTextEdit="1"/>
          </p:cNvSpPr>
          <p:nvPr>
            <p:ph type="sldImg"/>
          </p:nvPr>
        </p:nvSpPr>
        <p:spPr>
          <a:ln/>
        </p:spPr>
      </p:sp>
      <p:sp>
        <p:nvSpPr>
          <p:cNvPr id="69635" name="Notes Placeholder 2">
            <a:extLst>
              <a:ext uri="{FF2B5EF4-FFF2-40B4-BE49-F238E27FC236}">
                <a16:creationId xmlns:a16="http://schemas.microsoft.com/office/drawing/2014/main" id="{826CA3BF-4EAA-77F7-F05E-6A42DC6C5A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too big window size = ghosting!</a:t>
            </a:r>
          </a:p>
        </p:txBody>
      </p:sp>
      <p:sp>
        <p:nvSpPr>
          <p:cNvPr id="69636" name="Slide Number Placeholder 3">
            <a:extLst>
              <a:ext uri="{FF2B5EF4-FFF2-40B4-BE49-F238E27FC236}">
                <a16:creationId xmlns:a16="http://schemas.microsoft.com/office/drawing/2014/main" id="{CD9740D3-43A4-A424-EA92-45EA543E28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52CFE72D-705D-464A-BA36-9843D5173F3C}" type="slidenum">
              <a:rPr lang="en-US" altLang="en-US" sz="1200" smtClean="0"/>
              <a:pPr/>
              <a:t>12</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55612926-E882-BB7F-54B4-2AD277CB6B53}"/>
              </a:ext>
            </a:extLst>
          </p:cNvPr>
          <p:cNvSpPr>
            <a:spLocks noGrp="1" noRot="1" noChangeAspect="1" noChangeArrowheads="1" noTextEdit="1"/>
          </p:cNvSpPr>
          <p:nvPr>
            <p:ph type="sldImg"/>
          </p:nvPr>
        </p:nvSpPr>
        <p:spPr>
          <a:ln/>
        </p:spPr>
      </p:sp>
      <p:sp>
        <p:nvSpPr>
          <p:cNvPr id="71683" name="Notes Placeholder 2">
            <a:extLst>
              <a:ext uri="{FF2B5EF4-FFF2-40B4-BE49-F238E27FC236}">
                <a16:creationId xmlns:a16="http://schemas.microsoft.com/office/drawing/2014/main" id="{7D44BAC2-EBDC-FCEA-EF8B-1B35F34C08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too small! no smooth transition</a:t>
            </a:r>
          </a:p>
        </p:txBody>
      </p:sp>
      <p:sp>
        <p:nvSpPr>
          <p:cNvPr id="71684" name="Slide Number Placeholder 3">
            <a:extLst>
              <a:ext uri="{FF2B5EF4-FFF2-40B4-BE49-F238E27FC236}">
                <a16:creationId xmlns:a16="http://schemas.microsoft.com/office/drawing/2014/main" id="{C39FB1A0-A5FA-F995-8F9D-AC944A96FA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5973594E-E4B5-4D07-82E9-2A29DA678796}" type="slidenum">
              <a:rPr lang="en-US" altLang="en-US" sz="1200" smtClean="0"/>
              <a:pPr/>
              <a:t>13</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052F7FD7-AB4D-AE14-F4D2-45CC7B32C1D7}"/>
              </a:ext>
            </a:extLst>
          </p:cNvPr>
          <p:cNvSpPr>
            <a:spLocks noGrp="1" noRot="1" noChangeAspect="1" noChangeArrowheads="1" noTextEdit="1"/>
          </p:cNvSpPr>
          <p:nvPr>
            <p:ph type="sldImg"/>
          </p:nvPr>
        </p:nvSpPr>
        <p:spPr>
          <a:ln/>
        </p:spPr>
      </p:sp>
      <p:sp>
        <p:nvSpPr>
          <p:cNvPr id="73731" name="Notes Placeholder 2">
            <a:extLst>
              <a:ext uri="{FF2B5EF4-FFF2-40B4-BE49-F238E27FC236}">
                <a16:creationId xmlns:a16="http://schemas.microsoft.com/office/drawing/2014/main" id="{42D45A04-8033-E617-E1FF-7FFDB9BD55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no way to find the “optimal” in general bc..</a:t>
            </a:r>
          </a:p>
        </p:txBody>
      </p:sp>
      <p:sp>
        <p:nvSpPr>
          <p:cNvPr id="73732" name="Slide Number Placeholder 3">
            <a:extLst>
              <a:ext uri="{FF2B5EF4-FFF2-40B4-BE49-F238E27FC236}">
                <a16:creationId xmlns:a16="http://schemas.microsoft.com/office/drawing/2014/main" id="{BEC2BD59-186D-7F73-865D-4B1CF3142D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cs typeface="Arial" panose="020B0604020202020204" pitchFamily="34" charset="0"/>
              </a:defRPr>
            </a:lvl1pPr>
            <a:lvl2pPr marL="742950" indent="-285750" defTabSz="966788">
              <a:defRPr sz="2400">
                <a:solidFill>
                  <a:schemeClr val="tx1"/>
                </a:solidFill>
                <a:latin typeface="Arial" panose="020B0604020202020204" pitchFamily="34" charset="0"/>
                <a:cs typeface="Arial" panose="020B0604020202020204" pitchFamily="34" charset="0"/>
              </a:defRPr>
            </a:lvl2pPr>
            <a:lvl3pPr marL="1143000" indent="-228600" defTabSz="966788">
              <a:defRPr sz="2400">
                <a:solidFill>
                  <a:schemeClr val="tx1"/>
                </a:solidFill>
                <a:latin typeface="Arial" panose="020B0604020202020204" pitchFamily="34" charset="0"/>
                <a:cs typeface="Arial" panose="020B0604020202020204" pitchFamily="34" charset="0"/>
              </a:defRPr>
            </a:lvl3pPr>
            <a:lvl4pPr marL="1600200" indent="-228600" defTabSz="966788">
              <a:defRPr sz="2400">
                <a:solidFill>
                  <a:schemeClr val="tx1"/>
                </a:solidFill>
                <a:latin typeface="Arial" panose="020B0604020202020204" pitchFamily="34" charset="0"/>
                <a:cs typeface="Arial" panose="020B0604020202020204" pitchFamily="34" charset="0"/>
              </a:defRPr>
            </a:lvl4pPr>
            <a:lvl5pPr marL="2057400" indent="-228600" defTabSz="966788">
              <a:defRPr sz="24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734A1E70-88F0-491B-B65D-1589DBBFBE40}" type="slidenum">
              <a:rPr lang="en-US" altLang="en-US" sz="1200" smtClean="0"/>
              <a:pPr/>
              <a:t>14</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9472F31-BFC7-08FC-EE62-D8B85C5431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A5B4E0E-D152-8B57-6093-A77CDF3653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343D8D-19C8-0C60-4114-ACC1D1D62648}"/>
              </a:ext>
            </a:extLst>
          </p:cNvPr>
          <p:cNvSpPr>
            <a:spLocks noGrp="1" noChangeArrowheads="1"/>
          </p:cNvSpPr>
          <p:nvPr>
            <p:ph type="sldNum" sz="quarter" idx="12"/>
          </p:nvPr>
        </p:nvSpPr>
        <p:spPr>
          <a:ln/>
        </p:spPr>
        <p:txBody>
          <a:bodyPr/>
          <a:lstStyle>
            <a:lvl1pPr>
              <a:defRPr/>
            </a:lvl1pPr>
          </a:lstStyle>
          <a:p>
            <a:pPr>
              <a:defRPr/>
            </a:pPr>
            <a:fld id="{003A379B-4E3C-43AE-8918-2448671C07A8}" type="slidenum">
              <a:rPr lang="en-US" altLang="en-US"/>
              <a:pPr>
                <a:defRPr/>
              </a:pPr>
              <a:t>‹#›</a:t>
            </a:fld>
            <a:endParaRPr lang="en-US" altLang="en-US"/>
          </a:p>
        </p:txBody>
      </p:sp>
    </p:spTree>
    <p:extLst>
      <p:ext uri="{BB962C8B-B14F-4D97-AF65-F5344CB8AC3E}">
        <p14:creationId xmlns:p14="http://schemas.microsoft.com/office/powerpoint/2010/main" val="1945470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CA5BB0A-EA63-1A2E-9284-F57A01CD8CD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44236BB-B2AB-8F63-ABA1-9F14A8C114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0F05ED7-3B8F-1BC9-4FAC-50DB9FE4EE4D}"/>
              </a:ext>
            </a:extLst>
          </p:cNvPr>
          <p:cNvSpPr>
            <a:spLocks noGrp="1" noChangeArrowheads="1"/>
          </p:cNvSpPr>
          <p:nvPr>
            <p:ph type="sldNum" sz="quarter" idx="12"/>
          </p:nvPr>
        </p:nvSpPr>
        <p:spPr>
          <a:ln/>
        </p:spPr>
        <p:txBody>
          <a:bodyPr/>
          <a:lstStyle>
            <a:lvl1pPr>
              <a:defRPr/>
            </a:lvl1pPr>
          </a:lstStyle>
          <a:p>
            <a:pPr>
              <a:defRPr/>
            </a:pPr>
            <a:fld id="{4138B4CB-3271-492E-B3CC-8D3E6842A1CE}" type="slidenum">
              <a:rPr lang="en-US" altLang="en-US"/>
              <a:pPr>
                <a:defRPr/>
              </a:pPr>
              <a:t>‹#›</a:t>
            </a:fld>
            <a:endParaRPr lang="en-US" altLang="en-US"/>
          </a:p>
        </p:txBody>
      </p:sp>
    </p:spTree>
    <p:extLst>
      <p:ext uri="{BB962C8B-B14F-4D97-AF65-F5344CB8AC3E}">
        <p14:creationId xmlns:p14="http://schemas.microsoft.com/office/powerpoint/2010/main" val="1980360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BB01005-A59B-38EF-DC87-B80D04C670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8819A09-F30C-15D7-040B-BA266F02D7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CC97AA3-DA18-E083-3FEB-BB566514A6B8}"/>
              </a:ext>
            </a:extLst>
          </p:cNvPr>
          <p:cNvSpPr>
            <a:spLocks noGrp="1" noChangeArrowheads="1"/>
          </p:cNvSpPr>
          <p:nvPr>
            <p:ph type="sldNum" sz="quarter" idx="12"/>
          </p:nvPr>
        </p:nvSpPr>
        <p:spPr>
          <a:ln/>
        </p:spPr>
        <p:txBody>
          <a:bodyPr/>
          <a:lstStyle>
            <a:lvl1pPr>
              <a:defRPr/>
            </a:lvl1pPr>
          </a:lstStyle>
          <a:p>
            <a:pPr>
              <a:defRPr/>
            </a:pPr>
            <a:fld id="{C7E0EB01-8719-4FAB-8A42-8F5FF0BF7221}" type="slidenum">
              <a:rPr lang="en-US" altLang="en-US"/>
              <a:pPr>
                <a:defRPr/>
              </a:pPr>
              <a:t>‹#›</a:t>
            </a:fld>
            <a:endParaRPr lang="en-US" altLang="en-US"/>
          </a:p>
        </p:txBody>
      </p:sp>
    </p:spTree>
    <p:extLst>
      <p:ext uri="{BB962C8B-B14F-4D97-AF65-F5344CB8AC3E}">
        <p14:creationId xmlns:p14="http://schemas.microsoft.com/office/powerpoint/2010/main" val="983311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DA7C3DD-8CAC-774D-073D-44CA9BBD647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8353890-073B-53BF-1AE6-AAA0FBA754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8485E84-7512-ADD4-230C-CDAD7B760D98}"/>
              </a:ext>
            </a:extLst>
          </p:cNvPr>
          <p:cNvSpPr>
            <a:spLocks noGrp="1" noChangeArrowheads="1"/>
          </p:cNvSpPr>
          <p:nvPr>
            <p:ph type="sldNum" sz="quarter" idx="12"/>
          </p:nvPr>
        </p:nvSpPr>
        <p:spPr>
          <a:ln/>
        </p:spPr>
        <p:txBody>
          <a:bodyPr/>
          <a:lstStyle>
            <a:lvl1pPr>
              <a:defRPr/>
            </a:lvl1pPr>
          </a:lstStyle>
          <a:p>
            <a:pPr>
              <a:defRPr/>
            </a:pPr>
            <a:fld id="{32581934-F9D4-4DA6-90EF-DBA5EF5E715D}" type="slidenum">
              <a:rPr lang="en-US" altLang="en-US"/>
              <a:pPr>
                <a:defRPr/>
              </a:pPr>
              <a:t>‹#›</a:t>
            </a:fld>
            <a:endParaRPr lang="en-US" altLang="en-US"/>
          </a:p>
        </p:txBody>
      </p:sp>
    </p:spTree>
    <p:extLst>
      <p:ext uri="{BB962C8B-B14F-4D97-AF65-F5344CB8AC3E}">
        <p14:creationId xmlns:p14="http://schemas.microsoft.com/office/powerpoint/2010/main" val="3928038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9144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6195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CC7F4CD-EA83-26EF-1A58-A2684ACFCF2C}"/>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7EB99317-88EB-51BB-8374-6D655CCC56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6B8F13B6-CC6E-6D68-BF92-25D7A8637D00}"/>
              </a:ext>
            </a:extLst>
          </p:cNvPr>
          <p:cNvSpPr>
            <a:spLocks noGrp="1" noChangeArrowheads="1"/>
          </p:cNvSpPr>
          <p:nvPr>
            <p:ph type="sldNum" sz="quarter" idx="12"/>
          </p:nvPr>
        </p:nvSpPr>
        <p:spPr>
          <a:ln/>
        </p:spPr>
        <p:txBody>
          <a:bodyPr/>
          <a:lstStyle>
            <a:lvl1pPr>
              <a:defRPr/>
            </a:lvl1pPr>
          </a:lstStyle>
          <a:p>
            <a:pPr>
              <a:defRPr/>
            </a:pPr>
            <a:fld id="{16512F45-C4EA-49BB-B0BD-52A4C436FAA4}" type="slidenum">
              <a:rPr lang="en-US" altLang="en-US"/>
              <a:pPr>
                <a:defRPr/>
              </a:pPr>
              <a:t>‹#›</a:t>
            </a:fld>
            <a:endParaRPr lang="en-US" altLang="en-US"/>
          </a:p>
        </p:txBody>
      </p:sp>
    </p:spTree>
    <p:extLst>
      <p:ext uri="{BB962C8B-B14F-4D97-AF65-F5344CB8AC3E}">
        <p14:creationId xmlns:p14="http://schemas.microsoft.com/office/powerpoint/2010/main" val="17276495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3" name="Title Text"/>
          <p:cNvSpPr txBox="1">
            <a:spLocks noGrp="1"/>
          </p:cNvSpPr>
          <p:nvPr>
            <p:ph type="title"/>
          </p:nvPr>
        </p:nvSpPr>
        <p:spPr>
          <a:xfrm>
            <a:off x="654895" y="254"/>
            <a:ext cx="7877175" cy="1143001"/>
          </a:xfrm>
          <a:prstGeom prst="rect">
            <a:avLst/>
          </a:prstGeom>
        </p:spPr>
        <p:txBody>
          <a:bodyPr/>
          <a:lstStyle/>
          <a:p>
            <a:r>
              <a:t>Title Text</a:t>
            </a:r>
          </a:p>
        </p:txBody>
      </p:sp>
      <p:sp>
        <p:nvSpPr>
          <p:cNvPr id="54" name="Body Level One…"/>
          <p:cNvSpPr txBox="1">
            <a:spLocks noGrp="1"/>
          </p:cNvSpPr>
          <p:nvPr>
            <p:ph type="body" idx="1"/>
          </p:nvPr>
        </p:nvSpPr>
        <p:spPr>
          <a:xfrm>
            <a:off x="633413" y="1231900"/>
            <a:ext cx="7877175" cy="4648200"/>
          </a:xfrm>
          <a:prstGeom prst="rect">
            <a:avLst/>
          </a:prstGeom>
        </p:spPr>
        <p:txBody>
          <a:bodyPr/>
          <a:lstStyle>
            <a:lvl1pPr>
              <a:defRPr sz="1800"/>
            </a:lvl1pPr>
            <a:lvl2pPr>
              <a:defRPr sz="1800"/>
            </a:lvl2pPr>
            <a:lvl3pPr>
              <a:defRPr sz="1800"/>
            </a:lvl3pPr>
            <a:lvl4pPr>
              <a:defRPr sz="1800"/>
            </a:lvl4pPr>
            <a:lvl5pPr>
              <a:defRPr sz="1800"/>
            </a:lvl5pPr>
          </a:lstStyle>
          <a:p>
            <a:r>
              <a:t>Body Level One</a:t>
            </a:r>
          </a:p>
          <a:p>
            <a:pPr lvl="1"/>
            <a:r>
              <a:t>Body Level Two</a:t>
            </a:r>
          </a:p>
          <a:p>
            <a:pPr lvl="2"/>
            <a:r>
              <a:t>Body Level Three</a:t>
            </a:r>
          </a:p>
          <a:p>
            <a:pPr lvl="3"/>
            <a:r>
              <a:t>Body Level Four</a:t>
            </a:r>
          </a:p>
          <a:p>
            <a:pPr lvl="4"/>
            <a:r>
              <a:t>Body Level Five</a:t>
            </a:r>
          </a:p>
        </p:txBody>
      </p:sp>
      <p:sp>
        <p:nvSpPr>
          <p:cNvPr id="55" name="Slide Number"/>
          <p:cNvSpPr txBox="1">
            <a:spLocks noGrp="1"/>
          </p:cNvSpPr>
          <p:nvPr>
            <p:ph type="sldNum" sz="quarter" idx="2"/>
          </p:nvPr>
        </p:nvSpPr>
        <p:spPr>
          <a:xfrm>
            <a:off x="8780412" y="6540500"/>
            <a:ext cx="169964" cy="23053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6685039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43DA7A0-FFC5-C304-006E-70ABD5DE115D}"/>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DCE9260F-F2DD-3238-4C4A-013302E13469}"/>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F67EF16E-1C0F-9A2B-B768-4A2EA1F7E6F1}"/>
              </a:ext>
            </a:extLst>
          </p:cNvPr>
          <p:cNvSpPr>
            <a:spLocks noGrp="1" noChangeArrowheads="1"/>
          </p:cNvSpPr>
          <p:nvPr>
            <p:ph type="sldNum" sz="quarter" idx="12"/>
          </p:nvPr>
        </p:nvSpPr>
        <p:spPr/>
        <p:txBody>
          <a:bodyPr/>
          <a:lstStyle>
            <a:lvl1pPr eaLnBrk="1" hangingPunct="1">
              <a:defRPr/>
            </a:lvl1pPr>
          </a:lstStyle>
          <a:p>
            <a:pPr>
              <a:defRPr/>
            </a:pPr>
            <a:fld id="{4EC9C2F1-12DF-4D2A-991D-3A7F07138CB7}" type="slidenum">
              <a:rPr lang="en-US" altLang="en-US"/>
              <a:pPr>
                <a:defRPr/>
              </a:pPr>
              <a:t>‹#›</a:t>
            </a:fld>
            <a:endParaRPr lang="en-US" altLang="en-US"/>
          </a:p>
        </p:txBody>
      </p:sp>
    </p:spTree>
    <p:extLst>
      <p:ext uri="{BB962C8B-B14F-4D97-AF65-F5344CB8AC3E}">
        <p14:creationId xmlns:p14="http://schemas.microsoft.com/office/powerpoint/2010/main" val="7622801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E3D848E-32A0-18B8-87FC-30E030DEB4CB}"/>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9BEF9C90-A71A-6715-C04C-35E4742F2181}"/>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29B882D3-AD4F-DECD-A477-B05660E85BEF}"/>
              </a:ext>
            </a:extLst>
          </p:cNvPr>
          <p:cNvSpPr>
            <a:spLocks noGrp="1" noChangeArrowheads="1"/>
          </p:cNvSpPr>
          <p:nvPr>
            <p:ph type="sldNum" sz="quarter" idx="12"/>
          </p:nvPr>
        </p:nvSpPr>
        <p:spPr/>
        <p:txBody>
          <a:bodyPr/>
          <a:lstStyle>
            <a:lvl1pPr eaLnBrk="1" hangingPunct="1">
              <a:defRPr/>
            </a:lvl1pPr>
          </a:lstStyle>
          <a:p>
            <a:pPr>
              <a:defRPr/>
            </a:pPr>
            <a:fld id="{7668AF2E-2304-4DB4-A880-5F4D38BA588C}" type="slidenum">
              <a:rPr lang="en-US" altLang="en-US"/>
              <a:pPr>
                <a:defRPr/>
              </a:pPr>
              <a:t>‹#›</a:t>
            </a:fld>
            <a:endParaRPr lang="en-US" altLang="en-US"/>
          </a:p>
        </p:txBody>
      </p:sp>
    </p:spTree>
    <p:extLst>
      <p:ext uri="{BB962C8B-B14F-4D97-AF65-F5344CB8AC3E}">
        <p14:creationId xmlns:p14="http://schemas.microsoft.com/office/powerpoint/2010/main" val="3849715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CD23328-F2A6-6572-34E5-21ACB0A63C08}"/>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40F20437-BE2F-E9E7-061B-7AFD8BB39241}"/>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31488167-816A-63B7-0D69-206C3BE6C052}"/>
              </a:ext>
            </a:extLst>
          </p:cNvPr>
          <p:cNvSpPr>
            <a:spLocks noGrp="1" noChangeArrowheads="1"/>
          </p:cNvSpPr>
          <p:nvPr>
            <p:ph type="sldNum" sz="quarter" idx="12"/>
          </p:nvPr>
        </p:nvSpPr>
        <p:spPr/>
        <p:txBody>
          <a:bodyPr/>
          <a:lstStyle>
            <a:lvl1pPr eaLnBrk="1" hangingPunct="1">
              <a:defRPr/>
            </a:lvl1pPr>
          </a:lstStyle>
          <a:p>
            <a:pPr>
              <a:defRPr/>
            </a:pPr>
            <a:fld id="{66CDF93F-10C8-4E5F-8DAB-E027D8BDEB97}" type="slidenum">
              <a:rPr lang="en-US" altLang="en-US"/>
              <a:pPr>
                <a:defRPr/>
              </a:pPr>
              <a:t>‹#›</a:t>
            </a:fld>
            <a:endParaRPr lang="en-US" altLang="en-US"/>
          </a:p>
        </p:txBody>
      </p:sp>
    </p:spTree>
    <p:extLst>
      <p:ext uri="{BB962C8B-B14F-4D97-AF65-F5344CB8AC3E}">
        <p14:creationId xmlns:p14="http://schemas.microsoft.com/office/powerpoint/2010/main" val="795932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F134D7-38AD-F391-C395-FA6C35EE98EF}"/>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3BCAE71A-464B-292C-DE07-4AC210D2699A}"/>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04236AC5-1553-EB58-8EA4-55FEC18B68DE}"/>
              </a:ext>
            </a:extLst>
          </p:cNvPr>
          <p:cNvSpPr>
            <a:spLocks noGrp="1" noChangeArrowheads="1"/>
          </p:cNvSpPr>
          <p:nvPr>
            <p:ph type="sldNum" sz="quarter" idx="12"/>
          </p:nvPr>
        </p:nvSpPr>
        <p:spPr/>
        <p:txBody>
          <a:bodyPr/>
          <a:lstStyle>
            <a:lvl1pPr eaLnBrk="1" hangingPunct="1">
              <a:defRPr/>
            </a:lvl1pPr>
          </a:lstStyle>
          <a:p>
            <a:pPr>
              <a:defRPr/>
            </a:pPr>
            <a:fld id="{04AF1C44-6C8B-4335-8E8A-E0F436B88363}" type="slidenum">
              <a:rPr lang="en-US" altLang="en-US"/>
              <a:pPr>
                <a:defRPr/>
              </a:pPr>
              <a:t>‹#›</a:t>
            </a:fld>
            <a:endParaRPr lang="en-US" altLang="en-US"/>
          </a:p>
        </p:txBody>
      </p:sp>
    </p:spTree>
    <p:extLst>
      <p:ext uri="{BB962C8B-B14F-4D97-AF65-F5344CB8AC3E}">
        <p14:creationId xmlns:p14="http://schemas.microsoft.com/office/powerpoint/2010/main" val="18015343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2B51766-BC0C-59F1-EE7E-E1E5DDD3594F}"/>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a:extLst>
              <a:ext uri="{FF2B5EF4-FFF2-40B4-BE49-F238E27FC236}">
                <a16:creationId xmlns:a16="http://schemas.microsoft.com/office/drawing/2014/main" id="{B8DDE220-E08D-F857-DA3F-7FF22048CC63}"/>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a:extLst>
              <a:ext uri="{FF2B5EF4-FFF2-40B4-BE49-F238E27FC236}">
                <a16:creationId xmlns:a16="http://schemas.microsoft.com/office/drawing/2014/main" id="{364745F3-3920-4674-1D73-1095880B1267}"/>
              </a:ext>
            </a:extLst>
          </p:cNvPr>
          <p:cNvSpPr>
            <a:spLocks noGrp="1" noChangeArrowheads="1"/>
          </p:cNvSpPr>
          <p:nvPr>
            <p:ph type="sldNum" sz="quarter" idx="12"/>
          </p:nvPr>
        </p:nvSpPr>
        <p:spPr/>
        <p:txBody>
          <a:bodyPr/>
          <a:lstStyle>
            <a:lvl1pPr eaLnBrk="1" hangingPunct="1">
              <a:defRPr/>
            </a:lvl1pPr>
          </a:lstStyle>
          <a:p>
            <a:pPr>
              <a:defRPr/>
            </a:pPr>
            <a:fld id="{E31E2032-7C53-4B1C-B30F-078F068BF834}" type="slidenum">
              <a:rPr lang="en-US" altLang="en-US"/>
              <a:pPr>
                <a:defRPr/>
              </a:pPr>
              <a:t>‹#›</a:t>
            </a:fld>
            <a:endParaRPr lang="en-US" altLang="en-US"/>
          </a:p>
        </p:txBody>
      </p:sp>
    </p:spTree>
    <p:extLst>
      <p:ext uri="{BB962C8B-B14F-4D97-AF65-F5344CB8AC3E}">
        <p14:creationId xmlns:p14="http://schemas.microsoft.com/office/powerpoint/2010/main" val="826373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E2635A7-992E-A7DB-2A4E-0E2E1B22B7E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9E1905D-88AD-CC37-4309-63128A05F5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319508B-E6B7-10F4-8134-96DB07AD7B01}"/>
              </a:ext>
            </a:extLst>
          </p:cNvPr>
          <p:cNvSpPr>
            <a:spLocks noGrp="1" noChangeArrowheads="1"/>
          </p:cNvSpPr>
          <p:nvPr>
            <p:ph type="sldNum" sz="quarter" idx="12"/>
          </p:nvPr>
        </p:nvSpPr>
        <p:spPr>
          <a:ln/>
        </p:spPr>
        <p:txBody>
          <a:bodyPr/>
          <a:lstStyle>
            <a:lvl1pPr>
              <a:defRPr/>
            </a:lvl1pPr>
          </a:lstStyle>
          <a:p>
            <a:pPr>
              <a:defRPr/>
            </a:pPr>
            <a:fld id="{628F8826-61F9-44D5-B487-80E26AF9BF4E}" type="slidenum">
              <a:rPr lang="en-US" altLang="en-US"/>
              <a:pPr>
                <a:defRPr/>
              </a:pPr>
              <a:t>‹#›</a:t>
            </a:fld>
            <a:endParaRPr lang="en-US" altLang="en-US"/>
          </a:p>
        </p:txBody>
      </p:sp>
    </p:spTree>
    <p:extLst>
      <p:ext uri="{BB962C8B-B14F-4D97-AF65-F5344CB8AC3E}">
        <p14:creationId xmlns:p14="http://schemas.microsoft.com/office/powerpoint/2010/main" val="41185329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51C624C-6C36-DE12-F0DB-A2C8D4A39E04}"/>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a:extLst>
              <a:ext uri="{FF2B5EF4-FFF2-40B4-BE49-F238E27FC236}">
                <a16:creationId xmlns:a16="http://schemas.microsoft.com/office/drawing/2014/main" id="{2268710A-F2C0-6B28-C600-367FC993394B}"/>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a:extLst>
              <a:ext uri="{FF2B5EF4-FFF2-40B4-BE49-F238E27FC236}">
                <a16:creationId xmlns:a16="http://schemas.microsoft.com/office/drawing/2014/main" id="{BF3F90AD-686E-9052-548A-D30D2AFA8D91}"/>
              </a:ext>
            </a:extLst>
          </p:cNvPr>
          <p:cNvSpPr>
            <a:spLocks noGrp="1" noChangeArrowheads="1"/>
          </p:cNvSpPr>
          <p:nvPr>
            <p:ph type="sldNum" sz="quarter" idx="12"/>
          </p:nvPr>
        </p:nvSpPr>
        <p:spPr/>
        <p:txBody>
          <a:bodyPr/>
          <a:lstStyle>
            <a:lvl1pPr eaLnBrk="1" hangingPunct="1">
              <a:defRPr/>
            </a:lvl1pPr>
          </a:lstStyle>
          <a:p>
            <a:pPr>
              <a:defRPr/>
            </a:pPr>
            <a:fld id="{6B47DAF9-F7D5-4E85-A0F2-BD90CE232B51}" type="slidenum">
              <a:rPr lang="en-US" altLang="en-US"/>
              <a:pPr>
                <a:defRPr/>
              </a:pPr>
              <a:t>‹#›</a:t>
            </a:fld>
            <a:endParaRPr lang="en-US" altLang="en-US"/>
          </a:p>
        </p:txBody>
      </p:sp>
    </p:spTree>
    <p:extLst>
      <p:ext uri="{BB962C8B-B14F-4D97-AF65-F5344CB8AC3E}">
        <p14:creationId xmlns:p14="http://schemas.microsoft.com/office/powerpoint/2010/main" val="1026001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2D1D7A2-C0F8-272A-2C9A-3635D1066083}"/>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a:extLst>
              <a:ext uri="{FF2B5EF4-FFF2-40B4-BE49-F238E27FC236}">
                <a16:creationId xmlns:a16="http://schemas.microsoft.com/office/drawing/2014/main" id="{8669D03E-A4E1-C805-D8E9-E721C02BD92A}"/>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a:extLst>
              <a:ext uri="{FF2B5EF4-FFF2-40B4-BE49-F238E27FC236}">
                <a16:creationId xmlns:a16="http://schemas.microsoft.com/office/drawing/2014/main" id="{509A2404-D0DA-1D4D-AF2A-1227C4705255}"/>
              </a:ext>
            </a:extLst>
          </p:cNvPr>
          <p:cNvSpPr>
            <a:spLocks noGrp="1" noChangeArrowheads="1"/>
          </p:cNvSpPr>
          <p:nvPr>
            <p:ph type="sldNum" sz="quarter" idx="12"/>
          </p:nvPr>
        </p:nvSpPr>
        <p:spPr/>
        <p:txBody>
          <a:bodyPr/>
          <a:lstStyle>
            <a:lvl1pPr eaLnBrk="1" hangingPunct="1">
              <a:defRPr/>
            </a:lvl1pPr>
          </a:lstStyle>
          <a:p>
            <a:pPr>
              <a:defRPr/>
            </a:pPr>
            <a:fld id="{0C2B0EC9-3BBA-4567-8F41-2BA9817122CC}" type="slidenum">
              <a:rPr lang="en-US" altLang="en-US"/>
              <a:pPr>
                <a:defRPr/>
              </a:pPr>
              <a:t>‹#›</a:t>
            </a:fld>
            <a:endParaRPr lang="en-US" altLang="en-US"/>
          </a:p>
        </p:txBody>
      </p:sp>
    </p:spTree>
    <p:extLst>
      <p:ext uri="{BB962C8B-B14F-4D97-AF65-F5344CB8AC3E}">
        <p14:creationId xmlns:p14="http://schemas.microsoft.com/office/powerpoint/2010/main" val="1942599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9B0BC34-DD87-0C7D-7294-E54AD8C3D78E}"/>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5B23DF05-AD26-2C26-0FF8-D81E52F6E255}"/>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32230661-C871-CE6C-2852-24890559DF65}"/>
              </a:ext>
            </a:extLst>
          </p:cNvPr>
          <p:cNvSpPr>
            <a:spLocks noGrp="1" noChangeArrowheads="1"/>
          </p:cNvSpPr>
          <p:nvPr>
            <p:ph type="sldNum" sz="quarter" idx="12"/>
          </p:nvPr>
        </p:nvSpPr>
        <p:spPr/>
        <p:txBody>
          <a:bodyPr/>
          <a:lstStyle>
            <a:lvl1pPr eaLnBrk="1" hangingPunct="1">
              <a:defRPr/>
            </a:lvl1pPr>
          </a:lstStyle>
          <a:p>
            <a:pPr>
              <a:defRPr/>
            </a:pPr>
            <a:fld id="{E693D63B-F809-44CF-92DB-4F72F6318608}" type="slidenum">
              <a:rPr lang="en-US" altLang="en-US"/>
              <a:pPr>
                <a:defRPr/>
              </a:pPr>
              <a:t>‹#›</a:t>
            </a:fld>
            <a:endParaRPr lang="en-US" altLang="en-US"/>
          </a:p>
        </p:txBody>
      </p:sp>
    </p:spTree>
    <p:extLst>
      <p:ext uri="{BB962C8B-B14F-4D97-AF65-F5344CB8AC3E}">
        <p14:creationId xmlns:p14="http://schemas.microsoft.com/office/powerpoint/2010/main" val="39573853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89A394E-1977-FCE4-03DC-65ABD78E46B4}"/>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34C7005F-1817-EA3E-3B98-30465574885E}"/>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BD80F893-6728-A0C4-6661-CFCD14AF86B5}"/>
              </a:ext>
            </a:extLst>
          </p:cNvPr>
          <p:cNvSpPr>
            <a:spLocks noGrp="1" noChangeArrowheads="1"/>
          </p:cNvSpPr>
          <p:nvPr>
            <p:ph type="sldNum" sz="quarter" idx="12"/>
          </p:nvPr>
        </p:nvSpPr>
        <p:spPr/>
        <p:txBody>
          <a:bodyPr/>
          <a:lstStyle>
            <a:lvl1pPr eaLnBrk="1" hangingPunct="1">
              <a:defRPr/>
            </a:lvl1pPr>
          </a:lstStyle>
          <a:p>
            <a:pPr>
              <a:defRPr/>
            </a:pPr>
            <a:fld id="{53DD3CFD-6E54-4913-BB51-3F2B9E4AFCDA}" type="slidenum">
              <a:rPr lang="en-US" altLang="en-US"/>
              <a:pPr>
                <a:defRPr/>
              </a:pPr>
              <a:t>‹#›</a:t>
            </a:fld>
            <a:endParaRPr lang="en-US" altLang="en-US"/>
          </a:p>
        </p:txBody>
      </p:sp>
    </p:spTree>
    <p:extLst>
      <p:ext uri="{BB962C8B-B14F-4D97-AF65-F5344CB8AC3E}">
        <p14:creationId xmlns:p14="http://schemas.microsoft.com/office/powerpoint/2010/main" val="8246126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C88E831-546A-758F-C386-890EA6E56514}"/>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D948ADC2-AB4C-8A52-CBE8-320BB2AC08D5}"/>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06D77D2F-BA11-D4A9-4F74-6A1154F9BCEB}"/>
              </a:ext>
            </a:extLst>
          </p:cNvPr>
          <p:cNvSpPr>
            <a:spLocks noGrp="1" noChangeArrowheads="1"/>
          </p:cNvSpPr>
          <p:nvPr>
            <p:ph type="sldNum" sz="quarter" idx="12"/>
          </p:nvPr>
        </p:nvSpPr>
        <p:spPr/>
        <p:txBody>
          <a:bodyPr/>
          <a:lstStyle>
            <a:lvl1pPr eaLnBrk="1" hangingPunct="1">
              <a:defRPr/>
            </a:lvl1pPr>
          </a:lstStyle>
          <a:p>
            <a:pPr>
              <a:defRPr/>
            </a:pPr>
            <a:fld id="{CC83E62B-7E5A-4DE4-838B-507F53CDCFE8}" type="slidenum">
              <a:rPr lang="en-US" altLang="en-US"/>
              <a:pPr>
                <a:defRPr/>
              </a:pPr>
              <a:t>‹#›</a:t>
            </a:fld>
            <a:endParaRPr lang="en-US" altLang="en-US"/>
          </a:p>
        </p:txBody>
      </p:sp>
    </p:spTree>
    <p:extLst>
      <p:ext uri="{BB962C8B-B14F-4D97-AF65-F5344CB8AC3E}">
        <p14:creationId xmlns:p14="http://schemas.microsoft.com/office/powerpoint/2010/main" val="35044405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590EFD8-6CF9-EE15-2E3E-87B9727CE4BB}"/>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BB886207-6C42-2CDB-11EC-A93249ADBE69}"/>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D8D1D60A-3C2A-00F9-FF4A-D7E04CE7A98F}"/>
              </a:ext>
            </a:extLst>
          </p:cNvPr>
          <p:cNvSpPr>
            <a:spLocks noGrp="1" noChangeArrowheads="1"/>
          </p:cNvSpPr>
          <p:nvPr>
            <p:ph type="sldNum" sz="quarter" idx="12"/>
          </p:nvPr>
        </p:nvSpPr>
        <p:spPr/>
        <p:txBody>
          <a:bodyPr/>
          <a:lstStyle>
            <a:lvl1pPr eaLnBrk="1" hangingPunct="1">
              <a:defRPr/>
            </a:lvl1pPr>
          </a:lstStyle>
          <a:p>
            <a:pPr>
              <a:defRPr/>
            </a:pPr>
            <a:fld id="{B1FBCA7D-EAE8-4F6B-850D-E799F5CC03CF}" type="slidenum">
              <a:rPr lang="en-US" altLang="en-US"/>
              <a:pPr>
                <a:defRPr/>
              </a:pPr>
              <a:t>‹#›</a:t>
            </a:fld>
            <a:endParaRPr lang="en-US" altLang="en-US"/>
          </a:p>
        </p:txBody>
      </p:sp>
    </p:spTree>
    <p:extLst>
      <p:ext uri="{BB962C8B-B14F-4D97-AF65-F5344CB8AC3E}">
        <p14:creationId xmlns:p14="http://schemas.microsoft.com/office/powerpoint/2010/main" val="36506369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A15751BC-9F2D-25FE-DA40-DF7EAA9873C3}"/>
              </a:ext>
            </a:extLst>
          </p:cNvPr>
          <p:cNvGrpSpPr>
            <a:grpSpLocks/>
          </p:cNvGrpSpPr>
          <p:nvPr/>
        </p:nvGrpSpPr>
        <p:grpSpPr bwMode="auto">
          <a:xfrm>
            <a:off x="5394325" y="876300"/>
            <a:ext cx="2794000" cy="1787525"/>
            <a:chOff x="343" y="432"/>
            <a:chExt cx="5082" cy="3217"/>
          </a:xfrm>
        </p:grpSpPr>
        <p:pic>
          <p:nvPicPr>
            <p:cNvPr id="3" name="Picture 5" descr="S2007 Centered copy">
              <a:extLst>
                <a:ext uri="{FF2B5EF4-FFF2-40B4-BE49-F238E27FC236}">
                  <a16:creationId xmlns:a16="http://schemas.microsoft.com/office/drawing/2014/main" id="{FBD74EF7-7AD7-4E0F-58C9-85FE0550AE7C}"/>
                </a:ext>
              </a:extLst>
            </p:cNvPr>
            <p:cNvPicPr>
              <a:picLocks noChangeAspect="1" noChangeArrowheads="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352" y="448"/>
              <a:ext cx="5073" cy="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S2007 Centered copy">
              <a:extLst>
                <a:ext uri="{FF2B5EF4-FFF2-40B4-BE49-F238E27FC236}">
                  <a16:creationId xmlns:a16="http://schemas.microsoft.com/office/drawing/2014/main" id="{A23576D6-3AEB-DA5F-1152-71B7AC9CAA55}"/>
                </a:ext>
              </a:extLst>
            </p:cNvPr>
            <p:cNvPicPr>
              <a:picLocks noChangeAspect="1" noChangeArrowheads="1"/>
            </p:cNvPicPr>
            <p:nvPr/>
          </p:nvPicPr>
          <p:blipFill>
            <a:blip r:embed="rId2">
              <a:lum bright="-10000"/>
              <a:extLst>
                <a:ext uri="{28A0092B-C50C-407E-A947-70E740481C1C}">
                  <a14:useLocalDpi xmlns:a14="http://schemas.microsoft.com/office/drawing/2010/main" val="0"/>
                </a:ext>
              </a:extLst>
            </a:blip>
            <a:srcRect/>
            <a:stretch>
              <a:fillRect/>
            </a:stretch>
          </p:blipFill>
          <p:spPr bwMode="auto">
            <a:xfrm>
              <a:off x="344" y="440"/>
              <a:ext cx="5073" cy="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S2007 Centered copy">
              <a:extLst>
                <a:ext uri="{FF2B5EF4-FFF2-40B4-BE49-F238E27FC236}">
                  <a16:creationId xmlns:a16="http://schemas.microsoft.com/office/drawing/2014/main" id="{E070F6C0-4435-3127-7CEB-C6C233482D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 y="432"/>
              <a:ext cx="5073" cy="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2" name="Rectangle 2"/>
          <p:cNvSpPr>
            <a:spLocks noGrp="1" noChangeArrowheads="1"/>
          </p:cNvSpPr>
          <p:nvPr>
            <p:ph type="ctrTitle"/>
          </p:nvPr>
        </p:nvSpPr>
        <p:spPr>
          <a:xfrm>
            <a:off x="368300" y="280988"/>
            <a:ext cx="4038600" cy="3000375"/>
          </a:xfrm>
        </p:spPr>
        <p:txBody>
          <a:bodyPr/>
          <a:lstStyle>
            <a:lvl1pPr>
              <a:defRPr/>
            </a:lvl1pPr>
          </a:lstStyle>
          <a:p>
            <a:pPr lvl="0"/>
            <a:r>
              <a:rPr lang="en-US" altLang="en-US" noProof="0"/>
              <a:t>Click to edit Master title style</a:t>
            </a:r>
          </a:p>
        </p:txBody>
      </p:sp>
      <p:sp>
        <p:nvSpPr>
          <p:cNvPr id="5123" name="Rectangle 3"/>
          <p:cNvSpPr>
            <a:spLocks noGrp="1" noChangeArrowheads="1"/>
          </p:cNvSpPr>
          <p:nvPr>
            <p:ph type="subTitle" idx="1"/>
          </p:nvPr>
        </p:nvSpPr>
        <p:spPr>
          <a:xfrm>
            <a:off x="371475" y="3663950"/>
            <a:ext cx="8431213" cy="2946400"/>
          </a:xfrm>
        </p:spPr>
        <p:txBody>
          <a:bodyPr/>
          <a:lstStyle>
            <a:lvl1pPr marL="0" indent="0" algn="ctr">
              <a:buFontTx/>
              <a:buNone/>
              <a:defRPr/>
            </a:lvl1pPr>
          </a:lstStyle>
          <a:p>
            <a:pPr lvl="0"/>
            <a:r>
              <a:rPr lang="en-US" altLang="en-US" noProof="0"/>
              <a:t>Click to edit Master subtitle style</a:t>
            </a:r>
          </a:p>
        </p:txBody>
      </p:sp>
    </p:spTree>
    <p:extLst>
      <p:ext uri="{BB962C8B-B14F-4D97-AF65-F5344CB8AC3E}">
        <p14:creationId xmlns:p14="http://schemas.microsoft.com/office/powerpoint/2010/main" val="28564934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8402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403641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798638"/>
            <a:ext cx="4130675" cy="4830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87875" y="1798638"/>
            <a:ext cx="4132263" cy="4830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8196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84159DF-609C-0A18-4080-F952354A935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C68E162-F565-0918-AA61-0E2CF4D1AC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D459B81-1D36-1D7A-54C7-0E53599003B2}"/>
              </a:ext>
            </a:extLst>
          </p:cNvPr>
          <p:cNvSpPr>
            <a:spLocks noGrp="1" noChangeArrowheads="1"/>
          </p:cNvSpPr>
          <p:nvPr>
            <p:ph type="sldNum" sz="quarter" idx="12"/>
          </p:nvPr>
        </p:nvSpPr>
        <p:spPr>
          <a:ln/>
        </p:spPr>
        <p:txBody>
          <a:bodyPr/>
          <a:lstStyle>
            <a:lvl1pPr>
              <a:defRPr/>
            </a:lvl1pPr>
          </a:lstStyle>
          <a:p>
            <a:pPr>
              <a:defRPr/>
            </a:pPr>
            <a:fld id="{1ACE86EE-3772-47BA-A8F8-D920883C1765}" type="slidenum">
              <a:rPr lang="en-US" altLang="en-US"/>
              <a:pPr>
                <a:defRPr/>
              </a:pPr>
              <a:t>‹#›</a:t>
            </a:fld>
            <a:endParaRPr lang="en-US" altLang="en-US"/>
          </a:p>
        </p:txBody>
      </p:sp>
    </p:spTree>
    <p:extLst>
      <p:ext uri="{BB962C8B-B14F-4D97-AF65-F5344CB8AC3E}">
        <p14:creationId xmlns:p14="http://schemas.microsoft.com/office/powerpoint/2010/main" val="1993722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3712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7160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6451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277941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22677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02370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6700" y="396875"/>
            <a:ext cx="2103438" cy="6232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396875"/>
            <a:ext cx="6159500" cy="6232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83518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BB2E46D-F83E-8A3A-DE76-E628785E421C}"/>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3D9C1EBC-DD6B-CECA-DF63-A7B3042060F8}"/>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0BD0B69F-37D9-7680-B859-D0370CE0940D}"/>
              </a:ext>
            </a:extLst>
          </p:cNvPr>
          <p:cNvSpPr>
            <a:spLocks noGrp="1" noChangeArrowheads="1"/>
          </p:cNvSpPr>
          <p:nvPr>
            <p:ph type="sldNum" sz="quarter" idx="12"/>
          </p:nvPr>
        </p:nvSpPr>
        <p:spPr/>
        <p:txBody>
          <a:bodyPr/>
          <a:lstStyle>
            <a:lvl1pPr>
              <a:defRPr/>
            </a:lvl1pPr>
          </a:lstStyle>
          <a:p>
            <a:pPr>
              <a:defRPr/>
            </a:pPr>
            <a:fld id="{BEFC8F20-49ED-4D25-BBE9-8D567AA8630F}" type="slidenum">
              <a:rPr lang="en-US" altLang="en-US"/>
              <a:pPr>
                <a:defRPr/>
              </a:pPr>
              <a:t>‹#›</a:t>
            </a:fld>
            <a:endParaRPr lang="en-US" altLang="en-US"/>
          </a:p>
        </p:txBody>
      </p:sp>
    </p:spTree>
    <p:extLst>
      <p:ext uri="{BB962C8B-B14F-4D97-AF65-F5344CB8AC3E}">
        <p14:creationId xmlns:p14="http://schemas.microsoft.com/office/powerpoint/2010/main" val="41822347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51890A6-D237-DE4E-8E57-2877761C2341}"/>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579C150B-4D30-A76C-0067-8AD614AA94F9}"/>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34FE12C6-8FEB-8AFD-750A-3C9127DDA114}"/>
              </a:ext>
            </a:extLst>
          </p:cNvPr>
          <p:cNvSpPr>
            <a:spLocks noGrp="1" noChangeArrowheads="1"/>
          </p:cNvSpPr>
          <p:nvPr>
            <p:ph type="sldNum" sz="quarter" idx="12"/>
          </p:nvPr>
        </p:nvSpPr>
        <p:spPr/>
        <p:txBody>
          <a:bodyPr/>
          <a:lstStyle>
            <a:lvl1pPr>
              <a:defRPr/>
            </a:lvl1pPr>
          </a:lstStyle>
          <a:p>
            <a:pPr>
              <a:defRPr/>
            </a:pPr>
            <a:fld id="{5FA2FF82-27F0-4C78-9AB7-85C87BDAC8A9}" type="slidenum">
              <a:rPr lang="en-US" altLang="en-US"/>
              <a:pPr>
                <a:defRPr/>
              </a:pPr>
              <a:t>‹#›</a:t>
            </a:fld>
            <a:endParaRPr lang="en-US" altLang="en-US"/>
          </a:p>
        </p:txBody>
      </p:sp>
    </p:spTree>
    <p:extLst>
      <p:ext uri="{BB962C8B-B14F-4D97-AF65-F5344CB8AC3E}">
        <p14:creationId xmlns:p14="http://schemas.microsoft.com/office/powerpoint/2010/main" val="33988981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B8A81F2-269F-9218-C444-B3A4D37C216F}"/>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47DEBE40-4584-D988-D89A-B16ABC0911BA}"/>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92DDAC45-0A80-8C01-18BD-BE5E880B6C4A}"/>
              </a:ext>
            </a:extLst>
          </p:cNvPr>
          <p:cNvSpPr>
            <a:spLocks noGrp="1" noChangeArrowheads="1"/>
          </p:cNvSpPr>
          <p:nvPr>
            <p:ph type="sldNum" sz="quarter" idx="12"/>
          </p:nvPr>
        </p:nvSpPr>
        <p:spPr/>
        <p:txBody>
          <a:bodyPr/>
          <a:lstStyle>
            <a:lvl1pPr>
              <a:defRPr/>
            </a:lvl1pPr>
          </a:lstStyle>
          <a:p>
            <a:pPr>
              <a:defRPr/>
            </a:pPr>
            <a:fld id="{42CC0ECB-FD95-4496-A50D-B959FF76E9D3}" type="slidenum">
              <a:rPr lang="en-US" altLang="en-US"/>
              <a:pPr>
                <a:defRPr/>
              </a:pPr>
              <a:t>‹#›</a:t>
            </a:fld>
            <a:endParaRPr lang="en-US" altLang="en-US"/>
          </a:p>
        </p:txBody>
      </p:sp>
    </p:spTree>
    <p:extLst>
      <p:ext uri="{BB962C8B-B14F-4D97-AF65-F5344CB8AC3E}">
        <p14:creationId xmlns:p14="http://schemas.microsoft.com/office/powerpoint/2010/main" val="2791609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BAB0A1E-B5DD-3450-2806-2D4657887B2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875221D-C0BD-76E6-C6D8-D9797CBD30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5DEA0C2-A597-3CD7-F678-7E6B22DF9CA6}"/>
              </a:ext>
            </a:extLst>
          </p:cNvPr>
          <p:cNvSpPr>
            <a:spLocks noGrp="1" noChangeArrowheads="1"/>
          </p:cNvSpPr>
          <p:nvPr>
            <p:ph type="sldNum" sz="quarter" idx="12"/>
          </p:nvPr>
        </p:nvSpPr>
        <p:spPr>
          <a:ln/>
        </p:spPr>
        <p:txBody>
          <a:bodyPr/>
          <a:lstStyle>
            <a:lvl1pPr>
              <a:defRPr/>
            </a:lvl1pPr>
          </a:lstStyle>
          <a:p>
            <a:pPr>
              <a:defRPr/>
            </a:pPr>
            <a:fld id="{2AF5D292-98BF-416D-B300-CC3FD9E39AAF}" type="slidenum">
              <a:rPr lang="en-US" altLang="en-US"/>
              <a:pPr>
                <a:defRPr/>
              </a:pPr>
              <a:t>‹#›</a:t>
            </a:fld>
            <a:endParaRPr lang="en-US" altLang="en-US"/>
          </a:p>
        </p:txBody>
      </p:sp>
    </p:spTree>
    <p:extLst>
      <p:ext uri="{BB962C8B-B14F-4D97-AF65-F5344CB8AC3E}">
        <p14:creationId xmlns:p14="http://schemas.microsoft.com/office/powerpoint/2010/main" val="26657275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FDC488-2269-74B4-7667-87A5AA3A4C72}"/>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E6D4FB67-5CCA-5576-1B9C-391DF5FE4A03}"/>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5A6B5F48-0D09-F2FE-2943-596C2E4D01BB}"/>
              </a:ext>
            </a:extLst>
          </p:cNvPr>
          <p:cNvSpPr>
            <a:spLocks noGrp="1" noChangeArrowheads="1"/>
          </p:cNvSpPr>
          <p:nvPr>
            <p:ph type="sldNum" sz="quarter" idx="12"/>
          </p:nvPr>
        </p:nvSpPr>
        <p:spPr/>
        <p:txBody>
          <a:bodyPr/>
          <a:lstStyle>
            <a:lvl1pPr>
              <a:defRPr/>
            </a:lvl1pPr>
          </a:lstStyle>
          <a:p>
            <a:pPr>
              <a:defRPr/>
            </a:pPr>
            <a:fld id="{D5F92D4B-CADA-4AF9-AD0D-C44C85EEE429}" type="slidenum">
              <a:rPr lang="en-US" altLang="en-US"/>
              <a:pPr>
                <a:defRPr/>
              </a:pPr>
              <a:t>‹#›</a:t>
            </a:fld>
            <a:endParaRPr lang="en-US" altLang="en-US"/>
          </a:p>
        </p:txBody>
      </p:sp>
    </p:spTree>
    <p:extLst>
      <p:ext uri="{BB962C8B-B14F-4D97-AF65-F5344CB8AC3E}">
        <p14:creationId xmlns:p14="http://schemas.microsoft.com/office/powerpoint/2010/main" val="27625183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E9171C9-9A04-EC0B-84F0-60933E883411}"/>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8" name="Rectangle 5">
            <a:extLst>
              <a:ext uri="{FF2B5EF4-FFF2-40B4-BE49-F238E27FC236}">
                <a16:creationId xmlns:a16="http://schemas.microsoft.com/office/drawing/2014/main" id="{B981F4A9-52D2-8B03-1836-DBE82E9DB78D}"/>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9" name="Rectangle 6">
            <a:extLst>
              <a:ext uri="{FF2B5EF4-FFF2-40B4-BE49-F238E27FC236}">
                <a16:creationId xmlns:a16="http://schemas.microsoft.com/office/drawing/2014/main" id="{EF7EE8B3-4548-9294-730B-011662142D4A}"/>
              </a:ext>
            </a:extLst>
          </p:cNvPr>
          <p:cNvSpPr>
            <a:spLocks noGrp="1" noChangeArrowheads="1"/>
          </p:cNvSpPr>
          <p:nvPr>
            <p:ph type="sldNum" sz="quarter" idx="12"/>
          </p:nvPr>
        </p:nvSpPr>
        <p:spPr/>
        <p:txBody>
          <a:bodyPr/>
          <a:lstStyle>
            <a:lvl1pPr>
              <a:defRPr/>
            </a:lvl1pPr>
          </a:lstStyle>
          <a:p>
            <a:pPr>
              <a:defRPr/>
            </a:pPr>
            <a:fld id="{AAEC37EC-0D23-4C68-965E-BEAC7D0729E9}" type="slidenum">
              <a:rPr lang="en-US" altLang="en-US"/>
              <a:pPr>
                <a:defRPr/>
              </a:pPr>
              <a:t>‹#›</a:t>
            </a:fld>
            <a:endParaRPr lang="en-US" altLang="en-US"/>
          </a:p>
        </p:txBody>
      </p:sp>
    </p:spTree>
    <p:extLst>
      <p:ext uri="{BB962C8B-B14F-4D97-AF65-F5344CB8AC3E}">
        <p14:creationId xmlns:p14="http://schemas.microsoft.com/office/powerpoint/2010/main" val="10771049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A8A8C84-3A8B-1B78-FCC4-35DEC13A6A3C}"/>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4" name="Rectangle 5">
            <a:extLst>
              <a:ext uri="{FF2B5EF4-FFF2-40B4-BE49-F238E27FC236}">
                <a16:creationId xmlns:a16="http://schemas.microsoft.com/office/drawing/2014/main" id="{0690D7CD-DC48-D0CA-5AF9-BEEA86B2D22A}"/>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5" name="Rectangle 6">
            <a:extLst>
              <a:ext uri="{FF2B5EF4-FFF2-40B4-BE49-F238E27FC236}">
                <a16:creationId xmlns:a16="http://schemas.microsoft.com/office/drawing/2014/main" id="{EBC53766-F01A-7183-96B7-23BF0AE68EC6}"/>
              </a:ext>
            </a:extLst>
          </p:cNvPr>
          <p:cNvSpPr>
            <a:spLocks noGrp="1" noChangeArrowheads="1"/>
          </p:cNvSpPr>
          <p:nvPr>
            <p:ph type="sldNum" sz="quarter" idx="12"/>
          </p:nvPr>
        </p:nvSpPr>
        <p:spPr/>
        <p:txBody>
          <a:bodyPr/>
          <a:lstStyle>
            <a:lvl1pPr>
              <a:defRPr/>
            </a:lvl1pPr>
          </a:lstStyle>
          <a:p>
            <a:pPr>
              <a:defRPr/>
            </a:pPr>
            <a:fld id="{D6A5DD54-F93B-44B1-AE3E-8C294995C5DF}" type="slidenum">
              <a:rPr lang="en-US" altLang="en-US"/>
              <a:pPr>
                <a:defRPr/>
              </a:pPr>
              <a:t>‹#›</a:t>
            </a:fld>
            <a:endParaRPr lang="en-US" altLang="en-US"/>
          </a:p>
        </p:txBody>
      </p:sp>
    </p:spTree>
    <p:extLst>
      <p:ext uri="{BB962C8B-B14F-4D97-AF65-F5344CB8AC3E}">
        <p14:creationId xmlns:p14="http://schemas.microsoft.com/office/powerpoint/2010/main" val="25435929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45F0A9A-231E-1D16-0245-DA230E99622F}"/>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3" name="Rectangle 5">
            <a:extLst>
              <a:ext uri="{FF2B5EF4-FFF2-40B4-BE49-F238E27FC236}">
                <a16:creationId xmlns:a16="http://schemas.microsoft.com/office/drawing/2014/main" id="{DEFAA643-4A41-7F57-477F-75E5711EA18F}"/>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4" name="Rectangle 6">
            <a:extLst>
              <a:ext uri="{FF2B5EF4-FFF2-40B4-BE49-F238E27FC236}">
                <a16:creationId xmlns:a16="http://schemas.microsoft.com/office/drawing/2014/main" id="{17FC0E14-E475-08B5-2C9F-54F0B40685C9}"/>
              </a:ext>
            </a:extLst>
          </p:cNvPr>
          <p:cNvSpPr>
            <a:spLocks noGrp="1" noChangeArrowheads="1"/>
          </p:cNvSpPr>
          <p:nvPr>
            <p:ph type="sldNum" sz="quarter" idx="12"/>
          </p:nvPr>
        </p:nvSpPr>
        <p:spPr/>
        <p:txBody>
          <a:bodyPr/>
          <a:lstStyle>
            <a:lvl1pPr>
              <a:defRPr/>
            </a:lvl1pPr>
          </a:lstStyle>
          <a:p>
            <a:pPr>
              <a:defRPr/>
            </a:pPr>
            <a:fld id="{98E14AF7-0BFC-4E1B-8545-2DE5C8B03412}" type="slidenum">
              <a:rPr lang="en-US" altLang="en-US"/>
              <a:pPr>
                <a:defRPr/>
              </a:pPr>
              <a:t>‹#›</a:t>
            </a:fld>
            <a:endParaRPr lang="en-US" altLang="en-US"/>
          </a:p>
        </p:txBody>
      </p:sp>
    </p:spTree>
    <p:extLst>
      <p:ext uri="{BB962C8B-B14F-4D97-AF65-F5344CB8AC3E}">
        <p14:creationId xmlns:p14="http://schemas.microsoft.com/office/powerpoint/2010/main" val="39375018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D4A8BAD-0485-D2D0-F5AE-270499F06A24}"/>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C3CDF4F7-BE92-2A88-0B1E-D9F432040D20}"/>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05B7C931-8CFD-0C9F-26AD-81E24FC6C67B}"/>
              </a:ext>
            </a:extLst>
          </p:cNvPr>
          <p:cNvSpPr>
            <a:spLocks noGrp="1" noChangeArrowheads="1"/>
          </p:cNvSpPr>
          <p:nvPr>
            <p:ph type="sldNum" sz="quarter" idx="12"/>
          </p:nvPr>
        </p:nvSpPr>
        <p:spPr/>
        <p:txBody>
          <a:bodyPr/>
          <a:lstStyle>
            <a:lvl1pPr>
              <a:defRPr/>
            </a:lvl1pPr>
          </a:lstStyle>
          <a:p>
            <a:pPr>
              <a:defRPr/>
            </a:pPr>
            <a:fld id="{6061B952-6C79-4A48-A8D0-29461D835219}" type="slidenum">
              <a:rPr lang="en-US" altLang="en-US"/>
              <a:pPr>
                <a:defRPr/>
              </a:pPr>
              <a:t>‹#›</a:t>
            </a:fld>
            <a:endParaRPr lang="en-US" altLang="en-US"/>
          </a:p>
        </p:txBody>
      </p:sp>
    </p:spTree>
    <p:extLst>
      <p:ext uri="{BB962C8B-B14F-4D97-AF65-F5344CB8AC3E}">
        <p14:creationId xmlns:p14="http://schemas.microsoft.com/office/powerpoint/2010/main" val="16555731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C69F5B5-F9E2-EF75-8399-8D3CD9E2E5EE}"/>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DC71CE46-1211-190F-333D-FDB51063A85D}"/>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8A3317A0-A9C5-2BAB-992C-C290A3914673}"/>
              </a:ext>
            </a:extLst>
          </p:cNvPr>
          <p:cNvSpPr>
            <a:spLocks noGrp="1" noChangeArrowheads="1"/>
          </p:cNvSpPr>
          <p:nvPr>
            <p:ph type="sldNum" sz="quarter" idx="12"/>
          </p:nvPr>
        </p:nvSpPr>
        <p:spPr/>
        <p:txBody>
          <a:bodyPr/>
          <a:lstStyle>
            <a:lvl1pPr>
              <a:defRPr/>
            </a:lvl1pPr>
          </a:lstStyle>
          <a:p>
            <a:pPr>
              <a:defRPr/>
            </a:pPr>
            <a:fld id="{CDF71F1E-1184-4AB8-B0D2-96490D02A269}" type="slidenum">
              <a:rPr lang="en-US" altLang="en-US"/>
              <a:pPr>
                <a:defRPr/>
              </a:pPr>
              <a:t>‹#›</a:t>
            </a:fld>
            <a:endParaRPr lang="en-US" altLang="en-US"/>
          </a:p>
        </p:txBody>
      </p:sp>
    </p:spTree>
    <p:extLst>
      <p:ext uri="{BB962C8B-B14F-4D97-AF65-F5344CB8AC3E}">
        <p14:creationId xmlns:p14="http://schemas.microsoft.com/office/powerpoint/2010/main" val="31334860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C8531EE-9144-5EC4-90C3-37C160DDD01D}"/>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AF88E3D8-42BD-DA80-B494-559CED77718D}"/>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B1D569E2-7FE9-579D-5048-F1ED88EB8513}"/>
              </a:ext>
            </a:extLst>
          </p:cNvPr>
          <p:cNvSpPr>
            <a:spLocks noGrp="1" noChangeArrowheads="1"/>
          </p:cNvSpPr>
          <p:nvPr>
            <p:ph type="sldNum" sz="quarter" idx="12"/>
          </p:nvPr>
        </p:nvSpPr>
        <p:spPr/>
        <p:txBody>
          <a:bodyPr/>
          <a:lstStyle>
            <a:lvl1pPr>
              <a:defRPr/>
            </a:lvl1pPr>
          </a:lstStyle>
          <a:p>
            <a:pPr>
              <a:defRPr/>
            </a:pPr>
            <a:fld id="{F65047B6-3118-4043-8B56-EC2143CF366F}" type="slidenum">
              <a:rPr lang="en-US" altLang="en-US"/>
              <a:pPr>
                <a:defRPr/>
              </a:pPr>
              <a:t>‹#›</a:t>
            </a:fld>
            <a:endParaRPr lang="en-US" altLang="en-US"/>
          </a:p>
        </p:txBody>
      </p:sp>
    </p:spTree>
    <p:extLst>
      <p:ext uri="{BB962C8B-B14F-4D97-AF65-F5344CB8AC3E}">
        <p14:creationId xmlns:p14="http://schemas.microsoft.com/office/powerpoint/2010/main" val="2061621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43268AB-7378-57B8-99BB-582DE4C03A4A}"/>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30672F7D-896B-E804-7592-EBADFC3BC6CC}"/>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82FF839B-4DE1-90E6-FE6E-38F13B8249DD}"/>
              </a:ext>
            </a:extLst>
          </p:cNvPr>
          <p:cNvSpPr>
            <a:spLocks noGrp="1" noChangeArrowheads="1"/>
          </p:cNvSpPr>
          <p:nvPr>
            <p:ph type="sldNum" sz="quarter" idx="12"/>
          </p:nvPr>
        </p:nvSpPr>
        <p:spPr/>
        <p:txBody>
          <a:bodyPr/>
          <a:lstStyle>
            <a:lvl1pPr>
              <a:defRPr/>
            </a:lvl1pPr>
          </a:lstStyle>
          <a:p>
            <a:pPr>
              <a:defRPr/>
            </a:pPr>
            <a:fld id="{4281A926-D95B-4C9B-B640-1ECA21597AA9}" type="slidenum">
              <a:rPr lang="en-US" altLang="en-US"/>
              <a:pPr>
                <a:defRPr/>
              </a:pPr>
              <a:t>‹#›</a:t>
            </a:fld>
            <a:endParaRPr lang="en-US" altLang="en-US"/>
          </a:p>
        </p:txBody>
      </p:sp>
    </p:spTree>
    <p:extLst>
      <p:ext uri="{BB962C8B-B14F-4D97-AF65-F5344CB8AC3E}">
        <p14:creationId xmlns:p14="http://schemas.microsoft.com/office/powerpoint/2010/main" val="31899566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90F7CA8-FB0C-980D-4BE2-BFFB1093C610}"/>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36964E-AFA2-F7C3-C5AF-43201D84D2EE}"/>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22E4ACC-24D1-1572-5587-0F099C1C426B}"/>
              </a:ext>
            </a:extLst>
          </p:cNvPr>
          <p:cNvSpPr>
            <a:spLocks noGrp="1" noChangeArrowheads="1"/>
          </p:cNvSpPr>
          <p:nvPr>
            <p:ph type="sldNum" sz="quarter" idx="12"/>
          </p:nvPr>
        </p:nvSpPr>
        <p:spPr/>
        <p:txBody>
          <a:bodyPr/>
          <a:lstStyle>
            <a:lvl1pPr algn="l">
              <a:defRPr/>
            </a:lvl1pPr>
          </a:lstStyle>
          <a:p>
            <a:pPr>
              <a:defRPr/>
            </a:pPr>
            <a:fld id="{13ACBE69-DFAD-471A-B177-2CC961193148}" type="slidenum">
              <a:rPr lang="en-US" altLang="en-US"/>
              <a:pPr>
                <a:defRPr/>
              </a:pPr>
              <a:t>‹#›</a:t>
            </a:fld>
            <a:endParaRPr lang="en-US" altLang="en-US"/>
          </a:p>
        </p:txBody>
      </p:sp>
    </p:spTree>
    <p:extLst>
      <p:ext uri="{BB962C8B-B14F-4D97-AF65-F5344CB8AC3E}">
        <p14:creationId xmlns:p14="http://schemas.microsoft.com/office/powerpoint/2010/main" val="18288507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96BFA2D-D9D8-7ADD-0AD2-7BEA279AFF42}"/>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9E2FCD-9A1F-45C5-617D-15C4F8115E01}"/>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30E8D71-541E-C53D-4191-FE90A05048FB}"/>
              </a:ext>
            </a:extLst>
          </p:cNvPr>
          <p:cNvSpPr>
            <a:spLocks noGrp="1" noChangeArrowheads="1"/>
          </p:cNvSpPr>
          <p:nvPr>
            <p:ph type="sldNum" sz="quarter" idx="12"/>
          </p:nvPr>
        </p:nvSpPr>
        <p:spPr/>
        <p:txBody>
          <a:bodyPr/>
          <a:lstStyle>
            <a:lvl1pPr algn="l">
              <a:defRPr/>
            </a:lvl1pPr>
          </a:lstStyle>
          <a:p>
            <a:pPr>
              <a:defRPr/>
            </a:pPr>
            <a:fld id="{407B271B-9117-47BA-82A7-AB8435D2590B}" type="slidenum">
              <a:rPr lang="en-US" altLang="en-US"/>
              <a:pPr>
                <a:defRPr/>
              </a:pPr>
              <a:t>‹#›</a:t>
            </a:fld>
            <a:endParaRPr lang="en-US" altLang="en-US"/>
          </a:p>
        </p:txBody>
      </p:sp>
    </p:spTree>
    <p:extLst>
      <p:ext uri="{BB962C8B-B14F-4D97-AF65-F5344CB8AC3E}">
        <p14:creationId xmlns:p14="http://schemas.microsoft.com/office/powerpoint/2010/main" val="3261465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904F809-2382-9772-EC83-2C1F2ECA63D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C041AFF-5A4A-4D06-07A0-63FA028BD9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1FAA5CB-3A22-F6A0-E8A0-0C9FC054C6D3}"/>
              </a:ext>
            </a:extLst>
          </p:cNvPr>
          <p:cNvSpPr>
            <a:spLocks noGrp="1" noChangeArrowheads="1"/>
          </p:cNvSpPr>
          <p:nvPr>
            <p:ph type="sldNum" sz="quarter" idx="12"/>
          </p:nvPr>
        </p:nvSpPr>
        <p:spPr>
          <a:ln/>
        </p:spPr>
        <p:txBody>
          <a:bodyPr/>
          <a:lstStyle>
            <a:lvl1pPr>
              <a:defRPr/>
            </a:lvl1pPr>
          </a:lstStyle>
          <a:p>
            <a:pPr>
              <a:defRPr/>
            </a:pPr>
            <a:fld id="{99F68E78-CFF3-4C93-99C6-2AAFC6E0A4CB}" type="slidenum">
              <a:rPr lang="en-US" altLang="en-US"/>
              <a:pPr>
                <a:defRPr/>
              </a:pPr>
              <a:t>‹#›</a:t>
            </a:fld>
            <a:endParaRPr lang="en-US" altLang="en-US"/>
          </a:p>
        </p:txBody>
      </p:sp>
    </p:spTree>
    <p:extLst>
      <p:ext uri="{BB962C8B-B14F-4D97-AF65-F5344CB8AC3E}">
        <p14:creationId xmlns:p14="http://schemas.microsoft.com/office/powerpoint/2010/main" val="36048129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381F5C6-FAAE-277D-AC91-9FD117BF1DE1}"/>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4BA5CDF-5C92-3A86-C8DA-60B70B616681}"/>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BC36B43-B31E-493D-4B85-A67CABB5F78A}"/>
              </a:ext>
            </a:extLst>
          </p:cNvPr>
          <p:cNvSpPr>
            <a:spLocks noGrp="1" noChangeArrowheads="1"/>
          </p:cNvSpPr>
          <p:nvPr>
            <p:ph type="sldNum" sz="quarter" idx="12"/>
          </p:nvPr>
        </p:nvSpPr>
        <p:spPr/>
        <p:txBody>
          <a:bodyPr/>
          <a:lstStyle>
            <a:lvl1pPr algn="l">
              <a:defRPr/>
            </a:lvl1pPr>
          </a:lstStyle>
          <a:p>
            <a:pPr>
              <a:defRPr/>
            </a:pPr>
            <a:fld id="{9EFEF36E-F3B7-47BF-AC0F-CD2CF15A6EE7}" type="slidenum">
              <a:rPr lang="en-US" altLang="en-US"/>
              <a:pPr>
                <a:defRPr/>
              </a:pPr>
              <a:t>‹#›</a:t>
            </a:fld>
            <a:endParaRPr lang="en-US" altLang="en-US"/>
          </a:p>
        </p:txBody>
      </p:sp>
    </p:spTree>
    <p:extLst>
      <p:ext uri="{BB962C8B-B14F-4D97-AF65-F5344CB8AC3E}">
        <p14:creationId xmlns:p14="http://schemas.microsoft.com/office/powerpoint/2010/main" val="31030555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049B7F-12AC-5D29-4513-E03E6E861C73}"/>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B00036CA-6801-7C1D-76EC-DD67D962B1AE}"/>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1B5F6006-0E51-DAEB-7699-4CECC524C83A}"/>
              </a:ext>
            </a:extLst>
          </p:cNvPr>
          <p:cNvSpPr>
            <a:spLocks noGrp="1" noChangeArrowheads="1"/>
          </p:cNvSpPr>
          <p:nvPr>
            <p:ph type="sldNum" sz="quarter" idx="12"/>
          </p:nvPr>
        </p:nvSpPr>
        <p:spPr/>
        <p:txBody>
          <a:bodyPr/>
          <a:lstStyle>
            <a:lvl1pPr algn="l">
              <a:defRPr/>
            </a:lvl1pPr>
          </a:lstStyle>
          <a:p>
            <a:pPr>
              <a:defRPr/>
            </a:pPr>
            <a:fld id="{21128D89-290E-4F66-B9FE-5229820B324C}" type="slidenum">
              <a:rPr lang="en-US" altLang="en-US"/>
              <a:pPr>
                <a:defRPr/>
              </a:pPr>
              <a:t>‹#›</a:t>
            </a:fld>
            <a:endParaRPr lang="en-US" altLang="en-US"/>
          </a:p>
        </p:txBody>
      </p:sp>
    </p:spTree>
    <p:extLst>
      <p:ext uri="{BB962C8B-B14F-4D97-AF65-F5344CB8AC3E}">
        <p14:creationId xmlns:p14="http://schemas.microsoft.com/office/powerpoint/2010/main" val="34166425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A8E3BCC-8E92-5B24-FA81-CB01F6CCEBA7}"/>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75489AC-10C4-DBD7-3675-CD91E4CA18B5}"/>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0303CDA-DA91-10C2-7DCC-35EE05FB6D5A}"/>
              </a:ext>
            </a:extLst>
          </p:cNvPr>
          <p:cNvSpPr>
            <a:spLocks noGrp="1" noChangeArrowheads="1"/>
          </p:cNvSpPr>
          <p:nvPr>
            <p:ph type="sldNum" sz="quarter" idx="12"/>
          </p:nvPr>
        </p:nvSpPr>
        <p:spPr/>
        <p:txBody>
          <a:bodyPr/>
          <a:lstStyle>
            <a:lvl1pPr algn="l">
              <a:defRPr/>
            </a:lvl1pPr>
          </a:lstStyle>
          <a:p>
            <a:pPr>
              <a:defRPr/>
            </a:pPr>
            <a:fld id="{564BAC1B-539C-4FAB-815C-C23260C5B404}" type="slidenum">
              <a:rPr lang="en-US" altLang="en-US"/>
              <a:pPr>
                <a:defRPr/>
              </a:pPr>
              <a:t>‹#›</a:t>
            </a:fld>
            <a:endParaRPr lang="en-US" altLang="en-US"/>
          </a:p>
        </p:txBody>
      </p:sp>
    </p:spTree>
    <p:extLst>
      <p:ext uri="{BB962C8B-B14F-4D97-AF65-F5344CB8AC3E}">
        <p14:creationId xmlns:p14="http://schemas.microsoft.com/office/powerpoint/2010/main" val="34344660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28EBE2A-4B3E-0E5E-34CE-182ECD89838F}"/>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2B9C892-9C4D-188A-6DC0-A0CDD324BC40}"/>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7761A4B-6F20-8D3F-E57A-2120E699665A}"/>
              </a:ext>
            </a:extLst>
          </p:cNvPr>
          <p:cNvSpPr>
            <a:spLocks noGrp="1" noChangeArrowheads="1"/>
          </p:cNvSpPr>
          <p:nvPr>
            <p:ph type="sldNum" sz="quarter" idx="12"/>
          </p:nvPr>
        </p:nvSpPr>
        <p:spPr/>
        <p:txBody>
          <a:bodyPr/>
          <a:lstStyle>
            <a:lvl1pPr algn="l">
              <a:defRPr/>
            </a:lvl1pPr>
          </a:lstStyle>
          <a:p>
            <a:pPr>
              <a:defRPr/>
            </a:pPr>
            <a:fld id="{230A8E08-095D-4675-81BB-0E5FAB084F05}" type="slidenum">
              <a:rPr lang="en-US" altLang="en-US"/>
              <a:pPr>
                <a:defRPr/>
              </a:pPr>
              <a:t>‹#›</a:t>
            </a:fld>
            <a:endParaRPr lang="en-US" altLang="en-US"/>
          </a:p>
        </p:txBody>
      </p:sp>
    </p:spTree>
    <p:extLst>
      <p:ext uri="{BB962C8B-B14F-4D97-AF65-F5344CB8AC3E}">
        <p14:creationId xmlns:p14="http://schemas.microsoft.com/office/powerpoint/2010/main" val="9371208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7F56BFB-D17A-53F8-E761-A1C27A099446}"/>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AB106E0-05FB-8450-AE7C-7A3EC9A51278}"/>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C5ECE9A-DB8B-0A5C-4C97-47F7A4EFA1A9}"/>
              </a:ext>
            </a:extLst>
          </p:cNvPr>
          <p:cNvSpPr>
            <a:spLocks noGrp="1" noChangeArrowheads="1"/>
          </p:cNvSpPr>
          <p:nvPr>
            <p:ph type="sldNum" sz="quarter" idx="12"/>
          </p:nvPr>
        </p:nvSpPr>
        <p:spPr/>
        <p:txBody>
          <a:bodyPr/>
          <a:lstStyle>
            <a:lvl1pPr algn="l">
              <a:defRPr/>
            </a:lvl1pPr>
          </a:lstStyle>
          <a:p>
            <a:pPr>
              <a:defRPr/>
            </a:pPr>
            <a:fld id="{F7787F58-3016-4BE5-96CB-65E26281B23D}" type="slidenum">
              <a:rPr lang="en-US" altLang="en-US"/>
              <a:pPr>
                <a:defRPr/>
              </a:pPr>
              <a:t>‹#›</a:t>
            </a:fld>
            <a:endParaRPr lang="en-US" altLang="en-US"/>
          </a:p>
        </p:txBody>
      </p:sp>
    </p:spTree>
    <p:extLst>
      <p:ext uri="{BB962C8B-B14F-4D97-AF65-F5344CB8AC3E}">
        <p14:creationId xmlns:p14="http://schemas.microsoft.com/office/powerpoint/2010/main" val="27828817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96B0788-EB33-EDE0-ACB6-E8D35FA8F246}"/>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8C618F5E-EA42-7ECC-0566-0854CC3D98C7}"/>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5C312832-D71A-7DFC-68A1-524C04F9ABB1}"/>
              </a:ext>
            </a:extLst>
          </p:cNvPr>
          <p:cNvSpPr>
            <a:spLocks noGrp="1" noChangeArrowheads="1"/>
          </p:cNvSpPr>
          <p:nvPr>
            <p:ph type="sldNum" sz="quarter" idx="12"/>
          </p:nvPr>
        </p:nvSpPr>
        <p:spPr/>
        <p:txBody>
          <a:bodyPr/>
          <a:lstStyle>
            <a:lvl1pPr algn="l">
              <a:defRPr/>
            </a:lvl1pPr>
          </a:lstStyle>
          <a:p>
            <a:pPr>
              <a:defRPr/>
            </a:pPr>
            <a:fld id="{455F4305-DB28-46D6-9456-A637BB41CE10}" type="slidenum">
              <a:rPr lang="en-US" altLang="en-US"/>
              <a:pPr>
                <a:defRPr/>
              </a:pPr>
              <a:t>‹#›</a:t>
            </a:fld>
            <a:endParaRPr lang="en-US" altLang="en-US"/>
          </a:p>
        </p:txBody>
      </p:sp>
    </p:spTree>
    <p:extLst>
      <p:ext uri="{BB962C8B-B14F-4D97-AF65-F5344CB8AC3E}">
        <p14:creationId xmlns:p14="http://schemas.microsoft.com/office/powerpoint/2010/main" val="13751776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F764E43-936C-4D02-980E-D47BE5BAF8E1}"/>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6215C13E-9EC0-6730-C6FE-5238AAF6088B}"/>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824CF16E-8A31-4C4C-BC62-D429417F3CD2}"/>
              </a:ext>
            </a:extLst>
          </p:cNvPr>
          <p:cNvSpPr>
            <a:spLocks noGrp="1" noChangeArrowheads="1"/>
          </p:cNvSpPr>
          <p:nvPr>
            <p:ph type="sldNum" sz="quarter" idx="12"/>
          </p:nvPr>
        </p:nvSpPr>
        <p:spPr/>
        <p:txBody>
          <a:bodyPr/>
          <a:lstStyle>
            <a:lvl1pPr algn="l">
              <a:defRPr/>
            </a:lvl1pPr>
          </a:lstStyle>
          <a:p>
            <a:pPr>
              <a:defRPr/>
            </a:pPr>
            <a:fld id="{C5425FBA-44AF-4FD7-833B-AD44BC123AA9}" type="slidenum">
              <a:rPr lang="en-US" altLang="en-US"/>
              <a:pPr>
                <a:defRPr/>
              </a:pPr>
              <a:t>‹#›</a:t>
            </a:fld>
            <a:endParaRPr lang="en-US" altLang="en-US"/>
          </a:p>
        </p:txBody>
      </p:sp>
    </p:spTree>
    <p:extLst>
      <p:ext uri="{BB962C8B-B14F-4D97-AF65-F5344CB8AC3E}">
        <p14:creationId xmlns:p14="http://schemas.microsoft.com/office/powerpoint/2010/main" val="23932896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35ABF6E-254D-A362-CE3C-0268E02C336D}"/>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CA28723-26CB-68DA-F2E5-D8626942AEFF}"/>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7CA77C-8CF6-162B-6592-343F75620C87}"/>
              </a:ext>
            </a:extLst>
          </p:cNvPr>
          <p:cNvSpPr>
            <a:spLocks noGrp="1" noChangeArrowheads="1"/>
          </p:cNvSpPr>
          <p:nvPr>
            <p:ph type="sldNum" sz="quarter" idx="12"/>
          </p:nvPr>
        </p:nvSpPr>
        <p:spPr/>
        <p:txBody>
          <a:bodyPr/>
          <a:lstStyle>
            <a:lvl1pPr algn="l">
              <a:defRPr/>
            </a:lvl1pPr>
          </a:lstStyle>
          <a:p>
            <a:pPr>
              <a:defRPr/>
            </a:pPr>
            <a:fld id="{39A5D5EA-D0DB-47A4-8B53-DFC4344B7EEC}" type="slidenum">
              <a:rPr lang="en-US" altLang="en-US"/>
              <a:pPr>
                <a:defRPr/>
              </a:pPr>
              <a:t>‹#›</a:t>
            </a:fld>
            <a:endParaRPr lang="en-US" altLang="en-US"/>
          </a:p>
        </p:txBody>
      </p:sp>
    </p:spTree>
    <p:extLst>
      <p:ext uri="{BB962C8B-B14F-4D97-AF65-F5344CB8AC3E}">
        <p14:creationId xmlns:p14="http://schemas.microsoft.com/office/powerpoint/2010/main" val="25987791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5491080-8E9B-E9C9-B22D-3793769C4D85}"/>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1E83961-3892-AAC8-950F-C5A81E3198A4}"/>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7B8AD55-1300-E08A-84F8-20D9C3257555}"/>
              </a:ext>
            </a:extLst>
          </p:cNvPr>
          <p:cNvSpPr>
            <a:spLocks noGrp="1" noChangeArrowheads="1"/>
          </p:cNvSpPr>
          <p:nvPr>
            <p:ph type="sldNum" sz="quarter" idx="12"/>
          </p:nvPr>
        </p:nvSpPr>
        <p:spPr/>
        <p:txBody>
          <a:bodyPr/>
          <a:lstStyle>
            <a:lvl1pPr algn="l">
              <a:defRPr/>
            </a:lvl1pPr>
          </a:lstStyle>
          <a:p>
            <a:pPr>
              <a:defRPr/>
            </a:pPr>
            <a:fld id="{DB3B3B23-E1A2-4129-9DCC-5065DCECA900}" type="slidenum">
              <a:rPr lang="en-US" altLang="en-US"/>
              <a:pPr>
                <a:defRPr/>
              </a:pPr>
              <a:t>‹#›</a:t>
            </a:fld>
            <a:endParaRPr lang="en-US" altLang="en-US"/>
          </a:p>
        </p:txBody>
      </p:sp>
    </p:spTree>
    <p:extLst>
      <p:ext uri="{BB962C8B-B14F-4D97-AF65-F5344CB8AC3E}">
        <p14:creationId xmlns:p14="http://schemas.microsoft.com/office/powerpoint/2010/main" val="42031257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657FAE8F-5E11-F4D1-7569-5DF874F9C69B}"/>
              </a:ext>
            </a:extLst>
          </p:cNvPr>
          <p:cNvGrpSpPr>
            <a:grpSpLocks/>
          </p:cNvGrpSpPr>
          <p:nvPr/>
        </p:nvGrpSpPr>
        <p:grpSpPr bwMode="auto">
          <a:xfrm>
            <a:off x="5394325" y="876300"/>
            <a:ext cx="2794000" cy="1787525"/>
            <a:chOff x="343" y="432"/>
            <a:chExt cx="5082" cy="3217"/>
          </a:xfrm>
        </p:grpSpPr>
        <p:pic>
          <p:nvPicPr>
            <p:cNvPr id="3" name="Picture 5" descr="S2007 Centered copy">
              <a:extLst>
                <a:ext uri="{FF2B5EF4-FFF2-40B4-BE49-F238E27FC236}">
                  <a16:creationId xmlns:a16="http://schemas.microsoft.com/office/drawing/2014/main" id="{9F03DEC7-A1B3-C4CF-50EE-6E0D3085403F}"/>
                </a:ext>
              </a:extLst>
            </p:cNvPr>
            <p:cNvPicPr>
              <a:picLocks noChangeAspect="1" noChangeArrowheads="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352" y="448"/>
              <a:ext cx="5073" cy="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S2007 Centered copy">
              <a:extLst>
                <a:ext uri="{FF2B5EF4-FFF2-40B4-BE49-F238E27FC236}">
                  <a16:creationId xmlns:a16="http://schemas.microsoft.com/office/drawing/2014/main" id="{95799EC8-E598-7B29-6F5F-B8364ABF3485}"/>
                </a:ext>
              </a:extLst>
            </p:cNvPr>
            <p:cNvPicPr>
              <a:picLocks noChangeAspect="1" noChangeArrowheads="1"/>
            </p:cNvPicPr>
            <p:nvPr/>
          </p:nvPicPr>
          <p:blipFill>
            <a:blip r:embed="rId2">
              <a:lum bright="-10000"/>
              <a:extLst>
                <a:ext uri="{28A0092B-C50C-407E-A947-70E740481C1C}">
                  <a14:useLocalDpi xmlns:a14="http://schemas.microsoft.com/office/drawing/2010/main" val="0"/>
                </a:ext>
              </a:extLst>
            </a:blip>
            <a:srcRect/>
            <a:stretch>
              <a:fillRect/>
            </a:stretch>
          </p:blipFill>
          <p:spPr bwMode="auto">
            <a:xfrm>
              <a:off x="344" y="440"/>
              <a:ext cx="5073" cy="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S2007 Centered copy">
              <a:extLst>
                <a:ext uri="{FF2B5EF4-FFF2-40B4-BE49-F238E27FC236}">
                  <a16:creationId xmlns:a16="http://schemas.microsoft.com/office/drawing/2014/main" id="{E37768A7-028A-B212-9153-4B01690101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 y="432"/>
              <a:ext cx="5073" cy="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2" name="Rectangle 2"/>
          <p:cNvSpPr>
            <a:spLocks noGrp="1" noChangeArrowheads="1"/>
          </p:cNvSpPr>
          <p:nvPr>
            <p:ph type="ctrTitle"/>
          </p:nvPr>
        </p:nvSpPr>
        <p:spPr>
          <a:xfrm>
            <a:off x="368300" y="280988"/>
            <a:ext cx="4038600" cy="3000375"/>
          </a:xfrm>
        </p:spPr>
        <p:txBody>
          <a:bodyPr/>
          <a:lstStyle>
            <a:lvl1pPr>
              <a:defRPr/>
            </a:lvl1pPr>
          </a:lstStyle>
          <a:p>
            <a:pPr lvl="0"/>
            <a:r>
              <a:rPr lang="en-US" altLang="en-US" noProof="0"/>
              <a:t>Click to edit Master title style</a:t>
            </a:r>
          </a:p>
        </p:txBody>
      </p:sp>
      <p:sp>
        <p:nvSpPr>
          <p:cNvPr id="5123" name="Rectangle 3"/>
          <p:cNvSpPr>
            <a:spLocks noGrp="1" noChangeArrowheads="1"/>
          </p:cNvSpPr>
          <p:nvPr>
            <p:ph type="subTitle" idx="1"/>
          </p:nvPr>
        </p:nvSpPr>
        <p:spPr>
          <a:xfrm>
            <a:off x="371475" y="3663950"/>
            <a:ext cx="8431213" cy="2946400"/>
          </a:xfrm>
        </p:spPr>
        <p:txBody>
          <a:bodyPr/>
          <a:lstStyle>
            <a:lvl1pPr marL="0" indent="0" algn="ctr">
              <a:buFontTx/>
              <a:buNone/>
              <a:defRPr/>
            </a:lvl1pPr>
          </a:lstStyle>
          <a:p>
            <a:pPr lvl="0"/>
            <a:r>
              <a:rPr lang="en-US" altLang="en-US" noProof="0"/>
              <a:t>Click to edit Master subtitle style</a:t>
            </a:r>
          </a:p>
        </p:txBody>
      </p:sp>
    </p:spTree>
    <p:extLst>
      <p:ext uri="{BB962C8B-B14F-4D97-AF65-F5344CB8AC3E}">
        <p14:creationId xmlns:p14="http://schemas.microsoft.com/office/powerpoint/2010/main" val="1159203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8ABF448-5F7A-ACAC-A165-4038923899C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A9ADBB9-F9E7-C42B-0E01-5A2937DB3A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4D1249F-B026-7AE2-10EB-D2F5825A30BD}"/>
              </a:ext>
            </a:extLst>
          </p:cNvPr>
          <p:cNvSpPr>
            <a:spLocks noGrp="1" noChangeArrowheads="1"/>
          </p:cNvSpPr>
          <p:nvPr>
            <p:ph type="sldNum" sz="quarter" idx="12"/>
          </p:nvPr>
        </p:nvSpPr>
        <p:spPr>
          <a:ln/>
        </p:spPr>
        <p:txBody>
          <a:bodyPr/>
          <a:lstStyle>
            <a:lvl1pPr>
              <a:defRPr/>
            </a:lvl1pPr>
          </a:lstStyle>
          <a:p>
            <a:pPr>
              <a:defRPr/>
            </a:pPr>
            <a:fld id="{E0430575-B007-47F3-A578-A5E1C9315227}" type="slidenum">
              <a:rPr lang="en-US" altLang="en-US"/>
              <a:pPr>
                <a:defRPr/>
              </a:pPr>
              <a:t>‹#›</a:t>
            </a:fld>
            <a:endParaRPr lang="en-US" altLang="en-US"/>
          </a:p>
        </p:txBody>
      </p:sp>
    </p:spTree>
    <p:extLst>
      <p:ext uri="{BB962C8B-B14F-4D97-AF65-F5344CB8AC3E}">
        <p14:creationId xmlns:p14="http://schemas.microsoft.com/office/powerpoint/2010/main" val="36925559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53039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338736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798638"/>
            <a:ext cx="4130675" cy="4830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87875" y="1798638"/>
            <a:ext cx="4132263" cy="4830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11945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64877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879013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4393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797139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958351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21821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6700" y="396875"/>
            <a:ext cx="2103438" cy="6232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396875"/>
            <a:ext cx="6159500" cy="6232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033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EA82604-31A1-A697-661D-6C498CDECE4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2C0C3A6-70D5-ED1D-4980-1F7C12F2D9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C5DC15B-8171-1318-0388-594B7F265BAC}"/>
              </a:ext>
            </a:extLst>
          </p:cNvPr>
          <p:cNvSpPr>
            <a:spLocks noGrp="1" noChangeArrowheads="1"/>
          </p:cNvSpPr>
          <p:nvPr>
            <p:ph type="sldNum" sz="quarter" idx="12"/>
          </p:nvPr>
        </p:nvSpPr>
        <p:spPr>
          <a:ln/>
        </p:spPr>
        <p:txBody>
          <a:bodyPr/>
          <a:lstStyle>
            <a:lvl1pPr>
              <a:defRPr/>
            </a:lvl1pPr>
          </a:lstStyle>
          <a:p>
            <a:pPr>
              <a:defRPr/>
            </a:pPr>
            <a:fld id="{B918A3AB-C420-466E-93E0-913B8C0CAAF8}" type="slidenum">
              <a:rPr lang="en-US" altLang="en-US"/>
              <a:pPr>
                <a:defRPr/>
              </a:pPr>
              <a:t>‹#›</a:t>
            </a:fld>
            <a:endParaRPr lang="en-US" altLang="en-US"/>
          </a:p>
        </p:txBody>
      </p:sp>
    </p:spTree>
    <p:extLst>
      <p:ext uri="{BB962C8B-B14F-4D97-AF65-F5344CB8AC3E}">
        <p14:creationId xmlns:p14="http://schemas.microsoft.com/office/powerpoint/2010/main" val="1036886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2016A7F-1EDB-0C33-1791-1B7F934488B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C360A9D-325E-A64D-E6CC-C435E01F3A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2CCEADC-8A3D-D829-47C1-188D3DA21E9C}"/>
              </a:ext>
            </a:extLst>
          </p:cNvPr>
          <p:cNvSpPr>
            <a:spLocks noGrp="1" noChangeArrowheads="1"/>
          </p:cNvSpPr>
          <p:nvPr>
            <p:ph type="sldNum" sz="quarter" idx="12"/>
          </p:nvPr>
        </p:nvSpPr>
        <p:spPr>
          <a:ln/>
        </p:spPr>
        <p:txBody>
          <a:bodyPr/>
          <a:lstStyle>
            <a:lvl1pPr>
              <a:defRPr/>
            </a:lvl1pPr>
          </a:lstStyle>
          <a:p>
            <a:pPr>
              <a:defRPr/>
            </a:pPr>
            <a:fld id="{1557674F-CBE9-4F1D-B7B8-1D24D4B42384}" type="slidenum">
              <a:rPr lang="en-US" altLang="en-US"/>
              <a:pPr>
                <a:defRPr/>
              </a:pPr>
              <a:t>‹#›</a:t>
            </a:fld>
            <a:endParaRPr lang="en-US" altLang="en-US"/>
          </a:p>
        </p:txBody>
      </p:sp>
    </p:spTree>
    <p:extLst>
      <p:ext uri="{BB962C8B-B14F-4D97-AF65-F5344CB8AC3E}">
        <p14:creationId xmlns:p14="http://schemas.microsoft.com/office/powerpoint/2010/main" val="1242527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DBA1A45-8D79-DB53-6040-3A8E126B70D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DE05175-BC46-5805-C0BF-6369F0843D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CA2DDF9-AF90-C1D4-3A4F-750DF7771ADB}"/>
              </a:ext>
            </a:extLst>
          </p:cNvPr>
          <p:cNvSpPr>
            <a:spLocks noGrp="1" noChangeArrowheads="1"/>
          </p:cNvSpPr>
          <p:nvPr>
            <p:ph type="sldNum" sz="quarter" idx="12"/>
          </p:nvPr>
        </p:nvSpPr>
        <p:spPr>
          <a:ln/>
        </p:spPr>
        <p:txBody>
          <a:bodyPr/>
          <a:lstStyle>
            <a:lvl1pPr>
              <a:defRPr/>
            </a:lvl1pPr>
          </a:lstStyle>
          <a:p>
            <a:pPr>
              <a:defRPr/>
            </a:pPr>
            <a:fld id="{AFB4CEAE-80B0-4BA5-BACE-656086973BDA}" type="slidenum">
              <a:rPr lang="en-US" altLang="en-US"/>
              <a:pPr>
                <a:defRPr/>
              </a:pPr>
              <a:t>‹#›</a:t>
            </a:fld>
            <a:endParaRPr lang="en-US" altLang="en-US"/>
          </a:p>
        </p:txBody>
      </p:sp>
    </p:spTree>
    <p:extLst>
      <p:ext uri="{BB962C8B-B14F-4D97-AF65-F5344CB8AC3E}">
        <p14:creationId xmlns:p14="http://schemas.microsoft.com/office/powerpoint/2010/main" val="4029910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E71273C-6C82-0D27-E90A-6D6252C6AEAA}"/>
              </a:ext>
            </a:extLst>
          </p:cNvPr>
          <p:cNvSpPr>
            <a:spLocks noGrp="1" noChangeArrowheads="1"/>
          </p:cNvSpPr>
          <p:nvPr>
            <p:ph type="title"/>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1229D39-83F0-2226-0C49-37FFBF5F3A1C}"/>
              </a:ext>
            </a:extLst>
          </p:cNvPr>
          <p:cNvSpPr>
            <a:spLocks noGrp="1" noChangeArrowheads="1"/>
          </p:cNvSpPr>
          <p:nvPr>
            <p:ph type="body" idx="1"/>
          </p:nvPr>
        </p:nvSpPr>
        <p:spPr bwMode="auto">
          <a:xfrm>
            <a:off x="685800" y="9144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20" name="Rectangle 4">
            <a:extLst>
              <a:ext uri="{FF2B5EF4-FFF2-40B4-BE49-F238E27FC236}">
                <a16:creationId xmlns:a16="http://schemas.microsoft.com/office/drawing/2014/main" id="{A0FD53C7-2181-CBCB-8E69-1F0954DAB0D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8" charset="0"/>
                <a:cs typeface="Arial" charset="0"/>
              </a:defRPr>
            </a:lvl1pPr>
          </a:lstStyle>
          <a:p>
            <a:pPr>
              <a:defRPr/>
            </a:pPr>
            <a:endParaRPr lang="en-US"/>
          </a:p>
        </p:txBody>
      </p:sp>
      <p:sp>
        <p:nvSpPr>
          <p:cNvPr id="9221" name="Rectangle 5">
            <a:extLst>
              <a:ext uri="{FF2B5EF4-FFF2-40B4-BE49-F238E27FC236}">
                <a16:creationId xmlns:a16="http://schemas.microsoft.com/office/drawing/2014/main" id="{43D3E6D5-3927-F284-5E21-5021F0B5C4E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8" charset="0"/>
                <a:cs typeface="Arial" charset="0"/>
              </a:defRPr>
            </a:lvl1pPr>
          </a:lstStyle>
          <a:p>
            <a:pPr>
              <a:defRPr/>
            </a:pPr>
            <a:endParaRPr lang="en-US"/>
          </a:p>
        </p:txBody>
      </p:sp>
      <p:sp>
        <p:nvSpPr>
          <p:cNvPr id="9222" name="Rectangle 6">
            <a:extLst>
              <a:ext uri="{FF2B5EF4-FFF2-40B4-BE49-F238E27FC236}">
                <a16:creationId xmlns:a16="http://schemas.microsoft.com/office/drawing/2014/main" id="{408B336E-A1D5-E3B5-BF46-0550EA60D47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pPr>
              <a:defRPr/>
            </a:pPr>
            <a:fld id="{C0C0B063-292E-4BDA-8EDA-D3E624AB4DDB}" type="slidenum">
              <a:rPr lang="en-US" altLang="en-US"/>
              <a:pPr>
                <a:defRPr/>
              </a:pPr>
              <a:t>‹#›</a:t>
            </a:fld>
            <a:endParaRPr lang="en-US" altLang="en-US"/>
          </a:p>
        </p:txBody>
      </p:sp>
      <p:sp>
        <p:nvSpPr>
          <p:cNvPr id="1031" name="Line 7">
            <a:extLst>
              <a:ext uri="{FF2B5EF4-FFF2-40B4-BE49-F238E27FC236}">
                <a16:creationId xmlns:a16="http://schemas.microsoft.com/office/drawing/2014/main" id="{92123EDB-7B37-F2E2-AEC6-2DBC0A8CBD8D}"/>
              </a:ext>
            </a:extLst>
          </p:cNvPr>
          <p:cNvSpPr>
            <a:spLocks noChangeShapeType="1"/>
          </p:cNvSpPr>
          <p:nvPr/>
        </p:nvSpPr>
        <p:spPr bwMode="auto">
          <a:xfrm>
            <a:off x="685800" y="838200"/>
            <a:ext cx="777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5001" r:id="rId1"/>
    <p:sldLayoutId id="2147485002" r:id="rId2"/>
    <p:sldLayoutId id="2147485003" r:id="rId3"/>
    <p:sldLayoutId id="2147485004" r:id="rId4"/>
    <p:sldLayoutId id="2147485005" r:id="rId5"/>
    <p:sldLayoutId id="2147485006" r:id="rId6"/>
    <p:sldLayoutId id="2147485007" r:id="rId7"/>
    <p:sldLayoutId id="2147485008" r:id="rId8"/>
    <p:sldLayoutId id="2147485009" r:id="rId9"/>
    <p:sldLayoutId id="2147485010" r:id="rId10"/>
    <p:sldLayoutId id="2147485011" r:id="rId11"/>
    <p:sldLayoutId id="2147485012" r:id="rId12"/>
    <p:sldLayoutId id="2147485013" r:id="rId13"/>
    <p:sldLayoutId id="2147485058" r:id="rId14"/>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D40D1EF-0B32-B550-4E25-E82FC5F06875}"/>
              </a:ext>
            </a:extLst>
          </p:cNvPr>
          <p:cNvSpPr>
            <a:spLocks noGrp="1" noChangeArrowheads="1"/>
          </p:cNvSpPr>
          <p:nvPr>
            <p:ph type="title"/>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5FED6D29-896E-B50A-9CD6-B468B5BF7971}"/>
              </a:ext>
            </a:extLst>
          </p:cNvPr>
          <p:cNvSpPr>
            <a:spLocks noGrp="1" noChangeArrowheads="1"/>
          </p:cNvSpPr>
          <p:nvPr>
            <p:ph type="body" idx="1"/>
          </p:nvPr>
        </p:nvSpPr>
        <p:spPr bwMode="auto">
          <a:xfrm>
            <a:off x="685800" y="9144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20" name="Rectangle 4">
            <a:extLst>
              <a:ext uri="{FF2B5EF4-FFF2-40B4-BE49-F238E27FC236}">
                <a16:creationId xmlns:a16="http://schemas.microsoft.com/office/drawing/2014/main" id="{68695EC8-69C9-8D21-BCF5-AC2DDCEFB3E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cs typeface="Arial" charset="0"/>
              </a:defRPr>
            </a:lvl1pPr>
          </a:lstStyle>
          <a:p>
            <a:pPr>
              <a:defRPr/>
            </a:pPr>
            <a:endParaRPr lang="en-US"/>
          </a:p>
        </p:txBody>
      </p:sp>
      <p:sp>
        <p:nvSpPr>
          <p:cNvPr id="9221" name="Rectangle 5">
            <a:extLst>
              <a:ext uri="{FF2B5EF4-FFF2-40B4-BE49-F238E27FC236}">
                <a16:creationId xmlns:a16="http://schemas.microsoft.com/office/drawing/2014/main" id="{FA7EB5AE-5F35-27D3-59C2-C13EC1D25A6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cs typeface="Arial" charset="0"/>
              </a:defRPr>
            </a:lvl1pPr>
          </a:lstStyle>
          <a:p>
            <a:pPr>
              <a:defRPr/>
            </a:pPr>
            <a:endParaRPr lang="en-US"/>
          </a:p>
        </p:txBody>
      </p:sp>
      <p:sp>
        <p:nvSpPr>
          <p:cNvPr id="9222" name="Rectangle 6">
            <a:extLst>
              <a:ext uri="{FF2B5EF4-FFF2-40B4-BE49-F238E27FC236}">
                <a16:creationId xmlns:a16="http://schemas.microsoft.com/office/drawing/2014/main" id="{FDB7EDA2-2420-EBBA-E65C-3984C3A8FA8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pPr>
              <a:defRPr/>
            </a:pPr>
            <a:fld id="{7D53F9B1-E00C-44D0-9BE2-C0D86306BC45}" type="slidenum">
              <a:rPr lang="en-US" altLang="en-US"/>
              <a:pPr>
                <a:defRPr/>
              </a:pPr>
              <a:t>‹#›</a:t>
            </a:fld>
            <a:endParaRPr lang="en-US" altLang="en-US"/>
          </a:p>
        </p:txBody>
      </p:sp>
      <p:sp>
        <p:nvSpPr>
          <p:cNvPr id="2055" name="Line 7">
            <a:extLst>
              <a:ext uri="{FF2B5EF4-FFF2-40B4-BE49-F238E27FC236}">
                <a16:creationId xmlns:a16="http://schemas.microsoft.com/office/drawing/2014/main" id="{2966E58D-3D9E-911B-B8E4-48C49AB86AC3}"/>
              </a:ext>
            </a:extLst>
          </p:cNvPr>
          <p:cNvSpPr>
            <a:spLocks noChangeShapeType="1"/>
          </p:cNvSpPr>
          <p:nvPr/>
        </p:nvSpPr>
        <p:spPr bwMode="auto">
          <a:xfrm>
            <a:off x="685800" y="838200"/>
            <a:ext cx="777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5024" r:id="rId1"/>
    <p:sldLayoutId id="2147485025" r:id="rId2"/>
    <p:sldLayoutId id="2147485026" r:id="rId3"/>
    <p:sldLayoutId id="2147485027" r:id="rId4"/>
    <p:sldLayoutId id="2147485028" r:id="rId5"/>
    <p:sldLayoutId id="2147485029" r:id="rId6"/>
    <p:sldLayoutId id="2147485030" r:id="rId7"/>
    <p:sldLayoutId id="2147485031" r:id="rId8"/>
    <p:sldLayoutId id="2147485032" r:id="rId9"/>
    <p:sldLayoutId id="2147485033" r:id="rId10"/>
    <p:sldLayoutId id="2147485034"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F585AC05-DE90-ED30-853A-39C2DAEB500A}"/>
              </a:ext>
            </a:extLst>
          </p:cNvPr>
          <p:cNvSpPr>
            <a:spLocks noGrp="1" noChangeArrowheads="1"/>
          </p:cNvSpPr>
          <p:nvPr>
            <p:ph type="title"/>
          </p:nvPr>
        </p:nvSpPr>
        <p:spPr bwMode="auto">
          <a:xfrm>
            <a:off x="304800" y="396875"/>
            <a:ext cx="8402638" cy="121920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F2E19FA4-C261-12C2-0574-E9DC44194C6D}"/>
              </a:ext>
            </a:extLst>
          </p:cNvPr>
          <p:cNvSpPr>
            <a:spLocks noGrp="1" noChangeArrowheads="1"/>
          </p:cNvSpPr>
          <p:nvPr>
            <p:ph type="body" idx="1"/>
          </p:nvPr>
        </p:nvSpPr>
        <p:spPr bwMode="auto">
          <a:xfrm>
            <a:off x="304800" y="1798638"/>
            <a:ext cx="8415338" cy="483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5035" r:id="rId1"/>
    <p:sldLayoutId id="2147485014" r:id="rId2"/>
    <p:sldLayoutId id="2147485015" r:id="rId3"/>
    <p:sldLayoutId id="2147485016" r:id="rId4"/>
    <p:sldLayoutId id="2147485017" r:id="rId5"/>
    <p:sldLayoutId id="2147485018" r:id="rId6"/>
    <p:sldLayoutId id="2147485019" r:id="rId7"/>
    <p:sldLayoutId id="2147485020" r:id="rId8"/>
    <p:sldLayoutId id="2147485021" r:id="rId9"/>
    <p:sldLayoutId id="2147485022" r:id="rId10"/>
    <p:sldLayoutId id="2147485023" r:id="rId11"/>
  </p:sldLayoutIdLst>
  <p:txStyles>
    <p:titleStyle>
      <a:lvl1pPr algn="l" rtl="0" eaLnBrk="0" fontAlgn="base" hangingPunct="0">
        <a:spcBef>
          <a:spcPct val="0"/>
        </a:spcBef>
        <a:spcAft>
          <a:spcPct val="0"/>
        </a:spcAft>
        <a:defRPr sz="3700" b="1">
          <a:solidFill>
            <a:schemeClr val="tx2"/>
          </a:solidFill>
          <a:latin typeface="+mj-lt"/>
          <a:ea typeface="+mj-ea"/>
          <a:cs typeface="+mj-cs"/>
        </a:defRPr>
      </a:lvl1pPr>
      <a:lvl2pPr algn="l" rtl="0" eaLnBrk="0" fontAlgn="base" hangingPunct="0">
        <a:spcBef>
          <a:spcPct val="0"/>
        </a:spcBef>
        <a:spcAft>
          <a:spcPct val="0"/>
        </a:spcAft>
        <a:defRPr sz="3700" b="1">
          <a:solidFill>
            <a:schemeClr val="tx2"/>
          </a:solidFill>
          <a:latin typeface="Arial" pitchFamily="34" charset="0"/>
        </a:defRPr>
      </a:lvl2pPr>
      <a:lvl3pPr algn="l" rtl="0" eaLnBrk="0" fontAlgn="base" hangingPunct="0">
        <a:spcBef>
          <a:spcPct val="0"/>
        </a:spcBef>
        <a:spcAft>
          <a:spcPct val="0"/>
        </a:spcAft>
        <a:defRPr sz="3700" b="1">
          <a:solidFill>
            <a:schemeClr val="tx2"/>
          </a:solidFill>
          <a:latin typeface="Arial" pitchFamily="34" charset="0"/>
        </a:defRPr>
      </a:lvl3pPr>
      <a:lvl4pPr algn="l" rtl="0" eaLnBrk="0" fontAlgn="base" hangingPunct="0">
        <a:spcBef>
          <a:spcPct val="0"/>
        </a:spcBef>
        <a:spcAft>
          <a:spcPct val="0"/>
        </a:spcAft>
        <a:defRPr sz="3700" b="1">
          <a:solidFill>
            <a:schemeClr val="tx2"/>
          </a:solidFill>
          <a:latin typeface="Arial" pitchFamily="34" charset="0"/>
        </a:defRPr>
      </a:lvl4pPr>
      <a:lvl5pPr algn="l" rtl="0" eaLnBrk="0" fontAlgn="base" hangingPunct="0">
        <a:spcBef>
          <a:spcPct val="0"/>
        </a:spcBef>
        <a:spcAft>
          <a:spcPct val="0"/>
        </a:spcAft>
        <a:defRPr sz="3700" b="1">
          <a:solidFill>
            <a:schemeClr val="tx2"/>
          </a:solidFill>
          <a:latin typeface="Arial" pitchFamily="34" charset="0"/>
        </a:defRPr>
      </a:lvl5pPr>
      <a:lvl6pPr marL="457200" algn="l" rtl="0" fontAlgn="base">
        <a:spcBef>
          <a:spcPct val="0"/>
        </a:spcBef>
        <a:spcAft>
          <a:spcPct val="0"/>
        </a:spcAft>
        <a:defRPr sz="3700" b="1">
          <a:solidFill>
            <a:schemeClr val="tx2"/>
          </a:solidFill>
          <a:latin typeface="Arial" pitchFamily="34" charset="0"/>
        </a:defRPr>
      </a:lvl6pPr>
      <a:lvl7pPr marL="914400" algn="l" rtl="0" fontAlgn="base">
        <a:spcBef>
          <a:spcPct val="0"/>
        </a:spcBef>
        <a:spcAft>
          <a:spcPct val="0"/>
        </a:spcAft>
        <a:defRPr sz="3700" b="1">
          <a:solidFill>
            <a:schemeClr val="tx2"/>
          </a:solidFill>
          <a:latin typeface="Arial" pitchFamily="34" charset="0"/>
        </a:defRPr>
      </a:lvl7pPr>
      <a:lvl8pPr marL="1371600" algn="l" rtl="0" fontAlgn="base">
        <a:spcBef>
          <a:spcPct val="0"/>
        </a:spcBef>
        <a:spcAft>
          <a:spcPct val="0"/>
        </a:spcAft>
        <a:defRPr sz="3700" b="1">
          <a:solidFill>
            <a:schemeClr val="tx2"/>
          </a:solidFill>
          <a:latin typeface="Arial" pitchFamily="34" charset="0"/>
        </a:defRPr>
      </a:lvl8pPr>
      <a:lvl9pPr marL="1828800" algn="l" rtl="0" fontAlgn="base">
        <a:spcBef>
          <a:spcPct val="0"/>
        </a:spcBef>
        <a:spcAft>
          <a:spcPct val="0"/>
        </a:spcAft>
        <a:defRPr sz="3700" b="1">
          <a:solidFill>
            <a:schemeClr val="tx2"/>
          </a:solidFill>
          <a:latin typeface="Arial" pitchFamily="34" charset="0"/>
        </a:defRPr>
      </a:lvl9pPr>
    </p:titleStyle>
    <p:bodyStyle>
      <a:lvl1pPr marL="342900" indent="-342900" algn="l" rtl="0" eaLnBrk="0" fontAlgn="base" hangingPunct="0">
        <a:lnSpc>
          <a:spcPct val="110000"/>
        </a:lnSpc>
        <a:spcBef>
          <a:spcPts val="600"/>
        </a:spcBef>
        <a:spcAft>
          <a:spcPts val="600"/>
        </a:spcAft>
        <a:buClr>
          <a:schemeClr val="accent2"/>
        </a:buClr>
        <a:buSzPct val="110000"/>
        <a:buChar char="•"/>
        <a:defRPr sz="3100">
          <a:solidFill>
            <a:schemeClr val="tx2"/>
          </a:solidFill>
          <a:latin typeface="+mn-lt"/>
          <a:ea typeface="+mn-ea"/>
          <a:cs typeface="+mn-cs"/>
        </a:defRPr>
      </a:lvl1pPr>
      <a:lvl2pPr marL="742950" indent="-285750" algn="l" rtl="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mn-lt"/>
        </a:defRPr>
      </a:lvl2pPr>
      <a:lvl3pPr marL="1143000" indent="-228600" algn="l" rtl="0" eaLnBrk="0" fontAlgn="base" hangingPunct="0">
        <a:lnSpc>
          <a:spcPct val="110000"/>
        </a:lnSpc>
        <a:spcBef>
          <a:spcPts val="600"/>
        </a:spcBef>
        <a:spcAft>
          <a:spcPts val="600"/>
        </a:spcAft>
        <a:buClr>
          <a:schemeClr val="accent2"/>
        </a:buClr>
        <a:buSzPct val="110000"/>
        <a:buChar char="•"/>
        <a:defRPr sz="2100">
          <a:solidFill>
            <a:schemeClr val="tx2"/>
          </a:solidFill>
          <a:latin typeface="+mn-lt"/>
        </a:defRPr>
      </a:lvl3pPr>
      <a:lvl4pPr marL="1600200" indent="-228600" algn="l" rtl="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mn-lt"/>
        </a:defRPr>
      </a:lvl4pPr>
      <a:lvl5pPr marL="2057400" indent="-228600" algn="l" rtl="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mn-lt"/>
        </a:defRPr>
      </a:lvl5pPr>
      <a:lvl6pPr marL="2514600" indent="-228600" algn="l" rtl="0" fontAlgn="base">
        <a:lnSpc>
          <a:spcPct val="110000"/>
        </a:lnSpc>
        <a:spcBef>
          <a:spcPts val="600"/>
        </a:spcBef>
        <a:spcAft>
          <a:spcPts val="600"/>
        </a:spcAft>
        <a:buClr>
          <a:schemeClr val="accent2"/>
        </a:buClr>
        <a:buSzPct val="110000"/>
        <a:buFont typeface="Arial" pitchFamily="34" charset="0"/>
        <a:buChar char="›"/>
        <a:defRPr sz="2000">
          <a:solidFill>
            <a:schemeClr val="tx2"/>
          </a:solidFill>
          <a:latin typeface="+mn-lt"/>
        </a:defRPr>
      </a:lvl6pPr>
      <a:lvl7pPr marL="2971800" indent="-228600" algn="l" rtl="0" fontAlgn="base">
        <a:lnSpc>
          <a:spcPct val="110000"/>
        </a:lnSpc>
        <a:spcBef>
          <a:spcPts val="600"/>
        </a:spcBef>
        <a:spcAft>
          <a:spcPts val="600"/>
        </a:spcAft>
        <a:buClr>
          <a:schemeClr val="accent2"/>
        </a:buClr>
        <a:buSzPct val="110000"/>
        <a:buFont typeface="Arial" pitchFamily="34" charset="0"/>
        <a:buChar char="›"/>
        <a:defRPr sz="2000">
          <a:solidFill>
            <a:schemeClr val="tx2"/>
          </a:solidFill>
          <a:latin typeface="+mn-lt"/>
        </a:defRPr>
      </a:lvl7pPr>
      <a:lvl8pPr marL="3429000" indent="-228600" algn="l" rtl="0" fontAlgn="base">
        <a:lnSpc>
          <a:spcPct val="110000"/>
        </a:lnSpc>
        <a:spcBef>
          <a:spcPts val="600"/>
        </a:spcBef>
        <a:spcAft>
          <a:spcPts val="600"/>
        </a:spcAft>
        <a:buClr>
          <a:schemeClr val="accent2"/>
        </a:buClr>
        <a:buSzPct val="110000"/>
        <a:buFont typeface="Arial" pitchFamily="34" charset="0"/>
        <a:buChar char="›"/>
        <a:defRPr sz="2000">
          <a:solidFill>
            <a:schemeClr val="tx2"/>
          </a:solidFill>
          <a:latin typeface="+mn-lt"/>
        </a:defRPr>
      </a:lvl8pPr>
      <a:lvl9pPr marL="3886200" indent="-228600" algn="l" rtl="0" fontAlgn="base">
        <a:lnSpc>
          <a:spcPct val="110000"/>
        </a:lnSpc>
        <a:spcBef>
          <a:spcPts val="600"/>
        </a:spcBef>
        <a:spcAft>
          <a:spcPts val="600"/>
        </a:spcAft>
        <a:buClr>
          <a:schemeClr val="accent2"/>
        </a:buClr>
        <a:buSzPct val="110000"/>
        <a:buFont typeface="Arial" pitchFamily="34" charset="0"/>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5F9CAA80-6DA7-EEC9-C2D4-EAFA16F99757}"/>
              </a:ext>
            </a:extLst>
          </p:cNvPr>
          <p:cNvSpPr>
            <a:spLocks noGrp="1" noChangeArrowheads="1"/>
          </p:cNvSpPr>
          <p:nvPr>
            <p:ph type="title"/>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a:extLst>
              <a:ext uri="{FF2B5EF4-FFF2-40B4-BE49-F238E27FC236}">
                <a16:creationId xmlns:a16="http://schemas.microsoft.com/office/drawing/2014/main" id="{2A7DFD5F-F64A-0AC8-7CC4-737DD10AB1D0}"/>
              </a:ext>
            </a:extLst>
          </p:cNvPr>
          <p:cNvSpPr>
            <a:spLocks noGrp="1" noChangeArrowheads="1"/>
          </p:cNvSpPr>
          <p:nvPr>
            <p:ph type="body" idx="1"/>
          </p:nvPr>
        </p:nvSpPr>
        <p:spPr bwMode="auto">
          <a:xfrm>
            <a:off x="685800" y="9144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20" name="Rectangle 4">
            <a:extLst>
              <a:ext uri="{FF2B5EF4-FFF2-40B4-BE49-F238E27FC236}">
                <a16:creationId xmlns:a16="http://schemas.microsoft.com/office/drawing/2014/main" id="{447BE527-5CCD-B205-22BE-D8A7F5D476B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cs typeface="Arial" charset="0"/>
              </a:defRPr>
            </a:lvl1pPr>
          </a:lstStyle>
          <a:p>
            <a:pPr>
              <a:defRPr/>
            </a:pPr>
            <a:endParaRPr lang="en-US"/>
          </a:p>
        </p:txBody>
      </p:sp>
      <p:sp>
        <p:nvSpPr>
          <p:cNvPr id="9221" name="Rectangle 5">
            <a:extLst>
              <a:ext uri="{FF2B5EF4-FFF2-40B4-BE49-F238E27FC236}">
                <a16:creationId xmlns:a16="http://schemas.microsoft.com/office/drawing/2014/main" id="{7BCAC5FE-DF42-1E73-7DC5-00104285212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cs typeface="Arial" charset="0"/>
              </a:defRPr>
            </a:lvl1pPr>
          </a:lstStyle>
          <a:p>
            <a:pPr>
              <a:defRPr/>
            </a:pPr>
            <a:endParaRPr lang="en-US"/>
          </a:p>
        </p:txBody>
      </p:sp>
      <p:sp>
        <p:nvSpPr>
          <p:cNvPr id="9222" name="Rectangle 6">
            <a:extLst>
              <a:ext uri="{FF2B5EF4-FFF2-40B4-BE49-F238E27FC236}">
                <a16:creationId xmlns:a16="http://schemas.microsoft.com/office/drawing/2014/main" id="{BBFCE3C5-4E7B-83AA-7360-F79A9C43273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pPr>
              <a:defRPr/>
            </a:pPr>
            <a:fld id="{19B8B289-A808-47D1-9C58-DC9949611341}" type="slidenum">
              <a:rPr lang="en-US" altLang="en-US"/>
              <a:pPr>
                <a:defRPr/>
              </a:pPr>
              <a:t>‹#›</a:t>
            </a:fld>
            <a:endParaRPr lang="en-US" altLang="en-US"/>
          </a:p>
        </p:txBody>
      </p:sp>
      <p:sp>
        <p:nvSpPr>
          <p:cNvPr id="4103" name="Line 7">
            <a:extLst>
              <a:ext uri="{FF2B5EF4-FFF2-40B4-BE49-F238E27FC236}">
                <a16:creationId xmlns:a16="http://schemas.microsoft.com/office/drawing/2014/main" id="{4BB4D445-E843-10A9-60C7-CDB908AC348A}"/>
              </a:ext>
            </a:extLst>
          </p:cNvPr>
          <p:cNvSpPr>
            <a:spLocks noChangeShapeType="1"/>
          </p:cNvSpPr>
          <p:nvPr/>
        </p:nvSpPr>
        <p:spPr bwMode="auto">
          <a:xfrm>
            <a:off x="685800" y="838200"/>
            <a:ext cx="777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5036" r:id="rId1"/>
    <p:sldLayoutId id="2147485037" r:id="rId2"/>
    <p:sldLayoutId id="2147485038" r:id="rId3"/>
    <p:sldLayoutId id="2147485039" r:id="rId4"/>
    <p:sldLayoutId id="2147485040" r:id="rId5"/>
    <p:sldLayoutId id="2147485041" r:id="rId6"/>
    <p:sldLayoutId id="2147485042" r:id="rId7"/>
    <p:sldLayoutId id="2147485043" r:id="rId8"/>
    <p:sldLayoutId id="2147485044" r:id="rId9"/>
    <p:sldLayoutId id="2147485045" r:id="rId10"/>
    <p:sldLayoutId id="2147485046"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6D0E4A53-E3D1-3B59-4730-3DFB4ED525E0}"/>
              </a:ext>
            </a:extLst>
          </p:cNvPr>
          <p:cNvSpPr>
            <a:spLocks noGrp="1" noChangeArrowheads="1"/>
          </p:cNvSpPr>
          <p:nvPr>
            <p:ph type="title"/>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414BE362-7EE8-F82D-B463-FFC05FD2208B}"/>
              </a:ext>
            </a:extLst>
          </p:cNvPr>
          <p:cNvSpPr>
            <a:spLocks noGrp="1" noChangeArrowheads="1"/>
          </p:cNvSpPr>
          <p:nvPr>
            <p:ph type="body" idx="1"/>
          </p:nvPr>
        </p:nvSpPr>
        <p:spPr bwMode="auto">
          <a:xfrm>
            <a:off x="685800" y="9144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5764" name="Rectangle 4">
            <a:extLst>
              <a:ext uri="{FF2B5EF4-FFF2-40B4-BE49-F238E27FC236}">
                <a16:creationId xmlns:a16="http://schemas.microsoft.com/office/drawing/2014/main" id="{0D42B6D1-12CF-C337-9A1A-BBB6EC6312A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8" charset="0"/>
                <a:cs typeface="+mn-cs"/>
              </a:defRPr>
            </a:lvl1pPr>
          </a:lstStyle>
          <a:p>
            <a:pPr>
              <a:defRPr/>
            </a:pPr>
            <a:endParaRPr lang="en-US"/>
          </a:p>
        </p:txBody>
      </p:sp>
      <p:sp>
        <p:nvSpPr>
          <p:cNvPr id="245765" name="Rectangle 5">
            <a:extLst>
              <a:ext uri="{FF2B5EF4-FFF2-40B4-BE49-F238E27FC236}">
                <a16:creationId xmlns:a16="http://schemas.microsoft.com/office/drawing/2014/main" id="{1DA54641-0220-C119-928C-3B147F0126C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cs typeface="+mn-cs"/>
              </a:defRPr>
            </a:lvl1pPr>
          </a:lstStyle>
          <a:p>
            <a:pPr>
              <a:defRPr/>
            </a:pPr>
            <a:endParaRPr lang="en-US"/>
          </a:p>
        </p:txBody>
      </p:sp>
      <p:sp>
        <p:nvSpPr>
          <p:cNvPr id="245766" name="Rectangle 6">
            <a:extLst>
              <a:ext uri="{FF2B5EF4-FFF2-40B4-BE49-F238E27FC236}">
                <a16:creationId xmlns:a16="http://schemas.microsoft.com/office/drawing/2014/main" id="{46D41568-A917-F912-14A8-CE864785876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pPr>
              <a:defRPr/>
            </a:pPr>
            <a:fld id="{51364B6D-7539-4C9C-89E6-9531FF0371E8}" type="slidenum">
              <a:rPr lang="en-US" altLang="en-US"/>
              <a:pPr>
                <a:defRPr/>
              </a:pPr>
              <a:t>‹#›</a:t>
            </a:fld>
            <a:endParaRPr lang="en-US" altLang="en-US"/>
          </a:p>
        </p:txBody>
      </p:sp>
      <p:sp>
        <p:nvSpPr>
          <p:cNvPr id="5127" name="Line 7">
            <a:extLst>
              <a:ext uri="{FF2B5EF4-FFF2-40B4-BE49-F238E27FC236}">
                <a16:creationId xmlns:a16="http://schemas.microsoft.com/office/drawing/2014/main" id="{7C60529B-858C-4C38-9C47-63EC8F731AD7}"/>
              </a:ext>
            </a:extLst>
          </p:cNvPr>
          <p:cNvSpPr>
            <a:spLocks noChangeShapeType="1"/>
          </p:cNvSpPr>
          <p:nvPr/>
        </p:nvSpPr>
        <p:spPr bwMode="auto">
          <a:xfrm>
            <a:off x="685800" y="838200"/>
            <a:ext cx="777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5047" r:id="rId1"/>
    <p:sldLayoutId id="2147485048" r:id="rId2"/>
    <p:sldLayoutId id="2147485049" r:id="rId3"/>
    <p:sldLayoutId id="2147485050" r:id="rId4"/>
    <p:sldLayoutId id="2147485051" r:id="rId5"/>
    <p:sldLayoutId id="2147485052" r:id="rId6"/>
    <p:sldLayoutId id="2147485053" r:id="rId7"/>
    <p:sldLayoutId id="2147485054" r:id="rId8"/>
    <p:sldLayoutId id="2147485055" r:id="rId9"/>
    <p:sldLayoutId id="2147485056" r:id="rId10"/>
    <p:sldLayoutId id="2147485057"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cs typeface="Arial" charset="0"/>
        </a:defRPr>
      </a:lvl2pPr>
      <a:lvl3pPr algn="l" rtl="0" eaLnBrk="0" fontAlgn="base" hangingPunct="0">
        <a:spcBef>
          <a:spcPct val="0"/>
        </a:spcBef>
        <a:spcAft>
          <a:spcPct val="0"/>
        </a:spcAft>
        <a:defRPr sz="3400">
          <a:solidFill>
            <a:schemeClr val="tx2"/>
          </a:solidFill>
          <a:latin typeface="Arial" charset="0"/>
          <a:cs typeface="Arial" charset="0"/>
        </a:defRPr>
      </a:lvl3pPr>
      <a:lvl4pPr algn="l" rtl="0" eaLnBrk="0" fontAlgn="base" hangingPunct="0">
        <a:spcBef>
          <a:spcPct val="0"/>
        </a:spcBef>
        <a:spcAft>
          <a:spcPct val="0"/>
        </a:spcAft>
        <a:defRPr sz="3400">
          <a:solidFill>
            <a:schemeClr val="tx2"/>
          </a:solidFill>
          <a:latin typeface="Arial" charset="0"/>
          <a:cs typeface="Arial" charset="0"/>
        </a:defRPr>
      </a:lvl4pPr>
      <a:lvl5pPr algn="l" rtl="0" eaLnBrk="0" fontAlgn="base" hangingPunct="0">
        <a:spcBef>
          <a:spcPct val="0"/>
        </a:spcBef>
        <a:spcAft>
          <a:spcPct val="0"/>
        </a:spcAft>
        <a:defRPr sz="3400">
          <a:solidFill>
            <a:schemeClr val="tx2"/>
          </a:solidFill>
          <a:latin typeface="Arial" charset="0"/>
          <a:cs typeface="Arial" charset="0"/>
        </a:defRPr>
      </a:lvl5pPr>
      <a:lvl6pPr marL="457200" algn="l" rtl="0" fontAlgn="base">
        <a:spcBef>
          <a:spcPct val="0"/>
        </a:spcBef>
        <a:spcAft>
          <a:spcPct val="0"/>
        </a:spcAft>
        <a:defRPr sz="3400">
          <a:solidFill>
            <a:schemeClr val="tx2"/>
          </a:solidFill>
          <a:latin typeface="Arial" charset="0"/>
          <a:cs typeface="Arial" charset="0"/>
        </a:defRPr>
      </a:lvl6pPr>
      <a:lvl7pPr marL="914400" algn="l" rtl="0" fontAlgn="base">
        <a:spcBef>
          <a:spcPct val="0"/>
        </a:spcBef>
        <a:spcAft>
          <a:spcPct val="0"/>
        </a:spcAft>
        <a:defRPr sz="3400">
          <a:solidFill>
            <a:schemeClr val="tx2"/>
          </a:solidFill>
          <a:latin typeface="Arial" charset="0"/>
          <a:cs typeface="Arial" charset="0"/>
        </a:defRPr>
      </a:lvl7pPr>
      <a:lvl8pPr marL="1371600" algn="l" rtl="0" fontAlgn="base">
        <a:spcBef>
          <a:spcPct val="0"/>
        </a:spcBef>
        <a:spcAft>
          <a:spcPct val="0"/>
        </a:spcAft>
        <a:defRPr sz="3400">
          <a:solidFill>
            <a:schemeClr val="tx2"/>
          </a:solidFill>
          <a:latin typeface="Arial" charset="0"/>
          <a:cs typeface="Arial" charset="0"/>
        </a:defRPr>
      </a:lvl8pPr>
      <a:lvl9pPr marL="1828800" algn="l" rtl="0" fontAlgn="base">
        <a:spcBef>
          <a:spcPct val="0"/>
        </a:spcBef>
        <a:spcAft>
          <a:spcPct val="0"/>
        </a:spcAft>
        <a:defRPr sz="3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cs typeface="+mn-cs"/>
        </a:defRPr>
      </a:lvl2pPr>
      <a:lvl3pPr marL="1143000" indent="-228600" algn="l" rtl="0" eaLnBrk="0" fontAlgn="base" hangingPunct="0">
        <a:spcBef>
          <a:spcPct val="20000"/>
        </a:spcBef>
        <a:spcAft>
          <a:spcPct val="0"/>
        </a:spcAft>
        <a:buChar char="–"/>
        <a:defRPr>
          <a:solidFill>
            <a:schemeClr val="tx1"/>
          </a:solidFill>
          <a:latin typeface="+mn-lt"/>
          <a:cs typeface="+mn-cs"/>
        </a:defRPr>
      </a:lvl3pPr>
      <a:lvl4pPr marL="1600200" indent="-228600" algn="l" rtl="0" eaLnBrk="0" fontAlgn="base" hangingPunct="0">
        <a:spcBef>
          <a:spcPct val="20000"/>
        </a:spcBef>
        <a:spcAft>
          <a:spcPct val="0"/>
        </a:spcAft>
        <a:buChar char="»"/>
        <a:defRPr sz="1600">
          <a:solidFill>
            <a:schemeClr val="tx1"/>
          </a:solidFill>
          <a:latin typeface="+mn-lt"/>
          <a:cs typeface="+mn-cs"/>
        </a:defRPr>
      </a:lvl4pPr>
      <a:lvl5pPr marL="2057400" indent="-228600" algn="l" rtl="0" eaLnBrk="0" fontAlgn="base" hangingPunct="0">
        <a:spcBef>
          <a:spcPct val="20000"/>
        </a:spcBef>
        <a:spcAft>
          <a:spcPct val="0"/>
        </a:spcAft>
        <a:buChar char="»"/>
        <a:defRPr sz="1400">
          <a:solidFill>
            <a:schemeClr val="tx1"/>
          </a:solidFill>
          <a:latin typeface="+mn-lt"/>
          <a:cs typeface="+mn-cs"/>
        </a:defRPr>
      </a:lvl5pPr>
      <a:lvl6pPr marL="2514600" indent="-228600" algn="l" rtl="0" fontAlgn="base">
        <a:spcBef>
          <a:spcPct val="20000"/>
        </a:spcBef>
        <a:spcAft>
          <a:spcPct val="0"/>
        </a:spcAft>
        <a:buChar char="»"/>
        <a:defRPr sz="1400">
          <a:solidFill>
            <a:schemeClr val="tx1"/>
          </a:solidFill>
          <a:latin typeface="+mn-lt"/>
          <a:cs typeface="+mn-cs"/>
        </a:defRPr>
      </a:lvl6pPr>
      <a:lvl7pPr marL="2971800" indent="-228600" algn="l" rtl="0" fontAlgn="base">
        <a:spcBef>
          <a:spcPct val="20000"/>
        </a:spcBef>
        <a:spcAft>
          <a:spcPct val="0"/>
        </a:spcAft>
        <a:buChar char="»"/>
        <a:defRPr sz="1400">
          <a:solidFill>
            <a:schemeClr val="tx1"/>
          </a:solidFill>
          <a:latin typeface="+mn-lt"/>
          <a:cs typeface="+mn-cs"/>
        </a:defRPr>
      </a:lvl7pPr>
      <a:lvl8pPr marL="3429000" indent="-228600" algn="l" rtl="0" fontAlgn="base">
        <a:spcBef>
          <a:spcPct val="20000"/>
        </a:spcBef>
        <a:spcAft>
          <a:spcPct val="0"/>
        </a:spcAft>
        <a:buChar char="»"/>
        <a:defRPr sz="1400">
          <a:solidFill>
            <a:schemeClr val="tx1"/>
          </a:solidFill>
          <a:latin typeface="+mn-lt"/>
          <a:cs typeface="+mn-cs"/>
        </a:defRPr>
      </a:lvl8pPr>
      <a:lvl9pPr marL="3886200" indent="-228600" algn="l" rtl="0" fontAlgn="base">
        <a:spcBef>
          <a:spcPct val="20000"/>
        </a:spcBef>
        <a:spcAft>
          <a:spcPct val="0"/>
        </a:spcAft>
        <a:buChar char="»"/>
        <a:defRPr sz="1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C717AFD5-5D8E-C73F-8139-D4BDCA2DE7F2}"/>
              </a:ext>
            </a:extLst>
          </p:cNvPr>
          <p:cNvSpPr>
            <a:spLocks noGrp="1" noChangeArrowheads="1"/>
          </p:cNvSpPr>
          <p:nvPr>
            <p:ph type="title"/>
          </p:nvPr>
        </p:nvSpPr>
        <p:spPr bwMode="auto">
          <a:xfrm>
            <a:off x="304800" y="396875"/>
            <a:ext cx="8402638" cy="121920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a:extLst>
              <a:ext uri="{FF2B5EF4-FFF2-40B4-BE49-F238E27FC236}">
                <a16:creationId xmlns:a16="http://schemas.microsoft.com/office/drawing/2014/main" id="{8A3D5BB1-AC62-4FB0-4501-970F11F5CE15}"/>
              </a:ext>
            </a:extLst>
          </p:cNvPr>
          <p:cNvSpPr>
            <a:spLocks noGrp="1" noChangeArrowheads="1"/>
          </p:cNvSpPr>
          <p:nvPr>
            <p:ph type="body" idx="1"/>
          </p:nvPr>
        </p:nvSpPr>
        <p:spPr bwMode="auto">
          <a:xfrm>
            <a:off x="304800" y="1798638"/>
            <a:ext cx="8415338" cy="483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222992607"/>
      </p:ext>
    </p:extLst>
  </p:cSld>
  <p:clrMap bg1="dk2" tx1="lt1" bg2="dk1" tx2="lt2" accent1="accent1" accent2="accent2" accent3="accent3" accent4="accent4" accent5="accent5" accent6="accent6" hlink="hlink" folHlink="folHlink"/>
  <p:sldLayoutIdLst>
    <p:sldLayoutId id="2147485060" r:id="rId1"/>
    <p:sldLayoutId id="2147485061" r:id="rId2"/>
    <p:sldLayoutId id="2147485062" r:id="rId3"/>
    <p:sldLayoutId id="2147485063" r:id="rId4"/>
    <p:sldLayoutId id="2147485064" r:id="rId5"/>
    <p:sldLayoutId id="2147485065" r:id="rId6"/>
    <p:sldLayoutId id="2147485066" r:id="rId7"/>
    <p:sldLayoutId id="2147485067" r:id="rId8"/>
    <p:sldLayoutId id="2147485068" r:id="rId9"/>
    <p:sldLayoutId id="2147485069" r:id="rId10"/>
    <p:sldLayoutId id="2147485070" r:id="rId11"/>
  </p:sldLayoutIdLst>
  <p:txStyles>
    <p:titleStyle>
      <a:lvl1pPr algn="l" rtl="0" eaLnBrk="0" fontAlgn="base" hangingPunct="0">
        <a:spcBef>
          <a:spcPct val="0"/>
        </a:spcBef>
        <a:spcAft>
          <a:spcPct val="0"/>
        </a:spcAft>
        <a:defRPr sz="3700" b="1">
          <a:solidFill>
            <a:schemeClr val="tx2"/>
          </a:solidFill>
          <a:latin typeface="+mj-lt"/>
          <a:ea typeface="+mj-ea"/>
          <a:cs typeface="+mj-cs"/>
        </a:defRPr>
      </a:lvl1pPr>
      <a:lvl2pPr algn="l" rtl="0" eaLnBrk="0" fontAlgn="base" hangingPunct="0">
        <a:spcBef>
          <a:spcPct val="0"/>
        </a:spcBef>
        <a:spcAft>
          <a:spcPct val="0"/>
        </a:spcAft>
        <a:defRPr sz="3700" b="1">
          <a:solidFill>
            <a:schemeClr val="tx2"/>
          </a:solidFill>
          <a:latin typeface="Arial" pitchFamily="34" charset="0"/>
        </a:defRPr>
      </a:lvl2pPr>
      <a:lvl3pPr algn="l" rtl="0" eaLnBrk="0" fontAlgn="base" hangingPunct="0">
        <a:spcBef>
          <a:spcPct val="0"/>
        </a:spcBef>
        <a:spcAft>
          <a:spcPct val="0"/>
        </a:spcAft>
        <a:defRPr sz="3700" b="1">
          <a:solidFill>
            <a:schemeClr val="tx2"/>
          </a:solidFill>
          <a:latin typeface="Arial" pitchFamily="34" charset="0"/>
        </a:defRPr>
      </a:lvl3pPr>
      <a:lvl4pPr algn="l" rtl="0" eaLnBrk="0" fontAlgn="base" hangingPunct="0">
        <a:spcBef>
          <a:spcPct val="0"/>
        </a:spcBef>
        <a:spcAft>
          <a:spcPct val="0"/>
        </a:spcAft>
        <a:defRPr sz="3700" b="1">
          <a:solidFill>
            <a:schemeClr val="tx2"/>
          </a:solidFill>
          <a:latin typeface="Arial" pitchFamily="34" charset="0"/>
        </a:defRPr>
      </a:lvl4pPr>
      <a:lvl5pPr algn="l" rtl="0" eaLnBrk="0" fontAlgn="base" hangingPunct="0">
        <a:spcBef>
          <a:spcPct val="0"/>
        </a:spcBef>
        <a:spcAft>
          <a:spcPct val="0"/>
        </a:spcAft>
        <a:defRPr sz="3700" b="1">
          <a:solidFill>
            <a:schemeClr val="tx2"/>
          </a:solidFill>
          <a:latin typeface="Arial" pitchFamily="34" charset="0"/>
        </a:defRPr>
      </a:lvl5pPr>
      <a:lvl6pPr marL="457200" algn="l" rtl="0" fontAlgn="base">
        <a:spcBef>
          <a:spcPct val="0"/>
        </a:spcBef>
        <a:spcAft>
          <a:spcPct val="0"/>
        </a:spcAft>
        <a:defRPr sz="3700" b="1">
          <a:solidFill>
            <a:schemeClr val="tx2"/>
          </a:solidFill>
          <a:latin typeface="Arial" pitchFamily="34" charset="0"/>
        </a:defRPr>
      </a:lvl6pPr>
      <a:lvl7pPr marL="914400" algn="l" rtl="0" fontAlgn="base">
        <a:spcBef>
          <a:spcPct val="0"/>
        </a:spcBef>
        <a:spcAft>
          <a:spcPct val="0"/>
        </a:spcAft>
        <a:defRPr sz="3700" b="1">
          <a:solidFill>
            <a:schemeClr val="tx2"/>
          </a:solidFill>
          <a:latin typeface="Arial" pitchFamily="34" charset="0"/>
        </a:defRPr>
      </a:lvl7pPr>
      <a:lvl8pPr marL="1371600" algn="l" rtl="0" fontAlgn="base">
        <a:spcBef>
          <a:spcPct val="0"/>
        </a:spcBef>
        <a:spcAft>
          <a:spcPct val="0"/>
        </a:spcAft>
        <a:defRPr sz="3700" b="1">
          <a:solidFill>
            <a:schemeClr val="tx2"/>
          </a:solidFill>
          <a:latin typeface="Arial" pitchFamily="34" charset="0"/>
        </a:defRPr>
      </a:lvl8pPr>
      <a:lvl9pPr marL="1828800" algn="l" rtl="0" fontAlgn="base">
        <a:spcBef>
          <a:spcPct val="0"/>
        </a:spcBef>
        <a:spcAft>
          <a:spcPct val="0"/>
        </a:spcAft>
        <a:defRPr sz="3700" b="1">
          <a:solidFill>
            <a:schemeClr val="tx2"/>
          </a:solidFill>
          <a:latin typeface="Arial" pitchFamily="34" charset="0"/>
        </a:defRPr>
      </a:lvl9pPr>
    </p:titleStyle>
    <p:bodyStyle>
      <a:lvl1pPr marL="342900" indent="-342900" algn="l" rtl="0" eaLnBrk="0" fontAlgn="base" hangingPunct="0">
        <a:lnSpc>
          <a:spcPct val="110000"/>
        </a:lnSpc>
        <a:spcBef>
          <a:spcPts val="600"/>
        </a:spcBef>
        <a:spcAft>
          <a:spcPts val="600"/>
        </a:spcAft>
        <a:buClr>
          <a:schemeClr val="accent2"/>
        </a:buClr>
        <a:buSzPct val="110000"/>
        <a:buChar char="•"/>
        <a:defRPr sz="3100">
          <a:solidFill>
            <a:schemeClr val="tx2"/>
          </a:solidFill>
          <a:latin typeface="+mn-lt"/>
          <a:ea typeface="+mn-ea"/>
          <a:cs typeface="+mn-cs"/>
        </a:defRPr>
      </a:lvl1pPr>
      <a:lvl2pPr marL="742950" indent="-285750" algn="l" rtl="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mn-lt"/>
        </a:defRPr>
      </a:lvl2pPr>
      <a:lvl3pPr marL="1143000" indent="-228600" algn="l" rtl="0" eaLnBrk="0" fontAlgn="base" hangingPunct="0">
        <a:lnSpc>
          <a:spcPct val="110000"/>
        </a:lnSpc>
        <a:spcBef>
          <a:spcPts val="600"/>
        </a:spcBef>
        <a:spcAft>
          <a:spcPts val="600"/>
        </a:spcAft>
        <a:buClr>
          <a:schemeClr val="accent2"/>
        </a:buClr>
        <a:buSzPct val="110000"/>
        <a:buChar char="•"/>
        <a:defRPr sz="2100">
          <a:solidFill>
            <a:schemeClr val="tx2"/>
          </a:solidFill>
          <a:latin typeface="+mn-lt"/>
        </a:defRPr>
      </a:lvl3pPr>
      <a:lvl4pPr marL="1600200" indent="-228600" algn="l" rtl="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mn-lt"/>
        </a:defRPr>
      </a:lvl4pPr>
      <a:lvl5pPr marL="2057400" indent="-228600" algn="l" rtl="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mn-lt"/>
        </a:defRPr>
      </a:lvl5pPr>
      <a:lvl6pPr marL="2514600" indent="-228600" algn="l" rtl="0" fontAlgn="base">
        <a:lnSpc>
          <a:spcPct val="110000"/>
        </a:lnSpc>
        <a:spcBef>
          <a:spcPts val="600"/>
        </a:spcBef>
        <a:spcAft>
          <a:spcPts val="600"/>
        </a:spcAft>
        <a:buClr>
          <a:schemeClr val="accent2"/>
        </a:buClr>
        <a:buSzPct val="110000"/>
        <a:buFont typeface="Arial" pitchFamily="34" charset="0"/>
        <a:buChar char="›"/>
        <a:defRPr sz="2000">
          <a:solidFill>
            <a:schemeClr val="tx2"/>
          </a:solidFill>
          <a:latin typeface="+mn-lt"/>
        </a:defRPr>
      </a:lvl6pPr>
      <a:lvl7pPr marL="2971800" indent="-228600" algn="l" rtl="0" fontAlgn="base">
        <a:lnSpc>
          <a:spcPct val="110000"/>
        </a:lnSpc>
        <a:spcBef>
          <a:spcPts val="600"/>
        </a:spcBef>
        <a:spcAft>
          <a:spcPts val="600"/>
        </a:spcAft>
        <a:buClr>
          <a:schemeClr val="accent2"/>
        </a:buClr>
        <a:buSzPct val="110000"/>
        <a:buFont typeface="Arial" pitchFamily="34" charset="0"/>
        <a:buChar char="›"/>
        <a:defRPr sz="2000">
          <a:solidFill>
            <a:schemeClr val="tx2"/>
          </a:solidFill>
          <a:latin typeface="+mn-lt"/>
        </a:defRPr>
      </a:lvl7pPr>
      <a:lvl8pPr marL="3429000" indent="-228600" algn="l" rtl="0" fontAlgn="base">
        <a:lnSpc>
          <a:spcPct val="110000"/>
        </a:lnSpc>
        <a:spcBef>
          <a:spcPts val="600"/>
        </a:spcBef>
        <a:spcAft>
          <a:spcPts val="600"/>
        </a:spcAft>
        <a:buClr>
          <a:schemeClr val="accent2"/>
        </a:buClr>
        <a:buSzPct val="110000"/>
        <a:buFont typeface="Arial" pitchFamily="34" charset="0"/>
        <a:buChar char="›"/>
        <a:defRPr sz="2000">
          <a:solidFill>
            <a:schemeClr val="tx2"/>
          </a:solidFill>
          <a:latin typeface="+mn-lt"/>
        </a:defRPr>
      </a:lvl8pPr>
      <a:lvl9pPr marL="3886200" indent="-228600" algn="l" rtl="0" fontAlgn="base">
        <a:lnSpc>
          <a:spcPct val="110000"/>
        </a:lnSpc>
        <a:spcBef>
          <a:spcPts val="600"/>
        </a:spcBef>
        <a:spcAft>
          <a:spcPts val="600"/>
        </a:spcAft>
        <a:buClr>
          <a:schemeClr val="accent2"/>
        </a:buClr>
        <a:buSzPct val="110000"/>
        <a:buFont typeface="Arial" pitchFamily="34" charset="0"/>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oleObject" Target="../embeddings/oleObject3.bin"/><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44.png"/><Relationship Id="rId1" Type="http://schemas.openxmlformats.org/officeDocument/2006/relationships/slideLayout" Target="../slideLayouts/slideLayout1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oleObject" Target="../embeddings/oleObject4.bin"/><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oleObject" Target="../embeddings/oleObject1.bin"/><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hyperlink" Target="http://cvcl.mit.edu/hybridimage.htm" TargetMode="External"/><Relationship Id="rId11" Type="http://schemas.openxmlformats.org/officeDocument/2006/relationships/image" Target="../media/image10.png"/><Relationship Id="rId5" Type="http://schemas.openxmlformats.org/officeDocument/2006/relationships/image" Target="../media/image6.png"/><Relationship Id="rId10" Type="http://schemas.openxmlformats.org/officeDocument/2006/relationships/image" Target="../media/image9.jpe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38.xml"/><Relationship Id="rId5" Type="http://schemas.openxmlformats.org/officeDocument/2006/relationships/image" Target="../media/image67.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6.xml"/><Relationship Id="rId1" Type="http://schemas.openxmlformats.org/officeDocument/2006/relationships/slideLayout" Target="../slideLayouts/slideLayout54.xml"/><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54.xml"/><Relationship Id="rId6" Type="http://schemas.openxmlformats.org/officeDocument/2006/relationships/image" Target="../media/image70.wmf"/><Relationship Id="rId5" Type="http://schemas.openxmlformats.org/officeDocument/2006/relationships/oleObject" Target="../embeddings/oleObject5.bin"/><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2.emf"/><Relationship Id="rId7"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54.xml"/><Relationship Id="rId6" Type="http://schemas.openxmlformats.org/officeDocument/2006/relationships/image" Target="../media/image73.png"/><Relationship Id="rId5" Type="http://schemas.openxmlformats.org/officeDocument/2006/relationships/image" Target="../media/image69.png"/><Relationship Id="rId4" Type="http://schemas.openxmlformats.org/officeDocument/2006/relationships/image" Target="../media/image68.jpeg"/></Relationships>
</file>

<file path=ppt/slides/_rels/slide3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68.jpeg"/><Relationship Id="rId7" Type="http://schemas.openxmlformats.org/officeDocument/2006/relationships/image" Target="../media/image76.wmf"/><Relationship Id="rId2" Type="http://schemas.openxmlformats.org/officeDocument/2006/relationships/notesSlide" Target="../notesSlides/notesSlide19.xml"/><Relationship Id="rId1" Type="http://schemas.openxmlformats.org/officeDocument/2006/relationships/slideLayout" Target="../slideLayouts/slideLayout54.xml"/><Relationship Id="rId6" Type="http://schemas.openxmlformats.org/officeDocument/2006/relationships/oleObject" Target="../embeddings/oleObject6.bin"/><Relationship Id="rId5" Type="http://schemas.openxmlformats.org/officeDocument/2006/relationships/image" Target="../media/image75.pn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20.xml"/><Relationship Id="rId1" Type="http://schemas.openxmlformats.org/officeDocument/2006/relationships/slideLayout" Target="../slideLayouts/slideLayout54.xml"/><Relationship Id="rId4" Type="http://schemas.openxmlformats.org/officeDocument/2006/relationships/image" Target="../media/image78.wmf"/></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54.xml"/><Relationship Id="rId6" Type="http://schemas.openxmlformats.org/officeDocument/2006/relationships/image" Target="../media/image79.png"/><Relationship Id="rId5" Type="http://schemas.openxmlformats.org/officeDocument/2006/relationships/image" Target="../media/image78.wmf"/><Relationship Id="rId4" Type="http://schemas.openxmlformats.org/officeDocument/2006/relationships/oleObject" Target="../embeddings/oleObject8.bin"/></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54.xml"/><Relationship Id="rId5" Type="http://schemas.openxmlformats.org/officeDocument/2006/relationships/image" Target="../media/image81.wmf"/><Relationship Id="rId4" Type="http://schemas.openxmlformats.org/officeDocument/2006/relationships/oleObject" Target="../embeddings/oleObject9.bin"/></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3.xml"/><Relationship Id="rId1" Type="http://schemas.openxmlformats.org/officeDocument/2006/relationships/slideLayout" Target="../slideLayouts/slideLayout5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54.xml"/><Relationship Id="rId6" Type="http://schemas.openxmlformats.org/officeDocument/2006/relationships/image" Target="../media/image84.png"/><Relationship Id="rId5" Type="http://schemas.openxmlformats.org/officeDocument/2006/relationships/image" Target="../media/image79.png"/><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85.png"/><Relationship Id="rId1" Type="http://schemas.openxmlformats.org/officeDocument/2006/relationships/slideLayout" Target="../slideLayouts/slideLayout21.xml"/><Relationship Id="rId4" Type="http://schemas.openxmlformats.org/officeDocument/2006/relationships/image" Target="../media/image86.png"/></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5.xml"/><Relationship Id="rId1" Type="http://schemas.openxmlformats.org/officeDocument/2006/relationships/slideLayout" Target="../slideLayouts/slideLayout21.xml"/><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27.xml"/><Relationship Id="rId1" Type="http://schemas.openxmlformats.org/officeDocument/2006/relationships/slideLayout" Target="../slideLayouts/slideLayout21.xml"/><Relationship Id="rId5" Type="http://schemas.openxmlformats.org/officeDocument/2006/relationships/image" Target="../media/image91.png"/><Relationship Id="rId4" Type="http://schemas.openxmlformats.org/officeDocument/2006/relationships/image" Target="../media/image90.wmf"/></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30.xml"/><Relationship Id="rId1" Type="http://schemas.openxmlformats.org/officeDocument/2006/relationships/slideLayout" Target="../slideLayouts/slideLayout21.xml"/><Relationship Id="rId5" Type="http://schemas.openxmlformats.org/officeDocument/2006/relationships/image" Target="../media/image94.jpeg"/><Relationship Id="rId4" Type="http://schemas.openxmlformats.org/officeDocument/2006/relationships/image" Target="../media/image90.wm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9.png"/><Relationship Id="rId7"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20.png"/><Relationship Id="rId9" Type="http://schemas.openxmlformats.org/officeDocument/2006/relationships/image" Target="../media/image15.png"/></Relationships>
</file>

<file path=ppt/slides/_rels/slide50.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32.xml"/><Relationship Id="rId1" Type="http://schemas.openxmlformats.org/officeDocument/2006/relationships/slideLayout" Target="../slideLayouts/slideLayout64.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51.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101.png"/><Relationship Id="rId7" Type="http://schemas.openxmlformats.org/officeDocument/2006/relationships/image" Target="../media/image96.png"/><Relationship Id="rId2" Type="http://schemas.openxmlformats.org/officeDocument/2006/relationships/notesSlide" Target="../notesSlides/notesSlide33.xml"/><Relationship Id="rId1" Type="http://schemas.openxmlformats.org/officeDocument/2006/relationships/slideLayout" Target="../slideLayouts/slideLayout64.xml"/><Relationship Id="rId6" Type="http://schemas.openxmlformats.org/officeDocument/2006/relationships/image" Target="../media/image104.png"/><Relationship Id="rId5" Type="http://schemas.openxmlformats.org/officeDocument/2006/relationships/image" Target="../media/image103.png"/><Relationship Id="rId10" Type="http://schemas.openxmlformats.org/officeDocument/2006/relationships/image" Target="../media/image99.png"/><Relationship Id="rId4" Type="http://schemas.openxmlformats.org/officeDocument/2006/relationships/image" Target="../media/image102.png"/><Relationship Id="rId9" Type="http://schemas.openxmlformats.org/officeDocument/2006/relationships/image" Target="../media/image98.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106.emf"/><Relationship Id="rId2" Type="http://schemas.openxmlformats.org/officeDocument/2006/relationships/slideLayout" Target="../slideLayouts/slideLayout64.xml"/><Relationship Id="rId1" Type="http://schemas.openxmlformats.org/officeDocument/2006/relationships/tags" Target="../tags/tag3.xml"/><Relationship Id="rId6" Type="http://schemas.openxmlformats.org/officeDocument/2006/relationships/oleObject" Target="../embeddings/oleObject11.bin"/><Relationship Id="rId5" Type="http://schemas.openxmlformats.org/officeDocument/2006/relationships/image" Target="../media/image105.png"/><Relationship Id="rId4" Type="http://schemas.openxmlformats.org/officeDocument/2006/relationships/image" Target="../media/image100.png"/></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notesSlide" Target="../notesSlides/notesSlide35.xml"/><Relationship Id="rId1" Type="http://schemas.openxmlformats.org/officeDocument/2006/relationships/slideLayout" Target="../slideLayouts/slideLayout60.xml"/><Relationship Id="rId4" Type="http://schemas.openxmlformats.org/officeDocument/2006/relationships/image" Target="../media/image107.png"/></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notesSlide" Target="../notesSlides/notesSlide36.xml"/><Relationship Id="rId7" Type="http://schemas.openxmlformats.org/officeDocument/2006/relationships/image" Target="../media/image110.png"/><Relationship Id="rId12" Type="http://schemas.openxmlformats.org/officeDocument/2006/relationships/image" Target="../media/image112.emf"/><Relationship Id="rId2" Type="http://schemas.openxmlformats.org/officeDocument/2006/relationships/slideLayout" Target="../slideLayouts/slideLayout60.xml"/><Relationship Id="rId1" Type="http://schemas.openxmlformats.org/officeDocument/2006/relationships/tags" Target="../tags/tag4.xml"/><Relationship Id="rId6" Type="http://schemas.openxmlformats.org/officeDocument/2006/relationships/oleObject" Target="../embeddings/oleObject13.bin"/><Relationship Id="rId11" Type="http://schemas.openxmlformats.org/officeDocument/2006/relationships/oleObject" Target="../embeddings/oleObject16.bin"/><Relationship Id="rId5" Type="http://schemas.openxmlformats.org/officeDocument/2006/relationships/image" Target="../media/image109.png"/><Relationship Id="rId10" Type="http://schemas.openxmlformats.org/officeDocument/2006/relationships/image" Target="../media/image111.emf"/><Relationship Id="rId4" Type="http://schemas.openxmlformats.org/officeDocument/2006/relationships/image" Target="../media/image108.png"/><Relationship Id="rId9" Type="http://schemas.openxmlformats.org/officeDocument/2006/relationships/oleObject" Target="../embeddings/oleObject15.bin"/></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oleObject" Target="../embeddings/oleObject22.bin"/><Relationship Id="rId18" Type="http://schemas.openxmlformats.org/officeDocument/2006/relationships/image" Target="../media/image119.png"/><Relationship Id="rId3" Type="http://schemas.openxmlformats.org/officeDocument/2006/relationships/notesSlide" Target="../notesSlides/notesSlide37.xml"/><Relationship Id="rId7" Type="http://schemas.openxmlformats.org/officeDocument/2006/relationships/image" Target="../media/image114.emf"/><Relationship Id="rId12" Type="http://schemas.openxmlformats.org/officeDocument/2006/relationships/image" Target="../media/image116.png"/><Relationship Id="rId17" Type="http://schemas.openxmlformats.org/officeDocument/2006/relationships/oleObject" Target="../embeddings/oleObject24.bin"/><Relationship Id="rId2" Type="http://schemas.openxmlformats.org/officeDocument/2006/relationships/slideLayout" Target="../slideLayouts/slideLayout60.xml"/><Relationship Id="rId16" Type="http://schemas.openxmlformats.org/officeDocument/2006/relationships/image" Target="../media/image118.emf"/><Relationship Id="rId20" Type="http://schemas.openxmlformats.org/officeDocument/2006/relationships/image" Target="../media/image120.png"/><Relationship Id="rId1" Type="http://schemas.openxmlformats.org/officeDocument/2006/relationships/tags" Target="../tags/tag5.xml"/><Relationship Id="rId6" Type="http://schemas.openxmlformats.org/officeDocument/2006/relationships/oleObject" Target="../embeddings/oleObject18.bin"/><Relationship Id="rId11" Type="http://schemas.openxmlformats.org/officeDocument/2006/relationships/oleObject" Target="../embeddings/oleObject21.bin"/><Relationship Id="rId5" Type="http://schemas.openxmlformats.org/officeDocument/2006/relationships/image" Target="../media/image113.png"/><Relationship Id="rId15" Type="http://schemas.openxmlformats.org/officeDocument/2006/relationships/oleObject" Target="../embeddings/oleObject23.bin"/><Relationship Id="rId10" Type="http://schemas.openxmlformats.org/officeDocument/2006/relationships/image" Target="../media/image115.emf"/><Relationship Id="rId19" Type="http://schemas.openxmlformats.org/officeDocument/2006/relationships/oleObject" Target="../embeddings/oleObject25.bin"/><Relationship Id="rId4" Type="http://schemas.openxmlformats.org/officeDocument/2006/relationships/oleObject" Target="../embeddings/oleObject17.bin"/><Relationship Id="rId9" Type="http://schemas.openxmlformats.org/officeDocument/2006/relationships/oleObject" Target="../embeddings/oleObject20.bin"/><Relationship Id="rId14" Type="http://schemas.openxmlformats.org/officeDocument/2006/relationships/image" Target="../media/image117.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0.xml"/><Relationship Id="rId1" Type="http://schemas.openxmlformats.org/officeDocument/2006/relationships/tags" Target="../tags/tag6.xml"/><Relationship Id="rId5" Type="http://schemas.openxmlformats.org/officeDocument/2006/relationships/image" Target="../media/image121.emf"/><Relationship Id="rId4" Type="http://schemas.openxmlformats.org/officeDocument/2006/relationships/oleObject" Target="../embeddings/oleObject26.bin"/></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notesSlide" Target="../notesSlides/notesSlide39.xml"/><Relationship Id="rId1" Type="http://schemas.openxmlformats.org/officeDocument/2006/relationships/slideLayout" Target="../slideLayouts/slideLayout60.xml"/><Relationship Id="rId5" Type="http://schemas.openxmlformats.org/officeDocument/2006/relationships/image" Target="../media/image105.png"/><Relationship Id="rId4" Type="http://schemas.openxmlformats.org/officeDocument/2006/relationships/image" Target="../media/image110.png"/></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image" Target="../media/image128.png"/><Relationship Id="rId3" Type="http://schemas.openxmlformats.org/officeDocument/2006/relationships/image" Target="../media/image122.png"/><Relationship Id="rId7" Type="http://schemas.openxmlformats.org/officeDocument/2006/relationships/image" Target="../media/image125.png"/><Relationship Id="rId12" Type="http://schemas.openxmlformats.org/officeDocument/2006/relationships/image" Target="../media/image96.png"/><Relationship Id="rId2" Type="http://schemas.openxmlformats.org/officeDocument/2006/relationships/notesSlide" Target="../notesSlides/notesSlide40.xml"/><Relationship Id="rId1" Type="http://schemas.openxmlformats.org/officeDocument/2006/relationships/slideLayout" Target="../slideLayouts/slideLayout60.xml"/><Relationship Id="rId6" Type="http://schemas.openxmlformats.org/officeDocument/2006/relationships/oleObject" Target="../embeddings/oleObject28.bin"/><Relationship Id="rId11" Type="http://schemas.openxmlformats.org/officeDocument/2006/relationships/image" Target="../media/image127.png"/><Relationship Id="rId5" Type="http://schemas.openxmlformats.org/officeDocument/2006/relationships/image" Target="../media/image124.png"/><Relationship Id="rId15" Type="http://schemas.openxmlformats.org/officeDocument/2006/relationships/image" Target="../media/image130.png"/><Relationship Id="rId10" Type="http://schemas.openxmlformats.org/officeDocument/2006/relationships/oleObject" Target="../embeddings/oleObject30.bin"/><Relationship Id="rId4" Type="http://schemas.openxmlformats.org/officeDocument/2006/relationships/image" Target="../media/image123.png"/><Relationship Id="rId9" Type="http://schemas.openxmlformats.org/officeDocument/2006/relationships/image" Target="../media/image126.png"/><Relationship Id="rId14" Type="http://schemas.openxmlformats.org/officeDocument/2006/relationships/image" Target="../media/image129.png"/></Relationships>
</file>

<file path=ppt/slides/_rels/slide59.xml.rels><?xml version="1.0" encoding="UTF-8" standalone="yes"?>
<Relationships xmlns="http://schemas.openxmlformats.org/package/2006/relationships"><Relationship Id="rId8" Type="http://schemas.openxmlformats.org/officeDocument/2006/relationships/oleObject" Target="../embeddings/oleObject32.bin"/><Relationship Id="rId13" Type="http://schemas.openxmlformats.org/officeDocument/2006/relationships/image" Target="../media/image128.png"/><Relationship Id="rId3" Type="http://schemas.openxmlformats.org/officeDocument/2006/relationships/image" Target="../media/image122.png"/><Relationship Id="rId7" Type="http://schemas.openxmlformats.org/officeDocument/2006/relationships/image" Target="../media/image125.png"/><Relationship Id="rId12" Type="http://schemas.openxmlformats.org/officeDocument/2006/relationships/image" Target="../media/image96.png"/><Relationship Id="rId2" Type="http://schemas.openxmlformats.org/officeDocument/2006/relationships/notesSlide" Target="../notesSlides/notesSlide41.xml"/><Relationship Id="rId1" Type="http://schemas.openxmlformats.org/officeDocument/2006/relationships/slideLayout" Target="../slideLayouts/slideLayout60.xml"/><Relationship Id="rId6" Type="http://schemas.openxmlformats.org/officeDocument/2006/relationships/oleObject" Target="../embeddings/oleObject31.bin"/><Relationship Id="rId11" Type="http://schemas.openxmlformats.org/officeDocument/2006/relationships/image" Target="../media/image127.png"/><Relationship Id="rId5" Type="http://schemas.openxmlformats.org/officeDocument/2006/relationships/image" Target="../media/image124.png"/><Relationship Id="rId15" Type="http://schemas.openxmlformats.org/officeDocument/2006/relationships/image" Target="../media/image130.png"/><Relationship Id="rId10" Type="http://schemas.openxmlformats.org/officeDocument/2006/relationships/oleObject" Target="../embeddings/oleObject33.bin"/><Relationship Id="rId4" Type="http://schemas.openxmlformats.org/officeDocument/2006/relationships/image" Target="../media/image123.png"/><Relationship Id="rId9" Type="http://schemas.openxmlformats.org/officeDocument/2006/relationships/image" Target="../media/image126.png"/><Relationship Id="rId14" Type="http://schemas.openxmlformats.org/officeDocument/2006/relationships/image" Target="../media/image12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5.xml"/></Relationships>
</file>

<file path=ppt/slides/_rels/slide6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5.xml"/></Relationships>
</file>

<file path=ppt/slides/_rels/slide6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65.xml"/></Relationships>
</file>

<file path=ppt/slides/_rels/slide6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oleObject" Target="../embeddings/oleObject32.bin"/><Relationship Id="rId1" Type="http://schemas.openxmlformats.org/officeDocument/2006/relationships/slideLayout" Target="../slideLayouts/slideLayout65.xml"/></Relationships>
</file>

<file path=ppt/slides/_rels/slide64.xml.rels><?xml version="1.0" encoding="UTF-8" standalone="yes"?>
<Relationships xmlns="http://schemas.openxmlformats.org/package/2006/relationships"><Relationship Id="rId8" Type="http://schemas.openxmlformats.org/officeDocument/2006/relationships/oleObject" Target="../embeddings/oleObject35.bin"/><Relationship Id="rId13" Type="http://schemas.openxmlformats.org/officeDocument/2006/relationships/image" Target="../media/image128.png"/><Relationship Id="rId3" Type="http://schemas.openxmlformats.org/officeDocument/2006/relationships/image" Target="../media/image122.png"/><Relationship Id="rId7" Type="http://schemas.openxmlformats.org/officeDocument/2006/relationships/image" Target="../media/image125.png"/><Relationship Id="rId12" Type="http://schemas.openxmlformats.org/officeDocument/2006/relationships/image" Target="../media/image96.png"/><Relationship Id="rId2" Type="http://schemas.openxmlformats.org/officeDocument/2006/relationships/notesSlide" Target="../notesSlides/notesSlide42.xml"/><Relationship Id="rId1" Type="http://schemas.openxmlformats.org/officeDocument/2006/relationships/slideLayout" Target="../slideLayouts/slideLayout60.xml"/><Relationship Id="rId6" Type="http://schemas.openxmlformats.org/officeDocument/2006/relationships/oleObject" Target="../embeddings/oleObject34.bin"/><Relationship Id="rId11" Type="http://schemas.openxmlformats.org/officeDocument/2006/relationships/image" Target="../media/image127.png"/><Relationship Id="rId5" Type="http://schemas.openxmlformats.org/officeDocument/2006/relationships/image" Target="../media/image124.png"/><Relationship Id="rId15" Type="http://schemas.openxmlformats.org/officeDocument/2006/relationships/image" Target="../media/image130.png"/><Relationship Id="rId10" Type="http://schemas.openxmlformats.org/officeDocument/2006/relationships/oleObject" Target="../embeddings/oleObject36.bin"/><Relationship Id="rId4" Type="http://schemas.openxmlformats.org/officeDocument/2006/relationships/image" Target="../media/image123.png"/><Relationship Id="rId9" Type="http://schemas.openxmlformats.org/officeDocument/2006/relationships/image" Target="../media/image126.png"/><Relationship Id="rId14" Type="http://schemas.openxmlformats.org/officeDocument/2006/relationships/image" Target="../media/image129.png"/></Relationships>
</file>

<file path=ppt/slides/_rels/slide6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5.xml"/></Relationships>
</file>

<file path=ppt/slides/_rels/slide6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65.xml"/></Relationships>
</file>

<file path=ppt/slides/_rels/slide6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5.xml"/></Relationships>
</file>

<file path=ppt/slides/_rels/slide6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5.xml"/></Relationships>
</file>

<file path=ppt/slides/_rels/slide6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4.xml"/><Relationship Id="rId1" Type="http://schemas.openxmlformats.org/officeDocument/2006/relationships/slideLayout" Target="../slideLayouts/slideLayout16.xml"/><Relationship Id="rId6" Type="http://schemas.openxmlformats.org/officeDocument/2006/relationships/hyperlink" Target="https://www.print-driver.com/stories/huffman-coding-jpeg" TargetMode="External"/><Relationship Id="rId5" Type="http://schemas.openxmlformats.org/officeDocument/2006/relationships/image" Target="../media/image134.png"/><Relationship Id="rId4" Type="http://schemas.openxmlformats.org/officeDocument/2006/relationships/image" Target="../media/image133.png"/></Relationships>
</file>

<file path=ppt/slides/_rels/slide7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5.xml"/><Relationship Id="rId1" Type="http://schemas.openxmlformats.org/officeDocument/2006/relationships/slideLayout" Target="../slideLayouts/slideLayout16.xml"/><Relationship Id="rId4" Type="http://schemas.openxmlformats.org/officeDocument/2006/relationships/image" Target="../media/image135.png"/></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notesSlide" Target="../notesSlides/notesSlide46.xml"/><Relationship Id="rId1" Type="http://schemas.openxmlformats.org/officeDocument/2006/relationships/slideLayout" Target="../slideLayouts/slideLayout21.xml"/><Relationship Id="rId6" Type="http://schemas.openxmlformats.org/officeDocument/2006/relationships/image" Target="../media/image137.png"/><Relationship Id="rId5" Type="http://schemas.openxmlformats.org/officeDocument/2006/relationships/image" Target="../media/image17.png"/><Relationship Id="rId4" Type="http://schemas.openxmlformats.org/officeDocument/2006/relationships/image" Target="../media/image136.png"/></Relationships>
</file>

<file path=ppt/slides/_rels/slide7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7.xml"/><Relationship Id="rId1" Type="http://schemas.openxmlformats.org/officeDocument/2006/relationships/slideLayout" Target="../slideLayouts/slideLayout21.xml"/><Relationship Id="rId5" Type="http://schemas.openxmlformats.org/officeDocument/2006/relationships/image" Target="../media/image136.png"/><Relationship Id="rId4" Type="http://schemas.openxmlformats.org/officeDocument/2006/relationships/oleObject" Target="../embeddings/oleObject37.bin"/></Relationships>
</file>

<file path=ppt/slides/_rels/slide7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8.xml"/><Relationship Id="rId1" Type="http://schemas.openxmlformats.org/officeDocument/2006/relationships/slideLayout" Target="../slideLayouts/slideLayout21.xml"/><Relationship Id="rId5" Type="http://schemas.openxmlformats.org/officeDocument/2006/relationships/image" Target="../media/image141.png"/><Relationship Id="rId4" Type="http://schemas.openxmlformats.org/officeDocument/2006/relationships/image" Target="../media/image140.png"/></Relationships>
</file>

<file path=ppt/slides/_rels/slide75.xml.rels><?xml version="1.0" encoding="UTF-8" standalone="yes"?>
<Relationships xmlns="http://schemas.openxmlformats.org/package/2006/relationships"><Relationship Id="rId3" Type="http://schemas.openxmlformats.org/officeDocument/2006/relationships/hyperlink" Target="http://en.wikipedia.org/wiki/JPEG" TargetMode="External"/><Relationship Id="rId2" Type="http://schemas.openxmlformats.org/officeDocument/2006/relationships/hyperlink" Target="http://en.wikipedia.org/wiki/YCbCr" TargetMode="External"/><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31.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www.amazon.com/Vision-Art-Biology-Margaret-Livingstone/dp/081099554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4809D682-BC6A-BA96-EFFE-5536F87AB8E4}"/>
              </a:ext>
            </a:extLst>
          </p:cNvPr>
          <p:cNvSpPr>
            <a:spLocks noGrp="1" noChangeArrowheads="1"/>
          </p:cNvSpPr>
          <p:nvPr>
            <p:ph type="title"/>
          </p:nvPr>
        </p:nvSpPr>
        <p:spPr>
          <a:xfrm>
            <a:off x="685800" y="76200"/>
            <a:ext cx="8153400" cy="838200"/>
          </a:xfrm>
        </p:spPr>
        <p:txBody>
          <a:bodyPr/>
          <a:lstStyle/>
          <a:p>
            <a:r>
              <a:rPr lang="en-US" altLang="en-US"/>
              <a:t>Pyramid Blending, Templates, NL Filters</a:t>
            </a:r>
          </a:p>
        </p:txBody>
      </p:sp>
      <p:sp>
        <p:nvSpPr>
          <p:cNvPr id="43011" name="Text Box 4">
            <a:extLst>
              <a:ext uri="{FF2B5EF4-FFF2-40B4-BE49-F238E27FC236}">
                <a16:creationId xmlns:a16="http://schemas.microsoft.com/office/drawing/2014/main" id="{6479A301-3168-CFD4-5D7E-3B627BD5EB5B}"/>
              </a:ext>
            </a:extLst>
          </p:cNvPr>
          <p:cNvSpPr txBox="1">
            <a:spLocks noChangeArrowheads="1"/>
          </p:cNvSpPr>
          <p:nvPr/>
        </p:nvSpPr>
        <p:spPr bwMode="auto">
          <a:xfrm>
            <a:off x="381000" y="5959475"/>
            <a:ext cx="85915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r" eaLnBrk="1" hangingPunct="1">
              <a:spcBef>
                <a:spcPct val="0"/>
              </a:spcBef>
            </a:pPr>
            <a:r>
              <a:rPr lang="en-US" altLang="en-US" sz="2400" dirty="0"/>
              <a:t>CS180: Intro to Comp. Vision and Comp. Photo</a:t>
            </a:r>
          </a:p>
          <a:p>
            <a:pPr algn="r" eaLnBrk="1" hangingPunct="1">
              <a:spcBef>
                <a:spcPct val="0"/>
              </a:spcBef>
            </a:pPr>
            <a:r>
              <a:rPr lang="en-US" altLang="en-US" sz="2400" dirty="0"/>
              <a:t>Efros &amp; Kanazawa, UC Berkeley, Fall 2025</a:t>
            </a:r>
          </a:p>
        </p:txBody>
      </p:sp>
      <p:pic>
        <p:nvPicPr>
          <p:cNvPr id="43012" name="Picture 5" descr="contribR">
            <a:extLst>
              <a:ext uri="{FF2B5EF4-FFF2-40B4-BE49-F238E27FC236}">
                <a16:creationId xmlns:a16="http://schemas.microsoft.com/office/drawing/2014/main" id="{7A2F672E-AEF6-F8E5-CC95-48737484B2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6957" b="9489"/>
          <a:stretch>
            <a:fillRect/>
          </a:stretch>
        </p:blipFill>
        <p:spPr bwMode="auto">
          <a:xfrm>
            <a:off x="1395413" y="1028700"/>
            <a:ext cx="6353175" cy="481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C14C9029-18E3-B4D9-E7EF-18970114A4AE}"/>
              </a:ext>
            </a:extLst>
          </p:cNvPr>
          <p:cNvSpPr>
            <a:spLocks noGrp="1" noChangeArrowheads="1"/>
          </p:cNvSpPr>
          <p:nvPr>
            <p:ph type="title"/>
          </p:nvPr>
        </p:nvSpPr>
        <p:spPr/>
        <p:txBody>
          <a:bodyPr/>
          <a:lstStyle/>
          <a:p>
            <a:r>
              <a:rPr lang="en-US" altLang="en-US"/>
              <a:t>Blending</a:t>
            </a:r>
          </a:p>
        </p:txBody>
      </p:sp>
      <p:pic>
        <p:nvPicPr>
          <p:cNvPr id="65539" name="Picture 3" descr="left">
            <a:extLst>
              <a:ext uri="{FF2B5EF4-FFF2-40B4-BE49-F238E27FC236}">
                <a16:creationId xmlns:a16="http://schemas.microsoft.com/office/drawing/2014/main" id="{215976C8-8B8B-E541-A360-292DEB6AC2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990600"/>
            <a:ext cx="2925763"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4" descr="right">
            <a:extLst>
              <a:ext uri="{FF2B5EF4-FFF2-40B4-BE49-F238E27FC236}">
                <a16:creationId xmlns:a16="http://schemas.microsoft.com/office/drawing/2014/main" id="{968528D7-3761-A409-F405-E939454EE9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990600"/>
            <a:ext cx="2925763"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3397" name="Picture 5" descr="tile">
            <a:extLst>
              <a:ext uri="{FF2B5EF4-FFF2-40B4-BE49-F238E27FC236}">
                <a16:creationId xmlns:a16="http://schemas.microsoft.com/office/drawing/2014/main" id="{0B4DA09A-7454-4FEE-679B-E338B80AB1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3200400"/>
            <a:ext cx="2925763" cy="292576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43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D23A330C-5C3F-8308-CF1A-95811465B1AE}"/>
              </a:ext>
            </a:extLst>
          </p:cNvPr>
          <p:cNvSpPr>
            <a:spLocks noGrp="1" noChangeArrowheads="1"/>
          </p:cNvSpPr>
          <p:nvPr>
            <p:ph type="title"/>
          </p:nvPr>
        </p:nvSpPr>
        <p:spPr/>
        <p:txBody>
          <a:bodyPr/>
          <a:lstStyle/>
          <a:p>
            <a:r>
              <a:rPr lang="en-US" altLang="en-US"/>
              <a:t>Alpha Blending / Feathering</a:t>
            </a:r>
          </a:p>
        </p:txBody>
      </p:sp>
      <p:grpSp>
        <p:nvGrpSpPr>
          <p:cNvPr id="66563" name="Group 3">
            <a:extLst>
              <a:ext uri="{FF2B5EF4-FFF2-40B4-BE49-F238E27FC236}">
                <a16:creationId xmlns:a16="http://schemas.microsoft.com/office/drawing/2014/main" id="{9279D3A5-5C16-FB58-8822-DE6636C5CEE4}"/>
              </a:ext>
            </a:extLst>
          </p:cNvPr>
          <p:cNvGrpSpPr>
            <a:grpSpLocks/>
          </p:cNvGrpSpPr>
          <p:nvPr/>
        </p:nvGrpSpPr>
        <p:grpSpPr bwMode="auto">
          <a:xfrm>
            <a:off x="990600" y="990600"/>
            <a:ext cx="6775450" cy="3059113"/>
            <a:chOff x="388" y="624"/>
            <a:chExt cx="4700" cy="2137"/>
          </a:xfrm>
        </p:grpSpPr>
        <p:pic>
          <p:nvPicPr>
            <p:cNvPr id="66568" name="Picture 4" descr="lfade31">
              <a:extLst>
                <a:ext uri="{FF2B5EF4-FFF2-40B4-BE49-F238E27FC236}">
                  <a16:creationId xmlns:a16="http://schemas.microsoft.com/office/drawing/2014/main" id="{11B4FBA6-9BC4-6797-13ED-89D8FA5287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 y="624"/>
              <a:ext cx="1810" cy="1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9" name="Picture 5" descr="rfade31">
              <a:extLst>
                <a:ext uri="{FF2B5EF4-FFF2-40B4-BE49-F238E27FC236}">
                  <a16:creationId xmlns:a16="http://schemas.microsoft.com/office/drawing/2014/main" id="{07C638C2-DFE0-B300-4FA1-C1FEFBD759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1" y="624"/>
              <a:ext cx="1817" cy="1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570" name="Group 6">
              <a:extLst>
                <a:ext uri="{FF2B5EF4-FFF2-40B4-BE49-F238E27FC236}">
                  <a16:creationId xmlns:a16="http://schemas.microsoft.com/office/drawing/2014/main" id="{BAA2D3DA-A34D-31A6-772F-FD3679A6E67D}"/>
                </a:ext>
              </a:extLst>
            </p:cNvPr>
            <p:cNvGrpSpPr>
              <a:grpSpLocks/>
            </p:cNvGrpSpPr>
            <p:nvPr/>
          </p:nvGrpSpPr>
          <p:grpSpPr bwMode="auto">
            <a:xfrm>
              <a:off x="388" y="2361"/>
              <a:ext cx="2108" cy="400"/>
              <a:chOff x="388" y="2361"/>
              <a:chExt cx="2108" cy="400"/>
            </a:xfrm>
          </p:grpSpPr>
          <p:grpSp>
            <p:nvGrpSpPr>
              <p:cNvPr id="66582" name="Group 7">
                <a:extLst>
                  <a:ext uri="{FF2B5EF4-FFF2-40B4-BE49-F238E27FC236}">
                    <a16:creationId xmlns:a16="http://schemas.microsoft.com/office/drawing/2014/main" id="{42421F6E-45F9-9F4C-82F6-2BFC563E5DDF}"/>
                  </a:ext>
                </a:extLst>
              </p:cNvPr>
              <p:cNvGrpSpPr>
                <a:grpSpLocks/>
              </p:cNvGrpSpPr>
              <p:nvPr/>
            </p:nvGrpSpPr>
            <p:grpSpPr bwMode="auto">
              <a:xfrm>
                <a:off x="388" y="2505"/>
                <a:ext cx="236" cy="256"/>
                <a:chOff x="484" y="3273"/>
                <a:chExt cx="236" cy="256"/>
              </a:xfrm>
            </p:grpSpPr>
            <p:sp>
              <p:nvSpPr>
                <p:cNvPr id="66589" name="Line 8">
                  <a:extLst>
                    <a:ext uri="{FF2B5EF4-FFF2-40B4-BE49-F238E27FC236}">
                      <a16:creationId xmlns:a16="http://schemas.microsoft.com/office/drawing/2014/main" id="{1CC6E50F-447F-77C7-4A56-379EF08C050E}"/>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90" name="Text Box 9">
                  <a:extLst>
                    <a:ext uri="{FF2B5EF4-FFF2-40B4-BE49-F238E27FC236}">
                      <a16:creationId xmlns:a16="http://schemas.microsoft.com/office/drawing/2014/main" id="{6C00C1AA-3287-E26E-F4B0-A9F922D3A5DE}"/>
                    </a:ext>
                  </a:extLst>
                </p:cNvPr>
                <p:cNvSpPr txBox="1">
                  <a:spLocks noChangeArrowheads="1"/>
                </p:cNvSpPr>
                <p:nvPr/>
              </p:nvSpPr>
              <p:spPr bwMode="auto">
                <a:xfrm>
                  <a:off x="484" y="3273"/>
                  <a:ext cx="207"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0</a:t>
                  </a:r>
                </a:p>
              </p:txBody>
            </p:sp>
          </p:grpSp>
          <p:sp>
            <p:nvSpPr>
              <p:cNvPr id="66583" name="Line 10">
                <a:extLst>
                  <a:ext uri="{FF2B5EF4-FFF2-40B4-BE49-F238E27FC236}">
                    <a16:creationId xmlns:a16="http://schemas.microsoft.com/office/drawing/2014/main" id="{45D94352-CD26-F69A-7949-64F9DE15F6B3}"/>
                  </a:ext>
                </a:extLst>
              </p:cNvPr>
              <p:cNvSpPr>
                <a:spLocks noChangeShapeType="1"/>
              </p:cNvSpPr>
              <p:nvPr/>
            </p:nvSpPr>
            <p:spPr bwMode="auto">
              <a:xfrm>
                <a:off x="672" y="2496"/>
                <a:ext cx="81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84" name="Line 11">
                <a:extLst>
                  <a:ext uri="{FF2B5EF4-FFF2-40B4-BE49-F238E27FC236}">
                    <a16:creationId xmlns:a16="http://schemas.microsoft.com/office/drawing/2014/main" id="{9953C69E-3ACD-EE08-1826-C728BAE35498}"/>
                  </a:ext>
                </a:extLst>
              </p:cNvPr>
              <p:cNvSpPr>
                <a:spLocks noChangeShapeType="1"/>
              </p:cNvSpPr>
              <p:nvPr/>
            </p:nvSpPr>
            <p:spPr bwMode="auto">
              <a:xfrm>
                <a:off x="1680" y="2640"/>
                <a:ext cx="81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85" name="Line 12">
                <a:extLst>
                  <a:ext uri="{FF2B5EF4-FFF2-40B4-BE49-F238E27FC236}">
                    <a16:creationId xmlns:a16="http://schemas.microsoft.com/office/drawing/2014/main" id="{D090FCE5-0909-51CE-0A78-192C103447B4}"/>
                  </a:ext>
                </a:extLst>
              </p:cNvPr>
              <p:cNvSpPr>
                <a:spLocks noChangeShapeType="1"/>
              </p:cNvSpPr>
              <p:nvPr/>
            </p:nvSpPr>
            <p:spPr bwMode="auto">
              <a:xfrm>
                <a:off x="1488" y="2496"/>
                <a:ext cx="192" cy="14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6586" name="Group 13">
                <a:extLst>
                  <a:ext uri="{FF2B5EF4-FFF2-40B4-BE49-F238E27FC236}">
                    <a16:creationId xmlns:a16="http://schemas.microsoft.com/office/drawing/2014/main" id="{87652BCF-BD81-AB65-2FB8-36883B1AD11D}"/>
                  </a:ext>
                </a:extLst>
              </p:cNvPr>
              <p:cNvGrpSpPr>
                <a:grpSpLocks/>
              </p:cNvGrpSpPr>
              <p:nvPr/>
            </p:nvGrpSpPr>
            <p:grpSpPr bwMode="auto">
              <a:xfrm>
                <a:off x="388" y="2361"/>
                <a:ext cx="236" cy="256"/>
                <a:chOff x="484" y="3273"/>
                <a:chExt cx="236" cy="256"/>
              </a:xfrm>
            </p:grpSpPr>
            <p:sp>
              <p:nvSpPr>
                <p:cNvPr id="66587" name="Line 14">
                  <a:extLst>
                    <a:ext uri="{FF2B5EF4-FFF2-40B4-BE49-F238E27FC236}">
                      <a16:creationId xmlns:a16="http://schemas.microsoft.com/office/drawing/2014/main" id="{04E5EB4E-460E-FC57-CF55-4AA6098B5A65}"/>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88" name="Text Box 15">
                  <a:extLst>
                    <a:ext uri="{FF2B5EF4-FFF2-40B4-BE49-F238E27FC236}">
                      <a16:creationId xmlns:a16="http://schemas.microsoft.com/office/drawing/2014/main" id="{355AF554-398C-992F-4AB5-81A0F441BCAA}"/>
                    </a:ext>
                  </a:extLst>
                </p:cNvPr>
                <p:cNvSpPr txBox="1">
                  <a:spLocks noChangeArrowheads="1"/>
                </p:cNvSpPr>
                <p:nvPr/>
              </p:nvSpPr>
              <p:spPr bwMode="auto">
                <a:xfrm>
                  <a:off x="484" y="3273"/>
                  <a:ext cx="207"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1</a:t>
                  </a:r>
                </a:p>
              </p:txBody>
            </p:sp>
          </p:grpSp>
        </p:grpSp>
        <p:grpSp>
          <p:nvGrpSpPr>
            <p:cNvPr id="66571" name="Group 16">
              <a:extLst>
                <a:ext uri="{FF2B5EF4-FFF2-40B4-BE49-F238E27FC236}">
                  <a16:creationId xmlns:a16="http://schemas.microsoft.com/office/drawing/2014/main" id="{4DFCBFF9-F43D-0DCF-1D45-56A63BD93EB2}"/>
                </a:ext>
              </a:extLst>
            </p:cNvPr>
            <p:cNvGrpSpPr>
              <a:grpSpLocks/>
            </p:cNvGrpSpPr>
            <p:nvPr/>
          </p:nvGrpSpPr>
          <p:grpSpPr bwMode="auto">
            <a:xfrm>
              <a:off x="2980" y="2505"/>
              <a:ext cx="236" cy="256"/>
              <a:chOff x="484" y="3273"/>
              <a:chExt cx="236" cy="256"/>
            </a:xfrm>
          </p:grpSpPr>
          <p:sp>
            <p:nvSpPr>
              <p:cNvPr id="66580" name="Line 17">
                <a:extLst>
                  <a:ext uri="{FF2B5EF4-FFF2-40B4-BE49-F238E27FC236}">
                    <a16:creationId xmlns:a16="http://schemas.microsoft.com/office/drawing/2014/main" id="{467F17B5-2CCC-D836-145F-EC2E0DA9301C}"/>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81" name="Text Box 18">
                <a:extLst>
                  <a:ext uri="{FF2B5EF4-FFF2-40B4-BE49-F238E27FC236}">
                    <a16:creationId xmlns:a16="http://schemas.microsoft.com/office/drawing/2014/main" id="{0B093070-A0FD-9C70-43B7-38100FCF23F9}"/>
                  </a:ext>
                </a:extLst>
              </p:cNvPr>
              <p:cNvSpPr txBox="1">
                <a:spLocks noChangeArrowheads="1"/>
              </p:cNvSpPr>
              <p:nvPr/>
            </p:nvSpPr>
            <p:spPr bwMode="auto">
              <a:xfrm>
                <a:off x="484" y="3273"/>
                <a:ext cx="207"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0</a:t>
                </a:r>
              </a:p>
            </p:txBody>
          </p:sp>
        </p:grpSp>
        <p:grpSp>
          <p:nvGrpSpPr>
            <p:cNvPr id="66572" name="Group 19">
              <a:extLst>
                <a:ext uri="{FF2B5EF4-FFF2-40B4-BE49-F238E27FC236}">
                  <a16:creationId xmlns:a16="http://schemas.microsoft.com/office/drawing/2014/main" id="{9E274E0A-9945-B721-FF32-7A071A8D3214}"/>
                </a:ext>
              </a:extLst>
            </p:cNvPr>
            <p:cNvGrpSpPr>
              <a:grpSpLocks/>
            </p:cNvGrpSpPr>
            <p:nvPr/>
          </p:nvGrpSpPr>
          <p:grpSpPr bwMode="auto">
            <a:xfrm flipH="1">
              <a:off x="3264" y="2496"/>
              <a:ext cx="1824" cy="144"/>
              <a:chOff x="3264" y="2496"/>
              <a:chExt cx="1824" cy="144"/>
            </a:xfrm>
          </p:grpSpPr>
          <p:sp>
            <p:nvSpPr>
              <p:cNvPr id="66577" name="Line 20">
                <a:extLst>
                  <a:ext uri="{FF2B5EF4-FFF2-40B4-BE49-F238E27FC236}">
                    <a16:creationId xmlns:a16="http://schemas.microsoft.com/office/drawing/2014/main" id="{1C3C0E1E-B7C7-870B-5F4B-0A2D97EA831D}"/>
                  </a:ext>
                </a:extLst>
              </p:cNvPr>
              <p:cNvSpPr>
                <a:spLocks noChangeShapeType="1"/>
              </p:cNvSpPr>
              <p:nvPr/>
            </p:nvSpPr>
            <p:spPr bwMode="auto">
              <a:xfrm>
                <a:off x="3264" y="2496"/>
                <a:ext cx="81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78" name="Line 21">
                <a:extLst>
                  <a:ext uri="{FF2B5EF4-FFF2-40B4-BE49-F238E27FC236}">
                    <a16:creationId xmlns:a16="http://schemas.microsoft.com/office/drawing/2014/main" id="{D28683DA-BA67-8D4B-F5D6-642DBED05C80}"/>
                  </a:ext>
                </a:extLst>
              </p:cNvPr>
              <p:cNvSpPr>
                <a:spLocks noChangeShapeType="1"/>
              </p:cNvSpPr>
              <p:nvPr/>
            </p:nvSpPr>
            <p:spPr bwMode="auto">
              <a:xfrm>
                <a:off x="4272" y="2640"/>
                <a:ext cx="81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79" name="Line 22">
                <a:extLst>
                  <a:ext uri="{FF2B5EF4-FFF2-40B4-BE49-F238E27FC236}">
                    <a16:creationId xmlns:a16="http://schemas.microsoft.com/office/drawing/2014/main" id="{9FD1CBF9-654E-3CBD-1F90-63A48EC25B7B}"/>
                  </a:ext>
                </a:extLst>
              </p:cNvPr>
              <p:cNvSpPr>
                <a:spLocks noChangeShapeType="1"/>
              </p:cNvSpPr>
              <p:nvPr/>
            </p:nvSpPr>
            <p:spPr bwMode="auto">
              <a:xfrm>
                <a:off x="4080" y="2496"/>
                <a:ext cx="192" cy="14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6573" name="Group 23">
              <a:extLst>
                <a:ext uri="{FF2B5EF4-FFF2-40B4-BE49-F238E27FC236}">
                  <a16:creationId xmlns:a16="http://schemas.microsoft.com/office/drawing/2014/main" id="{7D198C08-663C-8A6F-E88C-CE1E70D19896}"/>
                </a:ext>
              </a:extLst>
            </p:cNvPr>
            <p:cNvGrpSpPr>
              <a:grpSpLocks/>
            </p:cNvGrpSpPr>
            <p:nvPr/>
          </p:nvGrpSpPr>
          <p:grpSpPr bwMode="auto">
            <a:xfrm>
              <a:off x="2980" y="2360"/>
              <a:ext cx="236" cy="257"/>
              <a:chOff x="484" y="3272"/>
              <a:chExt cx="236" cy="257"/>
            </a:xfrm>
          </p:grpSpPr>
          <p:sp>
            <p:nvSpPr>
              <p:cNvPr id="66575" name="Line 24">
                <a:extLst>
                  <a:ext uri="{FF2B5EF4-FFF2-40B4-BE49-F238E27FC236}">
                    <a16:creationId xmlns:a16="http://schemas.microsoft.com/office/drawing/2014/main" id="{7D2D111A-62C9-5439-DC0B-8C767347444B}"/>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76" name="Text Box 25">
                <a:extLst>
                  <a:ext uri="{FF2B5EF4-FFF2-40B4-BE49-F238E27FC236}">
                    <a16:creationId xmlns:a16="http://schemas.microsoft.com/office/drawing/2014/main" id="{7BB8CEE8-5BC9-315B-0EFA-B49C47230E6D}"/>
                  </a:ext>
                </a:extLst>
              </p:cNvPr>
              <p:cNvSpPr txBox="1">
                <a:spLocks noChangeArrowheads="1"/>
              </p:cNvSpPr>
              <p:nvPr/>
            </p:nvSpPr>
            <p:spPr bwMode="auto">
              <a:xfrm>
                <a:off x="484" y="3272"/>
                <a:ext cx="207"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1</a:t>
                </a:r>
              </a:p>
            </p:txBody>
          </p:sp>
        </p:grpSp>
        <p:sp>
          <p:nvSpPr>
            <p:cNvPr id="66574" name="Text Box 26">
              <a:extLst>
                <a:ext uri="{FF2B5EF4-FFF2-40B4-BE49-F238E27FC236}">
                  <a16:creationId xmlns:a16="http://schemas.microsoft.com/office/drawing/2014/main" id="{649B8485-B72C-8F4E-E0D6-E31F8707E955}"/>
                </a:ext>
              </a:extLst>
            </p:cNvPr>
            <p:cNvSpPr txBox="1">
              <a:spLocks noChangeArrowheads="1"/>
            </p:cNvSpPr>
            <p:nvPr/>
          </p:nvSpPr>
          <p:spPr bwMode="auto">
            <a:xfrm>
              <a:off x="2688" y="1142"/>
              <a:ext cx="430" cy="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6000" b="1">
                  <a:solidFill>
                    <a:srgbClr val="FF0000"/>
                  </a:solidFill>
                  <a:latin typeface="Times New Roman" panose="02020603050405020304" pitchFamily="18" charset="0"/>
                </a:rPr>
                <a:t>+</a:t>
              </a:r>
            </a:p>
          </p:txBody>
        </p:sp>
      </p:grpSp>
      <p:grpSp>
        <p:nvGrpSpPr>
          <p:cNvPr id="9" name="Group 27">
            <a:extLst>
              <a:ext uri="{FF2B5EF4-FFF2-40B4-BE49-F238E27FC236}">
                <a16:creationId xmlns:a16="http://schemas.microsoft.com/office/drawing/2014/main" id="{2EDC310F-32FB-2523-0D7B-4482D45936F6}"/>
              </a:ext>
            </a:extLst>
          </p:cNvPr>
          <p:cNvGrpSpPr>
            <a:grpSpLocks/>
          </p:cNvGrpSpPr>
          <p:nvPr/>
        </p:nvGrpSpPr>
        <p:grpSpPr bwMode="auto">
          <a:xfrm>
            <a:off x="1143000" y="4114800"/>
            <a:ext cx="3571875" cy="2514600"/>
            <a:chOff x="720" y="2592"/>
            <a:chExt cx="2250" cy="1584"/>
          </a:xfrm>
        </p:grpSpPr>
        <p:pic>
          <p:nvPicPr>
            <p:cNvPr id="66566" name="Picture 28" descr="win31">
              <a:extLst>
                <a:ext uri="{FF2B5EF4-FFF2-40B4-BE49-F238E27FC236}">
                  <a16:creationId xmlns:a16="http://schemas.microsoft.com/office/drawing/2014/main" id="{0DC63A66-381C-3E14-BA16-DBA4AA51AC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8" y="2592"/>
              <a:ext cx="1572" cy="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7" name="Text Box 29">
              <a:extLst>
                <a:ext uri="{FF2B5EF4-FFF2-40B4-BE49-F238E27FC236}">
                  <a16:creationId xmlns:a16="http://schemas.microsoft.com/office/drawing/2014/main" id="{190F7320-EFE1-2AEA-F624-C6B7F4402D53}"/>
                </a:ext>
              </a:extLst>
            </p:cNvPr>
            <p:cNvSpPr txBox="1">
              <a:spLocks noChangeArrowheads="1"/>
            </p:cNvSpPr>
            <p:nvPr/>
          </p:nvSpPr>
          <p:spPr bwMode="auto">
            <a:xfrm>
              <a:off x="720" y="3024"/>
              <a:ext cx="390"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6000" b="1">
                  <a:solidFill>
                    <a:srgbClr val="FF0000"/>
                  </a:solidFill>
                  <a:latin typeface="Times New Roman" panose="02020603050405020304" pitchFamily="18" charset="0"/>
                </a:rPr>
                <a:t>=</a:t>
              </a:r>
            </a:p>
          </p:txBody>
        </p:sp>
      </p:grpSp>
      <p:sp>
        <p:nvSpPr>
          <p:cNvPr id="444446" name="Text Box 30">
            <a:extLst>
              <a:ext uri="{FF2B5EF4-FFF2-40B4-BE49-F238E27FC236}">
                <a16:creationId xmlns:a16="http://schemas.microsoft.com/office/drawing/2014/main" id="{F72F0FAC-3453-F6B8-D64A-85A5136FFE30}"/>
              </a:ext>
            </a:extLst>
          </p:cNvPr>
          <p:cNvSpPr txBox="1">
            <a:spLocks noChangeArrowheads="1"/>
          </p:cNvSpPr>
          <p:nvPr/>
        </p:nvSpPr>
        <p:spPr bwMode="auto">
          <a:xfrm>
            <a:off x="5181600" y="4191000"/>
            <a:ext cx="36576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50000"/>
              </a:spcBef>
            </a:pPr>
            <a:r>
              <a:rPr lang="en-US" altLang="en-US">
                <a:latin typeface="Times New Roman" panose="02020603050405020304" pitchFamily="18" charset="0"/>
              </a:rPr>
              <a:t>I</a:t>
            </a:r>
            <a:r>
              <a:rPr lang="en-US" altLang="en-US" baseline="-25000">
                <a:latin typeface="Times New Roman" panose="02020603050405020304" pitchFamily="18" charset="0"/>
              </a:rPr>
              <a:t>blend</a:t>
            </a:r>
            <a:r>
              <a:rPr lang="en-US" altLang="en-US">
                <a:latin typeface="Times New Roman" panose="02020603050405020304" pitchFamily="18" charset="0"/>
              </a:rPr>
              <a:t> = </a:t>
            </a:r>
            <a:r>
              <a:rPr lang="en-US" altLang="en-US">
                <a:latin typeface="Symbol" panose="05050102010706020507" pitchFamily="18" charset="2"/>
              </a:rPr>
              <a:t>a</a:t>
            </a:r>
            <a:r>
              <a:rPr lang="en-US" altLang="en-US">
                <a:latin typeface="Times New Roman" panose="02020603050405020304" pitchFamily="18" charset="0"/>
              </a:rPr>
              <a:t>I</a:t>
            </a:r>
            <a:r>
              <a:rPr lang="en-US" altLang="en-US" baseline="-25000">
                <a:latin typeface="Times New Roman" panose="02020603050405020304" pitchFamily="18" charset="0"/>
              </a:rPr>
              <a:t>left</a:t>
            </a:r>
            <a:r>
              <a:rPr lang="en-US" altLang="en-US">
                <a:latin typeface="Times New Roman" panose="02020603050405020304" pitchFamily="18" charset="0"/>
              </a:rPr>
              <a:t> + (1-</a:t>
            </a:r>
            <a:r>
              <a:rPr lang="en-US" altLang="en-US">
                <a:latin typeface="Symbol" panose="05050102010706020507" pitchFamily="18" charset="2"/>
              </a:rPr>
              <a:t>a</a:t>
            </a:r>
            <a:r>
              <a:rPr lang="en-US" altLang="en-US">
                <a:latin typeface="Times New Roman" panose="02020603050405020304" pitchFamily="18" charset="0"/>
              </a:rPr>
              <a:t>)I</a:t>
            </a:r>
            <a:r>
              <a:rPr lang="en-US" altLang="en-US" baseline="-25000">
                <a:latin typeface="Times New Roman" panose="02020603050405020304" pitchFamily="18" charset="0"/>
              </a:rPr>
              <a:t>right</a:t>
            </a:r>
            <a:endParaRPr lang="en-US" altLang="en-US" sz="1800">
              <a:latin typeface="Times New Roman" panose="02020603050405020304" pitchFamily="18" charset="0"/>
            </a:endParaRPr>
          </a:p>
          <a:p>
            <a:pPr eaLnBrk="1" hangingPunct="1">
              <a:spcBef>
                <a:spcPct val="50000"/>
              </a:spcBef>
            </a:pPr>
            <a:endParaRPr lang="en-US" altLang="en-US" sz="180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444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46"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FFD3C432-BE56-90C3-2EF6-F5DFB55430D4}"/>
              </a:ext>
            </a:extLst>
          </p:cNvPr>
          <p:cNvSpPr>
            <a:spLocks noGrp="1" noChangeArrowheads="1"/>
          </p:cNvSpPr>
          <p:nvPr>
            <p:ph type="title"/>
          </p:nvPr>
        </p:nvSpPr>
        <p:spPr/>
        <p:txBody>
          <a:bodyPr/>
          <a:lstStyle/>
          <a:p>
            <a:r>
              <a:rPr lang="en-US" altLang="en-US"/>
              <a:t>Affect of Window Size</a:t>
            </a:r>
          </a:p>
        </p:txBody>
      </p:sp>
      <p:pic>
        <p:nvPicPr>
          <p:cNvPr id="68611" name="Picture 3" descr="win253">
            <a:extLst>
              <a:ext uri="{FF2B5EF4-FFF2-40B4-BE49-F238E27FC236}">
                <a16:creationId xmlns:a16="http://schemas.microsoft.com/office/drawing/2014/main" id="{A9ACED2A-D57A-233D-63A2-BFBA1F68ED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43000"/>
            <a:ext cx="32258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4" descr="win127">
            <a:extLst>
              <a:ext uri="{FF2B5EF4-FFF2-40B4-BE49-F238E27FC236}">
                <a16:creationId xmlns:a16="http://schemas.microsoft.com/office/drawing/2014/main" id="{29E46B8C-3E9C-746D-BEFC-C1A07CDDB1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1400" y="1143000"/>
            <a:ext cx="32258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Line 5">
            <a:extLst>
              <a:ext uri="{FF2B5EF4-FFF2-40B4-BE49-F238E27FC236}">
                <a16:creationId xmlns:a16="http://schemas.microsoft.com/office/drawing/2014/main" id="{F028023B-9F52-BA2D-6FC7-AB6274880D84}"/>
              </a:ext>
            </a:extLst>
          </p:cNvPr>
          <p:cNvSpPr>
            <a:spLocks noChangeShapeType="1"/>
          </p:cNvSpPr>
          <p:nvPr/>
        </p:nvSpPr>
        <p:spPr bwMode="auto">
          <a:xfrm flipV="1">
            <a:off x="1066800" y="4648200"/>
            <a:ext cx="3200400" cy="762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14" name="Line 6">
            <a:extLst>
              <a:ext uri="{FF2B5EF4-FFF2-40B4-BE49-F238E27FC236}">
                <a16:creationId xmlns:a16="http://schemas.microsoft.com/office/drawing/2014/main" id="{F76CDC08-E4D4-33B1-4DBD-9EE61BD31A29}"/>
              </a:ext>
            </a:extLst>
          </p:cNvPr>
          <p:cNvSpPr>
            <a:spLocks noChangeShapeType="1"/>
          </p:cNvSpPr>
          <p:nvPr/>
        </p:nvSpPr>
        <p:spPr bwMode="auto">
          <a:xfrm flipH="1" flipV="1">
            <a:off x="1066800" y="4648200"/>
            <a:ext cx="3200400" cy="762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15" name="Line 7">
            <a:extLst>
              <a:ext uri="{FF2B5EF4-FFF2-40B4-BE49-F238E27FC236}">
                <a16:creationId xmlns:a16="http://schemas.microsoft.com/office/drawing/2014/main" id="{50942BFB-B661-6DAE-209C-C04FABEB237A}"/>
              </a:ext>
            </a:extLst>
          </p:cNvPr>
          <p:cNvSpPr>
            <a:spLocks noChangeShapeType="1"/>
          </p:cNvSpPr>
          <p:nvPr/>
        </p:nvSpPr>
        <p:spPr bwMode="auto">
          <a:xfrm flipV="1">
            <a:off x="914400" y="4495800"/>
            <a:ext cx="0" cy="990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16" name="Line 8">
            <a:extLst>
              <a:ext uri="{FF2B5EF4-FFF2-40B4-BE49-F238E27FC236}">
                <a16:creationId xmlns:a16="http://schemas.microsoft.com/office/drawing/2014/main" id="{FC9BF4E6-8BE0-91DD-9179-3B8C195A7D9E}"/>
              </a:ext>
            </a:extLst>
          </p:cNvPr>
          <p:cNvSpPr>
            <a:spLocks noChangeShapeType="1"/>
          </p:cNvSpPr>
          <p:nvPr/>
        </p:nvSpPr>
        <p:spPr bwMode="auto">
          <a:xfrm>
            <a:off x="1066800" y="5486400"/>
            <a:ext cx="3200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8617" name="Group 9">
            <a:extLst>
              <a:ext uri="{FF2B5EF4-FFF2-40B4-BE49-F238E27FC236}">
                <a16:creationId xmlns:a16="http://schemas.microsoft.com/office/drawing/2014/main" id="{E5FD15E0-3A22-7100-26D0-0567FBC402EE}"/>
              </a:ext>
            </a:extLst>
          </p:cNvPr>
          <p:cNvGrpSpPr>
            <a:grpSpLocks/>
          </p:cNvGrpSpPr>
          <p:nvPr/>
        </p:nvGrpSpPr>
        <p:grpSpPr bwMode="auto">
          <a:xfrm>
            <a:off x="615950" y="5195888"/>
            <a:ext cx="374650" cy="366712"/>
            <a:chOff x="484" y="3273"/>
            <a:chExt cx="236" cy="231"/>
          </a:xfrm>
        </p:grpSpPr>
        <p:sp>
          <p:nvSpPr>
            <p:cNvPr id="68634" name="Line 10">
              <a:extLst>
                <a:ext uri="{FF2B5EF4-FFF2-40B4-BE49-F238E27FC236}">
                  <a16:creationId xmlns:a16="http://schemas.microsoft.com/office/drawing/2014/main" id="{32777A5E-E72E-E0A4-356A-589102199022}"/>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35" name="Text Box 11">
              <a:extLst>
                <a:ext uri="{FF2B5EF4-FFF2-40B4-BE49-F238E27FC236}">
                  <a16:creationId xmlns:a16="http://schemas.microsoft.com/office/drawing/2014/main" id="{3900824F-E399-D828-138A-5B2F274FE3FC}"/>
                </a:ext>
              </a:extLst>
            </p:cNvPr>
            <p:cNvSpPr txBox="1">
              <a:spLocks noChangeArrowheads="1"/>
            </p:cNvSpPr>
            <p:nvPr/>
          </p:nvSpPr>
          <p:spPr bwMode="auto">
            <a:xfrm>
              <a:off x="484" y="3273"/>
              <a:ext cx="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0</a:t>
              </a:r>
            </a:p>
          </p:txBody>
        </p:sp>
      </p:grpSp>
      <p:grpSp>
        <p:nvGrpSpPr>
          <p:cNvPr id="68618" name="Group 12">
            <a:extLst>
              <a:ext uri="{FF2B5EF4-FFF2-40B4-BE49-F238E27FC236}">
                <a16:creationId xmlns:a16="http://schemas.microsoft.com/office/drawing/2014/main" id="{6AF897A9-959D-F090-D301-27899E66C201}"/>
              </a:ext>
            </a:extLst>
          </p:cNvPr>
          <p:cNvGrpSpPr>
            <a:grpSpLocks/>
          </p:cNvGrpSpPr>
          <p:nvPr/>
        </p:nvGrpSpPr>
        <p:grpSpPr bwMode="auto">
          <a:xfrm>
            <a:off x="609600" y="4433888"/>
            <a:ext cx="374650" cy="366712"/>
            <a:chOff x="484" y="3273"/>
            <a:chExt cx="236" cy="231"/>
          </a:xfrm>
        </p:grpSpPr>
        <p:sp>
          <p:nvSpPr>
            <p:cNvPr id="68632" name="Line 13">
              <a:extLst>
                <a:ext uri="{FF2B5EF4-FFF2-40B4-BE49-F238E27FC236}">
                  <a16:creationId xmlns:a16="http://schemas.microsoft.com/office/drawing/2014/main" id="{796DCE98-AD63-AEA2-D063-B4525C27371E}"/>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33" name="Text Box 14">
              <a:extLst>
                <a:ext uri="{FF2B5EF4-FFF2-40B4-BE49-F238E27FC236}">
                  <a16:creationId xmlns:a16="http://schemas.microsoft.com/office/drawing/2014/main" id="{EB9F181B-428F-09E7-6282-85DE32AD222C}"/>
                </a:ext>
              </a:extLst>
            </p:cNvPr>
            <p:cNvSpPr txBox="1">
              <a:spLocks noChangeArrowheads="1"/>
            </p:cNvSpPr>
            <p:nvPr/>
          </p:nvSpPr>
          <p:spPr bwMode="auto">
            <a:xfrm>
              <a:off x="484" y="3273"/>
              <a:ext cx="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1</a:t>
              </a:r>
            </a:p>
          </p:txBody>
        </p:sp>
      </p:grpSp>
      <p:sp>
        <p:nvSpPr>
          <p:cNvPr id="68619" name="Text Box 15">
            <a:extLst>
              <a:ext uri="{FF2B5EF4-FFF2-40B4-BE49-F238E27FC236}">
                <a16:creationId xmlns:a16="http://schemas.microsoft.com/office/drawing/2014/main" id="{D1691175-A3CD-7054-C42D-FE716642FAA2}"/>
              </a:ext>
            </a:extLst>
          </p:cNvPr>
          <p:cNvSpPr txBox="1">
            <a:spLocks noChangeArrowheads="1"/>
          </p:cNvSpPr>
          <p:nvPr/>
        </p:nvSpPr>
        <p:spPr bwMode="auto">
          <a:xfrm>
            <a:off x="1371600" y="44640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600">
                <a:latin typeface="Times New Roman" panose="02020603050405020304" pitchFamily="18" charset="0"/>
              </a:rPr>
              <a:t>left</a:t>
            </a:r>
          </a:p>
        </p:txBody>
      </p:sp>
      <p:sp>
        <p:nvSpPr>
          <p:cNvPr id="68620" name="Text Box 16">
            <a:extLst>
              <a:ext uri="{FF2B5EF4-FFF2-40B4-BE49-F238E27FC236}">
                <a16:creationId xmlns:a16="http://schemas.microsoft.com/office/drawing/2014/main" id="{883A1D79-7492-1B41-C1B3-56CEC5149B20}"/>
              </a:ext>
            </a:extLst>
          </p:cNvPr>
          <p:cNvSpPr txBox="1">
            <a:spLocks noChangeArrowheads="1"/>
          </p:cNvSpPr>
          <p:nvPr/>
        </p:nvSpPr>
        <p:spPr bwMode="auto">
          <a:xfrm>
            <a:off x="1335088" y="4953000"/>
            <a:ext cx="5699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600">
                <a:latin typeface="Times New Roman" panose="02020603050405020304" pitchFamily="18" charset="0"/>
              </a:rPr>
              <a:t>right</a:t>
            </a:r>
          </a:p>
        </p:txBody>
      </p:sp>
      <p:sp>
        <p:nvSpPr>
          <p:cNvPr id="68621" name="Line 17">
            <a:extLst>
              <a:ext uri="{FF2B5EF4-FFF2-40B4-BE49-F238E27FC236}">
                <a16:creationId xmlns:a16="http://schemas.microsoft.com/office/drawing/2014/main" id="{3A4BF2D8-8DFB-CF20-37EF-3BC0BD3C2E81}"/>
              </a:ext>
            </a:extLst>
          </p:cNvPr>
          <p:cNvSpPr>
            <a:spLocks noChangeShapeType="1"/>
          </p:cNvSpPr>
          <p:nvPr/>
        </p:nvSpPr>
        <p:spPr bwMode="auto">
          <a:xfrm flipV="1">
            <a:off x="5632450" y="4495800"/>
            <a:ext cx="0" cy="990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8622" name="Group 18">
            <a:extLst>
              <a:ext uri="{FF2B5EF4-FFF2-40B4-BE49-F238E27FC236}">
                <a16:creationId xmlns:a16="http://schemas.microsoft.com/office/drawing/2014/main" id="{7CDF0A51-A7E8-2377-47E9-AC2FD8EF1720}"/>
              </a:ext>
            </a:extLst>
          </p:cNvPr>
          <p:cNvGrpSpPr>
            <a:grpSpLocks/>
          </p:cNvGrpSpPr>
          <p:nvPr/>
        </p:nvGrpSpPr>
        <p:grpSpPr bwMode="auto">
          <a:xfrm>
            <a:off x="5784850" y="4648200"/>
            <a:ext cx="1600200" cy="838200"/>
            <a:chOff x="3168" y="2928"/>
            <a:chExt cx="2016" cy="528"/>
          </a:xfrm>
        </p:grpSpPr>
        <p:sp>
          <p:nvSpPr>
            <p:cNvPr id="68629" name="Line 19">
              <a:extLst>
                <a:ext uri="{FF2B5EF4-FFF2-40B4-BE49-F238E27FC236}">
                  <a16:creationId xmlns:a16="http://schemas.microsoft.com/office/drawing/2014/main" id="{91505A97-501C-F569-B689-7CE020F75F9D}"/>
                </a:ext>
              </a:extLst>
            </p:cNvPr>
            <p:cNvSpPr>
              <a:spLocks noChangeShapeType="1"/>
            </p:cNvSpPr>
            <p:nvPr/>
          </p:nvSpPr>
          <p:spPr bwMode="auto">
            <a:xfrm flipV="1">
              <a:off x="3168" y="2928"/>
              <a:ext cx="2016"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30" name="Line 20">
              <a:extLst>
                <a:ext uri="{FF2B5EF4-FFF2-40B4-BE49-F238E27FC236}">
                  <a16:creationId xmlns:a16="http://schemas.microsoft.com/office/drawing/2014/main" id="{518F772F-1916-9FA4-A2F3-40E827407E11}"/>
                </a:ext>
              </a:extLst>
            </p:cNvPr>
            <p:cNvSpPr>
              <a:spLocks noChangeShapeType="1"/>
            </p:cNvSpPr>
            <p:nvPr/>
          </p:nvSpPr>
          <p:spPr bwMode="auto">
            <a:xfrm flipH="1" flipV="1">
              <a:off x="3168" y="2928"/>
              <a:ext cx="2016"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31" name="Line 21">
              <a:extLst>
                <a:ext uri="{FF2B5EF4-FFF2-40B4-BE49-F238E27FC236}">
                  <a16:creationId xmlns:a16="http://schemas.microsoft.com/office/drawing/2014/main" id="{681178AF-F35C-2397-21E1-2A19152020A1}"/>
                </a:ext>
              </a:extLst>
            </p:cNvPr>
            <p:cNvSpPr>
              <a:spLocks noChangeShapeType="1"/>
            </p:cNvSpPr>
            <p:nvPr/>
          </p:nvSpPr>
          <p:spPr bwMode="auto">
            <a:xfrm>
              <a:off x="3168" y="3456"/>
              <a:ext cx="20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8623" name="Group 22">
            <a:extLst>
              <a:ext uri="{FF2B5EF4-FFF2-40B4-BE49-F238E27FC236}">
                <a16:creationId xmlns:a16="http://schemas.microsoft.com/office/drawing/2014/main" id="{5C52F756-253B-2B35-D537-EDCE475D429E}"/>
              </a:ext>
            </a:extLst>
          </p:cNvPr>
          <p:cNvGrpSpPr>
            <a:grpSpLocks/>
          </p:cNvGrpSpPr>
          <p:nvPr/>
        </p:nvGrpSpPr>
        <p:grpSpPr bwMode="auto">
          <a:xfrm>
            <a:off x="5334000" y="5195888"/>
            <a:ext cx="374650" cy="366712"/>
            <a:chOff x="484" y="3273"/>
            <a:chExt cx="236" cy="231"/>
          </a:xfrm>
        </p:grpSpPr>
        <p:sp>
          <p:nvSpPr>
            <p:cNvPr id="68627" name="Line 23">
              <a:extLst>
                <a:ext uri="{FF2B5EF4-FFF2-40B4-BE49-F238E27FC236}">
                  <a16:creationId xmlns:a16="http://schemas.microsoft.com/office/drawing/2014/main" id="{5498BF0C-1078-4CE5-F9C2-96362455207D}"/>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28" name="Text Box 24">
              <a:extLst>
                <a:ext uri="{FF2B5EF4-FFF2-40B4-BE49-F238E27FC236}">
                  <a16:creationId xmlns:a16="http://schemas.microsoft.com/office/drawing/2014/main" id="{9B723ACA-6947-1FE9-E0EE-BBCAD62C6384}"/>
                </a:ext>
              </a:extLst>
            </p:cNvPr>
            <p:cNvSpPr txBox="1">
              <a:spLocks noChangeArrowheads="1"/>
            </p:cNvSpPr>
            <p:nvPr/>
          </p:nvSpPr>
          <p:spPr bwMode="auto">
            <a:xfrm>
              <a:off x="484" y="3273"/>
              <a:ext cx="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0</a:t>
              </a:r>
            </a:p>
          </p:txBody>
        </p:sp>
      </p:grpSp>
      <p:grpSp>
        <p:nvGrpSpPr>
          <p:cNvPr id="68624" name="Group 25">
            <a:extLst>
              <a:ext uri="{FF2B5EF4-FFF2-40B4-BE49-F238E27FC236}">
                <a16:creationId xmlns:a16="http://schemas.microsoft.com/office/drawing/2014/main" id="{917ACC3A-208A-4A5E-4F7B-D27A2B381CCE}"/>
              </a:ext>
            </a:extLst>
          </p:cNvPr>
          <p:cNvGrpSpPr>
            <a:grpSpLocks/>
          </p:cNvGrpSpPr>
          <p:nvPr/>
        </p:nvGrpSpPr>
        <p:grpSpPr bwMode="auto">
          <a:xfrm>
            <a:off x="5334000" y="4433888"/>
            <a:ext cx="374650" cy="366712"/>
            <a:chOff x="484" y="3273"/>
            <a:chExt cx="236" cy="231"/>
          </a:xfrm>
        </p:grpSpPr>
        <p:sp>
          <p:nvSpPr>
            <p:cNvPr id="68625" name="Line 26">
              <a:extLst>
                <a:ext uri="{FF2B5EF4-FFF2-40B4-BE49-F238E27FC236}">
                  <a16:creationId xmlns:a16="http://schemas.microsoft.com/office/drawing/2014/main" id="{FAEA4C88-36C3-FF58-366C-9352D51C71E8}"/>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26" name="Text Box 27">
              <a:extLst>
                <a:ext uri="{FF2B5EF4-FFF2-40B4-BE49-F238E27FC236}">
                  <a16:creationId xmlns:a16="http://schemas.microsoft.com/office/drawing/2014/main" id="{3BBA0669-6BF9-0025-5F2F-B7B45D50F8CF}"/>
                </a:ext>
              </a:extLst>
            </p:cNvPr>
            <p:cNvSpPr txBox="1">
              <a:spLocks noChangeArrowheads="1"/>
            </p:cNvSpPr>
            <p:nvPr/>
          </p:nvSpPr>
          <p:spPr bwMode="auto">
            <a:xfrm>
              <a:off x="484" y="3273"/>
              <a:ext cx="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1</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F17B521B-5E81-0AC7-EFF6-179B03715299}"/>
              </a:ext>
            </a:extLst>
          </p:cNvPr>
          <p:cNvSpPr>
            <a:spLocks noGrp="1" noChangeArrowheads="1"/>
          </p:cNvSpPr>
          <p:nvPr>
            <p:ph type="title"/>
          </p:nvPr>
        </p:nvSpPr>
        <p:spPr/>
        <p:txBody>
          <a:bodyPr/>
          <a:lstStyle/>
          <a:p>
            <a:r>
              <a:rPr lang="en-US" altLang="en-US"/>
              <a:t>Affect of Window Size</a:t>
            </a:r>
          </a:p>
        </p:txBody>
      </p:sp>
      <p:grpSp>
        <p:nvGrpSpPr>
          <p:cNvPr id="70659" name="Group 3">
            <a:extLst>
              <a:ext uri="{FF2B5EF4-FFF2-40B4-BE49-F238E27FC236}">
                <a16:creationId xmlns:a16="http://schemas.microsoft.com/office/drawing/2014/main" id="{8A6E43DB-D92D-7A52-441B-3E9497AE58AA}"/>
              </a:ext>
            </a:extLst>
          </p:cNvPr>
          <p:cNvGrpSpPr>
            <a:grpSpLocks/>
          </p:cNvGrpSpPr>
          <p:nvPr/>
        </p:nvGrpSpPr>
        <p:grpSpPr bwMode="auto">
          <a:xfrm>
            <a:off x="2185988" y="4433888"/>
            <a:ext cx="557212" cy="1128712"/>
            <a:chOff x="384" y="2793"/>
            <a:chExt cx="351" cy="711"/>
          </a:xfrm>
        </p:grpSpPr>
        <p:sp>
          <p:nvSpPr>
            <p:cNvPr id="70673" name="Line 4">
              <a:extLst>
                <a:ext uri="{FF2B5EF4-FFF2-40B4-BE49-F238E27FC236}">
                  <a16:creationId xmlns:a16="http://schemas.microsoft.com/office/drawing/2014/main" id="{1C7AE394-4D7F-FA60-5EE8-F17E98550E23}"/>
                </a:ext>
              </a:extLst>
            </p:cNvPr>
            <p:cNvSpPr>
              <a:spLocks noChangeShapeType="1"/>
            </p:cNvSpPr>
            <p:nvPr/>
          </p:nvSpPr>
          <p:spPr bwMode="auto">
            <a:xfrm flipV="1">
              <a:off x="576" y="2832"/>
              <a:ext cx="0"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70674" name="Group 5">
              <a:extLst>
                <a:ext uri="{FF2B5EF4-FFF2-40B4-BE49-F238E27FC236}">
                  <a16:creationId xmlns:a16="http://schemas.microsoft.com/office/drawing/2014/main" id="{9AA49755-5516-DD23-8B80-BE912D08ABCF}"/>
                </a:ext>
              </a:extLst>
            </p:cNvPr>
            <p:cNvGrpSpPr>
              <a:grpSpLocks/>
            </p:cNvGrpSpPr>
            <p:nvPr/>
          </p:nvGrpSpPr>
          <p:grpSpPr bwMode="auto">
            <a:xfrm>
              <a:off x="672" y="2928"/>
              <a:ext cx="63" cy="528"/>
              <a:chOff x="672" y="2928"/>
              <a:chExt cx="2016" cy="528"/>
            </a:xfrm>
          </p:grpSpPr>
          <p:sp>
            <p:nvSpPr>
              <p:cNvPr id="70681" name="Line 6">
                <a:extLst>
                  <a:ext uri="{FF2B5EF4-FFF2-40B4-BE49-F238E27FC236}">
                    <a16:creationId xmlns:a16="http://schemas.microsoft.com/office/drawing/2014/main" id="{DD572D4B-CCB2-A2A9-3BC7-91FBF892E992}"/>
                  </a:ext>
                </a:extLst>
              </p:cNvPr>
              <p:cNvSpPr>
                <a:spLocks noChangeShapeType="1"/>
              </p:cNvSpPr>
              <p:nvPr/>
            </p:nvSpPr>
            <p:spPr bwMode="auto">
              <a:xfrm flipV="1">
                <a:off x="672" y="2928"/>
                <a:ext cx="2016"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82" name="Line 7">
                <a:extLst>
                  <a:ext uri="{FF2B5EF4-FFF2-40B4-BE49-F238E27FC236}">
                    <a16:creationId xmlns:a16="http://schemas.microsoft.com/office/drawing/2014/main" id="{5704E6B8-3A68-9DDC-52A0-B1159DBF8FBB}"/>
                  </a:ext>
                </a:extLst>
              </p:cNvPr>
              <p:cNvSpPr>
                <a:spLocks noChangeShapeType="1"/>
              </p:cNvSpPr>
              <p:nvPr/>
            </p:nvSpPr>
            <p:spPr bwMode="auto">
              <a:xfrm flipH="1" flipV="1">
                <a:off x="672" y="2928"/>
                <a:ext cx="2016"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83" name="Line 8">
                <a:extLst>
                  <a:ext uri="{FF2B5EF4-FFF2-40B4-BE49-F238E27FC236}">
                    <a16:creationId xmlns:a16="http://schemas.microsoft.com/office/drawing/2014/main" id="{D364DD61-87F8-F77B-753C-ECA076DA47B9}"/>
                  </a:ext>
                </a:extLst>
              </p:cNvPr>
              <p:cNvSpPr>
                <a:spLocks noChangeShapeType="1"/>
              </p:cNvSpPr>
              <p:nvPr/>
            </p:nvSpPr>
            <p:spPr bwMode="auto">
              <a:xfrm>
                <a:off x="672" y="3456"/>
                <a:ext cx="20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0675" name="Group 9">
              <a:extLst>
                <a:ext uri="{FF2B5EF4-FFF2-40B4-BE49-F238E27FC236}">
                  <a16:creationId xmlns:a16="http://schemas.microsoft.com/office/drawing/2014/main" id="{7AD25210-5299-DA12-9850-EBF0694BCC2D}"/>
                </a:ext>
              </a:extLst>
            </p:cNvPr>
            <p:cNvGrpSpPr>
              <a:grpSpLocks/>
            </p:cNvGrpSpPr>
            <p:nvPr/>
          </p:nvGrpSpPr>
          <p:grpSpPr bwMode="auto">
            <a:xfrm>
              <a:off x="388" y="3273"/>
              <a:ext cx="236" cy="231"/>
              <a:chOff x="484" y="3273"/>
              <a:chExt cx="236" cy="231"/>
            </a:xfrm>
          </p:grpSpPr>
          <p:sp>
            <p:nvSpPr>
              <p:cNvPr id="70679" name="Line 10">
                <a:extLst>
                  <a:ext uri="{FF2B5EF4-FFF2-40B4-BE49-F238E27FC236}">
                    <a16:creationId xmlns:a16="http://schemas.microsoft.com/office/drawing/2014/main" id="{79B38B8D-5DCB-9E1B-FF7A-25B8F167D374}"/>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80" name="Text Box 11">
                <a:extLst>
                  <a:ext uri="{FF2B5EF4-FFF2-40B4-BE49-F238E27FC236}">
                    <a16:creationId xmlns:a16="http://schemas.microsoft.com/office/drawing/2014/main" id="{48ADA69F-1BA6-A84C-B86B-A3ADAE3F1509}"/>
                  </a:ext>
                </a:extLst>
              </p:cNvPr>
              <p:cNvSpPr txBox="1">
                <a:spLocks noChangeArrowheads="1"/>
              </p:cNvSpPr>
              <p:nvPr/>
            </p:nvSpPr>
            <p:spPr bwMode="auto">
              <a:xfrm>
                <a:off x="484" y="3273"/>
                <a:ext cx="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0</a:t>
                </a:r>
              </a:p>
            </p:txBody>
          </p:sp>
        </p:grpSp>
        <p:grpSp>
          <p:nvGrpSpPr>
            <p:cNvPr id="70676" name="Group 12">
              <a:extLst>
                <a:ext uri="{FF2B5EF4-FFF2-40B4-BE49-F238E27FC236}">
                  <a16:creationId xmlns:a16="http://schemas.microsoft.com/office/drawing/2014/main" id="{10C2236A-366E-3B19-5033-7B5C602E3161}"/>
                </a:ext>
              </a:extLst>
            </p:cNvPr>
            <p:cNvGrpSpPr>
              <a:grpSpLocks/>
            </p:cNvGrpSpPr>
            <p:nvPr/>
          </p:nvGrpSpPr>
          <p:grpSpPr bwMode="auto">
            <a:xfrm>
              <a:off x="384" y="2793"/>
              <a:ext cx="236" cy="231"/>
              <a:chOff x="484" y="3273"/>
              <a:chExt cx="236" cy="231"/>
            </a:xfrm>
          </p:grpSpPr>
          <p:sp>
            <p:nvSpPr>
              <p:cNvPr id="70677" name="Line 13">
                <a:extLst>
                  <a:ext uri="{FF2B5EF4-FFF2-40B4-BE49-F238E27FC236}">
                    <a16:creationId xmlns:a16="http://schemas.microsoft.com/office/drawing/2014/main" id="{32AD1A70-52CB-8BB8-BD6C-611F25DAFE12}"/>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78" name="Text Box 14">
                <a:extLst>
                  <a:ext uri="{FF2B5EF4-FFF2-40B4-BE49-F238E27FC236}">
                    <a16:creationId xmlns:a16="http://schemas.microsoft.com/office/drawing/2014/main" id="{C32F6D90-B580-E430-893A-DD23D1F12EE2}"/>
                  </a:ext>
                </a:extLst>
              </p:cNvPr>
              <p:cNvSpPr txBox="1">
                <a:spLocks noChangeArrowheads="1"/>
              </p:cNvSpPr>
              <p:nvPr/>
            </p:nvSpPr>
            <p:spPr bwMode="auto">
              <a:xfrm>
                <a:off x="484" y="3273"/>
                <a:ext cx="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1</a:t>
                </a:r>
              </a:p>
            </p:txBody>
          </p:sp>
        </p:grpSp>
      </p:grpSp>
      <p:sp>
        <p:nvSpPr>
          <p:cNvPr id="70660" name="Line 15">
            <a:extLst>
              <a:ext uri="{FF2B5EF4-FFF2-40B4-BE49-F238E27FC236}">
                <a16:creationId xmlns:a16="http://schemas.microsoft.com/office/drawing/2014/main" id="{8489C84B-B623-ED42-4ACC-E06078878314}"/>
              </a:ext>
            </a:extLst>
          </p:cNvPr>
          <p:cNvSpPr>
            <a:spLocks noChangeShapeType="1"/>
          </p:cNvSpPr>
          <p:nvPr/>
        </p:nvSpPr>
        <p:spPr bwMode="auto">
          <a:xfrm flipV="1">
            <a:off x="6318250" y="4495800"/>
            <a:ext cx="0" cy="990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70661" name="Group 16">
            <a:extLst>
              <a:ext uri="{FF2B5EF4-FFF2-40B4-BE49-F238E27FC236}">
                <a16:creationId xmlns:a16="http://schemas.microsoft.com/office/drawing/2014/main" id="{84EBF389-9061-C1FE-E4AE-FF6E64FF9C21}"/>
              </a:ext>
            </a:extLst>
          </p:cNvPr>
          <p:cNvGrpSpPr>
            <a:grpSpLocks/>
          </p:cNvGrpSpPr>
          <p:nvPr/>
        </p:nvGrpSpPr>
        <p:grpSpPr bwMode="auto">
          <a:xfrm>
            <a:off x="6470650" y="4648200"/>
            <a:ext cx="19050" cy="838200"/>
            <a:chOff x="3168" y="2928"/>
            <a:chExt cx="2016" cy="528"/>
          </a:xfrm>
        </p:grpSpPr>
        <p:sp>
          <p:nvSpPr>
            <p:cNvPr id="70670" name="Line 17">
              <a:extLst>
                <a:ext uri="{FF2B5EF4-FFF2-40B4-BE49-F238E27FC236}">
                  <a16:creationId xmlns:a16="http://schemas.microsoft.com/office/drawing/2014/main" id="{B9637874-C957-3FC3-298B-DD0DB0571872}"/>
                </a:ext>
              </a:extLst>
            </p:cNvPr>
            <p:cNvSpPr>
              <a:spLocks noChangeShapeType="1"/>
            </p:cNvSpPr>
            <p:nvPr/>
          </p:nvSpPr>
          <p:spPr bwMode="auto">
            <a:xfrm flipV="1">
              <a:off x="3168" y="2928"/>
              <a:ext cx="2016"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71" name="Line 18">
              <a:extLst>
                <a:ext uri="{FF2B5EF4-FFF2-40B4-BE49-F238E27FC236}">
                  <a16:creationId xmlns:a16="http://schemas.microsoft.com/office/drawing/2014/main" id="{C4231E2D-2B09-0263-F7DD-D6A5DDBEE471}"/>
                </a:ext>
              </a:extLst>
            </p:cNvPr>
            <p:cNvSpPr>
              <a:spLocks noChangeShapeType="1"/>
            </p:cNvSpPr>
            <p:nvPr/>
          </p:nvSpPr>
          <p:spPr bwMode="auto">
            <a:xfrm flipH="1" flipV="1">
              <a:off x="3168" y="2928"/>
              <a:ext cx="2016"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72" name="Line 19">
              <a:extLst>
                <a:ext uri="{FF2B5EF4-FFF2-40B4-BE49-F238E27FC236}">
                  <a16:creationId xmlns:a16="http://schemas.microsoft.com/office/drawing/2014/main" id="{D25E5BED-A26A-2EFC-344A-E8F051CCC803}"/>
                </a:ext>
              </a:extLst>
            </p:cNvPr>
            <p:cNvSpPr>
              <a:spLocks noChangeShapeType="1"/>
            </p:cNvSpPr>
            <p:nvPr/>
          </p:nvSpPr>
          <p:spPr bwMode="auto">
            <a:xfrm>
              <a:off x="3168" y="3456"/>
              <a:ext cx="20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0662" name="Group 20">
            <a:extLst>
              <a:ext uri="{FF2B5EF4-FFF2-40B4-BE49-F238E27FC236}">
                <a16:creationId xmlns:a16="http://schemas.microsoft.com/office/drawing/2014/main" id="{585C29E7-ED6E-934D-FCD2-4761DEB4EF27}"/>
              </a:ext>
            </a:extLst>
          </p:cNvPr>
          <p:cNvGrpSpPr>
            <a:grpSpLocks/>
          </p:cNvGrpSpPr>
          <p:nvPr/>
        </p:nvGrpSpPr>
        <p:grpSpPr bwMode="auto">
          <a:xfrm>
            <a:off x="6019800" y="5195888"/>
            <a:ext cx="374650" cy="366712"/>
            <a:chOff x="484" y="3273"/>
            <a:chExt cx="236" cy="231"/>
          </a:xfrm>
        </p:grpSpPr>
        <p:sp>
          <p:nvSpPr>
            <p:cNvPr id="70668" name="Line 21">
              <a:extLst>
                <a:ext uri="{FF2B5EF4-FFF2-40B4-BE49-F238E27FC236}">
                  <a16:creationId xmlns:a16="http://schemas.microsoft.com/office/drawing/2014/main" id="{84161544-E40C-ED24-14E3-F78BD56654F7}"/>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9" name="Text Box 22">
              <a:extLst>
                <a:ext uri="{FF2B5EF4-FFF2-40B4-BE49-F238E27FC236}">
                  <a16:creationId xmlns:a16="http://schemas.microsoft.com/office/drawing/2014/main" id="{303C7CF0-2BAD-63C5-3378-D357F52E2BC0}"/>
                </a:ext>
              </a:extLst>
            </p:cNvPr>
            <p:cNvSpPr txBox="1">
              <a:spLocks noChangeArrowheads="1"/>
            </p:cNvSpPr>
            <p:nvPr/>
          </p:nvSpPr>
          <p:spPr bwMode="auto">
            <a:xfrm>
              <a:off x="484" y="3273"/>
              <a:ext cx="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0</a:t>
              </a:r>
            </a:p>
          </p:txBody>
        </p:sp>
      </p:grpSp>
      <p:grpSp>
        <p:nvGrpSpPr>
          <p:cNvPr id="70663" name="Group 23">
            <a:extLst>
              <a:ext uri="{FF2B5EF4-FFF2-40B4-BE49-F238E27FC236}">
                <a16:creationId xmlns:a16="http://schemas.microsoft.com/office/drawing/2014/main" id="{E2427BA2-A3F9-9803-5380-368A39411882}"/>
              </a:ext>
            </a:extLst>
          </p:cNvPr>
          <p:cNvGrpSpPr>
            <a:grpSpLocks/>
          </p:cNvGrpSpPr>
          <p:nvPr/>
        </p:nvGrpSpPr>
        <p:grpSpPr bwMode="auto">
          <a:xfrm>
            <a:off x="6019800" y="4433888"/>
            <a:ext cx="374650" cy="366712"/>
            <a:chOff x="484" y="3273"/>
            <a:chExt cx="236" cy="231"/>
          </a:xfrm>
        </p:grpSpPr>
        <p:sp>
          <p:nvSpPr>
            <p:cNvPr id="70666" name="Line 24">
              <a:extLst>
                <a:ext uri="{FF2B5EF4-FFF2-40B4-BE49-F238E27FC236}">
                  <a16:creationId xmlns:a16="http://schemas.microsoft.com/office/drawing/2014/main" id="{C152417F-9F7B-3A80-C7CA-5F571C11513D}"/>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7" name="Text Box 25">
              <a:extLst>
                <a:ext uri="{FF2B5EF4-FFF2-40B4-BE49-F238E27FC236}">
                  <a16:creationId xmlns:a16="http://schemas.microsoft.com/office/drawing/2014/main" id="{96848973-34A1-D916-85B4-667023D43EE2}"/>
                </a:ext>
              </a:extLst>
            </p:cNvPr>
            <p:cNvSpPr txBox="1">
              <a:spLocks noChangeArrowheads="1"/>
            </p:cNvSpPr>
            <p:nvPr/>
          </p:nvSpPr>
          <p:spPr bwMode="auto">
            <a:xfrm>
              <a:off x="484" y="3273"/>
              <a:ext cx="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1</a:t>
              </a:r>
            </a:p>
          </p:txBody>
        </p:sp>
      </p:grpSp>
      <p:pic>
        <p:nvPicPr>
          <p:cNvPr id="70664" name="Picture 26" descr="win7">
            <a:extLst>
              <a:ext uri="{FF2B5EF4-FFF2-40B4-BE49-F238E27FC236}">
                <a16:creationId xmlns:a16="http://schemas.microsoft.com/office/drawing/2014/main" id="{0EE059FC-0303-672A-4499-517BE123E3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43000"/>
            <a:ext cx="32258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5" name="Picture 27" descr="win3">
            <a:extLst>
              <a:ext uri="{FF2B5EF4-FFF2-40B4-BE49-F238E27FC236}">
                <a16:creationId xmlns:a16="http://schemas.microsoft.com/office/drawing/2014/main" id="{A5B4EC11-DA34-3DB1-A0ED-10F6AF8A59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143000"/>
            <a:ext cx="32258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013E0B6A-F5C6-C0D4-DF3D-3C60DB210DE6}"/>
              </a:ext>
            </a:extLst>
          </p:cNvPr>
          <p:cNvSpPr>
            <a:spLocks noGrp="1" noChangeArrowheads="1"/>
          </p:cNvSpPr>
          <p:nvPr>
            <p:ph type="title"/>
          </p:nvPr>
        </p:nvSpPr>
        <p:spPr/>
        <p:txBody>
          <a:bodyPr/>
          <a:lstStyle/>
          <a:p>
            <a:r>
              <a:rPr lang="en-US" altLang="en-US"/>
              <a:t>Good Window Size</a:t>
            </a:r>
          </a:p>
        </p:txBody>
      </p:sp>
      <p:pic>
        <p:nvPicPr>
          <p:cNvPr id="72707" name="Picture 3" descr="win15">
            <a:extLst>
              <a:ext uri="{FF2B5EF4-FFF2-40B4-BE49-F238E27FC236}">
                <a16:creationId xmlns:a16="http://schemas.microsoft.com/office/drawing/2014/main" id="{FC107D87-69AA-9DAA-3E6C-9FF3EBD00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143000"/>
            <a:ext cx="32258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2708" name="Group 4">
            <a:extLst>
              <a:ext uri="{FF2B5EF4-FFF2-40B4-BE49-F238E27FC236}">
                <a16:creationId xmlns:a16="http://schemas.microsoft.com/office/drawing/2014/main" id="{4E26ED3B-EE33-00B3-6B6A-9C8C82B5C04E}"/>
              </a:ext>
            </a:extLst>
          </p:cNvPr>
          <p:cNvGrpSpPr>
            <a:grpSpLocks/>
          </p:cNvGrpSpPr>
          <p:nvPr/>
        </p:nvGrpSpPr>
        <p:grpSpPr bwMode="auto">
          <a:xfrm>
            <a:off x="3886200" y="4419600"/>
            <a:ext cx="658813" cy="1128713"/>
            <a:chOff x="2481" y="2793"/>
            <a:chExt cx="415" cy="711"/>
          </a:xfrm>
        </p:grpSpPr>
        <p:sp>
          <p:nvSpPr>
            <p:cNvPr id="72710" name="Line 5">
              <a:extLst>
                <a:ext uri="{FF2B5EF4-FFF2-40B4-BE49-F238E27FC236}">
                  <a16:creationId xmlns:a16="http://schemas.microsoft.com/office/drawing/2014/main" id="{9D9C4571-929A-9610-C894-09AE718083B9}"/>
                </a:ext>
              </a:extLst>
            </p:cNvPr>
            <p:cNvSpPr>
              <a:spLocks noChangeShapeType="1"/>
            </p:cNvSpPr>
            <p:nvPr/>
          </p:nvSpPr>
          <p:spPr bwMode="auto">
            <a:xfrm flipV="1">
              <a:off x="2673" y="2832"/>
              <a:ext cx="0"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72711" name="Group 6">
              <a:extLst>
                <a:ext uri="{FF2B5EF4-FFF2-40B4-BE49-F238E27FC236}">
                  <a16:creationId xmlns:a16="http://schemas.microsoft.com/office/drawing/2014/main" id="{59E4F357-725B-C441-E607-0690491296AE}"/>
                </a:ext>
              </a:extLst>
            </p:cNvPr>
            <p:cNvGrpSpPr>
              <a:grpSpLocks/>
            </p:cNvGrpSpPr>
            <p:nvPr/>
          </p:nvGrpSpPr>
          <p:grpSpPr bwMode="auto">
            <a:xfrm>
              <a:off x="2769" y="2928"/>
              <a:ext cx="127" cy="528"/>
              <a:chOff x="672" y="2928"/>
              <a:chExt cx="2016" cy="528"/>
            </a:xfrm>
          </p:grpSpPr>
          <p:sp>
            <p:nvSpPr>
              <p:cNvPr id="72718" name="Line 7">
                <a:extLst>
                  <a:ext uri="{FF2B5EF4-FFF2-40B4-BE49-F238E27FC236}">
                    <a16:creationId xmlns:a16="http://schemas.microsoft.com/office/drawing/2014/main" id="{8B26F127-0FA9-0B1B-AFCC-6AFF4255FB68}"/>
                  </a:ext>
                </a:extLst>
              </p:cNvPr>
              <p:cNvSpPr>
                <a:spLocks noChangeShapeType="1"/>
              </p:cNvSpPr>
              <p:nvPr/>
            </p:nvSpPr>
            <p:spPr bwMode="auto">
              <a:xfrm flipV="1">
                <a:off x="672" y="2928"/>
                <a:ext cx="2016"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19" name="Line 8">
                <a:extLst>
                  <a:ext uri="{FF2B5EF4-FFF2-40B4-BE49-F238E27FC236}">
                    <a16:creationId xmlns:a16="http://schemas.microsoft.com/office/drawing/2014/main" id="{7CB0BEFA-C312-D397-FD29-7D4E91EED0F7}"/>
                  </a:ext>
                </a:extLst>
              </p:cNvPr>
              <p:cNvSpPr>
                <a:spLocks noChangeShapeType="1"/>
              </p:cNvSpPr>
              <p:nvPr/>
            </p:nvSpPr>
            <p:spPr bwMode="auto">
              <a:xfrm flipH="1" flipV="1">
                <a:off x="672" y="2928"/>
                <a:ext cx="2016"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20" name="Line 9">
                <a:extLst>
                  <a:ext uri="{FF2B5EF4-FFF2-40B4-BE49-F238E27FC236}">
                    <a16:creationId xmlns:a16="http://schemas.microsoft.com/office/drawing/2014/main" id="{18B895C3-6170-FBE1-4565-4EF85D4E7E4B}"/>
                  </a:ext>
                </a:extLst>
              </p:cNvPr>
              <p:cNvSpPr>
                <a:spLocks noChangeShapeType="1"/>
              </p:cNvSpPr>
              <p:nvPr/>
            </p:nvSpPr>
            <p:spPr bwMode="auto">
              <a:xfrm>
                <a:off x="672" y="3456"/>
                <a:ext cx="20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2712" name="Group 10">
              <a:extLst>
                <a:ext uri="{FF2B5EF4-FFF2-40B4-BE49-F238E27FC236}">
                  <a16:creationId xmlns:a16="http://schemas.microsoft.com/office/drawing/2014/main" id="{46D23F3B-9531-ED6D-B250-8CE227BF541E}"/>
                </a:ext>
              </a:extLst>
            </p:cNvPr>
            <p:cNvGrpSpPr>
              <a:grpSpLocks/>
            </p:cNvGrpSpPr>
            <p:nvPr/>
          </p:nvGrpSpPr>
          <p:grpSpPr bwMode="auto">
            <a:xfrm>
              <a:off x="2485" y="3273"/>
              <a:ext cx="236" cy="231"/>
              <a:chOff x="484" y="3273"/>
              <a:chExt cx="236" cy="231"/>
            </a:xfrm>
          </p:grpSpPr>
          <p:sp>
            <p:nvSpPr>
              <p:cNvPr id="72716" name="Line 11">
                <a:extLst>
                  <a:ext uri="{FF2B5EF4-FFF2-40B4-BE49-F238E27FC236}">
                    <a16:creationId xmlns:a16="http://schemas.microsoft.com/office/drawing/2014/main" id="{982D679B-1A91-A18A-E447-F7FBCFCF67B6}"/>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17" name="Text Box 12">
                <a:extLst>
                  <a:ext uri="{FF2B5EF4-FFF2-40B4-BE49-F238E27FC236}">
                    <a16:creationId xmlns:a16="http://schemas.microsoft.com/office/drawing/2014/main" id="{E4E5CD12-1BC0-69BC-6B6F-16E69B4C4EE4}"/>
                  </a:ext>
                </a:extLst>
              </p:cNvPr>
              <p:cNvSpPr txBox="1">
                <a:spLocks noChangeArrowheads="1"/>
              </p:cNvSpPr>
              <p:nvPr/>
            </p:nvSpPr>
            <p:spPr bwMode="auto">
              <a:xfrm>
                <a:off x="484" y="3273"/>
                <a:ext cx="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0</a:t>
                </a:r>
              </a:p>
            </p:txBody>
          </p:sp>
        </p:grpSp>
        <p:grpSp>
          <p:nvGrpSpPr>
            <p:cNvPr id="72713" name="Group 13">
              <a:extLst>
                <a:ext uri="{FF2B5EF4-FFF2-40B4-BE49-F238E27FC236}">
                  <a16:creationId xmlns:a16="http://schemas.microsoft.com/office/drawing/2014/main" id="{5AC9FED3-E812-FF4A-84E6-80C0FF7D47B8}"/>
                </a:ext>
              </a:extLst>
            </p:cNvPr>
            <p:cNvGrpSpPr>
              <a:grpSpLocks/>
            </p:cNvGrpSpPr>
            <p:nvPr/>
          </p:nvGrpSpPr>
          <p:grpSpPr bwMode="auto">
            <a:xfrm>
              <a:off x="2481" y="2793"/>
              <a:ext cx="236" cy="231"/>
              <a:chOff x="484" y="3273"/>
              <a:chExt cx="236" cy="231"/>
            </a:xfrm>
          </p:grpSpPr>
          <p:sp>
            <p:nvSpPr>
              <p:cNvPr id="72714" name="Line 14">
                <a:extLst>
                  <a:ext uri="{FF2B5EF4-FFF2-40B4-BE49-F238E27FC236}">
                    <a16:creationId xmlns:a16="http://schemas.microsoft.com/office/drawing/2014/main" id="{D73E47B9-5411-A2A6-1278-B68F633D6BD9}"/>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15" name="Text Box 15">
                <a:extLst>
                  <a:ext uri="{FF2B5EF4-FFF2-40B4-BE49-F238E27FC236}">
                    <a16:creationId xmlns:a16="http://schemas.microsoft.com/office/drawing/2014/main" id="{E83FBEA8-937F-95B8-E25E-210445FF5A3D}"/>
                  </a:ext>
                </a:extLst>
              </p:cNvPr>
              <p:cNvSpPr txBox="1">
                <a:spLocks noChangeArrowheads="1"/>
              </p:cNvSpPr>
              <p:nvPr/>
            </p:nvSpPr>
            <p:spPr bwMode="auto">
              <a:xfrm>
                <a:off x="484" y="3273"/>
                <a:ext cx="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1</a:t>
                </a:r>
              </a:p>
            </p:txBody>
          </p:sp>
        </p:grpSp>
      </p:grpSp>
      <p:sp>
        <p:nvSpPr>
          <p:cNvPr id="72709" name="Rectangle 16">
            <a:extLst>
              <a:ext uri="{FF2B5EF4-FFF2-40B4-BE49-F238E27FC236}">
                <a16:creationId xmlns:a16="http://schemas.microsoft.com/office/drawing/2014/main" id="{8D8C65E4-3902-3964-2376-76F8DDEE0B40}"/>
              </a:ext>
            </a:extLst>
          </p:cNvPr>
          <p:cNvSpPr>
            <a:spLocks noChangeArrowheads="1"/>
          </p:cNvSpPr>
          <p:nvPr/>
        </p:nvSpPr>
        <p:spPr bwMode="auto">
          <a:xfrm>
            <a:off x="838200" y="56388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lnSpc>
                <a:spcPct val="90000"/>
              </a:lnSpc>
            </a:pPr>
            <a:r>
              <a:rPr lang="en-US" altLang="en-US"/>
              <a:t>“Optimal” Window:  smooth but not ghosted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a:extLst>
              <a:ext uri="{FF2B5EF4-FFF2-40B4-BE49-F238E27FC236}">
                <a16:creationId xmlns:a16="http://schemas.microsoft.com/office/drawing/2014/main" id="{3EBF999A-4675-8ACE-04B2-007DFAA50D4D}"/>
              </a:ext>
            </a:extLst>
          </p:cNvPr>
          <p:cNvSpPr>
            <a:spLocks noGrp="1" noChangeArrowheads="1"/>
          </p:cNvSpPr>
          <p:nvPr>
            <p:ph type="body" idx="1"/>
          </p:nvPr>
        </p:nvSpPr>
        <p:spPr>
          <a:xfrm>
            <a:off x="685800" y="914400"/>
            <a:ext cx="8001000" cy="1828800"/>
          </a:xfrm>
        </p:spPr>
        <p:txBody>
          <a:bodyPr/>
          <a:lstStyle/>
          <a:p>
            <a:r>
              <a:rPr lang="en-US" altLang="en-US"/>
              <a:t>To avoid seams</a:t>
            </a:r>
          </a:p>
          <a:p>
            <a:pPr lvl="1"/>
            <a:r>
              <a:rPr lang="en-US" altLang="en-US" sz="1800"/>
              <a:t>window = size of largest prominent feature</a:t>
            </a:r>
          </a:p>
          <a:p>
            <a:r>
              <a:rPr lang="en-US" altLang="en-US"/>
              <a:t>To avoid ghosting</a:t>
            </a:r>
          </a:p>
          <a:p>
            <a:pPr lvl="1"/>
            <a:r>
              <a:rPr lang="en-US" altLang="en-US" sz="1800"/>
              <a:t>window &lt;= 2*size of smallest prominent feature</a:t>
            </a:r>
          </a:p>
        </p:txBody>
      </p:sp>
      <p:sp>
        <p:nvSpPr>
          <p:cNvPr id="25" name="Oval 24">
            <a:extLst>
              <a:ext uri="{FF2B5EF4-FFF2-40B4-BE49-F238E27FC236}">
                <a16:creationId xmlns:a16="http://schemas.microsoft.com/office/drawing/2014/main" id="{7A877FCB-CA5D-C8A4-D09A-5D18F43C413E}"/>
              </a:ext>
            </a:extLst>
          </p:cNvPr>
          <p:cNvSpPr/>
          <p:nvPr/>
        </p:nvSpPr>
        <p:spPr bwMode="auto">
          <a:xfrm>
            <a:off x="7134225" y="1590675"/>
            <a:ext cx="469900" cy="533400"/>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26" name="Oval 25">
            <a:extLst>
              <a:ext uri="{FF2B5EF4-FFF2-40B4-BE49-F238E27FC236}">
                <a16:creationId xmlns:a16="http://schemas.microsoft.com/office/drawing/2014/main" id="{1900D920-F1E0-EC26-68A0-24705D01CD4A}"/>
              </a:ext>
            </a:extLst>
          </p:cNvPr>
          <p:cNvSpPr/>
          <p:nvPr/>
        </p:nvSpPr>
        <p:spPr bwMode="auto">
          <a:xfrm>
            <a:off x="7620000" y="1590675"/>
            <a:ext cx="469900" cy="533400"/>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74757" name="Rectangle 2">
            <a:extLst>
              <a:ext uri="{FF2B5EF4-FFF2-40B4-BE49-F238E27FC236}">
                <a16:creationId xmlns:a16="http://schemas.microsoft.com/office/drawing/2014/main" id="{A6337B82-859D-955E-3D42-68E45F0DE90D}"/>
              </a:ext>
            </a:extLst>
          </p:cNvPr>
          <p:cNvSpPr>
            <a:spLocks noGrp="1" noChangeArrowheads="1"/>
          </p:cNvSpPr>
          <p:nvPr>
            <p:ph type="title"/>
          </p:nvPr>
        </p:nvSpPr>
        <p:spPr/>
        <p:txBody>
          <a:bodyPr/>
          <a:lstStyle/>
          <a:p>
            <a:r>
              <a:rPr lang="en-US" altLang="en-US"/>
              <a:t>What is the Optimal Window?</a:t>
            </a:r>
          </a:p>
        </p:txBody>
      </p:sp>
      <p:grpSp>
        <p:nvGrpSpPr>
          <p:cNvPr id="2" name="Group 4">
            <a:extLst>
              <a:ext uri="{FF2B5EF4-FFF2-40B4-BE49-F238E27FC236}">
                <a16:creationId xmlns:a16="http://schemas.microsoft.com/office/drawing/2014/main" id="{DE3C08CF-7A00-E7C3-E948-952A449928A3}"/>
              </a:ext>
            </a:extLst>
          </p:cNvPr>
          <p:cNvGrpSpPr>
            <a:grpSpLocks/>
          </p:cNvGrpSpPr>
          <p:nvPr/>
        </p:nvGrpSpPr>
        <p:grpSpPr bwMode="auto">
          <a:xfrm>
            <a:off x="685800" y="2895600"/>
            <a:ext cx="8001000" cy="3505200"/>
            <a:chOff x="432" y="1824"/>
            <a:chExt cx="5040" cy="2208"/>
          </a:xfrm>
        </p:grpSpPr>
        <p:sp>
          <p:nvSpPr>
            <p:cNvPr id="74769" name="Rectangle 5">
              <a:extLst>
                <a:ext uri="{FF2B5EF4-FFF2-40B4-BE49-F238E27FC236}">
                  <a16:creationId xmlns:a16="http://schemas.microsoft.com/office/drawing/2014/main" id="{D9DAE479-4303-0E71-974F-BEB2D1DAA907}"/>
                </a:ext>
              </a:extLst>
            </p:cNvPr>
            <p:cNvSpPr>
              <a:spLocks noChangeArrowheads="1"/>
            </p:cNvSpPr>
            <p:nvPr/>
          </p:nvSpPr>
          <p:spPr bwMode="auto">
            <a:xfrm>
              <a:off x="432" y="1824"/>
              <a:ext cx="504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lnSpc>
                  <a:spcPct val="90000"/>
                </a:lnSpc>
              </a:pPr>
              <a:r>
                <a:rPr lang="en-US" altLang="en-US"/>
                <a:t>Natural to cast this in the </a:t>
              </a:r>
              <a:r>
                <a:rPr lang="en-US" altLang="en-US" i="1"/>
                <a:t>Fourier domain</a:t>
              </a:r>
            </a:p>
            <a:p>
              <a:pPr lvl="1" eaLnBrk="1" hangingPunct="1">
                <a:lnSpc>
                  <a:spcPct val="90000"/>
                </a:lnSpc>
              </a:pPr>
              <a:r>
                <a:rPr lang="en-US" altLang="en-US" sz="1800"/>
                <a:t>largest frequency &lt;= 2*size of smallest frequency</a:t>
              </a:r>
            </a:p>
            <a:p>
              <a:pPr lvl="1" eaLnBrk="1" hangingPunct="1">
                <a:lnSpc>
                  <a:spcPct val="90000"/>
                </a:lnSpc>
              </a:pPr>
              <a:r>
                <a:rPr lang="en-US" altLang="en-US" sz="1800"/>
                <a:t>image frequency content should occupy one “octave” (power of two)</a:t>
              </a:r>
            </a:p>
          </p:txBody>
        </p:sp>
        <p:pic>
          <p:nvPicPr>
            <p:cNvPr id="74770" name="Picture 6" descr="stp1fil1">
              <a:extLst>
                <a:ext uri="{FF2B5EF4-FFF2-40B4-BE49-F238E27FC236}">
                  <a16:creationId xmlns:a16="http://schemas.microsoft.com/office/drawing/2014/main" id="{74D26470-93CD-8266-9C31-B64C6411C2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2640"/>
              <a:ext cx="1392" cy="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1" name="Picture 7" descr="stp1fur5">
              <a:extLst>
                <a:ext uri="{FF2B5EF4-FFF2-40B4-BE49-F238E27FC236}">
                  <a16:creationId xmlns:a16="http://schemas.microsoft.com/office/drawing/2014/main" id="{6DED34B1-C80A-EE14-E825-CC2FCACF01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8" y="2640"/>
              <a:ext cx="1392" cy="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72" name="Line 8">
              <a:extLst>
                <a:ext uri="{FF2B5EF4-FFF2-40B4-BE49-F238E27FC236}">
                  <a16:creationId xmlns:a16="http://schemas.microsoft.com/office/drawing/2014/main" id="{CFD0CA72-2FC8-929A-DBE4-A20179EA5B28}"/>
                </a:ext>
              </a:extLst>
            </p:cNvPr>
            <p:cNvSpPr>
              <a:spLocks noChangeShapeType="1"/>
            </p:cNvSpPr>
            <p:nvPr/>
          </p:nvSpPr>
          <p:spPr bwMode="auto">
            <a:xfrm>
              <a:off x="2352" y="3312"/>
              <a:ext cx="864"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4773" name="Text Box 9">
              <a:extLst>
                <a:ext uri="{FF2B5EF4-FFF2-40B4-BE49-F238E27FC236}">
                  <a16:creationId xmlns:a16="http://schemas.microsoft.com/office/drawing/2014/main" id="{597B4B1D-5188-28D5-F33A-B50F71F43516}"/>
                </a:ext>
              </a:extLst>
            </p:cNvPr>
            <p:cNvSpPr txBox="1">
              <a:spLocks noChangeArrowheads="1"/>
            </p:cNvSpPr>
            <p:nvPr/>
          </p:nvSpPr>
          <p:spPr bwMode="auto">
            <a:xfrm>
              <a:off x="2534" y="2976"/>
              <a:ext cx="47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400" b="1">
                  <a:solidFill>
                    <a:srgbClr val="FF0000"/>
                  </a:solidFill>
                  <a:latin typeface="Times New Roman" panose="02020603050405020304" pitchFamily="18" charset="0"/>
                </a:rPr>
                <a:t>FFT</a:t>
              </a:r>
            </a:p>
          </p:txBody>
        </p:sp>
      </p:grpSp>
      <p:sp>
        <p:nvSpPr>
          <p:cNvPr id="74759" name="Oval 2">
            <a:extLst>
              <a:ext uri="{FF2B5EF4-FFF2-40B4-BE49-F238E27FC236}">
                <a16:creationId xmlns:a16="http://schemas.microsoft.com/office/drawing/2014/main" id="{591E176F-C8AC-C3E0-5179-93F63D447860}"/>
              </a:ext>
            </a:extLst>
          </p:cNvPr>
          <p:cNvSpPr>
            <a:spLocks noChangeArrowheads="1"/>
          </p:cNvSpPr>
          <p:nvPr/>
        </p:nvSpPr>
        <p:spPr bwMode="auto">
          <a:xfrm>
            <a:off x="6662738" y="914400"/>
            <a:ext cx="957262" cy="533400"/>
          </a:xfrm>
          <a:prstGeom prst="ellipse">
            <a:avLst/>
          </a:prstGeom>
          <a:solidFill>
            <a:schemeClr val="accent1"/>
          </a:solidFill>
          <a:ln w="9525" algn="ctr">
            <a:solidFill>
              <a:schemeClr val="tx1"/>
            </a:solidFill>
            <a:round/>
            <a:headEnd/>
            <a:tailEnd/>
          </a:ln>
        </p:spPr>
        <p:txBody>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p>
        </p:txBody>
      </p:sp>
      <p:sp>
        <p:nvSpPr>
          <p:cNvPr id="74760" name="Oval 17">
            <a:extLst>
              <a:ext uri="{FF2B5EF4-FFF2-40B4-BE49-F238E27FC236}">
                <a16:creationId xmlns:a16="http://schemas.microsoft.com/office/drawing/2014/main" id="{6F7BAD4F-54A0-E148-AEBD-A7DDDC05C382}"/>
              </a:ext>
            </a:extLst>
          </p:cNvPr>
          <p:cNvSpPr>
            <a:spLocks noChangeArrowheads="1"/>
          </p:cNvSpPr>
          <p:nvPr/>
        </p:nvSpPr>
        <p:spPr bwMode="auto">
          <a:xfrm>
            <a:off x="7620000" y="901700"/>
            <a:ext cx="957263" cy="533400"/>
          </a:xfrm>
          <a:prstGeom prst="ellipse">
            <a:avLst/>
          </a:prstGeom>
          <a:solidFill>
            <a:schemeClr val="accent1"/>
          </a:solidFill>
          <a:ln w="9525" algn="ctr">
            <a:solidFill>
              <a:schemeClr val="tx1"/>
            </a:solidFill>
            <a:round/>
            <a:headEnd/>
            <a:tailEnd/>
          </a:ln>
        </p:spPr>
        <p:txBody>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p>
        </p:txBody>
      </p:sp>
      <p:grpSp>
        <p:nvGrpSpPr>
          <p:cNvPr id="74761" name="Group 4">
            <a:extLst>
              <a:ext uri="{FF2B5EF4-FFF2-40B4-BE49-F238E27FC236}">
                <a16:creationId xmlns:a16="http://schemas.microsoft.com/office/drawing/2014/main" id="{4091B11A-2304-5061-7E91-8AB2AB941E76}"/>
              </a:ext>
            </a:extLst>
          </p:cNvPr>
          <p:cNvGrpSpPr>
            <a:grpSpLocks/>
          </p:cNvGrpSpPr>
          <p:nvPr/>
        </p:nvGrpSpPr>
        <p:grpSpPr bwMode="auto">
          <a:xfrm>
            <a:off x="6334125" y="919163"/>
            <a:ext cx="2590800" cy="515937"/>
            <a:chOff x="5784850" y="4648200"/>
            <a:chExt cx="1600200" cy="762000"/>
          </a:xfrm>
        </p:grpSpPr>
        <p:sp>
          <p:nvSpPr>
            <p:cNvPr id="74767" name="Line 19">
              <a:extLst>
                <a:ext uri="{FF2B5EF4-FFF2-40B4-BE49-F238E27FC236}">
                  <a16:creationId xmlns:a16="http://schemas.microsoft.com/office/drawing/2014/main" id="{7E0FA059-F981-56B5-50E6-FD19DB38FEA2}"/>
                </a:ext>
              </a:extLst>
            </p:cNvPr>
            <p:cNvSpPr>
              <a:spLocks noChangeShapeType="1"/>
            </p:cNvSpPr>
            <p:nvPr/>
          </p:nvSpPr>
          <p:spPr bwMode="auto">
            <a:xfrm flipV="1">
              <a:off x="5784850" y="4648200"/>
              <a:ext cx="1600200" cy="762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68" name="Line 20">
              <a:extLst>
                <a:ext uri="{FF2B5EF4-FFF2-40B4-BE49-F238E27FC236}">
                  <a16:creationId xmlns:a16="http://schemas.microsoft.com/office/drawing/2014/main" id="{998F236D-9E55-2ACB-85D6-5CAF7EE91F9E}"/>
                </a:ext>
              </a:extLst>
            </p:cNvPr>
            <p:cNvSpPr>
              <a:spLocks noChangeShapeType="1"/>
            </p:cNvSpPr>
            <p:nvPr/>
          </p:nvSpPr>
          <p:spPr bwMode="auto">
            <a:xfrm flipH="1" flipV="1">
              <a:off x="5784850" y="4648200"/>
              <a:ext cx="1600200" cy="762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4762" name="Group 21">
            <a:extLst>
              <a:ext uri="{FF2B5EF4-FFF2-40B4-BE49-F238E27FC236}">
                <a16:creationId xmlns:a16="http://schemas.microsoft.com/office/drawing/2014/main" id="{84F09912-8393-A0FA-DE0B-47BB62A1E638}"/>
              </a:ext>
            </a:extLst>
          </p:cNvPr>
          <p:cNvGrpSpPr>
            <a:grpSpLocks/>
          </p:cNvGrpSpPr>
          <p:nvPr/>
        </p:nvGrpSpPr>
        <p:grpSpPr bwMode="auto">
          <a:xfrm>
            <a:off x="7239000" y="1608138"/>
            <a:ext cx="762000" cy="515937"/>
            <a:chOff x="5784850" y="4648200"/>
            <a:chExt cx="1600200" cy="762000"/>
          </a:xfrm>
        </p:grpSpPr>
        <p:sp>
          <p:nvSpPr>
            <p:cNvPr id="74765" name="Line 20">
              <a:extLst>
                <a:ext uri="{FF2B5EF4-FFF2-40B4-BE49-F238E27FC236}">
                  <a16:creationId xmlns:a16="http://schemas.microsoft.com/office/drawing/2014/main" id="{38EA3F2F-CA75-17A5-2385-717FA90E82E6}"/>
                </a:ext>
              </a:extLst>
            </p:cNvPr>
            <p:cNvSpPr>
              <a:spLocks noChangeShapeType="1"/>
            </p:cNvSpPr>
            <p:nvPr/>
          </p:nvSpPr>
          <p:spPr bwMode="auto">
            <a:xfrm flipH="1" flipV="1">
              <a:off x="5784850" y="4648200"/>
              <a:ext cx="1600200" cy="762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66" name="Line 19">
              <a:extLst>
                <a:ext uri="{FF2B5EF4-FFF2-40B4-BE49-F238E27FC236}">
                  <a16:creationId xmlns:a16="http://schemas.microsoft.com/office/drawing/2014/main" id="{346E3D83-2FEC-5BCF-21DF-683F0B727B77}"/>
                </a:ext>
              </a:extLst>
            </p:cNvPr>
            <p:cNvSpPr>
              <a:spLocks noChangeShapeType="1"/>
            </p:cNvSpPr>
            <p:nvPr/>
          </p:nvSpPr>
          <p:spPr bwMode="auto">
            <a:xfrm flipV="1">
              <a:off x="5784850" y="4648200"/>
              <a:ext cx="1600200" cy="762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7" name="Oval 26">
            <a:extLst>
              <a:ext uri="{FF2B5EF4-FFF2-40B4-BE49-F238E27FC236}">
                <a16:creationId xmlns:a16="http://schemas.microsoft.com/office/drawing/2014/main" id="{6DAE1C56-908D-43C7-BA63-1DD5DF56059C}"/>
              </a:ext>
            </a:extLst>
          </p:cNvPr>
          <p:cNvSpPr/>
          <p:nvPr/>
        </p:nvSpPr>
        <p:spPr bwMode="auto">
          <a:xfrm>
            <a:off x="6662738" y="1600200"/>
            <a:ext cx="471487" cy="533400"/>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28" name="Oval 27">
            <a:extLst>
              <a:ext uri="{FF2B5EF4-FFF2-40B4-BE49-F238E27FC236}">
                <a16:creationId xmlns:a16="http://schemas.microsoft.com/office/drawing/2014/main" id="{2C6B95C3-42BC-40EB-A6B4-FCF0D2E54944}"/>
              </a:ext>
            </a:extLst>
          </p:cNvPr>
          <p:cNvSpPr/>
          <p:nvPr/>
        </p:nvSpPr>
        <p:spPr bwMode="auto">
          <a:xfrm>
            <a:off x="8089900" y="1582738"/>
            <a:ext cx="471488" cy="533400"/>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801C8754-2962-7771-03BA-F4644A5A73B8}"/>
              </a:ext>
            </a:extLst>
          </p:cNvPr>
          <p:cNvSpPr>
            <a:spLocks noGrp="1" noChangeArrowheads="1"/>
          </p:cNvSpPr>
          <p:nvPr>
            <p:ph type="title"/>
          </p:nvPr>
        </p:nvSpPr>
        <p:spPr/>
        <p:txBody>
          <a:bodyPr/>
          <a:lstStyle/>
          <a:p>
            <a:r>
              <a:rPr lang="en-US" altLang="en-US"/>
              <a:t>What if the Frequency Spread is Wide</a:t>
            </a:r>
          </a:p>
        </p:txBody>
      </p:sp>
      <p:sp>
        <p:nvSpPr>
          <p:cNvPr id="449539" name="Rectangle 3">
            <a:extLst>
              <a:ext uri="{FF2B5EF4-FFF2-40B4-BE49-F238E27FC236}">
                <a16:creationId xmlns:a16="http://schemas.microsoft.com/office/drawing/2014/main" id="{873420FD-12D7-5CE3-E0B6-DF3947F940B2}"/>
              </a:ext>
            </a:extLst>
          </p:cNvPr>
          <p:cNvSpPr>
            <a:spLocks noGrp="1" noChangeArrowheads="1"/>
          </p:cNvSpPr>
          <p:nvPr>
            <p:ph type="body" idx="1"/>
          </p:nvPr>
        </p:nvSpPr>
        <p:spPr>
          <a:xfrm>
            <a:off x="533400" y="3657601"/>
            <a:ext cx="8305800" cy="2667000"/>
          </a:xfrm>
        </p:spPr>
        <p:txBody>
          <a:bodyPr/>
          <a:lstStyle/>
          <a:p>
            <a:r>
              <a:rPr lang="en-US" altLang="en-US" sz="3200" dirty="0"/>
              <a:t>Use a band-pass (Laplacian) Pyramid!</a:t>
            </a:r>
          </a:p>
          <a:p>
            <a:pPr marL="857250" lvl="1" indent="-457200">
              <a:buFont typeface="Arial" panose="020B0604020202020204" pitchFamily="34" charset="0"/>
              <a:buChar char="•"/>
            </a:pPr>
            <a:r>
              <a:rPr lang="en-US" altLang="en-US" sz="2400" dirty="0"/>
              <a:t>Split image into set of band-pass images (one octave of frequencies each)</a:t>
            </a:r>
          </a:p>
          <a:p>
            <a:pPr marL="857250" lvl="1" indent="-457200">
              <a:buFont typeface="Arial" panose="020B0604020202020204" pitchFamily="34" charset="0"/>
              <a:buChar char="•"/>
            </a:pPr>
            <a:r>
              <a:rPr lang="en-US" altLang="en-US" sz="2400" dirty="0"/>
              <a:t>Blend each level of the pyramid separately</a:t>
            </a:r>
          </a:p>
          <a:p>
            <a:pPr marL="857250" lvl="1" indent="-457200">
              <a:buFont typeface="Arial" panose="020B0604020202020204" pitchFamily="34" charset="0"/>
              <a:buChar char="•"/>
            </a:pPr>
            <a:r>
              <a:rPr lang="en-US" altLang="en-US" sz="2400" dirty="0"/>
              <a:t>Collapse the pyramid!</a:t>
            </a:r>
          </a:p>
        </p:txBody>
      </p:sp>
      <p:pic>
        <p:nvPicPr>
          <p:cNvPr id="76804" name="Picture 4" descr="cln1">
            <a:extLst>
              <a:ext uri="{FF2B5EF4-FFF2-40B4-BE49-F238E27FC236}">
                <a16:creationId xmlns:a16="http://schemas.microsoft.com/office/drawing/2014/main" id="{A2324B14-2C65-6BB7-571A-6920FC2779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0668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5" descr="cln1fur2">
            <a:extLst>
              <a:ext uri="{FF2B5EF4-FFF2-40B4-BE49-F238E27FC236}">
                <a16:creationId xmlns:a16="http://schemas.microsoft.com/office/drawing/2014/main" id="{3FD1D201-51AD-47B3-A351-D9F0D00E1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0668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806" name="Group 6">
            <a:extLst>
              <a:ext uri="{FF2B5EF4-FFF2-40B4-BE49-F238E27FC236}">
                <a16:creationId xmlns:a16="http://schemas.microsoft.com/office/drawing/2014/main" id="{F30454A1-3417-853F-D143-03586851EB98}"/>
              </a:ext>
            </a:extLst>
          </p:cNvPr>
          <p:cNvGrpSpPr>
            <a:grpSpLocks/>
          </p:cNvGrpSpPr>
          <p:nvPr/>
        </p:nvGrpSpPr>
        <p:grpSpPr bwMode="auto">
          <a:xfrm>
            <a:off x="3733800" y="1600200"/>
            <a:ext cx="1371600" cy="533400"/>
            <a:chOff x="2352" y="2976"/>
            <a:chExt cx="864" cy="336"/>
          </a:xfrm>
        </p:grpSpPr>
        <p:sp>
          <p:nvSpPr>
            <p:cNvPr id="76807" name="Line 7">
              <a:extLst>
                <a:ext uri="{FF2B5EF4-FFF2-40B4-BE49-F238E27FC236}">
                  <a16:creationId xmlns:a16="http://schemas.microsoft.com/office/drawing/2014/main" id="{F365A56F-8EFC-4AE3-CD77-527EAD870998}"/>
                </a:ext>
              </a:extLst>
            </p:cNvPr>
            <p:cNvSpPr>
              <a:spLocks noChangeShapeType="1"/>
            </p:cNvSpPr>
            <p:nvPr/>
          </p:nvSpPr>
          <p:spPr bwMode="auto">
            <a:xfrm>
              <a:off x="2352" y="3312"/>
              <a:ext cx="864"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6808" name="Text Box 8">
              <a:extLst>
                <a:ext uri="{FF2B5EF4-FFF2-40B4-BE49-F238E27FC236}">
                  <a16:creationId xmlns:a16="http://schemas.microsoft.com/office/drawing/2014/main" id="{E07AEA2E-084E-AC07-B850-3ABA91D8BF70}"/>
                </a:ext>
              </a:extLst>
            </p:cNvPr>
            <p:cNvSpPr txBox="1">
              <a:spLocks noChangeArrowheads="1"/>
            </p:cNvSpPr>
            <p:nvPr/>
          </p:nvSpPr>
          <p:spPr bwMode="auto">
            <a:xfrm>
              <a:off x="2534" y="2976"/>
              <a:ext cx="47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400" b="1">
                  <a:solidFill>
                    <a:srgbClr val="FF0000"/>
                  </a:solidFill>
                  <a:latin typeface="Times New Roman" panose="02020603050405020304" pitchFamily="18" charset="0"/>
                </a:rPr>
                <a:t>FFT</a:t>
              </a:r>
            </a:p>
          </p:txBody>
        </p:sp>
      </p:grpSp>
      <p:sp>
        <p:nvSpPr>
          <p:cNvPr id="2" name="TextBox 1">
            <a:extLst>
              <a:ext uri="{FF2B5EF4-FFF2-40B4-BE49-F238E27FC236}">
                <a16:creationId xmlns:a16="http://schemas.microsoft.com/office/drawing/2014/main" id="{5C0AAD56-6D5D-825D-E1A9-C7E8242166DC}"/>
              </a:ext>
            </a:extLst>
          </p:cNvPr>
          <p:cNvSpPr txBox="1"/>
          <p:nvPr/>
        </p:nvSpPr>
        <p:spPr>
          <a:xfrm>
            <a:off x="457200" y="6464300"/>
            <a:ext cx="1219581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dirty="0"/>
              <a:t>Burt and Adelson (1983), A Multiresolution Spline With Application to Image Mosaics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495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495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4495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4495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39"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4">
            <a:extLst>
              <a:ext uri="{FF2B5EF4-FFF2-40B4-BE49-F238E27FC236}">
                <a16:creationId xmlns:a16="http://schemas.microsoft.com/office/drawing/2014/main" id="{7BE53464-99AC-06A9-CC0A-0AA1FB7EEF5F}"/>
              </a:ext>
            </a:extLst>
          </p:cNvPr>
          <p:cNvSpPr>
            <a:spLocks noGrp="1" noChangeArrowheads="1"/>
          </p:cNvSpPr>
          <p:nvPr>
            <p:ph type="title"/>
          </p:nvPr>
        </p:nvSpPr>
        <p:spPr/>
        <p:txBody>
          <a:bodyPr/>
          <a:lstStyle/>
          <a:p>
            <a:r>
              <a:rPr lang="en-US" altLang="en-US" dirty="0"/>
              <a:t>Band-pass Pyramid Blending</a:t>
            </a:r>
          </a:p>
        </p:txBody>
      </p:sp>
      <p:graphicFrame>
        <p:nvGraphicFramePr>
          <p:cNvPr id="78851" name="Object 6">
            <a:extLst>
              <a:ext uri="{FF2B5EF4-FFF2-40B4-BE49-F238E27FC236}">
                <a16:creationId xmlns:a16="http://schemas.microsoft.com/office/drawing/2014/main" id="{313D2D0A-B163-BEFC-88E9-377C45C60B65}"/>
              </a:ext>
            </a:extLst>
          </p:cNvPr>
          <p:cNvGraphicFramePr>
            <a:graphicFrameLocks noGrp="1" noChangeAspect="1"/>
          </p:cNvGraphicFramePr>
          <p:nvPr>
            <p:ph sz="half" idx="1"/>
          </p:nvPr>
        </p:nvGraphicFramePr>
        <p:xfrm>
          <a:off x="-76200" y="1828800"/>
          <a:ext cx="3733800" cy="3506788"/>
        </p:xfrm>
        <a:graphic>
          <a:graphicData uri="http://schemas.openxmlformats.org/presentationml/2006/ole">
            <mc:AlternateContent xmlns:mc="http://schemas.openxmlformats.org/markup-compatibility/2006">
              <mc:Choice xmlns:v="urn:schemas-microsoft-com:vml" Requires="v">
                <p:oleObj name="Photo Editor Photo" r:id="rId3" imgW="4896533" imgH="3419952" progId="MSPhotoEd.3">
                  <p:embed/>
                </p:oleObj>
              </mc:Choice>
              <mc:Fallback>
                <p:oleObj name="Photo Editor Photo" r:id="rId3" imgW="4896533" imgH="3419952" progId="MSPhotoEd.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t="17688" r="32880" b="22145"/>
                      <a:stretch>
                        <a:fillRect/>
                      </a:stretch>
                    </p:blipFill>
                    <p:spPr bwMode="auto">
                      <a:xfrm>
                        <a:off x="-76200" y="1828800"/>
                        <a:ext cx="3733800" cy="350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8852" name="Object 11">
            <a:extLst>
              <a:ext uri="{FF2B5EF4-FFF2-40B4-BE49-F238E27FC236}">
                <a16:creationId xmlns:a16="http://schemas.microsoft.com/office/drawing/2014/main" id="{77D1AB33-0BC0-DD2F-DA77-B3C35AC556FE}"/>
              </a:ext>
            </a:extLst>
          </p:cNvPr>
          <p:cNvGraphicFramePr>
            <a:graphicFrameLocks noGrp="1" noChangeAspect="1"/>
          </p:cNvGraphicFramePr>
          <p:nvPr>
            <p:ph sz="half" idx="2"/>
          </p:nvPr>
        </p:nvGraphicFramePr>
        <p:xfrm>
          <a:off x="5410200" y="1828800"/>
          <a:ext cx="3657600" cy="3511550"/>
        </p:xfrm>
        <a:graphic>
          <a:graphicData uri="http://schemas.openxmlformats.org/presentationml/2006/ole">
            <mc:AlternateContent xmlns:mc="http://schemas.openxmlformats.org/markup-compatibility/2006">
              <mc:Choice xmlns:v="urn:schemas-microsoft-com:vml" Requires="v">
                <p:oleObj name="Photo Editor Photo" r:id="rId5" imgW="4896533" imgH="3419952" progId="MSPhotoEd.3">
                  <p:embed/>
                </p:oleObj>
              </mc:Choice>
              <mc:Fallback>
                <p:oleObj name="Photo Editor Photo" r:id="rId5" imgW="4896533" imgH="3419952" progId="MSPhotoEd.3">
                  <p:embed/>
                  <p:pic>
                    <p:nvPicPr>
                      <p:cNvPr id="0" name="Object 11"/>
                      <p:cNvPicPr>
                        <a:picLocks noChangeAspect="1" noChangeArrowheads="1"/>
                      </p:cNvPicPr>
                      <p:nvPr/>
                    </p:nvPicPr>
                    <p:blipFill>
                      <a:blip r:embed="rId4">
                        <a:extLst>
                          <a:ext uri="{28A0092B-C50C-407E-A947-70E740481C1C}">
                            <a14:useLocalDpi xmlns:a14="http://schemas.microsoft.com/office/drawing/2010/main" val="0"/>
                          </a:ext>
                        </a:extLst>
                      </a:blip>
                      <a:srcRect t="17688" r="32880" b="22145"/>
                      <a:stretch>
                        <a:fillRect/>
                      </a:stretch>
                    </p:blipFill>
                    <p:spPr bwMode="auto">
                      <a:xfrm>
                        <a:off x="5410200" y="1828800"/>
                        <a:ext cx="3657600" cy="351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78853" name="Group 41">
            <a:extLst>
              <a:ext uri="{FF2B5EF4-FFF2-40B4-BE49-F238E27FC236}">
                <a16:creationId xmlns:a16="http://schemas.microsoft.com/office/drawing/2014/main" id="{C6F689C5-BDBA-B4B3-85FB-B1114F0EEBFE}"/>
              </a:ext>
            </a:extLst>
          </p:cNvPr>
          <p:cNvGrpSpPr>
            <a:grpSpLocks/>
          </p:cNvGrpSpPr>
          <p:nvPr/>
        </p:nvGrpSpPr>
        <p:grpSpPr bwMode="auto">
          <a:xfrm>
            <a:off x="4038600" y="1600200"/>
            <a:ext cx="838200" cy="1128713"/>
            <a:chOff x="384" y="2793"/>
            <a:chExt cx="351" cy="711"/>
          </a:xfrm>
        </p:grpSpPr>
        <p:sp>
          <p:nvSpPr>
            <p:cNvPr id="78881" name="Line 42">
              <a:extLst>
                <a:ext uri="{FF2B5EF4-FFF2-40B4-BE49-F238E27FC236}">
                  <a16:creationId xmlns:a16="http://schemas.microsoft.com/office/drawing/2014/main" id="{9C684085-85BC-F4AD-33A0-7895FFDE48B0}"/>
                </a:ext>
              </a:extLst>
            </p:cNvPr>
            <p:cNvSpPr>
              <a:spLocks noChangeShapeType="1"/>
            </p:cNvSpPr>
            <p:nvPr/>
          </p:nvSpPr>
          <p:spPr bwMode="auto">
            <a:xfrm flipV="1">
              <a:off x="576" y="2832"/>
              <a:ext cx="0"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78882" name="Group 43">
              <a:extLst>
                <a:ext uri="{FF2B5EF4-FFF2-40B4-BE49-F238E27FC236}">
                  <a16:creationId xmlns:a16="http://schemas.microsoft.com/office/drawing/2014/main" id="{650F8CB5-ED7E-3C2A-FEF2-9DD6F6288D20}"/>
                </a:ext>
              </a:extLst>
            </p:cNvPr>
            <p:cNvGrpSpPr>
              <a:grpSpLocks/>
            </p:cNvGrpSpPr>
            <p:nvPr/>
          </p:nvGrpSpPr>
          <p:grpSpPr bwMode="auto">
            <a:xfrm>
              <a:off x="672" y="2928"/>
              <a:ext cx="63" cy="528"/>
              <a:chOff x="672" y="2928"/>
              <a:chExt cx="2016" cy="528"/>
            </a:xfrm>
          </p:grpSpPr>
          <p:sp>
            <p:nvSpPr>
              <p:cNvPr id="78889" name="Line 44">
                <a:extLst>
                  <a:ext uri="{FF2B5EF4-FFF2-40B4-BE49-F238E27FC236}">
                    <a16:creationId xmlns:a16="http://schemas.microsoft.com/office/drawing/2014/main" id="{8E89DB67-2656-7994-112C-B9D8A53CD03D}"/>
                  </a:ext>
                </a:extLst>
              </p:cNvPr>
              <p:cNvSpPr>
                <a:spLocks noChangeShapeType="1"/>
              </p:cNvSpPr>
              <p:nvPr/>
            </p:nvSpPr>
            <p:spPr bwMode="auto">
              <a:xfrm flipV="1">
                <a:off x="672" y="2928"/>
                <a:ext cx="2016"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90" name="Line 45">
                <a:extLst>
                  <a:ext uri="{FF2B5EF4-FFF2-40B4-BE49-F238E27FC236}">
                    <a16:creationId xmlns:a16="http://schemas.microsoft.com/office/drawing/2014/main" id="{13C9388B-1369-1157-5780-CD5D44B21DDA}"/>
                  </a:ext>
                </a:extLst>
              </p:cNvPr>
              <p:cNvSpPr>
                <a:spLocks noChangeShapeType="1"/>
              </p:cNvSpPr>
              <p:nvPr/>
            </p:nvSpPr>
            <p:spPr bwMode="auto">
              <a:xfrm flipH="1" flipV="1">
                <a:off x="672" y="2928"/>
                <a:ext cx="2016"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91" name="Line 46">
                <a:extLst>
                  <a:ext uri="{FF2B5EF4-FFF2-40B4-BE49-F238E27FC236}">
                    <a16:creationId xmlns:a16="http://schemas.microsoft.com/office/drawing/2014/main" id="{6BA7BE41-521C-8EC0-68EE-09BC548CDDFF}"/>
                  </a:ext>
                </a:extLst>
              </p:cNvPr>
              <p:cNvSpPr>
                <a:spLocks noChangeShapeType="1"/>
              </p:cNvSpPr>
              <p:nvPr/>
            </p:nvSpPr>
            <p:spPr bwMode="auto">
              <a:xfrm>
                <a:off x="672" y="3456"/>
                <a:ext cx="20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8883" name="Group 47">
              <a:extLst>
                <a:ext uri="{FF2B5EF4-FFF2-40B4-BE49-F238E27FC236}">
                  <a16:creationId xmlns:a16="http://schemas.microsoft.com/office/drawing/2014/main" id="{D34A87E8-7B8A-5448-5BF0-32560622A8F6}"/>
                </a:ext>
              </a:extLst>
            </p:cNvPr>
            <p:cNvGrpSpPr>
              <a:grpSpLocks/>
            </p:cNvGrpSpPr>
            <p:nvPr/>
          </p:nvGrpSpPr>
          <p:grpSpPr bwMode="auto">
            <a:xfrm>
              <a:off x="388" y="3273"/>
              <a:ext cx="236" cy="231"/>
              <a:chOff x="484" y="3273"/>
              <a:chExt cx="236" cy="231"/>
            </a:xfrm>
          </p:grpSpPr>
          <p:sp>
            <p:nvSpPr>
              <p:cNvPr id="78887" name="Line 48">
                <a:extLst>
                  <a:ext uri="{FF2B5EF4-FFF2-40B4-BE49-F238E27FC236}">
                    <a16:creationId xmlns:a16="http://schemas.microsoft.com/office/drawing/2014/main" id="{48AE3554-1E27-B85E-8946-C42C0EF9ABFE}"/>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88" name="Text Box 49">
                <a:extLst>
                  <a:ext uri="{FF2B5EF4-FFF2-40B4-BE49-F238E27FC236}">
                    <a16:creationId xmlns:a16="http://schemas.microsoft.com/office/drawing/2014/main" id="{D578AD35-D20B-D965-A385-6861F8454B88}"/>
                  </a:ext>
                </a:extLst>
              </p:cNvPr>
              <p:cNvSpPr txBox="1">
                <a:spLocks noChangeArrowheads="1"/>
              </p:cNvSpPr>
              <p:nvPr/>
            </p:nvSpPr>
            <p:spPr bwMode="auto">
              <a:xfrm>
                <a:off x="484" y="3273"/>
                <a:ext cx="12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0</a:t>
                </a:r>
              </a:p>
            </p:txBody>
          </p:sp>
        </p:grpSp>
        <p:grpSp>
          <p:nvGrpSpPr>
            <p:cNvPr id="78884" name="Group 50">
              <a:extLst>
                <a:ext uri="{FF2B5EF4-FFF2-40B4-BE49-F238E27FC236}">
                  <a16:creationId xmlns:a16="http://schemas.microsoft.com/office/drawing/2014/main" id="{A8C7F936-ABB4-825B-3F68-A8706BF4B48B}"/>
                </a:ext>
              </a:extLst>
            </p:cNvPr>
            <p:cNvGrpSpPr>
              <a:grpSpLocks/>
            </p:cNvGrpSpPr>
            <p:nvPr/>
          </p:nvGrpSpPr>
          <p:grpSpPr bwMode="auto">
            <a:xfrm>
              <a:off x="384" y="2793"/>
              <a:ext cx="236" cy="231"/>
              <a:chOff x="484" y="3273"/>
              <a:chExt cx="236" cy="231"/>
            </a:xfrm>
          </p:grpSpPr>
          <p:sp>
            <p:nvSpPr>
              <p:cNvPr id="78885" name="Line 51">
                <a:extLst>
                  <a:ext uri="{FF2B5EF4-FFF2-40B4-BE49-F238E27FC236}">
                    <a16:creationId xmlns:a16="http://schemas.microsoft.com/office/drawing/2014/main" id="{9AE7C38B-CD00-C3E1-5395-270E0B30A863}"/>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86" name="Text Box 52">
                <a:extLst>
                  <a:ext uri="{FF2B5EF4-FFF2-40B4-BE49-F238E27FC236}">
                    <a16:creationId xmlns:a16="http://schemas.microsoft.com/office/drawing/2014/main" id="{2DF531FD-9B8D-3580-AE48-E7D3B010A100}"/>
                  </a:ext>
                </a:extLst>
              </p:cNvPr>
              <p:cNvSpPr txBox="1">
                <a:spLocks noChangeArrowheads="1"/>
              </p:cNvSpPr>
              <p:nvPr/>
            </p:nvSpPr>
            <p:spPr bwMode="auto">
              <a:xfrm>
                <a:off x="484" y="3273"/>
                <a:ext cx="12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1</a:t>
                </a:r>
              </a:p>
            </p:txBody>
          </p:sp>
        </p:grpSp>
      </p:grpSp>
      <p:grpSp>
        <p:nvGrpSpPr>
          <p:cNvPr id="78854" name="Group 53">
            <a:extLst>
              <a:ext uri="{FF2B5EF4-FFF2-40B4-BE49-F238E27FC236}">
                <a16:creationId xmlns:a16="http://schemas.microsoft.com/office/drawing/2014/main" id="{9CA36297-67A3-D465-4818-4850D7DEB602}"/>
              </a:ext>
            </a:extLst>
          </p:cNvPr>
          <p:cNvGrpSpPr>
            <a:grpSpLocks/>
          </p:cNvGrpSpPr>
          <p:nvPr/>
        </p:nvGrpSpPr>
        <p:grpSpPr bwMode="auto">
          <a:xfrm>
            <a:off x="4038600" y="2605088"/>
            <a:ext cx="838200" cy="1128712"/>
            <a:chOff x="384" y="2793"/>
            <a:chExt cx="351" cy="711"/>
          </a:xfrm>
        </p:grpSpPr>
        <p:sp>
          <p:nvSpPr>
            <p:cNvPr id="78870" name="Line 54">
              <a:extLst>
                <a:ext uri="{FF2B5EF4-FFF2-40B4-BE49-F238E27FC236}">
                  <a16:creationId xmlns:a16="http://schemas.microsoft.com/office/drawing/2014/main" id="{18CE814A-D834-7985-3AA1-6729117A3BC3}"/>
                </a:ext>
              </a:extLst>
            </p:cNvPr>
            <p:cNvSpPr>
              <a:spLocks noChangeShapeType="1"/>
            </p:cNvSpPr>
            <p:nvPr/>
          </p:nvSpPr>
          <p:spPr bwMode="auto">
            <a:xfrm flipV="1">
              <a:off x="576" y="2832"/>
              <a:ext cx="0"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78871" name="Group 55">
              <a:extLst>
                <a:ext uri="{FF2B5EF4-FFF2-40B4-BE49-F238E27FC236}">
                  <a16:creationId xmlns:a16="http://schemas.microsoft.com/office/drawing/2014/main" id="{9E166160-0D56-A5FA-3A2E-1AF564C94A26}"/>
                </a:ext>
              </a:extLst>
            </p:cNvPr>
            <p:cNvGrpSpPr>
              <a:grpSpLocks/>
            </p:cNvGrpSpPr>
            <p:nvPr/>
          </p:nvGrpSpPr>
          <p:grpSpPr bwMode="auto">
            <a:xfrm>
              <a:off x="672" y="2928"/>
              <a:ext cx="63" cy="528"/>
              <a:chOff x="672" y="2928"/>
              <a:chExt cx="2016" cy="528"/>
            </a:xfrm>
          </p:grpSpPr>
          <p:sp>
            <p:nvSpPr>
              <p:cNvPr id="78878" name="Line 56">
                <a:extLst>
                  <a:ext uri="{FF2B5EF4-FFF2-40B4-BE49-F238E27FC236}">
                    <a16:creationId xmlns:a16="http://schemas.microsoft.com/office/drawing/2014/main" id="{E6F7C7D1-25C4-48BD-5BBF-C670FF33F5E0}"/>
                  </a:ext>
                </a:extLst>
              </p:cNvPr>
              <p:cNvSpPr>
                <a:spLocks noChangeShapeType="1"/>
              </p:cNvSpPr>
              <p:nvPr/>
            </p:nvSpPr>
            <p:spPr bwMode="auto">
              <a:xfrm flipV="1">
                <a:off x="672" y="2928"/>
                <a:ext cx="2016"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9" name="Line 57">
                <a:extLst>
                  <a:ext uri="{FF2B5EF4-FFF2-40B4-BE49-F238E27FC236}">
                    <a16:creationId xmlns:a16="http://schemas.microsoft.com/office/drawing/2014/main" id="{A0F59E2F-8328-DA07-A77E-218401094685}"/>
                  </a:ext>
                </a:extLst>
              </p:cNvPr>
              <p:cNvSpPr>
                <a:spLocks noChangeShapeType="1"/>
              </p:cNvSpPr>
              <p:nvPr/>
            </p:nvSpPr>
            <p:spPr bwMode="auto">
              <a:xfrm flipH="1" flipV="1">
                <a:off x="672" y="2928"/>
                <a:ext cx="2016"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80" name="Line 58">
                <a:extLst>
                  <a:ext uri="{FF2B5EF4-FFF2-40B4-BE49-F238E27FC236}">
                    <a16:creationId xmlns:a16="http://schemas.microsoft.com/office/drawing/2014/main" id="{4791ADB3-CE30-F7F7-FA87-FD1953E638E8}"/>
                  </a:ext>
                </a:extLst>
              </p:cNvPr>
              <p:cNvSpPr>
                <a:spLocks noChangeShapeType="1"/>
              </p:cNvSpPr>
              <p:nvPr/>
            </p:nvSpPr>
            <p:spPr bwMode="auto">
              <a:xfrm>
                <a:off x="672" y="3456"/>
                <a:ext cx="20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8872" name="Group 59">
              <a:extLst>
                <a:ext uri="{FF2B5EF4-FFF2-40B4-BE49-F238E27FC236}">
                  <a16:creationId xmlns:a16="http://schemas.microsoft.com/office/drawing/2014/main" id="{41871979-AE4B-ED01-F6E1-059D845A29A4}"/>
                </a:ext>
              </a:extLst>
            </p:cNvPr>
            <p:cNvGrpSpPr>
              <a:grpSpLocks/>
            </p:cNvGrpSpPr>
            <p:nvPr/>
          </p:nvGrpSpPr>
          <p:grpSpPr bwMode="auto">
            <a:xfrm>
              <a:off x="388" y="3273"/>
              <a:ext cx="236" cy="231"/>
              <a:chOff x="484" y="3273"/>
              <a:chExt cx="236" cy="231"/>
            </a:xfrm>
          </p:grpSpPr>
          <p:sp>
            <p:nvSpPr>
              <p:cNvPr id="78876" name="Line 60">
                <a:extLst>
                  <a:ext uri="{FF2B5EF4-FFF2-40B4-BE49-F238E27FC236}">
                    <a16:creationId xmlns:a16="http://schemas.microsoft.com/office/drawing/2014/main" id="{F818204F-60BB-3BE1-D194-4DEA98941A9A}"/>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7" name="Text Box 61">
                <a:extLst>
                  <a:ext uri="{FF2B5EF4-FFF2-40B4-BE49-F238E27FC236}">
                    <a16:creationId xmlns:a16="http://schemas.microsoft.com/office/drawing/2014/main" id="{3AC7CB7B-8951-5DD0-1868-8822EB17CC67}"/>
                  </a:ext>
                </a:extLst>
              </p:cNvPr>
              <p:cNvSpPr txBox="1">
                <a:spLocks noChangeArrowheads="1"/>
              </p:cNvSpPr>
              <p:nvPr/>
            </p:nvSpPr>
            <p:spPr bwMode="auto">
              <a:xfrm>
                <a:off x="484" y="3273"/>
                <a:ext cx="12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0</a:t>
                </a:r>
              </a:p>
            </p:txBody>
          </p:sp>
        </p:grpSp>
        <p:grpSp>
          <p:nvGrpSpPr>
            <p:cNvPr id="78873" name="Group 62">
              <a:extLst>
                <a:ext uri="{FF2B5EF4-FFF2-40B4-BE49-F238E27FC236}">
                  <a16:creationId xmlns:a16="http://schemas.microsoft.com/office/drawing/2014/main" id="{4391A40F-32F5-5E0D-A76C-C914AF0CCA00}"/>
                </a:ext>
              </a:extLst>
            </p:cNvPr>
            <p:cNvGrpSpPr>
              <a:grpSpLocks/>
            </p:cNvGrpSpPr>
            <p:nvPr/>
          </p:nvGrpSpPr>
          <p:grpSpPr bwMode="auto">
            <a:xfrm>
              <a:off x="384" y="2793"/>
              <a:ext cx="236" cy="231"/>
              <a:chOff x="484" y="3273"/>
              <a:chExt cx="236" cy="231"/>
            </a:xfrm>
          </p:grpSpPr>
          <p:sp>
            <p:nvSpPr>
              <p:cNvPr id="78874" name="Line 63">
                <a:extLst>
                  <a:ext uri="{FF2B5EF4-FFF2-40B4-BE49-F238E27FC236}">
                    <a16:creationId xmlns:a16="http://schemas.microsoft.com/office/drawing/2014/main" id="{644892E2-0CFA-2D1E-30B2-CED2EDFF0528}"/>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5" name="Text Box 64">
                <a:extLst>
                  <a:ext uri="{FF2B5EF4-FFF2-40B4-BE49-F238E27FC236}">
                    <a16:creationId xmlns:a16="http://schemas.microsoft.com/office/drawing/2014/main" id="{111DADD7-A38A-8D52-88F9-223BCF830220}"/>
                  </a:ext>
                </a:extLst>
              </p:cNvPr>
              <p:cNvSpPr txBox="1">
                <a:spLocks noChangeArrowheads="1"/>
              </p:cNvSpPr>
              <p:nvPr/>
            </p:nvSpPr>
            <p:spPr bwMode="auto">
              <a:xfrm>
                <a:off x="484" y="3273"/>
                <a:ext cx="12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1</a:t>
                </a:r>
              </a:p>
            </p:txBody>
          </p:sp>
        </p:grpSp>
      </p:grpSp>
      <p:grpSp>
        <p:nvGrpSpPr>
          <p:cNvPr id="78855" name="Group 65">
            <a:extLst>
              <a:ext uri="{FF2B5EF4-FFF2-40B4-BE49-F238E27FC236}">
                <a16:creationId xmlns:a16="http://schemas.microsoft.com/office/drawing/2014/main" id="{C94F62EE-9DCD-B69F-9D1B-F9262A7777E1}"/>
              </a:ext>
            </a:extLst>
          </p:cNvPr>
          <p:cNvGrpSpPr>
            <a:grpSpLocks/>
          </p:cNvGrpSpPr>
          <p:nvPr/>
        </p:nvGrpSpPr>
        <p:grpSpPr bwMode="auto">
          <a:xfrm>
            <a:off x="4038600" y="4052888"/>
            <a:ext cx="838200" cy="1128712"/>
            <a:chOff x="384" y="2793"/>
            <a:chExt cx="351" cy="711"/>
          </a:xfrm>
        </p:grpSpPr>
        <p:sp>
          <p:nvSpPr>
            <p:cNvPr id="78859" name="Line 66">
              <a:extLst>
                <a:ext uri="{FF2B5EF4-FFF2-40B4-BE49-F238E27FC236}">
                  <a16:creationId xmlns:a16="http://schemas.microsoft.com/office/drawing/2014/main" id="{796FCDF4-2D8E-2912-FD81-C3A8231B05EB}"/>
                </a:ext>
              </a:extLst>
            </p:cNvPr>
            <p:cNvSpPr>
              <a:spLocks noChangeShapeType="1"/>
            </p:cNvSpPr>
            <p:nvPr/>
          </p:nvSpPr>
          <p:spPr bwMode="auto">
            <a:xfrm flipV="1">
              <a:off x="576" y="2832"/>
              <a:ext cx="0"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78860" name="Group 67">
              <a:extLst>
                <a:ext uri="{FF2B5EF4-FFF2-40B4-BE49-F238E27FC236}">
                  <a16:creationId xmlns:a16="http://schemas.microsoft.com/office/drawing/2014/main" id="{807FF9B4-0DDD-E082-2C40-8763101EA59A}"/>
                </a:ext>
              </a:extLst>
            </p:cNvPr>
            <p:cNvGrpSpPr>
              <a:grpSpLocks/>
            </p:cNvGrpSpPr>
            <p:nvPr/>
          </p:nvGrpSpPr>
          <p:grpSpPr bwMode="auto">
            <a:xfrm>
              <a:off x="672" y="2928"/>
              <a:ext cx="63" cy="528"/>
              <a:chOff x="672" y="2928"/>
              <a:chExt cx="2016" cy="528"/>
            </a:xfrm>
          </p:grpSpPr>
          <p:sp>
            <p:nvSpPr>
              <p:cNvPr id="78867" name="Line 68">
                <a:extLst>
                  <a:ext uri="{FF2B5EF4-FFF2-40B4-BE49-F238E27FC236}">
                    <a16:creationId xmlns:a16="http://schemas.microsoft.com/office/drawing/2014/main" id="{59CFCABE-7A66-88A5-F5A8-F690CE358B04}"/>
                  </a:ext>
                </a:extLst>
              </p:cNvPr>
              <p:cNvSpPr>
                <a:spLocks noChangeShapeType="1"/>
              </p:cNvSpPr>
              <p:nvPr/>
            </p:nvSpPr>
            <p:spPr bwMode="auto">
              <a:xfrm flipV="1">
                <a:off x="672" y="2928"/>
                <a:ext cx="2016"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68" name="Line 69">
                <a:extLst>
                  <a:ext uri="{FF2B5EF4-FFF2-40B4-BE49-F238E27FC236}">
                    <a16:creationId xmlns:a16="http://schemas.microsoft.com/office/drawing/2014/main" id="{4364FE2B-A535-4D03-00C0-53403FBF3CD0}"/>
                  </a:ext>
                </a:extLst>
              </p:cNvPr>
              <p:cNvSpPr>
                <a:spLocks noChangeShapeType="1"/>
              </p:cNvSpPr>
              <p:nvPr/>
            </p:nvSpPr>
            <p:spPr bwMode="auto">
              <a:xfrm flipH="1" flipV="1">
                <a:off x="672" y="2928"/>
                <a:ext cx="2016" cy="4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69" name="Line 70">
                <a:extLst>
                  <a:ext uri="{FF2B5EF4-FFF2-40B4-BE49-F238E27FC236}">
                    <a16:creationId xmlns:a16="http://schemas.microsoft.com/office/drawing/2014/main" id="{222E892E-0D60-12B0-847E-8DFC112D4F7D}"/>
                  </a:ext>
                </a:extLst>
              </p:cNvPr>
              <p:cNvSpPr>
                <a:spLocks noChangeShapeType="1"/>
              </p:cNvSpPr>
              <p:nvPr/>
            </p:nvSpPr>
            <p:spPr bwMode="auto">
              <a:xfrm>
                <a:off x="672" y="3456"/>
                <a:ext cx="20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8861" name="Group 71">
              <a:extLst>
                <a:ext uri="{FF2B5EF4-FFF2-40B4-BE49-F238E27FC236}">
                  <a16:creationId xmlns:a16="http://schemas.microsoft.com/office/drawing/2014/main" id="{4A0165E2-0F27-7353-9EDB-2F2B43863555}"/>
                </a:ext>
              </a:extLst>
            </p:cNvPr>
            <p:cNvGrpSpPr>
              <a:grpSpLocks/>
            </p:cNvGrpSpPr>
            <p:nvPr/>
          </p:nvGrpSpPr>
          <p:grpSpPr bwMode="auto">
            <a:xfrm>
              <a:off x="388" y="3273"/>
              <a:ext cx="236" cy="231"/>
              <a:chOff x="484" y="3273"/>
              <a:chExt cx="236" cy="231"/>
            </a:xfrm>
          </p:grpSpPr>
          <p:sp>
            <p:nvSpPr>
              <p:cNvPr id="78865" name="Line 72">
                <a:extLst>
                  <a:ext uri="{FF2B5EF4-FFF2-40B4-BE49-F238E27FC236}">
                    <a16:creationId xmlns:a16="http://schemas.microsoft.com/office/drawing/2014/main" id="{8029262B-6611-9A57-61C3-8A26B33987D5}"/>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66" name="Text Box 73">
                <a:extLst>
                  <a:ext uri="{FF2B5EF4-FFF2-40B4-BE49-F238E27FC236}">
                    <a16:creationId xmlns:a16="http://schemas.microsoft.com/office/drawing/2014/main" id="{0E4A5B1D-6255-C0C1-5B80-ABCE560073ED}"/>
                  </a:ext>
                </a:extLst>
              </p:cNvPr>
              <p:cNvSpPr txBox="1">
                <a:spLocks noChangeArrowheads="1"/>
              </p:cNvSpPr>
              <p:nvPr/>
            </p:nvSpPr>
            <p:spPr bwMode="auto">
              <a:xfrm>
                <a:off x="484" y="3273"/>
                <a:ext cx="12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0</a:t>
                </a:r>
              </a:p>
            </p:txBody>
          </p:sp>
        </p:grpSp>
        <p:grpSp>
          <p:nvGrpSpPr>
            <p:cNvPr id="78862" name="Group 74">
              <a:extLst>
                <a:ext uri="{FF2B5EF4-FFF2-40B4-BE49-F238E27FC236}">
                  <a16:creationId xmlns:a16="http://schemas.microsoft.com/office/drawing/2014/main" id="{2E7FB904-95C5-F0C8-6A28-25F85CD4E892}"/>
                </a:ext>
              </a:extLst>
            </p:cNvPr>
            <p:cNvGrpSpPr>
              <a:grpSpLocks/>
            </p:cNvGrpSpPr>
            <p:nvPr/>
          </p:nvGrpSpPr>
          <p:grpSpPr bwMode="auto">
            <a:xfrm>
              <a:off x="384" y="2793"/>
              <a:ext cx="236" cy="231"/>
              <a:chOff x="484" y="3273"/>
              <a:chExt cx="236" cy="231"/>
            </a:xfrm>
          </p:grpSpPr>
          <p:sp>
            <p:nvSpPr>
              <p:cNvPr id="78863" name="Line 75">
                <a:extLst>
                  <a:ext uri="{FF2B5EF4-FFF2-40B4-BE49-F238E27FC236}">
                    <a16:creationId xmlns:a16="http://schemas.microsoft.com/office/drawing/2014/main" id="{0FBFB18D-19CB-2D36-7CA9-3C2A90659B32}"/>
                  </a:ext>
                </a:extLst>
              </p:cNvPr>
              <p:cNvSpPr>
                <a:spLocks noChangeShapeType="1"/>
              </p:cNvSpPr>
              <p:nvPr/>
            </p:nvSpPr>
            <p:spPr bwMode="auto">
              <a:xfrm>
                <a:off x="624" y="340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64" name="Text Box 76">
                <a:extLst>
                  <a:ext uri="{FF2B5EF4-FFF2-40B4-BE49-F238E27FC236}">
                    <a16:creationId xmlns:a16="http://schemas.microsoft.com/office/drawing/2014/main" id="{F5E4B5E6-866E-2887-63CE-243329BBE286}"/>
                  </a:ext>
                </a:extLst>
              </p:cNvPr>
              <p:cNvSpPr txBox="1">
                <a:spLocks noChangeArrowheads="1"/>
              </p:cNvSpPr>
              <p:nvPr/>
            </p:nvSpPr>
            <p:spPr bwMode="auto">
              <a:xfrm>
                <a:off x="484" y="3273"/>
                <a:ext cx="12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latin typeface="Times New Roman" panose="02020603050405020304" pitchFamily="18" charset="0"/>
                  </a:rPr>
                  <a:t>1</a:t>
                </a:r>
              </a:p>
            </p:txBody>
          </p:sp>
        </p:grpSp>
      </p:grpSp>
      <p:sp>
        <p:nvSpPr>
          <p:cNvPr id="78856" name="Text Box 77">
            <a:extLst>
              <a:ext uri="{FF2B5EF4-FFF2-40B4-BE49-F238E27FC236}">
                <a16:creationId xmlns:a16="http://schemas.microsoft.com/office/drawing/2014/main" id="{6D7A7986-6921-920E-86B1-61A2DDA95C60}"/>
              </a:ext>
            </a:extLst>
          </p:cNvPr>
          <p:cNvSpPr txBox="1">
            <a:spLocks noChangeArrowheads="1"/>
          </p:cNvSpPr>
          <p:nvPr/>
        </p:nvSpPr>
        <p:spPr bwMode="auto">
          <a:xfrm>
            <a:off x="898525" y="5791200"/>
            <a:ext cx="1862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400"/>
              <a:t>Left pyramid</a:t>
            </a:r>
          </a:p>
        </p:txBody>
      </p:sp>
      <p:sp>
        <p:nvSpPr>
          <p:cNvPr id="78857" name="Text Box 78">
            <a:extLst>
              <a:ext uri="{FF2B5EF4-FFF2-40B4-BE49-F238E27FC236}">
                <a16:creationId xmlns:a16="http://schemas.microsoft.com/office/drawing/2014/main" id="{470584B1-AC95-6436-9672-9B73741E10A1}"/>
              </a:ext>
            </a:extLst>
          </p:cNvPr>
          <p:cNvSpPr txBox="1">
            <a:spLocks noChangeArrowheads="1"/>
          </p:cNvSpPr>
          <p:nvPr/>
        </p:nvSpPr>
        <p:spPr bwMode="auto">
          <a:xfrm>
            <a:off x="6172200" y="5791200"/>
            <a:ext cx="2066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400"/>
              <a:t>Right pyramid</a:t>
            </a:r>
          </a:p>
        </p:txBody>
      </p:sp>
      <p:sp>
        <p:nvSpPr>
          <p:cNvPr id="78858" name="Text Box 79">
            <a:extLst>
              <a:ext uri="{FF2B5EF4-FFF2-40B4-BE49-F238E27FC236}">
                <a16:creationId xmlns:a16="http://schemas.microsoft.com/office/drawing/2014/main" id="{0AD955B2-E55B-DE6A-681F-CA28049D8D9A}"/>
              </a:ext>
            </a:extLst>
          </p:cNvPr>
          <p:cNvSpPr txBox="1">
            <a:spLocks noChangeArrowheads="1"/>
          </p:cNvSpPr>
          <p:nvPr/>
        </p:nvSpPr>
        <p:spPr bwMode="auto">
          <a:xfrm>
            <a:off x="4098925" y="5791200"/>
            <a:ext cx="931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400"/>
              <a:t>blend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1D3A36DA-D399-98BE-5C86-B5DA2A4375ED}"/>
              </a:ext>
            </a:extLst>
          </p:cNvPr>
          <p:cNvSpPr>
            <a:spLocks noGrp="1" noChangeArrowheads="1"/>
          </p:cNvSpPr>
          <p:nvPr>
            <p:ph type="title"/>
          </p:nvPr>
        </p:nvSpPr>
        <p:spPr/>
        <p:txBody>
          <a:bodyPr/>
          <a:lstStyle/>
          <a:p>
            <a:r>
              <a:rPr lang="en-US" altLang="en-US" dirty="0"/>
              <a:t>Pyramid Blending (Burt and Adelson)</a:t>
            </a:r>
          </a:p>
        </p:txBody>
      </p:sp>
      <p:pic>
        <p:nvPicPr>
          <p:cNvPr id="80899" name="Picture 3" descr="apple">
            <a:extLst>
              <a:ext uri="{FF2B5EF4-FFF2-40B4-BE49-F238E27FC236}">
                <a16:creationId xmlns:a16="http://schemas.microsoft.com/office/drawing/2014/main" id="{51CB1A37-16D3-D276-9416-766B754BB6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95400"/>
            <a:ext cx="3490913"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4" descr="orange">
            <a:extLst>
              <a:ext uri="{FF2B5EF4-FFF2-40B4-BE49-F238E27FC236}">
                <a16:creationId xmlns:a16="http://schemas.microsoft.com/office/drawing/2014/main" id="{76289ACF-19AD-AEBD-228F-005C0FD28D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95400"/>
            <a:ext cx="3429000"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5" descr="contribR">
            <a:extLst>
              <a:ext uri="{FF2B5EF4-FFF2-40B4-BE49-F238E27FC236}">
                <a16:creationId xmlns:a16="http://schemas.microsoft.com/office/drawing/2014/main" id="{9B5A5E32-7C6D-FA32-30FE-A778598594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038600"/>
            <a:ext cx="876300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533A99E-B669-721A-8B1F-1797A86542B6}"/>
              </a:ext>
            </a:extLst>
          </p:cNvPr>
          <p:cNvSpPr txBox="1"/>
          <p:nvPr/>
        </p:nvSpPr>
        <p:spPr>
          <a:xfrm>
            <a:off x="457200" y="6464300"/>
            <a:ext cx="1219581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dirty="0"/>
              <a:t>Burt and Adelson (1983), A Multiresolution Spline With Application to Image Mosaics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0968C6FD-C829-17E3-3F1D-358293EBF711}"/>
              </a:ext>
            </a:extLst>
          </p:cNvPr>
          <p:cNvSpPr>
            <a:spLocks noChangeArrowheads="1"/>
          </p:cNvSpPr>
          <p:nvPr/>
        </p:nvSpPr>
        <p:spPr bwMode="auto">
          <a:xfrm>
            <a:off x="609600" y="685800"/>
            <a:ext cx="80010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endParaRPr lang="en-US" altLang="en-US" sz="2400"/>
          </a:p>
        </p:txBody>
      </p:sp>
      <p:pic>
        <p:nvPicPr>
          <p:cNvPr id="81923" name="Picture 3" descr="level0R">
            <a:extLst>
              <a:ext uri="{FF2B5EF4-FFF2-40B4-BE49-F238E27FC236}">
                <a16:creationId xmlns:a16="http://schemas.microsoft.com/office/drawing/2014/main" id="{903F0B78-456A-58A1-77FE-9161B32555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988" y="4340225"/>
            <a:ext cx="7466012"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a:extLst>
              <a:ext uri="{FF2B5EF4-FFF2-40B4-BE49-F238E27FC236}">
                <a16:creationId xmlns:a16="http://schemas.microsoft.com/office/drawing/2014/main" id="{554F95AC-AB52-F434-CD5F-757358706B50}"/>
              </a:ext>
            </a:extLst>
          </p:cNvPr>
          <p:cNvGrpSpPr>
            <a:grpSpLocks/>
          </p:cNvGrpSpPr>
          <p:nvPr/>
        </p:nvGrpSpPr>
        <p:grpSpPr bwMode="auto">
          <a:xfrm>
            <a:off x="117475" y="255588"/>
            <a:ext cx="8643938" cy="2068512"/>
            <a:chOff x="74" y="161"/>
            <a:chExt cx="5445" cy="1303"/>
          </a:xfrm>
        </p:grpSpPr>
        <p:pic>
          <p:nvPicPr>
            <p:cNvPr id="81933" name="Picture 5" descr="level4R">
              <a:extLst>
                <a:ext uri="{FF2B5EF4-FFF2-40B4-BE49-F238E27FC236}">
                  <a16:creationId xmlns:a16="http://schemas.microsoft.com/office/drawing/2014/main" id="{E1ED3A31-E11E-6F67-B61F-213D51AE69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 y="161"/>
              <a:ext cx="4703" cy="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4" name="Text Box 6">
              <a:extLst>
                <a:ext uri="{FF2B5EF4-FFF2-40B4-BE49-F238E27FC236}">
                  <a16:creationId xmlns:a16="http://schemas.microsoft.com/office/drawing/2014/main" id="{9268D731-F500-E411-B651-2261007879BB}"/>
                </a:ext>
              </a:extLst>
            </p:cNvPr>
            <p:cNvSpPr txBox="1">
              <a:spLocks noChangeArrowheads="1"/>
            </p:cNvSpPr>
            <p:nvPr/>
          </p:nvSpPr>
          <p:spPr bwMode="auto">
            <a:xfrm>
              <a:off x="74" y="432"/>
              <a:ext cx="807"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pPr>
              <a:r>
                <a:rPr lang="en-US" altLang="en-US" sz="2400">
                  <a:latin typeface="Times New Roman" panose="02020603050405020304" pitchFamily="18" charset="0"/>
                </a:rPr>
                <a:t>laplacian</a:t>
              </a:r>
            </a:p>
            <a:p>
              <a:pPr algn="ctr" eaLnBrk="1" hangingPunct="1">
                <a:spcBef>
                  <a:spcPct val="0"/>
                </a:spcBef>
              </a:pPr>
              <a:r>
                <a:rPr lang="en-US" altLang="en-US" sz="2400">
                  <a:latin typeface="Times New Roman" panose="02020603050405020304" pitchFamily="18" charset="0"/>
                </a:rPr>
                <a:t>level</a:t>
              </a:r>
            </a:p>
            <a:p>
              <a:pPr algn="ctr" eaLnBrk="1" hangingPunct="1">
                <a:spcBef>
                  <a:spcPct val="0"/>
                </a:spcBef>
              </a:pPr>
              <a:r>
                <a:rPr lang="en-US" altLang="en-US" sz="2400">
                  <a:latin typeface="Times New Roman" panose="02020603050405020304" pitchFamily="18" charset="0"/>
                </a:rPr>
                <a:t>4</a:t>
              </a:r>
            </a:p>
          </p:txBody>
        </p:sp>
      </p:grpSp>
      <p:grpSp>
        <p:nvGrpSpPr>
          <p:cNvPr id="3" name="Group 7">
            <a:extLst>
              <a:ext uri="{FF2B5EF4-FFF2-40B4-BE49-F238E27FC236}">
                <a16:creationId xmlns:a16="http://schemas.microsoft.com/office/drawing/2014/main" id="{ED522600-DEC1-7CE5-37A3-8BB730A1F9DA}"/>
              </a:ext>
            </a:extLst>
          </p:cNvPr>
          <p:cNvGrpSpPr>
            <a:grpSpLocks/>
          </p:cNvGrpSpPr>
          <p:nvPr/>
        </p:nvGrpSpPr>
        <p:grpSpPr bwMode="auto">
          <a:xfrm>
            <a:off x="117475" y="2305050"/>
            <a:ext cx="8645525" cy="2062163"/>
            <a:chOff x="74" y="1452"/>
            <a:chExt cx="5446" cy="1299"/>
          </a:xfrm>
        </p:grpSpPr>
        <p:pic>
          <p:nvPicPr>
            <p:cNvPr id="81931" name="Picture 8" descr="level2R">
              <a:extLst>
                <a:ext uri="{FF2B5EF4-FFF2-40B4-BE49-F238E27FC236}">
                  <a16:creationId xmlns:a16="http://schemas.microsoft.com/office/drawing/2014/main" id="{8022FF5F-24F4-D300-BAAC-731115D746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 y="1452"/>
              <a:ext cx="4704" cy="1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2" name="Text Box 9">
              <a:extLst>
                <a:ext uri="{FF2B5EF4-FFF2-40B4-BE49-F238E27FC236}">
                  <a16:creationId xmlns:a16="http://schemas.microsoft.com/office/drawing/2014/main" id="{B32294AE-81A3-4D98-91A5-995A386E4751}"/>
                </a:ext>
              </a:extLst>
            </p:cNvPr>
            <p:cNvSpPr txBox="1">
              <a:spLocks noChangeArrowheads="1"/>
            </p:cNvSpPr>
            <p:nvPr/>
          </p:nvSpPr>
          <p:spPr bwMode="auto">
            <a:xfrm>
              <a:off x="74" y="1728"/>
              <a:ext cx="807"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pPr>
              <a:r>
                <a:rPr lang="en-US" altLang="en-US" sz="2400">
                  <a:latin typeface="Times New Roman" panose="02020603050405020304" pitchFamily="18" charset="0"/>
                </a:rPr>
                <a:t>laplacian</a:t>
              </a:r>
            </a:p>
            <a:p>
              <a:pPr algn="ctr" eaLnBrk="1" hangingPunct="1">
                <a:spcBef>
                  <a:spcPct val="0"/>
                </a:spcBef>
              </a:pPr>
              <a:r>
                <a:rPr lang="en-US" altLang="en-US" sz="2400">
                  <a:latin typeface="Times New Roman" panose="02020603050405020304" pitchFamily="18" charset="0"/>
                </a:rPr>
                <a:t>level</a:t>
              </a:r>
            </a:p>
            <a:p>
              <a:pPr algn="ctr" eaLnBrk="1" hangingPunct="1">
                <a:spcBef>
                  <a:spcPct val="0"/>
                </a:spcBef>
              </a:pPr>
              <a:r>
                <a:rPr lang="en-US" altLang="en-US" sz="2400">
                  <a:latin typeface="Times New Roman" panose="02020603050405020304" pitchFamily="18" charset="0"/>
                </a:rPr>
                <a:t>2</a:t>
              </a:r>
            </a:p>
          </p:txBody>
        </p:sp>
      </p:grpSp>
      <p:sp>
        <p:nvSpPr>
          <p:cNvPr id="81926" name="Text Box 10">
            <a:extLst>
              <a:ext uri="{FF2B5EF4-FFF2-40B4-BE49-F238E27FC236}">
                <a16:creationId xmlns:a16="http://schemas.microsoft.com/office/drawing/2014/main" id="{5476A587-6391-C84C-C888-5E346A252C5A}"/>
              </a:ext>
            </a:extLst>
          </p:cNvPr>
          <p:cNvSpPr txBox="1">
            <a:spLocks noChangeArrowheads="1"/>
          </p:cNvSpPr>
          <p:nvPr/>
        </p:nvSpPr>
        <p:spPr bwMode="auto">
          <a:xfrm>
            <a:off x="117475" y="4756150"/>
            <a:ext cx="128111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pPr>
            <a:r>
              <a:rPr lang="en-US" altLang="en-US" sz="2400">
                <a:latin typeface="Times New Roman" panose="02020603050405020304" pitchFamily="18" charset="0"/>
              </a:rPr>
              <a:t>laplacian</a:t>
            </a:r>
          </a:p>
          <a:p>
            <a:pPr algn="ctr" eaLnBrk="1" hangingPunct="1">
              <a:spcBef>
                <a:spcPct val="0"/>
              </a:spcBef>
            </a:pPr>
            <a:r>
              <a:rPr lang="en-US" altLang="en-US" sz="2400">
                <a:latin typeface="Times New Roman" panose="02020603050405020304" pitchFamily="18" charset="0"/>
              </a:rPr>
              <a:t>level</a:t>
            </a:r>
          </a:p>
          <a:p>
            <a:pPr algn="ctr" eaLnBrk="1" hangingPunct="1">
              <a:spcBef>
                <a:spcPct val="0"/>
              </a:spcBef>
            </a:pPr>
            <a:r>
              <a:rPr lang="en-US" altLang="en-US" sz="2400">
                <a:latin typeface="Times New Roman" panose="02020603050405020304" pitchFamily="18" charset="0"/>
              </a:rPr>
              <a:t>0</a:t>
            </a:r>
          </a:p>
        </p:txBody>
      </p:sp>
      <p:sp>
        <p:nvSpPr>
          <p:cNvPr id="81927" name="Text Box 11">
            <a:extLst>
              <a:ext uri="{FF2B5EF4-FFF2-40B4-BE49-F238E27FC236}">
                <a16:creationId xmlns:a16="http://schemas.microsoft.com/office/drawing/2014/main" id="{2EF6BD76-BBC9-8B78-8882-8A976E5BC563}"/>
              </a:ext>
            </a:extLst>
          </p:cNvPr>
          <p:cNvSpPr txBox="1">
            <a:spLocks noChangeArrowheads="1"/>
          </p:cNvSpPr>
          <p:nvPr/>
        </p:nvSpPr>
        <p:spPr bwMode="auto">
          <a:xfrm>
            <a:off x="1631950" y="6324600"/>
            <a:ext cx="1679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pPr>
            <a:r>
              <a:rPr lang="en-US" altLang="en-US" sz="2400">
                <a:latin typeface="Times New Roman" panose="02020603050405020304" pitchFamily="18" charset="0"/>
              </a:rPr>
              <a:t>left pyramid</a:t>
            </a:r>
          </a:p>
        </p:txBody>
      </p:sp>
      <p:sp>
        <p:nvSpPr>
          <p:cNvPr id="81928" name="Text Box 12">
            <a:extLst>
              <a:ext uri="{FF2B5EF4-FFF2-40B4-BE49-F238E27FC236}">
                <a16:creationId xmlns:a16="http://schemas.microsoft.com/office/drawing/2014/main" id="{45DFBFD0-5407-1548-C728-FB45A4B08D83}"/>
              </a:ext>
            </a:extLst>
          </p:cNvPr>
          <p:cNvSpPr txBox="1">
            <a:spLocks noChangeArrowheads="1"/>
          </p:cNvSpPr>
          <p:nvPr/>
        </p:nvSpPr>
        <p:spPr bwMode="auto">
          <a:xfrm>
            <a:off x="3951288" y="6324600"/>
            <a:ext cx="18494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pPr>
            <a:r>
              <a:rPr lang="en-US" altLang="en-US" sz="2400">
                <a:latin typeface="Times New Roman" panose="02020603050405020304" pitchFamily="18" charset="0"/>
              </a:rPr>
              <a:t>right pyramid</a:t>
            </a:r>
          </a:p>
        </p:txBody>
      </p:sp>
      <p:sp>
        <p:nvSpPr>
          <p:cNvPr id="81929" name="Text Box 13">
            <a:extLst>
              <a:ext uri="{FF2B5EF4-FFF2-40B4-BE49-F238E27FC236}">
                <a16:creationId xmlns:a16="http://schemas.microsoft.com/office/drawing/2014/main" id="{7AB1FC85-302D-77D5-5C31-C52385F5F94E}"/>
              </a:ext>
            </a:extLst>
          </p:cNvPr>
          <p:cNvSpPr txBox="1">
            <a:spLocks noChangeArrowheads="1"/>
          </p:cNvSpPr>
          <p:nvPr/>
        </p:nvSpPr>
        <p:spPr bwMode="auto">
          <a:xfrm>
            <a:off x="6500813" y="6324600"/>
            <a:ext cx="2238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pPr>
            <a:r>
              <a:rPr lang="en-US" altLang="en-US" sz="2400">
                <a:latin typeface="Times New Roman" panose="02020603050405020304" pitchFamily="18" charset="0"/>
              </a:rPr>
              <a:t>blended pyramid</a:t>
            </a:r>
          </a:p>
        </p:txBody>
      </p:sp>
      <p:sp>
        <p:nvSpPr>
          <p:cNvPr id="81930" name="Line 14">
            <a:extLst>
              <a:ext uri="{FF2B5EF4-FFF2-40B4-BE49-F238E27FC236}">
                <a16:creationId xmlns:a16="http://schemas.microsoft.com/office/drawing/2014/main" id="{3E1F14F3-607F-7E75-79F7-1C404AE6B3CD}"/>
              </a:ext>
            </a:extLst>
          </p:cNvPr>
          <p:cNvSpPr>
            <a:spLocks noChangeShapeType="1"/>
          </p:cNvSpPr>
          <p:nvPr/>
        </p:nvSpPr>
        <p:spPr bwMode="auto">
          <a:xfrm flipV="1">
            <a:off x="2514600" y="304800"/>
            <a:ext cx="0" cy="59436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14CA3FEE-0973-9A7F-FDEF-390A1565497B}"/>
              </a:ext>
            </a:extLst>
          </p:cNvPr>
          <p:cNvSpPr>
            <a:spLocks noGrp="1" noChangeArrowheads="1"/>
          </p:cNvSpPr>
          <p:nvPr>
            <p:ph type="title"/>
          </p:nvPr>
        </p:nvSpPr>
        <p:spPr/>
        <p:txBody>
          <a:bodyPr/>
          <a:lstStyle/>
          <a:p>
            <a:r>
              <a:rPr lang="en-US" altLang="en-US"/>
              <a:t>Low Pass vs. High Pass filtering</a:t>
            </a:r>
          </a:p>
        </p:txBody>
      </p:sp>
      <p:sp>
        <p:nvSpPr>
          <p:cNvPr id="10" name="TextBox 9">
            <a:extLst>
              <a:ext uri="{FF2B5EF4-FFF2-40B4-BE49-F238E27FC236}">
                <a16:creationId xmlns:a16="http://schemas.microsoft.com/office/drawing/2014/main" id="{40E3E319-D1B1-9BF9-3E88-ECA83F7F262B}"/>
              </a:ext>
            </a:extLst>
          </p:cNvPr>
          <p:cNvSpPr txBox="1">
            <a:spLocks noChangeArrowheads="1"/>
          </p:cNvSpPr>
          <p:nvPr/>
        </p:nvSpPr>
        <p:spPr bwMode="auto">
          <a:xfrm>
            <a:off x="4022725" y="2236788"/>
            <a:ext cx="12303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4800"/>
              <a:t>-</a:t>
            </a:r>
          </a:p>
        </p:txBody>
      </p:sp>
      <p:grpSp>
        <p:nvGrpSpPr>
          <p:cNvPr id="94212" name="Group 19">
            <a:extLst>
              <a:ext uri="{FF2B5EF4-FFF2-40B4-BE49-F238E27FC236}">
                <a16:creationId xmlns:a16="http://schemas.microsoft.com/office/drawing/2014/main" id="{CB95343C-A771-B9F9-922A-AA5DF53D872C}"/>
              </a:ext>
            </a:extLst>
          </p:cNvPr>
          <p:cNvGrpSpPr>
            <a:grpSpLocks/>
          </p:cNvGrpSpPr>
          <p:nvPr/>
        </p:nvGrpSpPr>
        <p:grpSpPr bwMode="auto">
          <a:xfrm>
            <a:off x="1327150" y="1317625"/>
            <a:ext cx="2422525" cy="2120900"/>
            <a:chOff x="1831264" y="1317292"/>
            <a:chExt cx="2423718" cy="2120606"/>
          </a:xfrm>
        </p:grpSpPr>
        <p:pic>
          <p:nvPicPr>
            <p:cNvPr id="94220" name="Picture 4">
              <a:extLst>
                <a:ext uri="{FF2B5EF4-FFF2-40B4-BE49-F238E27FC236}">
                  <a16:creationId xmlns:a16="http://schemas.microsoft.com/office/drawing/2014/main" id="{5EAA6667-AE70-7DDD-846E-85A9344369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1264" y="1866521"/>
              <a:ext cx="2423718" cy="1571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21" name="TextBox 12">
              <a:extLst>
                <a:ext uri="{FF2B5EF4-FFF2-40B4-BE49-F238E27FC236}">
                  <a16:creationId xmlns:a16="http://schemas.microsoft.com/office/drawing/2014/main" id="{0827C908-A034-67E0-EB04-5CD726D70B28}"/>
                </a:ext>
              </a:extLst>
            </p:cNvPr>
            <p:cNvSpPr txBox="1">
              <a:spLocks noChangeArrowheads="1"/>
            </p:cNvSpPr>
            <p:nvPr/>
          </p:nvSpPr>
          <p:spPr bwMode="auto">
            <a:xfrm>
              <a:off x="1831264" y="1317292"/>
              <a:ext cx="24237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3200"/>
                <a:t>Image</a:t>
              </a:r>
            </a:p>
          </p:txBody>
        </p:sp>
      </p:grpSp>
      <p:grpSp>
        <p:nvGrpSpPr>
          <p:cNvPr id="94213" name="Group 20">
            <a:extLst>
              <a:ext uri="{FF2B5EF4-FFF2-40B4-BE49-F238E27FC236}">
                <a16:creationId xmlns:a16="http://schemas.microsoft.com/office/drawing/2014/main" id="{A054E377-7ED9-A8F4-78B6-A663EEF139D7}"/>
              </a:ext>
            </a:extLst>
          </p:cNvPr>
          <p:cNvGrpSpPr>
            <a:grpSpLocks/>
          </p:cNvGrpSpPr>
          <p:nvPr/>
        </p:nvGrpSpPr>
        <p:grpSpPr bwMode="auto">
          <a:xfrm>
            <a:off x="5526088" y="1317625"/>
            <a:ext cx="2424112" cy="2120900"/>
            <a:chOff x="5071174" y="1317292"/>
            <a:chExt cx="2423720" cy="2120606"/>
          </a:xfrm>
        </p:grpSpPr>
        <p:pic>
          <p:nvPicPr>
            <p:cNvPr id="94218" name="Picture 6">
              <a:extLst>
                <a:ext uri="{FF2B5EF4-FFF2-40B4-BE49-F238E27FC236}">
                  <a16:creationId xmlns:a16="http://schemas.microsoft.com/office/drawing/2014/main" id="{5157D9FB-E35C-4983-2A42-4ACFE4C859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1175" y="1866521"/>
              <a:ext cx="2423719" cy="1571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9" name="TextBox 13">
              <a:extLst>
                <a:ext uri="{FF2B5EF4-FFF2-40B4-BE49-F238E27FC236}">
                  <a16:creationId xmlns:a16="http://schemas.microsoft.com/office/drawing/2014/main" id="{F59B5D30-16B2-C6F3-9E11-D714FA6E366D}"/>
                </a:ext>
              </a:extLst>
            </p:cNvPr>
            <p:cNvSpPr txBox="1">
              <a:spLocks noChangeArrowheads="1"/>
            </p:cNvSpPr>
            <p:nvPr/>
          </p:nvSpPr>
          <p:spPr bwMode="auto">
            <a:xfrm>
              <a:off x="5071174" y="1317292"/>
              <a:ext cx="24237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3200"/>
                <a:t>Smoothed</a:t>
              </a:r>
            </a:p>
          </p:txBody>
        </p:sp>
      </p:grpSp>
      <p:grpSp>
        <p:nvGrpSpPr>
          <p:cNvPr id="94214" name="Group 2">
            <a:extLst>
              <a:ext uri="{FF2B5EF4-FFF2-40B4-BE49-F238E27FC236}">
                <a16:creationId xmlns:a16="http://schemas.microsoft.com/office/drawing/2014/main" id="{6BE498F1-C52D-2EE4-089A-CB28CC99447C}"/>
              </a:ext>
            </a:extLst>
          </p:cNvPr>
          <p:cNvGrpSpPr>
            <a:grpSpLocks/>
          </p:cNvGrpSpPr>
          <p:nvPr/>
        </p:nvGrpSpPr>
        <p:grpSpPr bwMode="auto">
          <a:xfrm>
            <a:off x="1831975" y="3567113"/>
            <a:ext cx="4783138" cy="3114675"/>
            <a:chOff x="1831264" y="3566428"/>
            <a:chExt cx="4783527" cy="3115493"/>
          </a:xfrm>
        </p:grpSpPr>
        <p:pic>
          <p:nvPicPr>
            <p:cNvPr id="94215" name="Picture 8">
              <a:extLst>
                <a:ext uri="{FF2B5EF4-FFF2-40B4-BE49-F238E27FC236}">
                  <a16:creationId xmlns:a16="http://schemas.microsoft.com/office/drawing/2014/main" id="{86F1D93B-6FFD-04BE-342B-589996E9AF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1368" y="4151203"/>
              <a:ext cx="3903423" cy="2530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6" name="TextBox 10">
              <a:extLst>
                <a:ext uri="{FF2B5EF4-FFF2-40B4-BE49-F238E27FC236}">
                  <a16:creationId xmlns:a16="http://schemas.microsoft.com/office/drawing/2014/main" id="{D4436BE0-4D2A-C460-CD01-0F1CB53F1B9C}"/>
                </a:ext>
              </a:extLst>
            </p:cNvPr>
            <p:cNvSpPr txBox="1">
              <a:spLocks noChangeArrowheads="1"/>
            </p:cNvSpPr>
            <p:nvPr/>
          </p:nvSpPr>
          <p:spPr bwMode="auto">
            <a:xfrm>
              <a:off x="1831264" y="5001063"/>
              <a:ext cx="7999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4800"/>
                <a:t>=</a:t>
              </a:r>
            </a:p>
          </p:txBody>
        </p:sp>
        <p:sp>
          <p:nvSpPr>
            <p:cNvPr id="94217" name="TextBox 14">
              <a:extLst>
                <a:ext uri="{FF2B5EF4-FFF2-40B4-BE49-F238E27FC236}">
                  <a16:creationId xmlns:a16="http://schemas.microsoft.com/office/drawing/2014/main" id="{7826A002-4E21-1D52-0B16-5CC4971B4959}"/>
                </a:ext>
              </a:extLst>
            </p:cNvPr>
            <p:cNvSpPr txBox="1">
              <a:spLocks noChangeArrowheads="1"/>
            </p:cNvSpPr>
            <p:nvPr/>
          </p:nvSpPr>
          <p:spPr bwMode="auto">
            <a:xfrm>
              <a:off x="3196730" y="3566428"/>
              <a:ext cx="29326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3200"/>
                <a:t>Details</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 name="Image Blending"/>
          <p:cNvSpPr txBox="1">
            <a:spLocks noGrp="1"/>
          </p:cNvSpPr>
          <p:nvPr>
            <p:ph type="title"/>
          </p:nvPr>
        </p:nvSpPr>
        <p:spPr>
          <a:xfrm>
            <a:off x="633412" y="-39960"/>
            <a:ext cx="7877175" cy="1143001"/>
          </a:xfrm>
          <a:prstGeom prst="rect">
            <a:avLst/>
          </a:prstGeom>
        </p:spPr>
        <p:txBody>
          <a:bodyPr/>
          <a:lstStyle/>
          <a:p>
            <a:r>
              <a:rPr dirty="0"/>
              <a:t>Image Blending</a:t>
            </a:r>
            <a:r>
              <a:rPr lang="en-US" dirty="0"/>
              <a:t> with mask</a:t>
            </a:r>
            <a:endParaRPr dirty="0"/>
          </a:p>
        </p:txBody>
      </p:sp>
      <p:sp>
        <p:nvSpPr>
          <p:cNvPr id="90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lgn="ctr" defTabSz="309563" eaLnBrk="1" fontAlgn="auto">
              <a:spcBef>
                <a:spcPts val="0"/>
              </a:spcBef>
              <a:spcAft>
                <a:spcPts val="0"/>
              </a:spcAft>
              <a:defRPr/>
            </a:pPr>
            <a:fld id="{86CB4B4D-7CA3-9044-876B-883B54F8677D}" type="slidenum">
              <a:rPr sz="900" kern="0">
                <a:solidFill>
                  <a:srgbClr val="000000"/>
                </a:solidFill>
                <a:latin typeface="Helvetica Neue Light"/>
                <a:sym typeface="Helvetica Neue Light"/>
              </a:rPr>
              <a:pPr algn="ctr" defTabSz="309563" eaLnBrk="1" fontAlgn="auto">
                <a:spcBef>
                  <a:spcPts val="0"/>
                </a:spcBef>
                <a:spcAft>
                  <a:spcPts val="0"/>
                </a:spcAft>
                <a:defRPr/>
              </a:pPr>
              <a:t>20</a:t>
            </a:fld>
            <a:endParaRPr sz="900" kern="0">
              <a:solidFill>
                <a:srgbClr val="000000"/>
              </a:solidFill>
              <a:latin typeface="Helvetica Neue Light"/>
              <a:sym typeface="Helvetica Neue Light"/>
            </a:endParaRPr>
          </a:p>
        </p:txBody>
      </p:sp>
      <p:pic>
        <p:nvPicPr>
          <p:cNvPr id="909" name="Image" descr="Image"/>
          <p:cNvPicPr>
            <a:picLocks noChangeAspect="1"/>
          </p:cNvPicPr>
          <p:nvPr/>
        </p:nvPicPr>
        <p:blipFill>
          <a:blip r:embed="rId2"/>
          <a:stretch>
            <a:fillRect/>
          </a:stretch>
        </p:blipFill>
        <p:spPr>
          <a:xfrm>
            <a:off x="558627" y="1890954"/>
            <a:ext cx="8026747" cy="1964922"/>
          </a:xfrm>
          <a:prstGeom prst="rect">
            <a:avLst/>
          </a:prstGeom>
          <a:ln w="12700">
            <a:miter lim="400000"/>
          </a:ln>
        </p:spPr>
      </p:pic>
      <p:sp>
        <p:nvSpPr>
          <p:cNvPr id="910" name="Rectangle"/>
          <p:cNvSpPr/>
          <p:nvPr/>
        </p:nvSpPr>
        <p:spPr>
          <a:xfrm>
            <a:off x="4700949" y="1904217"/>
            <a:ext cx="1862138" cy="1921788"/>
          </a:xfrm>
          <a:prstGeom prst="rect">
            <a:avLst/>
          </a:prstGeom>
          <a:ln w="12700">
            <a:solidFill>
              <a:srgbClr val="000000"/>
            </a:solidFill>
            <a:miter lim="400000"/>
          </a:ln>
        </p:spPr>
        <p:txBody>
          <a:bodyPr lIns="0" tIns="0" rIns="0" bIns="0" anchor="ctr"/>
          <a:lstStyle/>
          <a:p>
            <a:pPr algn="ctr" defTabSz="309563" eaLnBrk="1" fontAlgn="auto">
              <a:spcBef>
                <a:spcPts val="0"/>
              </a:spcBef>
              <a:spcAft>
                <a:spcPts val="0"/>
              </a:spcAft>
              <a:defRPr sz="3200" b="0">
                <a:latin typeface="Helvetica Neue Medium"/>
                <a:ea typeface="Helvetica Neue Medium"/>
                <a:cs typeface="Helvetica Neue Medium"/>
                <a:sym typeface="Helvetica Neue Medium"/>
              </a:defRPr>
            </a:pPr>
            <a:endParaRPr sz="1200" kern="0">
              <a:solidFill>
                <a:srgbClr val="000000"/>
              </a:solidFill>
              <a:latin typeface="Helvetica Neue Medium"/>
              <a:sym typeface="Helvetica Neue Medium"/>
            </a:endParaRPr>
          </a:p>
        </p:txBody>
      </p:sp>
      <mc:AlternateContent xmlns:mc="http://schemas.openxmlformats.org/markup-compatibility/2006" xmlns:a14="http://schemas.microsoft.com/office/drawing/2010/main">
        <mc:Choice Requires="a14">
          <p:sp>
            <p:nvSpPr>
              <p:cNvPr id="911" name="Equation"/>
              <p:cNvSpPr txBox="1"/>
              <p:nvPr/>
            </p:nvSpPr>
            <p:spPr>
              <a:xfrm>
                <a:off x="1383127" y="3930826"/>
                <a:ext cx="497124" cy="480516"/>
              </a:xfrm>
              <a:prstGeom prst="rect">
                <a:avLst/>
              </a:prstGeom>
              <a:ln w="12700">
                <a:miter lim="400000"/>
              </a:ln>
            </p:spPr>
            <p:txBody>
              <a:bodyPr wrap="none" lIns="0" tIns="0" rIns="0" bIns="0">
                <a:spAutoFit/>
              </a:bodyPr>
              <a:lstStyle/>
              <a:p>
                <a:pPr defTabSz="342900" eaLnBrk="1" fontAlgn="auto" latinLnBrk="1">
                  <a:spcBef>
                    <a:spcPts val="0"/>
                  </a:spcBef>
                  <a:spcAft>
                    <a:spcPts val="0"/>
                  </a:spcAft>
                  <a:defRPr sz="1800" b="0"/>
                </a:pPr>
                <a14:m>
                  <m:oMathPara xmlns:m="http://schemas.openxmlformats.org/officeDocument/2006/math">
                    <m:oMathParaPr>
                      <m:jc m:val="centerGroup"/>
                    </m:oMathParaPr>
                    <m:oMath xmlns:m="http://schemas.openxmlformats.org/officeDocument/2006/math">
                      <m:sSup>
                        <m:sSupPr>
                          <m:ctrlPr>
                            <a:rPr sz="3113" i="1" kern="0">
                              <a:solidFill>
                                <a:srgbClr val="000000"/>
                              </a:solidFill>
                              <a:latin typeface="Cambria Math" panose="02040503050406030204" pitchFamily="18" charset="0"/>
                              <a:sym typeface="Helvetica Neue"/>
                            </a:rPr>
                          </m:ctrlPr>
                        </m:sSupPr>
                        <m:e>
                          <m:r>
                            <a:rPr sz="3113" i="1" kern="0">
                              <a:solidFill>
                                <a:srgbClr val="000000"/>
                              </a:solidFill>
                              <a:latin typeface="Cambria Math" panose="02040503050406030204" pitchFamily="18" charset="0"/>
                              <a:sym typeface="Helvetica Neue"/>
                            </a:rPr>
                            <m:t>𝐼</m:t>
                          </m:r>
                        </m:e>
                        <m:sup>
                          <m:r>
                            <a:rPr sz="3113" i="1" kern="0">
                              <a:solidFill>
                                <a:srgbClr val="000000"/>
                              </a:solidFill>
                              <a:latin typeface="Cambria Math" panose="02040503050406030204" pitchFamily="18" charset="0"/>
                              <a:sym typeface="Helvetica Neue"/>
                            </a:rPr>
                            <m:t>𝐴</m:t>
                          </m:r>
                        </m:sup>
                      </m:sSup>
                    </m:oMath>
                  </m:oMathPara>
                </a14:m>
                <a:endParaRPr sz="3113" kern="0">
                  <a:solidFill>
                    <a:srgbClr val="000000"/>
                  </a:solidFill>
                  <a:latin typeface="Helvetica Neue"/>
                  <a:sym typeface="Helvetica Neue"/>
                </a:endParaRPr>
              </a:p>
            </p:txBody>
          </p:sp>
        </mc:Choice>
        <mc:Fallback xmlns="">
          <p:sp>
            <p:nvSpPr>
              <p:cNvPr id="911" name="Equation"/>
              <p:cNvSpPr txBox="1">
                <a:spLocks noRot="1" noChangeAspect="1" noMove="1" noResize="1" noEditPoints="1" noAdjustHandles="1" noChangeArrowheads="1" noChangeShapeType="1" noTextEdit="1"/>
              </p:cNvSpPr>
              <p:nvPr/>
            </p:nvSpPr>
            <p:spPr>
              <a:xfrm>
                <a:off x="1383127" y="3930826"/>
                <a:ext cx="497124" cy="480516"/>
              </a:xfrm>
              <a:prstGeom prst="rect">
                <a:avLst/>
              </a:prstGeom>
              <a:blipFill>
                <a:blip r:embed="rId3"/>
                <a:stretch>
                  <a:fillRect/>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2" name="Equation"/>
              <p:cNvSpPr txBox="1"/>
              <p:nvPr/>
            </p:nvSpPr>
            <p:spPr>
              <a:xfrm>
                <a:off x="3437031" y="3930827"/>
                <a:ext cx="495585" cy="479042"/>
              </a:xfrm>
              <a:prstGeom prst="rect">
                <a:avLst/>
              </a:prstGeom>
              <a:ln w="12700">
                <a:miter lim="400000"/>
              </a:ln>
            </p:spPr>
            <p:txBody>
              <a:bodyPr wrap="none" lIns="0" tIns="0" rIns="0" bIns="0">
                <a:spAutoFit/>
              </a:bodyPr>
              <a:lstStyle/>
              <a:p>
                <a:pPr defTabSz="342900" eaLnBrk="1" fontAlgn="auto" latinLnBrk="1">
                  <a:spcBef>
                    <a:spcPts val="0"/>
                  </a:spcBef>
                  <a:spcAft>
                    <a:spcPts val="0"/>
                  </a:spcAft>
                  <a:defRPr sz="1800" b="0"/>
                </a:pPr>
                <a14:m>
                  <m:oMathPara xmlns:m="http://schemas.openxmlformats.org/officeDocument/2006/math">
                    <m:oMathParaPr>
                      <m:jc m:val="centerGroup"/>
                    </m:oMathParaPr>
                    <m:oMath xmlns:m="http://schemas.openxmlformats.org/officeDocument/2006/math">
                      <m:sSup>
                        <m:sSupPr>
                          <m:ctrlPr>
                            <a:rPr sz="3113" i="1" kern="0">
                              <a:solidFill>
                                <a:srgbClr val="000000"/>
                              </a:solidFill>
                              <a:latin typeface="Cambria Math" panose="02040503050406030204" pitchFamily="18" charset="0"/>
                              <a:sym typeface="Helvetica Neue"/>
                            </a:rPr>
                          </m:ctrlPr>
                        </m:sSupPr>
                        <m:e>
                          <m:r>
                            <a:rPr sz="3113" i="1" kern="0">
                              <a:solidFill>
                                <a:srgbClr val="000000"/>
                              </a:solidFill>
                              <a:latin typeface="Cambria Math" panose="02040503050406030204" pitchFamily="18" charset="0"/>
                              <a:sym typeface="Helvetica Neue"/>
                            </a:rPr>
                            <m:t>𝐼</m:t>
                          </m:r>
                        </m:e>
                        <m:sup>
                          <m:r>
                            <a:rPr sz="3113" i="1" kern="0">
                              <a:solidFill>
                                <a:srgbClr val="000000"/>
                              </a:solidFill>
                              <a:latin typeface="Cambria Math" panose="02040503050406030204" pitchFamily="18" charset="0"/>
                              <a:sym typeface="Helvetica Neue"/>
                            </a:rPr>
                            <m:t>𝐵</m:t>
                          </m:r>
                        </m:sup>
                      </m:sSup>
                    </m:oMath>
                  </m:oMathPara>
                </a14:m>
                <a:endParaRPr sz="3113" kern="0">
                  <a:solidFill>
                    <a:srgbClr val="000000"/>
                  </a:solidFill>
                  <a:latin typeface="Helvetica Neue"/>
                  <a:sym typeface="Helvetica Neue"/>
                </a:endParaRPr>
              </a:p>
            </p:txBody>
          </p:sp>
        </mc:Choice>
        <mc:Fallback xmlns="">
          <p:sp>
            <p:nvSpPr>
              <p:cNvPr id="912" name="Equation"/>
              <p:cNvSpPr txBox="1">
                <a:spLocks noRot="1" noChangeAspect="1" noMove="1" noResize="1" noEditPoints="1" noAdjustHandles="1" noChangeArrowheads="1" noChangeShapeType="1" noTextEdit="1"/>
              </p:cNvSpPr>
              <p:nvPr/>
            </p:nvSpPr>
            <p:spPr>
              <a:xfrm>
                <a:off x="3437031" y="3930827"/>
                <a:ext cx="495585" cy="479042"/>
              </a:xfrm>
              <a:prstGeom prst="rect">
                <a:avLst/>
              </a:prstGeom>
              <a:blipFill>
                <a:blip r:embed="rId4"/>
                <a:stretch>
                  <a:fillRect/>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3" name="Equation"/>
              <p:cNvSpPr txBox="1"/>
              <p:nvPr/>
            </p:nvSpPr>
            <p:spPr>
              <a:xfrm>
                <a:off x="5504910" y="3930827"/>
                <a:ext cx="452432" cy="479042"/>
              </a:xfrm>
              <a:prstGeom prst="rect">
                <a:avLst/>
              </a:prstGeom>
              <a:ln w="12700">
                <a:miter lim="400000"/>
              </a:ln>
            </p:spPr>
            <p:txBody>
              <a:bodyPr wrap="none" lIns="0" tIns="0" rIns="0" bIns="0">
                <a:spAutoFit/>
              </a:bodyPr>
              <a:lstStyle/>
              <a:p>
                <a:pPr defTabSz="342900" eaLnBrk="1" fontAlgn="auto" latinLnBrk="1">
                  <a:spcBef>
                    <a:spcPts val="0"/>
                  </a:spcBef>
                  <a:spcAft>
                    <a:spcPts val="0"/>
                  </a:spcAft>
                  <a:defRPr sz="1800" b="0"/>
                </a:pPr>
                <a14:m>
                  <m:oMathPara xmlns:m="http://schemas.openxmlformats.org/officeDocument/2006/math">
                    <m:oMathParaPr>
                      <m:jc m:val="centerGroup"/>
                    </m:oMathParaPr>
                    <m:oMath xmlns:m="http://schemas.openxmlformats.org/officeDocument/2006/math">
                      <m:r>
                        <a:rPr sz="3113" i="1" kern="0">
                          <a:solidFill>
                            <a:srgbClr val="000000"/>
                          </a:solidFill>
                          <a:latin typeface="Cambria Math" panose="02040503050406030204" pitchFamily="18" charset="0"/>
                          <a:sym typeface="Helvetica Neue"/>
                        </a:rPr>
                        <m:t>𝑚</m:t>
                      </m:r>
                    </m:oMath>
                  </m:oMathPara>
                </a14:m>
                <a:endParaRPr sz="3113" kern="0">
                  <a:solidFill>
                    <a:srgbClr val="000000"/>
                  </a:solidFill>
                  <a:latin typeface="Helvetica Neue"/>
                  <a:sym typeface="Helvetica Neue"/>
                </a:endParaRPr>
              </a:p>
            </p:txBody>
          </p:sp>
        </mc:Choice>
        <mc:Fallback xmlns="">
          <p:sp>
            <p:nvSpPr>
              <p:cNvPr id="913" name="Equation"/>
              <p:cNvSpPr txBox="1">
                <a:spLocks noRot="1" noChangeAspect="1" noMove="1" noResize="1" noEditPoints="1" noAdjustHandles="1" noChangeArrowheads="1" noChangeShapeType="1" noTextEdit="1"/>
              </p:cNvSpPr>
              <p:nvPr/>
            </p:nvSpPr>
            <p:spPr>
              <a:xfrm>
                <a:off x="5504910" y="3930827"/>
                <a:ext cx="452432" cy="479042"/>
              </a:xfrm>
              <a:prstGeom prst="rect">
                <a:avLst/>
              </a:prstGeom>
              <a:blipFill>
                <a:blip r:embed="rId5"/>
                <a:stretch>
                  <a:fillRect/>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4" name="Equation"/>
              <p:cNvSpPr txBox="1"/>
              <p:nvPr/>
            </p:nvSpPr>
            <p:spPr>
              <a:xfrm>
                <a:off x="7592508" y="3930827"/>
                <a:ext cx="273986" cy="479042"/>
              </a:xfrm>
              <a:prstGeom prst="rect">
                <a:avLst/>
              </a:prstGeom>
              <a:ln w="12700">
                <a:miter lim="400000"/>
              </a:ln>
            </p:spPr>
            <p:txBody>
              <a:bodyPr wrap="none" lIns="0" tIns="0" rIns="0" bIns="0">
                <a:spAutoFit/>
              </a:bodyPr>
              <a:lstStyle/>
              <a:p>
                <a:pPr defTabSz="342900" eaLnBrk="1" fontAlgn="auto" latinLnBrk="1">
                  <a:spcBef>
                    <a:spcPts val="0"/>
                  </a:spcBef>
                  <a:spcAft>
                    <a:spcPts val="0"/>
                  </a:spcAft>
                  <a:defRPr sz="1800" b="0"/>
                </a:pPr>
                <a14:m>
                  <m:oMathPara xmlns:m="http://schemas.openxmlformats.org/officeDocument/2006/math">
                    <m:oMathParaPr>
                      <m:jc m:val="centerGroup"/>
                    </m:oMathParaPr>
                    <m:oMath xmlns:m="http://schemas.openxmlformats.org/officeDocument/2006/math">
                      <m:r>
                        <a:rPr sz="3113" i="1" kern="0">
                          <a:solidFill>
                            <a:srgbClr val="000000"/>
                          </a:solidFill>
                          <a:latin typeface="Cambria Math" panose="02040503050406030204" pitchFamily="18" charset="0"/>
                          <a:sym typeface="Helvetica Neue"/>
                        </a:rPr>
                        <m:t>𝐼</m:t>
                      </m:r>
                    </m:oMath>
                  </m:oMathPara>
                </a14:m>
                <a:endParaRPr sz="3113" kern="0">
                  <a:solidFill>
                    <a:srgbClr val="000000"/>
                  </a:solidFill>
                  <a:latin typeface="Helvetica Neue"/>
                  <a:sym typeface="Helvetica Neue"/>
                </a:endParaRPr>
              </a:p>
            </p:txBody>
          </p:sp>
        </mc:Choice>
        <mc:Fallback xmlns="">
          <p:sp>
            <p:nvSpPr>
              <p:cNvPr id="914" name="Equation"/>
              <p:cNvSpPr txBox="1">
                <a:spLocks noRot="1" noChangeAspect="1" noMove="1" noResize="1" noEditPoints="1" noAdjustHandles="1" noChangeArrowheads="1" noChangeShapeType="1" noTextEdit="1"/>
              </p:cNvSpPr>
              <p:nvPr/>
            </p:nvSpPr>
            <p:spPr>
              <a:xfrm>
                <a:off x="7592508" y="3930827"/>
                <a:ext cx="273986" cy="479042"/>
              </a:xfrm>
              <a:prstGeom prst="rect">
                <a:avLst/>
              </a:prstGeom>
              <a:blipFill>
                <a:blip r:embed="rId6"/>
                <a:stretch>
                  <a:fillRect/>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5" name="Equation"/>
              <p:cNvSpPr txBox="1"/>
              <p:nvPr/>
            </p:nvSpPr>
            <p:spPr>
              <a:xfrm>
                <a:off x="2855931" y="4842695"/>
                <a:ext cx="4491679" cy="480516"/>
              </a:xfrm>
              <a:prstGeom prst="rect">
                <a:avLst/>
              </a:prstGeom>
              <a:ln w="12700">
                <a:miter lim="400000"/>
              </a:ln>
            </p:spPr>
            <p:txBody>
              <a:bodyPr wrap="none" lIns="0" tIns="0" rIns="0" bIns="0">
                <a:spAutoFit/>
              </a:bodyPr>
              <a:lstStyle/>
              <a:p>
                <a:pPr defTabSz="342900" eaLnBrk="1" fontAlgn="auto" latinLnBrk="1">
                  <a:spcBef>
                    <a:spcPts val="0"/>
                  </a:spcBef>
                  <a:spcAft>
                    <a:spcPts val="0"/>
                  </a:spcAft>
                  <a:defRPr sz="1800" b="0"/>
                </a:pPr>
                <a14:m>
                  <m:oMathPara xmlns:m="http://schemas.openxmlformats.org/officeDocument/2006/math">
                    <m:oMathParaPr>
                      <m:jc m:val="centerGroup"/>
                    </m:oMathParaPr>
                    <m:oMath xmlns:m="http://schemas.openxmlformats.org/officeDocument/2006/math">
                      <m:r>
                        <a:rPr sz="3113" i="1" kern="0">
                          <a:solidFill>
                            <a:srgbClr val="000000"/>
                          </a:solidFill>
                          <a:latin typeface="Cambria Math" panose="02040503050406030204" pitchFamily="18" charset="0"/>
                          <a:sym typeface="Helvetica Neue"/>
                        </a:rPr>
                        <m:t>𝐼</m:t>
                      </m:r>
                      <m:r>
                        <a:rPr sz="3113" i="1" kern="0">
                          <a:solidFill>
                            <a:srgbClr val="000000"/>
                          </a:solidFill>
                          <a:latin typeface="Cambria Math" panose="02040503050406030204" pitchFamily="18" charset="0"/>
                          <a:sym typeface="Helvetica Neue"/>
                        </a:rPr>
                        <m:t>=</m:t>
                      </m:r>
                      <m:r>
                        <a:rPr sz="3113" i="1" kern="0">
                          <a:solidFill>
                            <a:srgbClr val="000000"/>
                          </a:solidFill>
                          <a:latin typeface="Cambria Math" panose="02040503050406030204" pitchFamily="18" charset="0"/>
                          <a:sym typeface="Helvetica Neue"/>
                        </a:rPr>
                        <m:t>𝑚</m:t>
                      </m:r>
                      <m:r>
                        <a:rPr sz="3113" i="1" kern="0">
                          <a:solidFill>
                            <a:srgbClr val="000000"/>
                          </a:solidFill>
                          <a:latin typeface="Cambria Math" panose="02040503050406030204" pitchFamily="18" charset="0"/>
                          <a:sym typeface="Helvetica Neue"/>
                        </a:rPr>
                        <m:t>∗</m:t>
                      </m:r>
                      <m:sSup>
                        <m:sSupPr>
                          <m:ctrlPr>
                            <a:rPr sz="3113" i="1" kern="0">
                              <a:solidFill>
                                <a:srgbClr val="000000"/>
                              </a:solidFill>
                              <a:latin typeface="Cambria Math" panose="02040503050406030204" pitchFamily="18" charset="0"/>
                              <a:sym typeface="Helvetica Neue"/>
                            </a:rPr>
                          </m:ctrlPr>
                        </m:sSupPr>
                        <m:e>
                          <m:r>
                            <a:rPr sz="3113" i="1" kern="0">
                              <a:solidFill>
                                <a:srgbClr val="000000"/>
                              </a:solidFill>
                              <a:latin typeface="Cambria Math" panose="02040503050406030204" pitchFamily="18" charset="0"/>
                              <a:sym typeface="Helvetica Neue"/>
                            </a:rPr>
                            <m:t>𝐼</m:t>
                          </m:r>
                        </m:e>
                        <m:sup>
                          <m:r>
                            <a:rPr sz="3113" i="1" kern="0">
                              <a:solidFill>
                                <a:srgbClr val="000000"/>
                              </a:solidFill>
                              <a:latin typeface="Cambria Math" panose="02040503050406030204" pitchFamily="18" charset="0"/>
                              <a:sym typeface="Helvetica Neue"/>
                            </a:rPr>
                            <m:t>𝐴</m:t>
                          </m:r>
                        </m:sup>
                      </m:sSup>
                      <m:r>
                        <a:rPr sz="3113" i="1" kern="0">
                          <a:solidFill>
                            <a:srgbClr val="000000"/>
                          </a:solidFill>
                          <a:latin typeface="Cambria Math" panose="02040503050406030204" pitchFamily="18" charset="0"/>
                          <a:sym typeface="Helvetica Neue"/>
                        </a:rPr>
                        <m:t>+(1−</m:t>
                      </m:r>
                      <m:r>
                        <a:rPr sz="3113" i="1" kern="0">
                          <a:solidFill>
                            <a:srgbClr val="000000"/>
                          </a:solidFill>
                          <a:latin typeface="Cambria Math" panose="02040503050406030204" pitchFamily="18" charset="0"/>
                          <a:sym typeface="Helvetica Neue"/>
                        </a:rPr>
                        <m:t>𝑚</m:t>
                      </m:r>
                      <m:r>
                        <a:rPr sz="3113" i="1" kern="0">
                          <a:solidFill>
                            <a:srgbClr val="000000"/>
                          </a:solidFill>
                          <a:latin typeface="Cambria Math" panose="02040503050406030204" pitchFamily="18" charset="0"/>
                          <a:sym typeface="Helvetica Neue"/>
                        </a:rPr>
                        <m:t>)∗</m:t>
                      </m:r>
                      <m:sSup>
                        <m:sSupPr>
                          <m:ctrlPr>
                            <a:rPr sz="3113" i="1" kern="0">
                              <a:solidFill>
                                <a:srgbClr val="000000"/>
                              </a:solidFill>
                              <a:latin typeface="Cambria Math" panose="02040503050406030204" pitchFamily="18" charset="0"/>
                              <a:sym typeface="Helvetica Neue"/>
                            </a:rPr>
                          </m:ctrlPr>
                        </m:sSupPr>
                        <m:e>
                          <m:r>
                            <a:rPr sz="3113" i="1" kern="0">
                              <a:solidFill>
                                <a:srgbClr val="000000"/>
                              </a:solidFill>
                              <a:latin typeface="Cambria Math" panose="02040503050406030204" pitchFamily="18" charset="0"/>
                              <a:sym typeface="Helvetica Neue"/>
                            </a:rPr>
                            <m:t>𝐼</m:t>
                          </m:r>
                        </m:e>
                        <m:sup>
                          <m:r>
                            <a:rPr sz="3113" i="1" kern="0">
                              <a:solidFill>
                                <a:srgbClr val="000000"/>
                              </a:solidFill>
                              <a:latin typeface="Cambria Math" panose="02040503050406030204" pitchFamily="18" charset="0"/>
                              <a:sym typeface="Helvetica Neue"/>
                            </a:rPr>
                            <m:t>𝐵</m:t>
                          </m:r>
                        </m:sup>
                      </m:sSup>
                    </m:oMath>
                  </m:oMathPara>
                </a14:m>
                <a:endParaRPr sz="3113" kern="0">
                  <a:solidFill>
                    <a:srgbClr val="000000"/>
                  </a:solidFill>
                  <a:latin typeface="Helvetica Neue"/>
                  <a:sym typeface="Helvetica Neue"/>
                </a:endParaRPr>
              </a:p>
            </p:txBody>
          </p:sp>
        </mc:Choice>
        <mc:Fallback xmlns="">
          <p:sp>
            <p:nvSpPr>
              <p:cNvPr id="915" name="Equation"/>
              <p:cNvSpPr txBox="1">
                <a:spLocks noRot="1" noChangeAspect="1" noMove="1" noResize="1" noEditPoints="1" noAdjustHandles="1" noChangeArrowheads="1" noChangeShapeType="1" noTextEdit="1"/>
              </p:cNvSpPr>
              <p:nvPr/>
            </p:nvSpPr>
            <p:spPr>
              <a:xfrm>
                <a:off x="2855931" y="4842695"/>
                <a:ext cx="4491679" cy="480516"/>
              </a:xfrm>
              <a:prstGeom prst="rect">
                <a:avLst/>
              </a:prstGeom>
              <a:blipFill>
                <a:blip r:embed="rId7"/>
                <a:stretch>
                  <a:fillRect/>
                </a:stretch>
              </a:blipFill>
              <a:ln w="12700">
                <a:miter lim="400000"/>
              </a:ln>
            </p:spPr>
            <p:txBody>
              <a:bodyPr/>
              <a:lstStyle/>
              <a:p>
                <a:r>
                  <a:rPr lang="en-US">
                    <a:noFill/>
                  </a:rPr>
                  <a:t> </a:t>
                </a:r>
              </a:p>
            </p:txBody>
          </p:sp>
        </mc:Fallback>
      </mc:AlternateContent>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lgn="ctr" defTabSz="309563" eaLnBrk="1" fontAlgn="auto">
              <a:spcBef>
                <a:spcPts val="0"/>
              </a:spcBef>
              <a:spcAft>
                <a:spcPts val="0"/>
              </a:spcAft>
              <a:defRPr/>
            </a:pPr>
            <a:fld id="{86CB4B4D-7CA3-9044-876B-883B54F8677D}" type="slidenum">
              <a:rPr sz="900" kern="0">
                <a:solidFill>
                  <a:srgbClr val="000000"/>
                </a:solidFill>
                <a:latin typeface="Helvetica Neue Light"/>
                <a:sym typeface="Helvetica Neue Light"/>
              </a:rPr>
              <a:pPr algn="ctr" defTabSz="309563" eaLnBrk="1" fontAlgn="auto">
                <a:spcBef>
                  <a:spcPts val="0"/>
                </a:spcBef>
                <a:spcAft>
                  <a:spcPts val="0"/>
                </a:spcAft>
                <a:defRPr/>
              </a:pPr>
              <a:t>21</a:t>
            </a:fld>
            <a:endParaRPr sz="900" kern="0">
              <a:solidFill>
                <a:srgbClr val="000000"/>
              </a:solidFill>
              <a:latin typeface="Helvetica Neue Light"/>
              <a:sym typeface="Helvetica Neue Light"/>
            </a:endParaRPr>
          </a:p>
        </p:txBody>
      </p:sp>
      <p:pic>
        <p:nvPicPr>
          <p:cNvPr id="919" name="Image" descr="Image"/>
          <p:cNvPicPr>
            <a:picLocks noChangeAspect="1"/>
          </p:cNvPicPr>
          <p:nvPr/>
        </p:nvPicPr>
        <p:blipFill>
          <a:blip r:embed="rId3"/>
          <a:stretch>
            <a:fillRect/>
          </a:stretch>
        </p:blipFill>
        <p:spPr>
          <a:xfrm>
            <a:off x="68458" y="2981846"/>
            <a:ext cx="1171575" cy="1166813"/>
          </a:xfrm>
          <a:prstGeom prst="rect">
            <a:avLst/>
          </a:prstGeom>
          <a:ln w="12700">
            <a:miter lim="400000"/>
          </a:ln>
        </p:spPr>
      </p:pic>
      <p:pic>
        <p:nvPicPr>
          <p:cNvPr id="920" name="Image" descr="Image"/>
          <p:cNvPicPr>
            <a:picLocks noChangeAspect="1"/>
          </p:cNvPicPr>
          <p:nvPr/>
        </p:nvPicPr>
        <p:blipFill>
          <a:blip r:embed="rId4"/>
          <a:stretch>
            <a:fillRect/>
          </a:stretch>
        </p:blipFill>
        <p:spPr>
          <a:xfrm>
            <a:off x="54171" y="1637848"/>
            <a:ext cx="1171575" cy="1166813"/>
          </a:xfrm>
          <a:prstGeom prst="rect">
            <a:avLst/>
          </a:prstGeom>
          <a:ln w="12700">
            <a:miter lim="400000"/>
          </a:ln>
        </p:spPr>
      </p:pic>
      <p:pic>
        <p:nvPicPr>
          <p:cNvPr id="921" name="Image" descr="Image"/>
          <p:cNvPicPr>
            <a:picLocks noChangeAspect="1"/>
          </p:cNvPicPr>
          <p:nvPr/>
        </p:nvPicPr>
        <p:blipFill>
          <a:blip r:embed="rId5"/>
          <a:stretch>
            <a:fillRect/>
          </a:stretch>
        </p:blipFill>
        <p:spPr>
          <a:xfrm>
            <a:off x="1335886" y="1756029"/>
            <a:ext cx="7739657" cy="930451"/>
          </a:xfrm>
          <a:prstGeom prst="rect">
            <a:avLst/>
          </a:prstGeom>
          <a:ln w="12700">
            <a:miter lim="400000"/>
          </a:ln>
        </p:spPr>
      </p:pic>
      <p:pic>
        <p:nvPicPr>
          <p:cNvPr id="922" name="Image" descr="Image"/>
          <p:cNvPicPr>
            <a:picLocks noChangeAspect="1"/>
          </p:cNvPicPr>
          <p:nvPr/>
        </p:nvPicPr>
        <p:blipFill>
          <a:blip r:embed="rId6"/>
          <a:stretch>
            <a:fillRect/>
          </a:stretch>
        </p:blipFill>
        <p:spPr>
          <a:xfrm>
            <a:off x="1303684" y="3042898"/>
            <a:ext cx="7821493" cy="939434"/>
          </a:xfrm>
          <a:prstGeom prst="rect">
            <a:avLst/>
          </a:prstGeom>
          <a:ln w="12700">
            <a:miter lim="400000"/>
          </a:ln>
        </p:spPr>
      </p:pic>
      <p:pic>
        <p:nvPicPr>
          <p:cNvPr id="923" name="Image" descr="Image"/>
          <p:cNvPicPr>
            <a:picLocks noChangeAspect="1"/>
          </p:cNvPicPr>
          <p:nvPr/>
        </p:nvPicPr>
        <p:blipFill>
          <a:blip r:embed="rId7"/>
          <a:stretch>
            <a:fillRect/>
          </a:stretch>
        </p:blipFill>
        <p:spPr>
          <a:xfrm>
            <a:off x="1294255" y="4398598"/>
            <a:ext cx="7822919" cy="965442"/>
          </a:xfrm>
          <a:prstGeom prst="rect">
            <a:avLst/>
          </a:prstGeom>
          <a:ln w="12700">
            <a:miter lim="400000"/>
          </a:ln>
        </p:spPr>
      </p:pic>
      <p:pic>
        <p:nvPicPr>
          <p:cNvPr id="924" name="Image" descr="Image"/>
          <p:cNvPicPr>
            <a:picLocks noChangeAspect="1"/>
          </p:cNvPicPr>
          <p:nvPr/>
        </p:nvPicPr>
        <p:blipFill>
          <a:blip r:embed="rId8"/>
          <a:stretch>
            <a:fillRect/>
          </a:stretch>
        </p:blipFill>
        <p:spPr>
          <a:xfrm>
            <a:off x="63696" y="4268963"/>
            <a:ext cx="1181100" cy="1223963"/>
          </a:xfrm>
          <a:prstGeom prst="rect">
            <a:avLst/>
          </a:prstGeom>
          <a:ln w="12700">
            <a:miter lim="400000"/>
          </a:ln>
        </p:spPr>
      </p:pic>
      <p:pic>
        <p:nvPicPr>
          <p:cNvPr id="925" name="Image" descr="Image"/>
          <p:cNvPicPr>
            <a:picLocks noChangeAspect="1"/>
          </p:cNvPicPr>
          <p:nvPr/>
        </p:nvPicPr>
        <p:blipFill>
          <a:blip r:embed="rId9"/>
          <a:srcRect t="10783"/>
          <a:stretch>
            <a:fillRect/>
          </a:stretch>
        </p:blipFill>
        <p:spPr>
          <a:xfrm>
            <a:off x="2133600" y="5625908"/>
            <a:ext cx="5197060" cy="712257"/>
          </a:xfrm>
          <a:prstGeom prst="rect">
            <a:avLst/>
          </a:prstGeom>
          <a:ln w="12700">
            <a:miter lim="400000"/>
          </a:ln>
        </p:spPr>
      </p:pic>
      <p:sp>
        <p:nvSpPr>
          <p:cNvPr id="2" name="Image Blending">
            <a:extLst>
              <a:ext uri="{FF2B5EF4-FFF2-40B4-BE49-F238E27FC236}">
                <a16:creationId xmlns:a16="http://schemas.microsoft.com/office/drawing/2014/main" id="{304D5A6F-4584-EEE6-EB0D-8C2432E2CD60}"/>
              </a:ext>
            </a:extLst>
          </p:cNvPr>
          <p:cNvSpPr txBox="1">
            <a:spLocks noGrp="1"/>
          </p:cNvSpPr>
          <p:nvPr>
            <p:ph type="title"/>
          </p:nvPr>
        </p:nvSpPr>
        <p:spPr>
          <a:xfrm>
            <a:off x="633412" y="-39960"/>
            <a:ext cx="7877175" cy="1143001"/>
          </a:xfrm>
          <a:prstGeom prst="rect">
            <a:avLst/>
          </a:prstGeom>
        </p:spPr>
        <p:txBody>
          <a:bodyPr/>
          <a:lstStyle/>
          <a:p>
            <a:r>
              <a:rPr dirty="0"/>
              <a:t>Image Blending</a:t>
            </a:r>
            <a:r>
              <a:rPr lang="en-US" dirty="0"/>
              <a:t> with mask</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9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9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9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9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 grpId="0" animBg="1" advAuto="0"/>
      <p:bldP spid="922" grpId="0" animBg="1" advAuto="0"/>
      <p:bldP spid="923" grpId="0" animBg="1" advAuto="0"/>
      <p:bldP spid="925"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 name="Image Blending with the Laplacian Pyramid"/>
          <p:cNvSpPr txBox="1">
            <a:spLocks noGrp="1"/>
          </p:cNvSpPr>
          <p:nvPr>
            <p:ph type="title"/>
          </p:nvPr>
        </p:nvSpPr>
        <p:spPr>
          <a:xfrm>
            <a:off x="654895" y="255"/>
            <a:ext cx="7877175" cy="1066546"/>
          </a:xfrm>
          <a:prstGeom prst="rect">
            <a:avLst/>
          </a:prstGeom>
        </p:spPr>
        <p:txBody>
          <a:bodyPr/>
          <a:lstStyle>
            <a:lvl1pPr defTabSz="1773936">
              <a:defRPr sz="8536"/>
            </a:lvl1pPr>
          </a:lstStyle>
          <a:p>
            <a:r>
              <a:rPr lang="en-US" sz="3600" dirty="0"/>
              <a:t>Result</a:t>
            </a:r>
            <a:endParaRPr sz="3600" dirty="0"/>
          </a:p>
        </p:txBody>
      </p:sp>
      <p:sp>
        <p:nvSpPr>
          <p:cNvPr id="92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lgn="ctr" defTabSz="309563" eaLnBrk="1" fontAlgn="auto">
              <a:spcBef>
                <a:spcPts val="0"/>
              </a:spcBef>
              <a:spcAft>
                <a:spcPts val="0"/>
              </a:spcAft>
              <a:defRPr/>
            </a:pPr>
            <a:fld id="{86CB4B4D-7CA3-9044-876B-883B54F8677D}" type="slidenum">
              <a:rPr sz="900" kern="0">
                <a:solidFill>
                  <a:srgbClr val="000000"/>
                </a:solidFill>
                <a:latin typeface="Helvetica Neue Light"/>
                <a:sym typeface="Helvetica Neue Light"/>
              </a:rPr>
              <a:pPr algn="ctr" defTabSz="309563" eaLnBrk="1" fontAlgn="auto">
                <a:spcBef>
                  <a:spcPts val="0"/>
                </a:spcBef>
                <a:spcAft>
                  <a:spcPts val="0"/>
                </a:spcAft>
                <a:defRPr/>
              </a:pPr>
              <a:t>22</a:t>
            </a:fld>
            <a:endParaRPr sz="900" kern="0">
              <a:solidFill>
                <a:srgbClr val="000000"/>
              </a:solidFill>
              <a:latin typeface="Helvetica Neue Light"/>
              <a:sym typeface="Helvetica Neue Light"/>
            </a:endParaRPr>
          </a:p>
        </p:txBody>
      </p:sp>
      <p:pic>
        <p:nvPicPr>
          <p:cNvPr id="929" name="Image" descr="Image"/>
          <p:cNvPicPr>
            <a:picLocks noChangeAspect="1"/>
          </p:cNvPicPr>
          <p:nvPr/>
        </p:nvPicPr>
        <p:blipFill>
          <a:blip r:embed="rId2"/>
          <a:stretch>
            <a:fillRect/>
          </a:stretch>
        </p:blipFill>
        <p:spPr>
          <a:xfrm>
            <a:off x="4524857" y="1996784"/>
            <a:ext cx="3175040" cy="3157658"/>
          </a:xfrm>
          <a:prstGeom prst="rect">
            <a:avLst/>
          </a:prstGeom>
          <a:ln w="12700">
            <a:miter lim="400000"/>
          </a:ln>
        </p:spPr>
      </p:pic>
      <p:pic>
        <p:nvPicPr>
          <p:cNvPr id="930" name="Image" descr="Image"/>
          <p:cNvPicPr>
            <a:picLocks noChangeAspect="1"/>
          </p:cNvPicPr>
          <p:nvPr/>
        </p:nvPicPr>
        <p:blipFill>
          <a:blip r:embed="rId3"/>
          <a:stretch>
            <a:fillRect/>
          </a:stretch>
        </p:blipFill>
        <p:spPr>
          <a:xfrm>
            <a:off x="989274" y="1996784"/>
            <a:ext cx="3144770" cy="3157658"/>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9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9"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D664D002-CEC8-00B5-E3EE-D2410E9D494B}"/>
              </a:ext>
            </a:extLst>
          </p:cNvPr>
          <p:cNvSpPr>
            <a:spLocks noGrp="1" noChangeArrowheads="1"/>
          </p:cNvSpPr>
          <p:nvPr>
            <p:ph type="title"/>
          </p:nvPr>
        </p:nvSpPr>
        <p:spPr/>
        <p:txBody>
          <a:bodyPr/>
          <a:lstStyle/>
          <a:p>
            <a:r>
              <a:rPr lang="en-US" altLang="en-US"/>
              <a:t>Blending Regions</a:t>
            </a:r>
          </a:p>
        </p:txBody>
      </p:sp>
      <p:graphicFrame>
        <p:nvGraphicFramePr>
          <p:cNvPr id="82947" name="Object 3">
            <a:extLst>
              <a:ext uri="{FF2B5EF4-FFF2-40B4-BE49-F238E27FC236}">
                <a16:creationId xmlns:a16="http://schemas.microsoft.com/office/drawing/2014/main" id="{332A055B-F07C-882B-933C-0B7BB45B70E6}"/>
              </a:ext>
            </a:extLst>
          </p:cNvPr>
          <p:cNvGraphicFramePr>
            <a:graphicFrameLocks noChangeAspect="1"/>
          </p:cNvGraphicFramePr>
          <p:nvPr/>
        </p:nvGraphicFramePr>
        <p:xfrm>
          <a:off x="2347913" y="990600"/>
          <a:ext cx="4448175" cy="4191000"/>
        </p:xfrm>
        <a:graphic>
          <a:graphicData uri="http://schemas.openxmlformats.org/presentationml/2006/ole">
            <mc:AlternateContent xmlns:mc="http://schemas.openxmlformats.org/markup-compatibility/2006">
              <mc:Choice xmlns:v="urn:schemas-microsoft-com:vml" Requires="v">
                <p:oleObj name="Photo Editor Photo" r:id="rId2" imgW="4447619" imgH="4191585" progId="MSPhotoEd.3">
                  <p:embed/>
                </p:oleObj>
              </mc:Choice>
              <mc:Fallback>
                <p:oleObj name="Photo Editor Photo" r:id="rId2" imgW="4447619" imgH="4191585" progId="MSPhotoEd.3">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7913" y="990600"/>
                        <a:ext cx="4448175"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 name="Rectangle 1"/>
          <p:cNvSpPr txBox="1">
            <a:spLocks noGrp="1"/>
          </p:cNvSpPr>
          <p:nvPr>
            <p:ph type="title"/>
          </p:nvPr>
        </p:nvSpPr>
        <p:spPr>
          <a:xfrm>
            <a:off x="654895" y="255"/>
            <a:ext cx="8295481" cy="987506"/>
          </a:xfrm>
          <a:prstGeom prst="rect">
            <a:avLst/>
          </a:prstGeom>
        </p:spPr>
        <p:txBody>
          <a:bodyPr/>
          <a:lstStyle>
            <a:lvl1pPr defTabSz="1773936">
              <a:defRPr sz="8536"/>
            </a:lvl1pPr>
          </a:lstStyle>
          <a:p>
            <a:r>
              <a:rPr sz="3200" dirty="0"/>
              <a:t>Image Blending with the Laplacian Pyramid</a:t>
            </a:r>
          </a:p>
        </p:txBody>
      </p:sp>
      <p:sp>
        <p:nvSpPr>
          <p:cNvPr id="934" name="Slide Number Placeholder 3"/>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lgn="ctr" defTabSz="309563" eaLnBrk="1" fontAlgn="auto">
              <a:spcBef>
                <a:spcPts val="0"/>
              </a:spcBef>
              <a:spcAft>
                <a:spcPts val="0"/>
              </a:spcAft>
              <a:defRPr/>
            </a:pPr>
            <a:fld id="{86CB4B4D-7CA3-9044-876B-883B54F8677D}" type="slidenum">
              <a:rPr sz="900" kern="0">
                <a:solidFill>
                  <a:srgbClr val="000000"/>
                </a:solidFill>
                <a:latin typeface="Helvetica Neue Light"/>
                <a:sym typeface="Helvetica Neue Light"/>
              </a:rPr>
              <a:pPr algn="ctr" defTabSz="309563" eaLnBrk="1" fontAlgn="auto">
                <a:spcBef>
                  <a:spcPts val="0"/>
                </a:spcBef>
                <a:spcAft>
                  <a:spcPts val="0"/>
                </a:spcAft>
                <a:defRPr/>
              </a:pPr>
              <a:t>24</a:t>
            </a:fld>
            <a:endParaRPr sz="900" kern="0">
              <a:solidFill>
                <a:srgbClr val="000000"/>
              </a:solidFill>
              <a:latin typeface="Helvetica Neue Light"/>
              <a:sym typeface="Helvetica Neue Light"/>
            </a:endParaRPr>
          </a:p>
        </p:txBody>
      </p:sp>
      <p:pic>
        <p:nvPicPr>
          <p:cNvPr id="935" name="Picture 3" descr="Picture 3"/>
          <p:cNvPicPr>
            <a:picLocks noChangeAspect="1"/>
          </p:cNvPicPr>
          <p:nvPr/>
        </p:nvPicPr>
        <p:blipFill>
          <a:blip r:embed="rId2"/>
          <a:srcRect b="53476"/>
          <a:stretch>
            <a:fillRect/>
          </a:stretch>
        </p:blipFill>
        <p:spPr>
          <a:xfrm>
            <a:off x="4748653" y="3577453"/>
            <a:ext cx="4031759" cy="1476491"/>
          </a:xfrm>
          <a:prstGeom prst="rect">
            <a:avLst/>
          </a:prstGeom>
          <a:ln w="12700">
            <a:miter lim="400000"/>
          </a:ln>
        </p:spPr>
      </p:pic>
      <p:pic>
        <p:nvPicPr>
          <p:cNvPr id="936" name="Picture 4" descr="Picture 4"/>
          <p:cNvPicPr>
            <a:picLocks noChangeAspect="1"/>
          </p:cNvPicPr>
          <p:nvPr/>
        </p:nvPicPr>
        <p:blipFill>
          <a:blip r:embed="rId2"/>
          <a:srcRect l="52409" t="52646"/>
          <a:stretch>
            <a:fillRect/>
          </a:stretch>
        </p:blipFill>
        <p:spPr>
          <a:xfrm>
            <a:off x="5944784" y="5162180"/>
            <a:ext cx="1639491" cy="1284685"/>
          </a:xfrm>
          <a:prstGeom prst="rect">
            <a:avLst/>
          </a:prstGeom>
          <a:ln w="12700">
            <a:miter lim="400000"/>
          </a:ln>
        </p:spPr>
      </p:pic>
      <p:pic>
        <p:nvPicPr>
          <p:cNvPr id="937" name="Image" descr="Image"/>
          <p:cNvPicPr>
            <a:picLocks noChangeAspect="1"/>
          </p:cNvPicPr>
          <p:nvPr/>
        </p:nvPicPr>
        <p:blipFill>
          <a:blip r:embed="rId3"/>
          <a:stretch>
            <a:fillRect/>
          </a:stretch>
        </p:blipFill>
        <p:spPr>
          <a:xfrm>
            <a:off x="4646079" y="2945945"/>
            <a:ext cx="4162425" cy="661988"/>
          </a:xfrm>
          <a:prstGeom prst="rect">
            <a:avLst/>
          </a:prstGeom>
          <a:ln w="12700">
            <a:miter lim="400000"/>
          </a:ln>
        </p:spPr>
      </p:pic>
      <p:sp>
        <p:nvSpPr>
          <p:cNvPr id="938" name="http://persci.mit.edu/pub_pdfs/pyramid83.pdf"/>
          <p:cNvSpPr txBox="1"/>
          <p:nvPr/>
        </p:nvSpPr>
        <p:spPr>
          <a:xfrm>
            <a:off x="5379944" y="6554354"/>
            <a:ext cx="2883803" cy="211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b="0"/>
            </a:lvl1pPr>
          </a:lstStyle>
          <a:p>
            <a:pPr algn="ctr" defTabSz="309563" eaLnBrk="1" fontAlgn="auto">
              <a:spcBef>
                <a:spcPts val="0"/>
              </a:spcBef>
              <a:spcAft>
                <a:spcPts val="0"/>
              </a:spcAft>
              <a:defRPr/>
            </a:pPr>
            <a:r>
              <a:rPr sz="1125" kern="0">
                <a:solidFill>
                  <a:srgbClr val="000000"/>
                </a:solidFill>
                <a:latin typeface="Helvetica Neue"/>
                <a:sym typeface="Helvetica Neue"/>
              </a:rPr>
              <a:t>http://persci.mit.edu/pub_pdfs/pyramid83.pdf</a:t>
            </a:r>
          </a:p>
        </p:txBody>
      </p:sp>
      <p:sp>
        <p:nvSpPr>
          <p:cNvPr id="933" name="Rectangle 2"/>
          <p:cNvSpPr txBox="1">
            <a:spLocks noGrp="1"/>
          </p:cNvSpPr>
          <p:nvPr>
            <p:ph type="body" idx="1"/>
          </p:nvPr>
        </p:nvSpPr>
        <p:spPr>
          <a:xfrm>
            <a:off x="335496" y="925825"/>
            <a:ext cx="7877175" cy="3486150"/>
          </a:xfrm>
          <a:prstGeom prst="rect">
            <a:avLst/>
          </a:prstGeom>
        </p:spPr>
        <p:txBody>
          <a:bodyPr/>
          <a:lstStyle/>
          <a:p>
            <a:pPr marL="257175" indent="-257175">
              <a:defRPr sz="4000"/>
            </a:pPr>
            <a:r>
              <a:rPr sz="2800" dirty="0"/>
              <a:t>Build Laplacian pyramid for both images: LA, LB</a:t>
            </a:r>
          </a:p>
          <a:p>
            <a:pPr marL="257175" indent="-257175">
              <a:defRPr sz="4000"/>
            </a:pPr>
            <a:r>
              <a:rPr sz="2800" dirty="0"/>
              <a:t>Build Gaussian pyramid for mask: G</a:t>
            </a:r>
          </a:p>
          <a:p>
            <a:pPr marL="257175" indent="-257175">
              <a:defRPr sz="4000"/>
            </a:pPr>
            <a:r>
              <a:rPr sz="2800" dirty="0"/>
              <a:t>Build a combined Laplacian pyramid</a:t>
            </a:r>
            <a:r>
              <a:rPr lang="en-US" sz="2800" dirty="0"/>
              <a:t> L</a:t>
            </a:r>
            <a:endParaRPr sz="2800" dirty="0"/>
          </a:p>
          <a:p>
            <a:pPr marL="257175" indent="-257175">
              <a:defRPr sz="4000"/>
            </a:pPr>
            <a:r>
              <a:rPr sz="2800" dirty="0"/>
              <a:t>Collapse L to obtain the blended image </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E57052A5-2A3A-8C82-1511-DA0B7C05E763}"/>
              </a:ext>
            </a:extLst>
          </p:cNvPr>
          <p:cNvSpPr>
            <a:spLocks noGrp="1" noChangeArrowheads="1"/>
          </p:cNvSpPr>
          <p:nvPr>
            <p:ph type="title"/>
          </p:nvPr>
        </p:nvSpPr>
        <p:spPr/>
        <p:txBody>
          <a:bodyPr/>
          <a:lstStyle/>
          <a:p>
            <a:r>
              <a:rPr lang="en-US" altLang="en-US"/>
              <a:t>Horror Photo</a:t>
            </a:r>
          </a:p>
        </p:txBody>
      </p:sp>
      <p:pic>
        <p:nvPicPr>
          <p:cNvPr id="84995" name="Picture 3">
            <a:extLst>
              <a:ext uri="{FF2B5EF4-FFF2-40B4-BE49-F238E27FC236}">
                <a16:creationId xmlns:a16="http://schemas.microsoft.com/office/drawing/2014/main" id="{43295C72-79DB-3E43-90E4-94D3B324D4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371600"/>
            <a:ext cx="60975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xt Box 4">
            <a:extLst>
              <a:ext uri="{FF2B5EF4-FFF2-40B4-BE49-F238E27FC236}">
                <a16:creationId xmlns:a16="http://schemas.microsoft.com/office/drawing/2014/main" id="{6D454E91-292A-0830-2BBF-DCA1C1030CCA}"/>
              </a:ext>
            </a:extLst>
          </p:cNvPr>
          <p:cNvSpPr txBox="1">
            <a:spLocks noChangeArrowheads="1"/>
          </p:cNvSpPr>
          <p:nvPr/>
        </p:nvSpPr>
        <p:spPr bwMode="auto">
          <a:xfrm>
            <a:off x="1371600" y="5907088"/>
            <a:ext cx="468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400"/>
              <a:t>© david dmartin (Boston College)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4">
            <a:extLst>
              <a:ext uri="{FF2B5EF4-FFF2-40B4-BE49-F238E27FC236}">
                <a16:creationId xmlns:a16="http://schemas.microsoft.com/office/drawing/2014/main" id="{64884189-79AD-5138-87F9-C47E1BF142FA}"/>
              </a:ext>
            </a:extLst>
          </p:cNvPr>
          <p:cNvSpPr>
            <a:spLocks noGrp="1" noChangeArrowheads="1"/>
          </p:cNvSpPr>
          <p:nvPr>
            <p:ph type="title"/>
          </p:nvPr>
        </p:nvSpPr>
        <p:spPr/>
        <p:txBody>
          <a:bodyPr/>
          <a:lstStyle/>
          <a:p>
            <a:r>
              <a:rPr lang="en-US" altLang="en-US"/>
              <a:t>Results from this class (fall 2005)</a:t>
            </a:r>
            <a:endParaRPr lang="ru-RU" altLang="en-US"/>
          </a:p>
        </p:txBody>
      </p:sp>
      <p:pic>
        <p:nvPicPr>
          <p:cNvPr id="86019" name="Picture 5">
            <a:extLst>
              <a:ext uri="{FF2B5EF4-FFF2-40B4-BE49-F238E27FC236}">
                <a16:creationId xmlns:a16="http://schemas.microsoft.com/office/drawing/2014/main" id="{CBC32DA2-CD0C-F06B-5FE3-2BA4D7172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81100"/>
            <a:ext cx="79248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Text Box 6">
            <a:extLst>
              <a:ext uri="{FF2B5EF4-FFF2-40B4-BE49-F238E27FC236}">
                <a16:creationId xmlns:a16="http://schemas.microsoft.com/office/drawing/2014/main" id="{8AA1C2BF-CBF7-0110-7177-E970AA0AF8FE}"/>
              </a:ext>
            </a:extLst>
          </p:cNvPr>
          <p:cNvSpPr txBox="1">
            <a:spLocks noChangeArrowheads="1"/>
          </p:cNvSpPr>
          <p:nvPr/>
        </p:nvSpPr>
        <p:spPr bwMode="auto">
          <a:xfrm>
            <a:off x="517525" y="6288088"/>
            <a:ext cx="2544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400"/>
              <a:t>© Chris Cameron</a:t>
            </a:r>
            <a:endParaRPr lang="ru-RU" altLang="en-US" sz="24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74CADEDB-E16E-BB76-9FEF-EAB21E840343}"/>
              </a:ext>
            </a:extLst>
          </p:cNvPr>
          <p:cNvSpPr>
            <a:spLocks noGrp="1" noChangeArrowheads="1"/>
          </p:cNvSpPr>
          <p:nvPr>
            <p:ph type="title"/>
          </p:nvPr>
        </p:nvSpPr>
        <p:spPr/>
        <p:txBody>
          <a:bodyPr/>
          <a:lstStyle/>
          <a:p>
            <a:r>
              <a:rPr lang="en-US" altLang="en-US"/>
              <a:t>Simplification: Two-band Blending</a:t>
            </a:r>
          </a:p>
        </p:txBody>
      </p:sp>
      <p:sp>
        <p:nvSpPr>
          <p:cNvPr id="87043" name="Rectangle 3">
            <a:extLst>
              <a:ext uri="{FF2B5EF4-FFF2-40B4-BE49-F238E27FC236}">
                <a16:creationId xmlns:a16="http://schemas.microsoft.com/office/drawing/2014/main" id="{01519FF7-5990-A567-3027-0D68FA8EF985}"/>
              </a:ext>
            </a:extLst>
          </p:cNvPr>
          <p:cNvSpPr>
            <a:spLocks noGrp="1" noChangeArrowheads="1"/>
          </p:cNvSpPr>
          <p:nvPr>
            <p:ph type="body" idx="1"/>
          </p:nvPr>
        </p:nvSpPr>
        <p:spPr>
          <a:xfrm>
            <a:off x="152400" y="914400"/>
            <a:ext cx="8991600" cy="5257800"/>
          </a:xfrm>
        </p:spPr>
        <p:txBody>
          <a:bodyPr/>
          <a:lstStyle/>
          <a:p>
            <a:r>
              <a:rPr lang="en-US" altLang="en-US"/>
              <a:t>Brown &amp; Lowe, 2003</a:t>
            </a:r>
          </a:p>
          <a:p>
            <a:pPr lvl="1"/>
            <a:r>
              <a:rPr lang="en-US" altLang="en-US"/>
              <a:t>Only use two bands -- high freq. and low freq. – without downsampling</a:t>
            </a:r>
          </a:p>
          <a:p>
            <a:pPr lvl="1"/>
            <a:r>
              <a:rPr lang="en-US" altLang="en-US"/>
              <a:t>Blends low freq. smoothly</a:t>
            </a:r>
          </a:p>
          <a:p>
            <a:pPr lvl="1"/>
            <a:r>
              <a:rPr lang="en-US" altLang="en-US"/>
              <a:t>Blend high freq. with no smoothing: use binary alpha</a:t>
            </a:r>
          </a:p>
          <a:p>
            <a:pPr lvl="1"/>
            <a:endParaRPr lang="en-US" altLang="en-US"/>
          </a:p>
        </p:txBody>
      </p:sp>
      <p:pic>
        <p:nvPicPr>
          <p:cNvPr id="87044" name="Picture 4" descr="79">
            <a:extLst>
              <a:ext uri="{FF2B5EF4-FFF2-40B4-BE49-F238E27FC236}">
                <a16:creationId xmlns:a16="http://schemas.microsoft.com/office/drawing/2014/main" id="{65E0B278-2CF9-349B-192B-2D128A6AB7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146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2309" name="Picture 5" descr="pano">
            <a:extLst>
              <a:ext uri="{FF2B5EF4-FFF2-40B4-BE49-F238E27FC236}">
                <a16:creationId xmlns:a16="http://schemas.microsoft.com/office/drawing/2014/main" id="{20D0738A-9D0C-3F3B-0689-E3F736157A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146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82309"/>
                                        </p:tgtEl>
                                        <p:attrNameLst>
                                          <p:attrName>style.visibility</p:attrName>
                                        </p:attrNameLst>
                                      </p:cBhvr>
                                      <p:to>
                                        <p:strVal val="visible"/>
                                      </p:to>
                                    </p:set>
                                    <p:animEffect transition="in" filter="dissolve">
                                      <p:cBhvr>
                                        <p:cTn id="7" dur="500"/>
                                        <p:tgtEl>
                                          <p:spTgt spid="482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low">
            <a:extLst>
              <a:ext uri="{FF2B5EF4-FFF2-40B4-BE49-F238E27FC236}">
                <a16:creationId xmlns:a16="http://schemas.microsoft.com/office/drawing/2014/main" id="{440CF7A2-A580-0093-AA94-85044B11A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3" descr="high2">
            <a:extLst>
              <a:ext uri="{FF2B5EF4-FFF2-40B4-BE49-F238E27FC236}">
                <a16:creationId xmlns:a16="http://schemas.microsoft.com/office/drawing/2014/main" id="{DB415B2C-62C3-302F-0C83-91D4B8D147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624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ext Box 4">
            <a:extLst>
              <a:ext uri="{FF2B5EF4-FFF2-40B4-BE49-F238E27FC236}">
                <a16:creationId xmlns:a16="http://schemas.microsoft.com/office/drawing/2014/main" id="{CA8E3095-C1A3-9217-E3CB-A8D8EF523509}"/>
              </a:ext>
            </a:extLst>
          </p:cNvPr>
          <p:cNvSpPr txBox="1">
            <a:spLocks noChangeArrowheads="1"/>
          </p:cNvSpPr>
          <p:nvPr/>
        </p:nvSpPr>
        <p:spPr bwMode="auto">
          <a:xfrm>
            <a:off x="2209800" y="3429000"/>
            <a:ext cx="497046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600">
                <a:latin typeface="Verdana" panose="020B0604030504040204" pitchFamily="34" charset="0"/>
              </a:rPr>
              <a:t>Low frequency (</a:t>
            </a:r>
            <a:r>
              <a:rPr lang="en-US" altLang="en-US" sz="2600">
                <a:latin typeface="Symbol" panose="05050102010706020507" pitchFamily="18" charset="2"/>
              </a:rPr>
              <a:t>l</a:t>
            </a:r>
            <a:r>
              <a:rPr lang="en-US" altLang="en-US" sz="2600">
                <a:latin typeface="Verdana" panose="020B0604030504040204" pitchFamily="34" charset="0"/>
              </a:rPr>
              <a:t> &gt; 2 pixels)</a:t>
            </a:r>
          </a:p>
        </p:txBody>
      </p:sp>
      <p:sp>
        <p:nvSpPr>
          <p:cNvPr id="89093" name="Text Box 5">
            <a:extLst>
              <a:ext uri="{FF2B5EF4-FFF2-40B4-BE49-F238E27FC236}">
                <a16:creationId xmlns:a16="http://schemas.microsoft.com/office/drawing/2014/main" id="{B2F56CBE-AFCD-BCA8-0A4E-E2301FEDA956}"/>
              </a:ext>
            </a:extLst>
          </p:cNvPr>
          <p:cNvSpPr txBox="1">
            <a:spLocks noChangeArrowheads="1"/>
          </p:cNvSpPr>
          <p:nvPr/>
        </p:nvSpPr>
        <p:spPr bwMode="auto">
          <a:xfrm>
            <a:off x="2209800" y="6369050"/>
            <a:ext cx="50704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600">
                <a:latin typeface="Verdana" panose="020B0604030504040204" pitchFamily="34" charset="0"/>
              </a:rPr>
              <a:t>High frequency (</a:t>
            </a:r>
            <a:r>
              <a:rPr lang="en-US" altLang="en-US" sz="2600">
                <a:latin typeface="Symbol" panose="05050102010706020507" pitchFamily="18" charset="2"/>
              </a:rPr>
              <a:t>l</a:t>
            </a:r>
            <a:r>
              <a:rPr lang="en-US" altLang="en-US" sz="2600">
                <a:latin typeface="Verdana" panose="020B0604030504040204" pitchFamily="34" charset="0"/>
              </a:rPr>
              <a:t> &lt; 2 pixels)</a:t>
            </a:r>
          </a:p>
        </p:txBody>
      </p:sp>
      <p:sp>
        <p:nvSpPr>
          <p:cNvPr id="89094" name="Rectangle 6">
            <a:extLst>
              <a:ext uri="{FF2B5EF4-FFF2-40B4-BE49-F238E27FC236}">
                <a16:creationId xmlns:a16="http://schemas.microsoft.com/office/drawing/2014/main" id="{064B6242-AE3C-B3A6-665C-6977316A7BDD}"/>
              </a:ext>
            </a:extLst>
          </p:cNvPr>
          <p:cNvSpPr>
            <a:spLocks noGrp="1" noChangeArrowheads="1"/>
          </p:cNvSpPr>
          <p:nvPr>
            <p:ph type="title"/>
          </p:nvPr>
        </p:nvSpPr>
        <p:spPr/>
        <p:txBody>
          <a:bodyPr/>
          <a:lstStyle/>
          <a:p>
            <a:r>
              <a:rPr lang="en-US" altLang="en-US"/>
              <a:t>2-band “Laplacian Stack” Blending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linear2">
            <a:extLst>
              <a:ext uri="{FF2B5EF4-FFF2-40B4-BE49-F238E27FC236}">
                <a16:creationId xmlns:a16="http://schemas.microsoft.com/office/drawing/2014/main" id="{E5AC7199-A0ED-8446-7B56-624ECDB649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164763" cy="762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Rectangle 3">
            <a:extLst>
              <a:ext uri="{FF2B5EF4-FFF2-40B4-BE49-F238E27FC236}">
                <a16:creationId xmlns:a16="http://schemas.microsoft.com/office/drawing/2014/main" id="{36C5743D-7BFE-CB0D-3598-D5BBB4B6303C}"/>
              </a:ext>
            </a:extLst>
          </p:cNvPr>
          <p:cNvSpPr>
            <a:spLocks noGrp="1" noChangeArrowheads="1"/>
          </p:cNvSpPr>
          <p:nvPr>
            <p:ph type="title"/>
          </p:nvPr>
        </p:nvSpPr>
        <p:spPr/>
        <p:txBody>
          <a:bodyPr/>
          <a:lstStyle/>
          <a:p>
            <a:r>
              <a:rPr lang="en-US" altLang="en-US"/>
              <a:t>Linear Blending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B97A1ADA-5ACF-B5BD-080E-633154797C05}"/>
              </a:ext>
            </a:extLst>
          </p:cNvPr>
          <p:cNvSpPr>
            <a:spLocks noGrp="1" noChangeArrowheads="1"/>
          </p:cNvSpPr>
          <p:nvPr>
            <p:ph type="title"/>
          </p:nvPr>
        </p:nvSpPr>
        <p:spPr/>
        <p:txBody>
          <a:bodyPr/>
          <a:lstStyle/>
          <a:p>
            <a:pPr algn="ctr"/>
            <a:r>
              <a:rPr lang="en-US" altLang="en-US">
                <a:cs typeface="Arial" panose="020B0604020202020204" pitchFamily="34" charset="0"/>
              </a:rPr>
              <a:t>Application: Hybrid Images</a:t>
            </a:r>
          </a:p>
        </p:txBody>
      </p:sp>
      <p:pic>
        <p:nvPicPr>
          <p:cNvPr id="48131" name="Picture 2">
            <a:extLst>
              <a:ext uri="{FF2B5EF4-FFF2-40B4-BE49-F238E27FC236}">
                <a16:creationId xmlns:a16="http://schemas.microsoft.com/office/drawing/2014/main" id="{1A61612E-AC51-2362-9BCF-A45FBE73C8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957388"/>
            <a:ext cx="89916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TextBox 6">
            <a:extLst>
              <a:ext uri="{FF2B5EF4-FFF2-40B4-BE49-F238E27FC236}">
                <a16:creationId xmlns:a16="http://schemas.microsoft.com/office/drawing/2014/main" id="{621A009D-9F63-1502-EF42-0D13AF8D1BE3}"/>
              </a:ext>
            </a:extLst>
          </p:cNvPr>
          <p:cNvSpPr txBox="1">
            <a:spLocks noChangeArrowheads="1"/>
          </p:cNvSpPr>
          <p:nvPr/>
        </p:nvSpPr>
        <p:spPr bwMode="auto">
          <a:xfrm>
            <a:off x="1295400" y="990600"/>
            <a:ext cx="1979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000">
                <a:solidFill>
                  <a:srgbClr val="000000"/>
                </a:solidFill>
              </a:rPr>
              <a:t>Gaussian Filter</a:t>
            </a:r>
          </a:p>
        </p:txBody>
      </p:sp>
      <p:cxnSp>
        <p:nvCxnSpPr>
          <p:cNvPr id="9" name="Straight Arrow Connector 8">
            <a:extLst>
              <a:ext uri="{FF2B5EF4-FFF2-40B4-BE49-F238E27FC236}">
                <a16:creationId xmlns:a16="http://schemas.microsoft.com/office/drawing/2014/main" id="{1D9E725E-8A2A-C628-1B3C-91F4BD09F9C4}"/>
              </a:ext>
            </a:extLst>
          </p:cNvPr>
          <p:cNvCxnSpPr/>
          <p:nvPr/>
        </p:nvCxnSpPr>
        <p:spPr>
          <a:xfrm rot="5400000">
            <a:off x="1905001" y="1752600"/>
            <a:ext cx="762000" cy="31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29A4AE0-A15E-3C5A-F5A1-0F28524CE5B3}"/>
              </a:ext>
            </a:extLst>
          </p:cNvPr>
          <p:cNvCxnSpPr/>
          <p:nvPr/>
        </p:nvCxnSpPr>
        <p:spPr>
          <a:xfrm rot="5400000" flipH="1" flipV="1">
            <a:off x="1943894" y="5066506"/>
            <a:ext cx="6858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0664" name="TextBox 11">
            <a:extLst>
              <a:ext uri="{FF2B5EF4-FFF2-40B4-BE49-F238E27FC236}">
                <a16:creationId xmlns:a16="http://schemas.microsoft.com/office/drawing/2014/main" id="{5ABCC668-B445-E5C0-6D97-6E6398B2F379}"/>
              </a:ext>
            </a:extLst>
          </p:cNvPr>
          <p:cNvSpPr txBox="1">
            <a:spLocks noChangeArrowheads="1"/>
          </p:cNvSpPr>
          <p:nvPr/>
        </p:nvSpPr>
        <p:spPr bwMode="auto">
          <a:xfrm>
            <a:off x="1295400" y="5410200"/>
            <a:ext cx="1995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000">
                <a:solidFill>
                  <a:srgbClr val="000000"/>
                </a:solidFill>
              </a:rPr>
              <a:t>Laplacian Filter</a:t>
            </a:r>
          </a:p>
        </p:txBody>
      </p:sp>
      <p:sp>
        <p:nvSpPr>
          <p:cNvPr id="48136" name="Content Placeholder 2">
            <a:extLst>
              <a:ext uri="{FF2B5EF4-FFF2-40B4-BE49-F238E27FC236}">
                <a16:creationId xmlns:a16="http://schemas.microsoft.com/office/drawing/2014/main" id="{9081D4E7-86F4-92AF-278A-9BBD17524E81}"/>
              </a:ext>
            </a:extLst>
          </p:cNvPr>
          <p:cNvSpPr>
            <a:spLocks noGrp="1" noChangeArrowheads="1"/>
          </p:cNvSpPr>
          <p:nvPr>
            <p:ph idx="1"/>
          </p:nvPr>
        </p:nvSpPr>
        <p:spPr>
          <a:xfrm>
            <a:off x="3352800" y="838200"/>
            <a:ext cx="5791200" cy="914400"/>
          </a:xfrm>
        </p:spPr>
        <p:txBody>
          <a:bodyPr/>
          <a:lstStyle/>
          <a:p>
            <a:pPr algn="ctr"/>
            <a:r>
              <a:rPr lang="en-US" altLang="en-US" sz="2400"/>
              <a:t>	A. Oliva, A. Torralba, P.G. Schyns, </a:t>
            </a:r>
            <a:br>
              <a:rPr lang="en-US" altLang="en-US" sz="2400"/>
            </a:br>
            <a:r>
              <a:rPr lang="en-US" altLang="en-US" sz="2400">
                <a:hlinkClick r:id="rId6"/>
              </a:rPr>
              <a:t>“Hybrid Images,”</a:t>
            </a:r>
            <a:r>
              <a:rPr lang="en-US" altLang="en-US" sz="2400"/>
              <a:t> SIGGRAPH 2006</a:t>
            </a:r>
          </a:p>
        </p:txBody>
      </p:sp>
      <p:grpSp>
        <p:nvGrpSpPr>
          <p:cNvPr id="2" name="Group 30">
            <a:extLst>
              <a:ext uri="{FF2B5EF4-FFF2-40B4-BE49-F238E27FC236}">
                <a16:creationId xmlns:a16="http://schemas.microsoft.com/office/drawing/2014/main" id="{50967E8C-94A4-C8DF-AE45-77B5359FDE4E}"/>
              </a:ext>
            </a:extLst>
          </p:cNvPr>
          <p:cNvGrpSpPr>
            <a:grpSpLocks/>
          </p:cNvGrpSpPr>
          <p:nvPr/>
        </p:nvGrpSpPr>
        <p:grpSpPr bwMode="auto">
          <a:xfrm>
            <a:off x="3200400" y="4876800"/>
            <a:ext cx="4371975" cy="1349375"/>
            <a:chOff x="144" y="1161"/>
            <a:chExt cx="6144" cy="2806"/>
          </a:xfrm>
        </p:grpSpPr>
        <p:graphicFrame>
          <p:nvGraphicFramePr>
            <p:cNvPr id="48141" name="Object 3">
              <a:extLst>
                <a:ext uri="{FF2B5EF4-FFF2-40B4-BE49-F238E27FC236}">
                  <a16:creationId xmlns:a16="http://schemas.microsoft.com/office/drawing/2014/main" id="{39739412-2F1E-945A-7E0E-F8A869559B13}"/>
                </a:ext>
              </a:extLst>
            </p:cNvPr>
            <p:cNvGraphicFramePr>
              <a:graphicFrameLocks noChangeAspect="1"/>
            </p:cNvGraphicFramePr>
            <p:nvPr/>
          </p:nvGraphicFramePr>
          <p:xfrm>
            <a:off x="2166" y="2447"/>
            <a:ext cx="1722" cy="1210"/>
          </p:xfrm>
          <a:graphic>
            <a:graphicData uri="http://schemas.openxmlformats.org/presentationml/2006/ole">
              <mc:AlternateContent xmlns:mc="http://schemas.openxmlformats.org/markup-compatibility/2006">
                <mc:Choice xmlns:v="urn:schemas-microsoft-com:vml" Requires="v">
                  <p:oleObj name="Photo Editor Photo" r:id="rId7" imgW="4133333" imgH="2905531" progId="">
                    <p:embed/>
                  </p:oleObj>
                </mc:Choice>
                <mc:Fallback>
                  <p:oleObj name="Photo Editor Photo" r:id="rId7" imgW="4133333" imgH="2905531" progId="">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6" y="2447"/>
                          <a:ext cx="1722" cy="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142" name="Text Box 6">
              <a:extLst>
                <a:ext uri="{FF2B5EF4-FFF2-40B4-BE49-F238E27FC236}">
                  <a16:creationId xmlns:a16="http://schemas.microsoft.com/office/drawing/2014/main" id="{88BC207C-CA07-4F2B-4301-971B617A8F09}"/>
                </a:ext>
              </a:extLst>
            </p:cNvPr>
            <p:cNvSpPr txBox="1">
              <a:spLocks noChangeArrowheads="1"/>
            </p:cNvSpPr>
            <p:nvPr/>
          </p:nvSpPr>
          <p:spPr bwMode="auto">
            <a:xfrm>
              <a:off x="2647" y="3713"/>
              <a:ext cx="72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pPr>
              <a:r>
                <a:rPr lang="en-US" altLang="en-US" sz="1800">
                  <a:solidFill>
                    <a:srgbClr val="000000"/>
                  </a:solidFill>
                </a:rPr>
                <a:t>Gaussian</a:t>
              </a:r>
            </a:p>
          </p:txBody>
        </p:sp>
        <p:grpSp>
          <p:nvGrpSpPr>
            <p:cNvPr id="48143" name="Group 17">
              <a:extLst>
                <a:ext uri="{FF2B5EF4-FFF2-40B4-BE49-F238E27FC236}">
                  <a16:creationId xmlns:a16="http://schemas.microsoft.com/office/drawing/2014/main" id="{50202AF2-6EC9-3BB5-96C7-3E63D8F99CA8}"/>
                </a:ext>
              </a:extLst>
            </p:cNvPr>
            <p:cNvGrpSpPr>
              <a:grpSpLocks/>
            </p:cNvGrpSpPr>
            <p:nvPr/>
          </p:nvGrpSpPr>
          <p:grpSpPr bwMode="auto">
            <a:xfrm>
              <a:off x="144" y="1161"/>
              <a:ext cx="1824" cy="2679"/>
              <a:chOff x="2064" y="576"/>
              <a:chExt cx="1824" cy="2679"/>
            </a:xfrm>
          </p:grpSpPr>
          <p:sp>
            <p:nvSpPr>
              <p:cNvPr id="48148" name="Freeform 7">
                <a:extLst>
                  <a:ext uri="{FF2B5EF4-FFF2-40B4-BE49-F238E27FC236}">
                    <a16:creationId xmlns:a16="http://schemas.microsoft.com/office/drawing/2014/main" id="{4762838A-799D-E8F8-5892-E4B54513C84F}"/>
                  </a:ext>
                </a:extLst>
              </p:cNvPr>
              <p:cNvSpPr>
                <a:spLocks/>
              </p:cNvSpPr>
              <p:nvPr/>
            </p:nvSpPr>
            <p:spPr bwMode="auto">
              <a:xfrm>
                <a:off x="2064" y="2306"/>
                <a:ext cx="1825" cy="670"/>
              </a:xfrm>
              <a:custGeom>
                <a:avLst/>
                <a:gdLst>
                  <a:gd name="T0" fmla="*/ 0 w 1824"/>
                  <a:gd name="T1" fmla="*/ 275 h 672"/>
                  <a:gd name="T2" fmla="*/ 816 w 1824"/>
                  <a:gd name="T3" fmla="*/ 646 h 672"/>
                  <a:gd name="T4" fmla="*/ 1837 w 1824"/>
                  <a:gd name="T5" fmla="*/ 371 h 672"/>
                  <a:gd name="T6" fmla="*/ 1021 w 1824"/>
                  <a:gd name="T7" fmla="*/ 0 h 672"/>
                  <a:gd name="T8" fmla="*/ 0 w 1824"/>
                  <a:gd name="T9" fmla="*/ 275 h 672"/>
                  <a:gd name="T10" fmla="*/ 0 60000 65536"/>
                  <a:gd name="T11" fmla="*/ 0 60000 65536"/>
                  <a:gd name="T12" fmla="*/ 0 60000 65536"/>
                  <a:gd name="T13" fmla="*/ 0 60000 65536"/>
                  <a:gd name="T14" fmla="*/ 0 60000 65536"/>
                  <a:gd name="T15" fmla="*/ 0 w 1824"/>
                  <a:gd name="T16" fmla="*/ 0 h 672"/>
                  <a:gd name="T17" fmla="*/ 1824 w 1824"/>
                  <a:gd name="T18" fmla="*/ 672 h 672"/>
                </a:gdLst>
                <a:ahLst/>
                <a:cxnLst>
                  <a:cxn ang="T10">
                    <a:pos x="T0" y="T1"/>
                  </a:cxn>
                  <a:cxn ang="T11">
                    <a:pos x="T2" y="T3"/>
                  </a:cxn>
                  <a:cxn ang="T12">
                    <a:pos x="T4" y="T5"/>
                  </a:cxn>
                  <a:cxn ang="T13">
                    <a:pos x="T6" y="T7"/>
                  </a:cxn>
                  <a:cxn ang="T14">
                    <a:pos x="T8" y="T9"/>
                  </a:cxn>
                </a:cxnLst>
                <a:rect l="T15" t="T16" r="T17" b="T18"/>
                <a:pathLst>
                  <a:path w="1824" h="672">
                    <a:moveTo>
                      <a:pt x="0" y="288"/>
                    </a:moveTo>
                    <a:lnTo>
                      <a:pt x="816" y="672"/>
                    </a:lnTo>
                    <a:lnTo>
                      <a:pt x="1824" y="384"/>
                    </a:lnTo>
                    <a:lnTo>
                      <a:pt x="1008" y="0"/>
                    </a:lnTo>
                    <a:lnTo>
                      <a:pt x="0" y="288"/>
                    </a:lnTo>
                    <a:close/>
                  </a:path>
                </a:pathLst>
              </a:custGeom>
              <a:solidFill>
                <a:srgbClr val="EAEAEA"/>
              </a:solidFill>
              <a:ln w="9525">
                <a:solidFill>
                  <a:schemeClr val="tx1"/>
                </a:solidFill>
                <a:round/>
                <a:headEnd/>
                <a:tailEnd/>
              </a:ln>
            </p:spPr>
            <p:txBody>
              <a:bodyPr/>
              <a:lstStyle/>
              <a:p>
                <a:endParaRPr lang="en-US"/>
              </a:p>
            </p:txBody>
          </p:sp>
          <p:sp>
            <p:nvSpPr>
              <p:cNvPr id="48149" name="Freeform 8">
                <a:extLst>
                  <a:ext uri="{FF2B5EF4-FFF2-40B4-BE49-F238E27FC236}">
                    <a16:creationId xmlns:a16="http://schemas.microsoft.com/office/drawing/2014/main" id="{6D6D0EBA-7BF1-A31B-7BCA-5E274EBBB22B}"/>
                  </a:ext>
                </a:extLst>
              </p:cNvPr>
              <p:cNvSpPr>
                <a:spLocks/>
              </p:cNvSpPr>
              <p:nvPr/>
            </p:nvSpPr>
            <p:spPr bwMode="auto">
              <a:xfrm>
                <a:off x="2881" y="576"/>
                <a:ext cx="145" cy="53"/>
              </a:xfrm>
              <a:custGeom>
                <a:avLst/>
                <a:gdLst>
                  <a:gd name="T0" fmla="*/ 0 w 1824"/>
                  <a:gd name="T1" fmla="*/ 0 h 672"/>
                  <a:gd name="T2" fmla="*/ 0 w 1824"/>
                  <a:gd name="T3" fmla="*/ 0 h 672"/>
                  <a:gd name="T4" fmla="*/ 0 w 1824"/>
                  <a:gd name="T5" fmla="*/ 0 h 672"/>
                  <a:gd name="T6" fmla="*/ 0 w 1824"/>
                  <a:gd name="T7" fmla="*/ 0 h 672"/>
                  <a:gd name="T8" fmla="*/ 0 w 1824"/>
                  <a:gd name="T9" fmla="*/ 0 h 672"/>
                  <a:gd name="T10" fmla="*/ 0 60000 65536"/>
                  <a:gd name="T11" fmla="*/ 0 60000 65536"/>
                  <a:gd name="T12" fmla="*/ 0 60000 65536"/>
                  <a:gd name="T13" fmla="*/ 0 60000 65536"/>
                  <a:gd name="T14" fmla="*/ 0 60000 65536"/>
                  <a:gd name="T15" fmla="*/ 0 w 1824"/>
                  <a:gd name="T16" fmla="*/ 0 h 672"/>
                  <a:gd name="T17" fmla="*/ 1824 w 1824"/>
                  <a:gd name="T18" fmla="*/ 672 h 672"/>
                </a:gdLst>
                <a:ahLst/>
                <a:cxnLst>
                  <a:cxn ang="T10">
                    <a:pos x="T0" y="T1"/>
                  </a:cxn>
                  <a:cxn ang="T11">
                    <a:pos x="T2" y="T3"/>
                  </a:cxn>
                  <a:cxn ang="T12">
                    <a:pos x="T4" y="T5"/>
                  </a:cxn>
                  <a:cxn ang="T13">
                    <a:pos x="T6" y="T7"/>
                  </a:cxn>
                  <a:cxn ang="T14">
                    <a:pos x="T8" y="T9"/>
                  </a:cxn>
                </a:cxnLst>
                <a:rect l="T15" t="T16" r="T17" b="T18"/>
                <a:pathLst>
                  <a:path w="1824" h="672">
                    <a:moveTo>
                      <a:pt x="0" y="288"/>
                    </a:moveTo>
                    <a:lnTo>
                      <a:pt x="816" y="672"/>
                    </a:lnTo>
                    <a:lnTo>
                      <a:pt x="1824" y="384"/>
                    </a:lnTo>
                    <a:lnTo>
                      <a:pt x="1008" y="0"/>
                    </a:lnTo>
                    <a:lnTo>
                      <a:pt x="0" y="288"/>
                    </a:lnTo>
                    <a:close/>
                  </a:path>
                </a:pathLst>
              </a:custGeom>
              <a:solidFill>
                <a:srgbClr val="EAEAEA"/>
              </a:solidFill>
              <a:ln w="9525">
                <a:solidFill>
                  <a:schemeClr val="tx1"/>
                </a:solidFill>
                <a:round/>
                <a:headEnd/>
                <a:tailEnd/>
              </a:ln>
            </p:spPr>
            <p:txBody>
              <a:bodyPr/>
              <a:lstStyle/>
              <a:p>
                <a:endParaRPr lang="en-US"/>
              </a:p>
            </p:txBody>
          </p:sp>
          <p:sp>
            <p:nvSpPr>
              <p:cNvPr id="48150" name="Line 9">
                <a:extLst>
                  <a:ext uri="{FF2B5EF4-FFF2-40B4-BE49-F238E27FC236}">
                    <a16:creationId xmlns:a16="http://schemas.microsoft.com/office/drawing/2014/main" id="{7D94DAB3-BBDE-DFED-3D99-356A0E2F2C1F}"/>
                  </a:ext>
                </a:extLst>
              </p:cNvPr>
              <p:cNvSpPr>
                <a:spLocks noChangeShapeType="1"/>
              </p:cNvSpPr>
              <p:nvPr/>
            </p:nvSpPr>
            <p:spPr bwMode="auto">
              <a:xfrm>
                <a:off x="2881" y="606"/>
                <a:ext cx="0" cy="20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51" name="Line 10">
                <a:extLst>
                  <a:ext uri="{FF2B5EF4-FFF2-40B4-BE49-F238E27FC236}">
                    <a16:creationId xmlns:a16="http://schemas.microsoft.com/office/drawing/2014/main" id="{85E27176-72B4-131A-C9D9-62FBFA2B46C4}"/>
                  </a:ext>
                </a:extLst>
              </p:cNvPr>
              <p:cNvSpPr>
                <a:spLocks noChangeShapeType="1"/>
              </p:cNvSpPr>
              <p:nvPr/>
            </p:nvSpPr>
            <p:spPr bwMode="auto">
              <a:xfrm>
                <a:off x="3026" y="609"/>
                <a:ext cx="0" cy="20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52" name="Line 11">
                <a:extLst>
                  <a:ext uri="{FF2B5EF4-FFF2-40B4-BE49-F238E27FC236}">
                    <a16:creationId xmlns:a16="http://schemas.microsoft.com/office/drawing/2014/main" id="{780B0985-FCF9-A9B2-4CA6-2D7EBF8918BA}"/>
                  </a:ext>
                </a:extLst>
              </p:cNvPr>
              <p:cNvSpPr>
                <a:spLocks noChangeShapeType="1"/>
              </p:cNvSpPr>
              <p:nvPr/>
            </p:nvSpPr>
            <p:spPr bwMode="auto">
              <a:xfrm>
                <a:off x="2952" y="629"/>
                <a:ext cx="0" cy="20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53" name="Freeform 12">
                <a:extLst>
                  <a:ext uri="{FF2B5EF4-FFF2-40B4-BE49-F238E27FC236}">
                    <a16:creationId xmlns:a16="http://schemas.microsoft.com/office/drawing/2014/main" id="{498B7D61-0E5A-FE2A-FB39-C91EE0E2EA8C}"/>
                  </a:ext>
                </a:extLst>
              </p:cNvPr>
              <p:cNvSpPr>
                <a:spLocks/>
              </p:cNvSpPr>
              <p:nvPr/>
            </p:nvSpPr>
            <p:spPr bwMode="auto">
              <a:xfrm>
                <a:off x="2881" y="596"/>
                <a:ext cx="71" cy="2060"/>
              </a:xfrm>
              <a:custGeom>
                <a:avLst/>
                <a:gdLst>
                  <a:gd name="T0" fmla="*/ 0 w 72"/>
                  <a:gd name="T1" fmla="*/ 2036 h 2060"/>
                  <a:gd name="T2" fmla="*/ 0 w 72"/>
                  <a:gd name="T3" fmla="*/ 0 h 2060"/>
                  <a:gd name="T4" fmla="*/ 59 w 72"/>
                  <a:gd name="T5" fmla="*/ 36 h 2060"/>
                  <a:gd name="T6" fmla="*/ 59 w 72"/>
                  <a:gd name="T7" fmla="*/ 2060 h 2060"/>
                  <a:gd name="T8" fmla="*/ 0 w 72"/>
                  <a:gd name="T9" fmla="*/ 2036 h 2060"/>
                  <a:gd name="T10" fmla="*/ 0 60000 65536"/>
                  <a:gd name="T11" fmla="*/ 0 60000 65536"/>
                  <a:gd name="T12" fmla="*/ 0 60000 65536"/>
                  <a:gd name="T13" fmla="*/ 0 60000 65536"/>
                  <a:gd name="T14" fmla="*/ 0 60000 65536"/>
                  <a:gd name="T15" fmla="*/ 0 w 72"/>
                  <a:gd name="T16" fmla="*/ 0 h 2060"/>
                  <a:gd name="T17" fmla="*/ 72 w 72"/>
                  <a:gd name="T18" fmla="*/ 2060 h 2060"/>
                </a:gdLst>
                <a:ahLst/>
                <a:cxnLst>
                  <a:cxn ang="T10">
                    <a:pos x="T0" y="T1"/>
                  </a:cxn>
                  <a:cxn ang="T11">
                    <a:pos x="T2" y="T3"/>
                  </a:cxn>
                  <a:cxn ang="T12">
                    <a:pos x="T4" y="T5"/>
                  </a:cxn>
                  <a:cxn ang="T13">
                    <a:pos x="T6" y="T7"/>
                  </a:cxn>
                  <a:cxn ang="T14">
                    <a:pos x="T8" y="T9"/>
                  </a:cxn>
                </a:cxnLst>
                <a:rect l="T15" t="T16" r="T17" b="T18"/>
                <a:pathLst>
                  <a:path w="72" h="2060">
                    <a:moveTo>
                      <a:pt x="0" y="2036"/>
                    </a:moveTo>
                    <a:lnTo>
                      <a:pt x="0" y="0"/>
                    </a:lnTo>
                    <a:lnTo>
                      <a:pt x="72" y="36"/>
                    </a:lnTo>
                    <a:lnTo>
                      <a:pt x="72" y="2060"/>
                    </a:lnTo>
                    <a:lnTo>
                      <a:pt x="0" y="2036"/>
                    </a:lnTo>
                    <a:close/>
                  </a:path>
                </a:pathLst>
              </a:custGeom>
              <a:solidFill>
                <a:srgbClr val="EAEAEA"/>
              </a:solidFill>
              <a:ln w="9525">
                <a:solidFill>
                  <a:schemeClr val="tx1"/>
                </a:solidFill>
                <a:round/>
                <a:headEnd/>
                <a:tailEnd/>
              </a:ln>
            </p:spPr>
            <p:txBody>
              <a:bodyPr/>
              <a:lstStyle/>
              <a:p>
                <a:endParaRPr lang="en-US"/>
              </a:p>
            </p:txBody>
          </p:sp>
          <p:sp>
            <p:nvSpPr>
              <p:cNvPr id="48154" name="Freeform 13">
                <a:extLst>
                  <a:ext uri="{FF2B5EF4-FFF2-40B4-BE49-F238E27FC236}">
                    <a16:creationId xmlns:a16="http://schemas.microsoft.com/office/drawing/2014/main" id="{95B4220E-1787-6BDA-454A-7561C43CBA4A}"/>
                  </a:ext>
                </a:extLst>
              </p:cNvPr>
              <p:cNvSpPr>
                <a:spLocks/>
              </p:cNvSpPr>
              <p:nvPr/>
            </p:nvSpPr>
            <p:spPr bwMode="auto">
              <a:xfrm>
                <a:off x="2952" y="609"/>
                <a:ext cx="74" cy="2043"/>
              </a:xfrm>
              <a:custGeom>
                <a:avLst/>
                <a:gdLst>
                  <a:gd name="T0" fmla="*/ 0 w 72"/>
                  <a:gd name="T1" fmla="*/ 16 h 2044"/>
                  <a:gd name="T2" fmla="*/ 0 w 72"/>
                  <a:gd name="T3" fmla="*/ 2031 h 2044"/>
                  <a:gd name="T4" fmla="*/ 101 w 72"/>
                  <a:gd name="T5" fmla="*/ 2003 h 2044"/>
                  <a:gd name="T6" fmla="*/ 101 w 72"/>
                  <a:gd name="T7" fmla="*/ 0 h 2044"/>
                  <a:gd name="T8" fmla="*/ 0 w 72"/>
                  <a:gd name="T9" fmla="*/ 16 h 2044"/>
                  <a:gd name="T10" fmla="*/ 0 60000 65536"/>
                  <a:gd name="T11" fmla="*/ 0 60000 65536"/>
                  <a:gd name="T12" fmla="*/ 0 60000 65536"/>
                  <a:gd name="T13" fmla="*/ 0 60000 65536"/>
                  <a:gd name="T14" fmla="*/ 0 60000 65536"/>
                  <a:gd name="T15" fmla="*/ 0 w 72"/>
                  <a:gd name="T16" fmla="*/ 0 h 2044"/>
                  <a:gd name="T17" fmla="*/ 72 w 72"/>
                  <a:gd name="T18" fmla="*/ 2044 h 2044"/>
                </a:gdLst>
                <a:ahLst/>
                <a:cxnLst>
                  <a:cxn ang="T10">
                    <a:pos x="T0" y="T1"/>
                  </a:cxn>
                  <a:cxn ang="T11">
                    <a:pos x="T2" y="T3"/>
                  </a:cxn>
                  <a:cxn ang="T12">
                    <a:pos x="T4" y="T5"/>
                  </a:cxn>
                  <a:cxn ang="T13">
                    <a:pos x="T6" y="T7"/>
                  </a:cxn>
                  <a:cxn ang="T14">
                    <a:pos x="T8" y="T9"/>
                  </a:cxn>
                </a:cxnLst>
                <a:rect l="T15" t="T16" r="T17" b="T18"/>
                <a:pathLst>
                  <a:path w="72" h="2044">
                    <a:moveTo>
                      <a:pt x="0" y="16"/>
                    </a:moveTo>
                    <a:lnTo>
                      <a:pt x="0" y="2044"/>
                    </a:lnTo>
                    <a:lnTo>
                      <a:pt x="72" y="2016"/>
                    </a:lnTo>
                    <a:lnTo>
                      <a:pt x="72" y="0"/>
                    </a:lnTo>
                    <a:lnTo>
                      <a:pt x="0" y="16"/>
                    </a:lnTo>
                    <a:close/>
                  </a:path>
                </a:pathLst>
              </a:custGeom>
              <a:solidFill>
                <a:srgbClr val="EAEAEA"/>
              </a:solidFill>
              <a:ln w="9525">
                <a:solidFill>
                  <a:schemeClr val="tx1"/>
                </a:solidFill>
                <a:round/>
                <a:headEnd/>
                <a:tailEnd/>
              </a:ln>
            </p:spPr>
            <p:txBody>
              <a:bodyPr/>
              <a:lstStyle/>
              <a:p>
                <a:endParaRPr lang="en-US"/>
              </a:p>
            </p:txBody>
          </p:sp>
          <p:sp>
            <p:nvSpPr>
              <p:cNvPr id="48155" name="Text Box 14">
                <a:extLst>
                  <a:ext uri="{FF2B5EF4-FFF2-40B4-BE49-F238E27FC236}">
                    <a16:creationId xmlns:a16="http://schemas.microsoft.com/office/drawing/2014/main" id="{63CB8CA1-A37B-3A7D-968A-ED1516A18BEE}"/>
                  </a:ext>
                </a:extLst>
              </p:cNvPr>
              <p:cNvSpPr txBox="1">
                <a:spLocks noChangeArrowheads="1"/>
              </p:cNvSpPr>
              <p:nvPr/>
            </p:nvSpPr>
            <p:spPr bwMode="auto">
              <a:xfrm>
                <a:off x="2508" y="3025"/>
                <a:ext cx="88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pPr>
                <a:r>
                  <a:rPr lang="en-US" altLang="en-US" sz="1800">
                    <a:solidFill>
                      <a:srgbClr val="000000"/>
                    </a:solidFill>
                  </a:rPr>
                  <a:t>unit impulse</a:t>
                </a:r>
              </a:p>
            </p:txBody>
          </p:sp>
        </p:grpSp>
        <p:pic>
          <p:nvPicPr>
            <p:cNvPr id="48144" name="Picture 15" descr="Edittex">
              <a:extLst>
                <a:ext uri="{FF2B5EF4-FFF2-40B4-BE49-F238E27FC236}">
                  <a16:creationId xmlns:a16="http://schemas.microsoft.com/office/drawing/2014/main" id="{6E4A62F9-9249-753A-1003-1E744885645F}"/>
                </a:ext>
              </a:extLst>
            </p:cNvPr>
            <p:cNvPicPr>
              <a:picLocks noChangeAspect="1" noChangeArrowheads="1"/>
            </p:cNvPicPr>
            <p:nvPr>
              <p:custDataLst>
                <p:tags r:id="rId1"/>
              </p:custDataLst>
            </p:nvPr>
          </p:nvPicPr>
          <p:blipFill>
            <a:blip r:embed="rId9">
              <a:extLst>
                <a:ext uri="{28A0092B-C50C-407E-A947-70E740481C1C}">
                  <a14:useLocalDpi xmlns:a14="http://schemas.microsoft.com/office/drawing/2010/main" val="0"/>
                </a:ext>
              </a:extLst>
            </a:blip>
            <a:srcRect/>
            <a:stretch>
              <a:fillRect/>
            </a:stretch>
          </p:blipFill>
          <p:spPr bwMode="auto">
            <a:xfrm>
              <a:off x="1968" y="2807"/>
              <a:ext cx="288" cy="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5" name="Picture 20" descr="log">
              <a:extLst>
                <a:ext uri="{FF2B5EF4-FFF2-40B4-BE49-F238E27FC236}">
                  <a16:creationId xmlns:a16="http://schemas.microsoft.com/office/drawing/2014/main" id="{461C9C28-1A03-5DD4-2A4F-2E237CB95C24}"/>
                </a:ext>
              </a:extLst>
            </p:cNvPr>
            <p:cNvPicPr>
              <a:picLocks noChangeAspect="1" noChangeArrowheads="1"/>
            </p:cNvPicPr>
            <p:nvPr/>
          </p:nvPicPr>
          <p:blipFill>
            <a:blip r:embed="rId10">
              <a:lum contrast="20000"/>
              <a:extLst>
                <a:ext uri="{28A0092B-C50C-407E-A947-70E740481C1C}">
                  <a14:useLocalDpi xmlns:a14="http://schemas.microsoft.com/office/drawing/2010/main" val="0"/>
                </a:ext>
              </a:extLst>
            </a:blip>
            <a:srcRect/>
            <a:stretch>
              <a:fillRect/>
            </a:stretch>
          </p:blipFill>
          <p:spPr bwMode="auto">
            <a:xfrm>
              <a:off x="4032" y="2361"/>
              <a:ext cx="1680" cy="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6" name="Picture 16" descr="Edittex">
              <a:extLst>
                <a:ext uri="{FF2B5EF4-FFF2-40B4-BE49-F238E27FC236}">
                  <a16:creationId xmlns:a16="http://schemas.microsoft.com/office/drawing/2014/main" id="{0BC364F9-9A5C-3F3F-C6C9-6DAEE6B68CB7}"/>
                </a:ext>
              </a:extLst>
            </p:cNvPr>
            <p:cNvPicPr>
              <a:picLocks noChangeAspect="1" noChangeArrowheads="1"/>
            </p:cNvPicPr>
            <p:nvPr>
              <p:custDataLst>
                <p:tags r:id="rId2"/>
              </p:custDataLst>
            </p:nvPr>
          </p:nvPicPr>
          <p:blipFill>
            <a:blip r:embed="rId11">
              <a:extLst>
                <a:ext uri="{28A0092B-C50C-407E-A947-70E740481C1C}">
                  <a14:useLocalDpi xmlns:a14="http://schemas.microsoft.com/office/drawing/2010/main" val="0"/>
                </a:ext>
              </a:extLst>
            </a:blip>
            <a:srcRect/>
            <a:stretch>
              <a:fillRect/>
            </a:stretch>
          </p:blipFill>
          <p:spPr bwMode="auto">
            <a:xfrm>
              <a:off x="3823" y="2731"/>
              <a:ext cx="338"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7" name="Text Box 5">
              <a:extLst>
                <a:ext uri="{FF2B5EF4-FFF2-40B4-BE49-F238E27FC236}">
                  <a16:creationId xmlns:a16="http://schemas.microsoft.com/office/drawing/2014/main" id="{DA840C20-3D7E-5B10-E446-A60B0C49E2EA}"/>
                </a:ext>
              </a:extLst>
            </p:cNvPr>
            <p:cNvSpPr txBox="1">
              <a:spLocks noChangeArrowheads="1"/>
            </p:cNvSpPr>
            <p:nvPr/>
          </p:nvSpPr>
          <p:spPr bwMode="auto">
            <a:xfrm>
              <a:off x="4749" y="3696"/>
              <a:ext cx="153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pPr>
              <a:r>
                <a:rPr lang="en-US" altLang="en-US" sz="1800">
                  <a:solidFill>
                    <a:srgbClr val="000000"/>
                  </a:solidFill>
                </a:rPr>
                <a:t>Laplacian of Gaussian</a:t>
              </a:r>
            </a:p>
          </p:txBody>
        </p:sp>
      </p:grpSp>
      <p:sp>
        <p:nvSpPr>
          <p:cNvPr id="27" name="Rectangle 26">
            <a:extLst>
              <a:ext uri="{FF2B5EF4-FFF2-40B4-BE49-F238E27FC236}">
                <a16:creationId xmlns:a16="http://schemas.microsoft.com/office/drawing/2014/main" id="{92E7135C-E23C-AC54-2ED6-2E63488D9A47}"/>
              </a:ext>
            </a:extLst>
          </p:cNvPr>
          <p:cNvSpPr/>
          <p:nvPr/>
        </p:nvSpPr>
        <p:spPr>
          <a:xfrm>
            <a:off x="1871663" y="2133600"/>
            <a:ext cx="863600" cy="2519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b="1">
              <a:solidFill>
                <a:prstClr val="white"/>
              </a:solidFill>
            </a:endParaRPr>
          </a:p>
        </p:txBody>
      </p:sp>
      <p:graphicFrame>
        <p:nvGraphicFramePr>
          <p:cNvPr id="48139" name="Object 3">
            <a:extLst>
              <a:ext uri="{FF2B5EF4-FFF2-40B4-BE49-F238E27FC236}">
                <a16:creationId xmlns:a16="http://schemas.microsoft.com/office/drawing/2014/main" id="{E94A7AA4-F125-2EB8-47C8-472235317DAB}"/>
              </a:ext>
            </a:extLst>
          </p:cNvPr>
          <p:cNvGraphicFramePr>
            <a:graphicFrameLocks noChangeAspect="1"/>
          </p:cNvGraphicFramePr>
          <p:nvPr/>
        </p:nvGraphicFramePr>
        <p:xfrm>
          <a:off x="1908175" y="2528888"/>
          <a:ext cx="833438" cy="395287"/>
        </p:xfrm>
        <a:graphic>
          <a:graphicData uri="http://schemas.openxmlformats.org/presentationml/2006/ole">
            <mc:AlternateContent xmlns:mc="http://schemas.openxmlformats.org/markup-compatibility/2006">
              <mc:Choice xmlns:v="urn:schemas-microsoft-com:vml" Requires="v">
                <p:oleObj name="Photo Editor Photo" r:id="rId7" imgW="4133333" imgH="2905531" progId="">
                  <p:embed/>
                </p:oleObj>
              </mc:Choice>
              <mc:Fallback>
                <p:oleObj name="Photo Editor Photo" r:id="rId7" imgW="4133333" imgH="2905531" progId="">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8175" y="2528888"/>
                        <a:ext cx="833438" cy="39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8140" name="Picture 20" descr="log">
            <a:extLst>
              <a:ext uri="{FF2B5EF4-FFF2-40B4-BE49-F238E27FC236}">
                <a16:creationId xmlns:a16="http://schemas.microsoft.com/office/drawing/2014/main" id="{4FFAC702-5C40-DD87-65FB-AD819BCE364B}"/>
              </a:ext>
            </a:extLst>
          </p:cNvPr>
          <p:cNvPicPr>
            <a:picLocks noChangeAspect="1" noChangeArrowheads="1"/>
          </p:cNvPicPr>
          <p:nvPr/>
        </p:nvPicPr>
        <p:blipFill>
          <a:blip r:embed="rId10">
            <a:lum contrast="20000"/>
            <a:extLst>
              <a:ext uri="{28A0092B-C50C-407E-A947-70E740481C1C}">
                <a14:useLocalDpi xmlns:a14="http://schemas.microsoft.com/office/drawing/2010/main" val="0"/>
              </a:ext>
            </a:extLst>
          </a:blip>
          <a:srcRect/>
          <a:stretch>
            <a:fillRect/>
          </a:stretch>
        </p:blipFill>
        <p:spPr bwMode="auto">
          <a:xfrm>
            <a:off x="1871663" y="3860800"/>
            <a:ext cx="8366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2band2">
            <a:extLst>
              <a:ext uri="{FF2B5EF4-FFF2-40B4-BE49-F238E27FC236}">
                <a16:creationId xmlns:a16="http://schemas.microsoft.com/office/drawing/2014/main" id="{B86751E8-F4A8-71AE-176D-CEDF0FB9CF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164763" cy="762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Rectangle 3">
            <a:extLst>
              <a:ext uri="{FF2B5EF4-FFF2-40B4-BE49-F238E27FC236}">
                <a16:creationId xmlns:a16="http://schemas.microsoft.com/office/drawing/2014/main" id="{CCDB80CC-AA40-10DE-7A60-3270A5E781E7}"/>
              </a:ext>
            </a:extLst>
          </p:cNvPr>
          <p:cNvSpPr>
            <a:spLocks noGrp="1" noChangeArrowheads="1"/>
          </p:cNvSpPr>
          <p:nvPr>
            <p:ph type="title"/>
          </p:nvPr>
        </p:nvSpPr>
        <p:spPr/>
        <p:txBody>
          <a:bodyPr/>
          <a:lstStyle/>
          <a:p>
            <a:r>
              <a:rPr lang="en-US" altLang="en-US"/>
              <a:t>2-band Blending</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B78B2EA7-80D6-7DFA-3391-C1CE60E3F2F9}"/>
              </a:ext>
            </a:extLst>
          </p:cNvPr>
          <p:cNvSpPr>
            <a:spLocks noGrp="1" noChangeArrowheads="1"/>
          </p:cNvSpPr>
          <p:nvPr>
            <p:ph type="title"/>
          </p:nvPr>
        </p:nvSpPr>
        <p:spPr>
          <a:xfrm>
            <a:off x="658813" y="71438"/>
            <a:ext cx="8029575" cy="896937"/>
          </a:xfrm>
        </p:spPr>
        <p:txBody>
          <a:bodyPr/>
          <a:lstStyle/>
          <a:p>
            <a:pPr eaLnBrk="1" hangingPunct="1"/>
            <a:r>
              <a:rPr lang="en-US" altLang="en-US"/>
              <a:t>Review: Smoothing vs. derivative filters</a:t>
            </a:r>
          </a:p>
        </p:txBody>
      </p:sp>
      <p:sp>
        <p:nvSpPr>
          <p:cNvPr id="3" name="Content Placeholder 2">
            <a:extLst>
              <a:ext uri="{FF2B5EF4-FFF2-40B4-BE49-F238E27FC236}">
                <a16:creationId xmlns:a16="http://schemas.microsoft.com/office/drawing/2014/main" id="{57C00FD8-59D8-1309-5ADB-052B4528FBAC}"/>
              </a:ext>
            </a:extLst>
          </p:cNvPr>
          <p:cNvSpPr>
            <a:spLocks noGrp="1" noChangeArrowheads="1"/>
          </p:cNvSpPr>
          <p:nvPr>
            <p:ph idx="1"/>
          </p:nvPr>
        </p:nvSpPr>
        <p:spPr>
          <a:xfrm>
            <a:off x="446088" y="1019175"/>
            <a:ext cx="8229600" cy="4525963"/>
          </a:xfrm>
        </p:spPr>
        <p:txBody>
          <a:bodyPr/>
          <a:lstStyle/>
          <a:p>
            <a:pPr eaLnBrk="1" hangingPunct="1"/>
            <a:r>
              <a:rPr lang="en-US" altLang="en-US"/>
              <a:t>Smoothing filters</a:t>
            </a:r>
          </a:p>
          <a:p>
            <a:pPr lvl="1" eaLnBrk="1" hangingPunct="1"/>
            <a:r>
              <a:rPr lang="en-US" altLang="en-US"/>
              <a:t>Gaussian: remove “high-frequency” components; </a:t>
            </a:r>
            <a:br>
              <a:rPr lang="en-US" altLang="en-US"/>
            </a:br>
            <a:r>
              <a:rPr lang="en-US" altLang="en-US"/>
              <a:t>“low-pass” filter</a:t>
            </a:r>
          </a:p>
          <a:p>
            <a:pPr lvl="1" eaLnBrk="1" hangingPunct="1"/>
            <a:r>
              <a:rPr lang="en-US" altLang="en-US"/>
              <a:t>Can the values of a smoothing filter be negative?</a:t>
            </a:r>
          </a:p>
          <a:p>
            <a:pPr lvl="1" eaLnBrk="1" hangingPunct="1"/>
            <a:r>
              <a:rPr lang="en-US" altLang="en-US"/>
              <a:t>What should the values sum to?</a:t>
            </a:r>
          </a:p>
          <a:p>
            <a:pPr lvl="2" eaLnBrk="1" hangingPunct="1"/>
            <a:r>
              <a:rPr lang="en-US" altLang="en-US" b="1"/>
              <a:t>One:</a:t>
            </a:r>
            <a:r>
              <a:rPr lang="en-US" altLang="en-US"/>
              <a:t> constant regions are not affected by the filter</a:t>
            </a:r>
            <a:endParaRPr lang="en-US" altLang="en-US" sz="2000"/>
          </a:p>
          <a:p>
            <a:pPr lvl="1" eaLnBrk="1" hangingPunct="1">
              <a:buFontTx/>
              <a:buNone/>
            </a:pPr>
            <a:endParaRPr lang="en-US" altLang="en-US"/>
          </a:p>
          <a:p>
            <a:pPr eaLnBrk="1" hangingPunct="1"/>
            <a:br>
              <a:rPr lang="en-US" altLang="en-US" sz="800"/>
            </a:br>
            <a:endParaRPr lang="en-US" altLang="en-US" sz="800"/>
          </a:p>
          <a:p>
            <a:pPr eaLnBrk="1" hangingPunct="1"/>
            <a:r>
              <a:rPr lang="en-US" altLang="en-US"/>
              <a:t>Derivative filters</a:t>
            </a:r>
          </a:p>
          <a:p>
            <a:pPr lvl="1" eaLnBrk="1" hangingPunct="1"/>
            <a:r>
              <a:rPr lang="en-US" altLang="en-US"/>
              <a:t>Derivatives of Gaussian</a:t>
            </a:r>
          </a:p>
          <a:p>
            <a:pPr lvl="1" eaLnBrk="1" hangingPunct="1"/>
            <a:r>
              <a:rPr lang="en-US" altLang="en-US"/>
              <a:t>Can the values of a derivative filter be negative?</a:t>
            </a:r>
          </a:p>
          <a:p>
            <a:pPr lvl="1" eaLnBrk="1" hangingPunct="1"/>
            <a:r>
              <a:rPr lang="en-US" altLang="en-US"/>
              <a:t>What should the values sum to? </a:t>
            </a:r>
            <a:endParaRPr lang="en-US" altLang="en-US">
              <a:sym typeface="Wingdings" panose="05000000000000000000" pitchFamily="2" charset="2"/>
            </a:endParaRPr>
          </a:p>
          <a:p>
            <a:pPr lvl="2" eaLnBrk="1" hangingPunct="1"/>
            <a:r>
              <a:rPr lang="en-US" altLang="en-US" b="1">
                <a:sym typeface="Wingdings" panose="05000000000000000000" pitchFamily="2" charset="2"/>
              </a:rPr>
              <a:t>Zero:</a:t>
            </a:r>
            <a:r>
              <a:rPr lang="en-US" altLang="en-US">
                <a:sym typeface="Wingdings" panose="05000000000000000000" pitchFamily="2" charset="2"/>
              </a:rPr>
              <a:t> n</a:t>
            </a:r>
            <a:r>
              <a:rPr lang="en-US" altLang="en-US"/>
              <a:t>o response in constant regions</a:t>
            </a:r>
          </a:p>
          <a:p>
            <a:pPr lvl="1" eaLnBrk="1" hangingPunct="1"/>
            <a:r>
              <a:rPr lang="en-US" altLang="en-US"/>
              <a:t>High absolute value at points of high contrast</a:t>
            </a:r>
          </a:p>
          <a:p>
            <a:pPr lvl="1" eaLnBrk="1" hangingPunct="1"/>
            <a:endParaRPr lang="en-US" altLang="en-US" sz="800"/>
          </a:p>
          <a:p>
            <a:pPr lvl="1" eaLnBrk="1" hangingPunct="1"/>
            <a:endParaRPr lang="en-US" altLang="en-US" sz="2600"/>
          </a:p>
          <a:p>
            <a:pPr lvl="1" eaLnBrk="1" hangingPunct="1">
              <a:buFontTx/>
              <a:buNone/>
            </a:pPr>
            <a:endParaRPr lang="en-US" altLang="en-US"/>
          </a:p>
          <a:p>
            <a:pPr lvl="1" eaLnBrk="1" hangingPunct="1"/>
            <a:endParaRPr lang="en-US" altLang="en-US"/>
          </a:p>
        </p:txBody>
      </p:sp>
      <p:pic>
        <p:nvPicPr>
          <p:cNvPr id="6" name="Picture 5">
            <a:extLst>
              <a:ext uri="{FF2B5EF4-FFF2-40B4-BE49-F238E27FC236}">
                <a16:creationId xmlns:a16="http://schemas.microsoft.com/office/drawing/2014/main" id="{FB391413-2D86-6B4D-4707-DDE9A0AC5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10668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AF5A3BC3-545E-DE07-90DF-7E00C5293C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6576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0D280E3F-E9ED-896A-C1A4-B9AF969006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600" y="36576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C:\Documents and Settings\Derek Hoiem\My Documents\Classes\Spring10 - Computer Vision\figs\einstein.jpg">
            <a:extLst>
              <a:ext uri="{FF2B5EF4-FFF2-40B4-BE49-F238E27FC236}">
                <a16:creationId xmlns:a16="http://schemas.microsoft.com/office/drawing/2014/main" id="{063B5041-78B9-41C5-750B-F2620E193D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447800"/>
            <a:ext cx="36290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Title 1">
            <a:extLst>
              <a:ext uri="{FF2B5EF4-FFF2-40B4-BE49-F238E27FC236}">
                <a16:creationId xmlns:a16="http://schemas.microsoft.com/office/drawing/2014/main" id="{AB63892A-0D5E-1F8A-939C-BB0D91A64517}"/>
              </a:ext>
            </a:extLst>
          </p:cNvPr>
          <p:cNvSpPr>
            <a:spLocks noGrp="1" noChangeArrowheads="1"/>
          </p:cNvSpPr>
          <p:nvPr>
            <p:ph type="title" idx="4294967295"/>
          </p:nvPr>
        </p:nvSpPr>
        <p:spPr/>
        <p:txBody>
          <a:bodyPr/>
          <a:lstStyle/>
          <a:p>
            <a:pPr eaLnBrk="1" hangingPunct="1"/>
            <a:r>
              <a:rPr lang="en-US" altLang="en-US" sz="3800"/>
              <a:t>Template matching</a:t>
            </a:r>
          </a:p>
        </p:txBody>
      </p:sp>
      <p:sp>
        <p:nvSpPr>
          <p:cNvPr id="110596" name="Content Placeholder 2">
            <a:extLst>
              <a:ext uri="{FF2B5EF4-FFF2-40B4-BE49-F238E27FC236}">
                <a16:creationId xmlns:a16="http://schemas.microsoft.com/office/drawing/2014/main" id="{BB726F15-2A3B-9765-E806-F372141EBF27}"/>
              </a:ext>
            </a:extLst>
          </p:cNvPr>
          <p:cNvSpPr>
            <a:spLocks noGrp="1" noChangeArrowheads="1"/>
          </p:cNvSpPr>
          <p:nvPr>
            <p:ph idx="4294967295"/>
          </p:nvPr>
        </p:nvSpPr>
        <p:spPr>
          <a:xfrm>
            <a:off x="533400" y="990600"/>
            <a:ext cx="4648200" cy="5135563"/>
          </a:xfrm>
        </p:spPr>
        <p:txBody>
          <a:bodyPr/>
          <a:lstStyle/>
          <a:p>
            <a:pPr eaLnBrk="1" hangingPunct="1">
              <a:lnSpc>
                <a:spcPct val="90000"/>
              </a:lnSpc>
            </a:pPr>
            <a:r>
              <a:rPr lang="en-US" altLang="en-US" sz="3000" dirty="0"/>
              <a:t>Goal: find       in image</a:t>
            </a:r>
          </a:p>
          <a:p>
            <a:pPr eaLnBrk="1" hangingPunct="1">
              <a:lnSpc>
                <a:spcPct val="90000"/>
              </a:lnSpc>
            </a:pPr>
            <a:endParaRPr lang="en-US" altLang="en-US" sz="3000" dirty="0"/>
          </a:p>
          <a:p>
            <a:pPr eaLnBrk="1" hangingPunct="1">
              <a:lnSpc>
                <a:spcPct val="90000"/>
              </a:lnSpc>
            </a:pPr>
            <a:r>
              <a:rPr lang="en-US" altLang="en-US" sz="3000" dirty="0"/>
              <a:t>Main challenge: What is a good similarity or distance measure between two patches?</a:t>
            </a:r>
          </a:p>
          <a:p>
            <a:pPr lvl="1" eaLnBrk="1" hangingPunct="1">
              <a:lnSpc>
                <a:spcPct val="90000"/>
              </a:lnSpc>
            </a:pPr>
            <a:r>
              <a:rPr lang="en-US" altLang="en-US" sz="2200" dirty="0"/>
              <a:t>Correlation</a:t>
            </a:r>
          </a:p>
          <a:p>
            <a:pPr lvl="1" eaLnBrk="1" hangingPunct="1">
              <a:lnSpc>
                <a:spcPct val="90000"/>
              </a:lnSpc>
            </a:pPr>
            <a:r>
              <a:rPr lang="en-US" altLang="en-US" sz="2200" dirty="0"/>
              <a:t>Zero-mean correlation</a:t>
            </a:r>
          </a:p>
          <a:p>
            <a:pPr lvl="1" eaLnBrk="1" hangingPunct="1">
              <a:lnSpc>
                <a:spcPct val="90000"/>
              </a:lnSpc>
            </a:pPr>
            <a:r>
              <a:rPr lang="en-US" altLang="en-US" sz="2200" dirty="0"/>
              <a:t>L2 distance</a:t>
            </a:r>
          </a:p>
          <a:p>
            <a:pPr lvl="1" eaLnBrk="1" hangingPunct="1">
              <a:lnSpc>
                <a:spcPct val="90000"/>
              </a:lnSpc>
            </a:pPr>
            <a:r>
              <a:rPr lang="en-US" altLang="en-US" sz="2200" dirty="0"/>
              <a:t>Normalized Cross Correlation</a:t>
            </a:r>
          </a:p>
          <a:p>
            <a:pPr lvl="1" eaLnBrk="1" hangingPunct="1">
              <a:lnSpc>
                <a:spcPct val="90000"/>
              </a:lnSpc>
            </a:pPr>
            <a:endParaRPr lang="en-US" altLang="en-US" sz="2200" dirty="0"/>
          </a:p>
        </p:txBody>
      </p:sp>
      <p:pic>
        <p:nvPicPr>
          <p:cNvPr id="110597" name="Picture 1" descr="C:\Documents and Settings\Derek Hoiem\My Documents\Classes\Spring10 - Computer Vision\figs\eyefil.png">
            <a:extLst>
              <a:ext uri="{FF2B5EF4-FFF2-40B4-BE49-F238E27FC236}">
                <a16:creationId xmlns:a16="http://schemas.microsoft.com/office/drawing/2014/main" id="{292562C5-8B3B-1D0E-B4E5-9063E388AF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9850" y="110807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8" name="Text Box 6">
            <a:extLst>
              <a:ext uri="{FF2B5EF4-FFF2-40B4-BE49-F238E27FC236}">
                <a16:creationId xmlns:a16="http://schemas.microsoft.com/office/drawing/2014/main" id="{E1979FDC-D541-5B15-0D44-E2535C59FC95}"/>
              </a:ext>
            </a:extLst>
          </p:cNvPr>
          <p:cNvSpPr txBox="1">
            <a:spLocks noChangeArrowheads="1"/>
          </p:cNvSpPr>
          <p:nvPr/>
        </p:nvSpPr>
        <p:spPr bwMode="auto">
          <a:xfrm>
            <a:off x="6800850" y="6477000"/>
            <a:ext cx="234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lgn="r">
              <a:spcBef>
                <a:spcPct val="0"/>
              </a:spcBef>
            </a:pPr>
            <a:r>
              <a:rPr lang="en-US" altLang="en-US" sz="1800">
                <a:solidFill>
                  <a:srgbClr val="000000"/>
                </a:solidFill>
                <a:latin typeface="Gill Sans"/>
              </a:rPr>
              <a:t>Side by Derek Hoiem</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C:\Documents and Settings\Derek Hoiem\My Documents\Classes\Spring10 - Computer Vision\figs\einstein.jpg">
            <a:extLst>
              <a:ext uri="{FF2B5EF4-FFF2-40B4-BE49-F238E27FC236}">
                <a16:creationId xmlns:a16="http://schemas.microsoft.com/office/drawing/2014/main" id="{3468C0F0-F565-EF76-767F-69CF2088A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895600"/>
            <a:ext cx="2743200" cy="351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Title 1">
            <a:extLst>
              <a:ext uri="{FF2B5EF4-FFF2-40B4-BE49-F238E27FC236}">
                <a16:creationId xmlns:a16="http://schemas.microsoft.com/office/drawing/2014/main" id="{F6760F55-F9B4-04C6-4341-BAF072BA6E16}"/>
              </a:ext>
            </a:extLst>
          </p:cNvPr>
          <p:cNvSpPr>
            <a:spLocks noGrp="1" noChangeArrowheads="1"/>
          </p:cNvSpPr>
          <p:nvPr>
            <p:ph type="title" idx="4294967295"/>
          </p:nvPr>
        </p:nvSpPr>
        <p:spPr/>
        <p:txBody>
          <a:bodyPr/>
          <a:lstStyle/>
          <a:p>
            <a:pPr eaLnBrk="1" hangingPunct="1"/>
            <a:r>
              <a:rPr lang="en-US" altLang="en-US" sz="3800"/>
              <a:t>Matching with filters</a:t>
            </a:r>
          </a:p>
        </p:txBody>
      </p:sp>
      <p:sp>
        <p:nvSpPr>
          <p:cNvPr id="112644" name="Content Placeholder 2">
            <a:extLst>
              <a:ext uri="{FF2B5EF4-FFF2-40B4-BE49-F238E27FC236}">
                <a16:creationId xmlns:a16="http://schemas.microsoft.com/office/drawing/2014/main" id="{7DC8385B-98BB-234D-FD5B-8521800100C8}"/>
              </a:ext>
            </a:extLst>
          </p:cNvPr>
          <p:cNvSpPr>
            <a:spLocks noGrp="1" noChangeArrowheads="1"/>
          </p:cNvSpPr>
          <p:nvPr>
            <p:ph idx="4294967295"/>
          </p:nvPr>
        </p:nvSpPr>
        <p:spPr>
          <a:xfrm>
            <a:off x="533400" y="990600"/>
            <a:ext cx="8229600" cy="1600200"/>
          </a:xfrm>
        </p:spPr>
        <p:txBody>
          <a:bodyPr/>
          <a:lstStyle/>
          <a:p>
            <a:pPr eaLnBrk="1" hangingPunct="1"/>
            <a:r>
              <a:rPr lang="en-US" altLang="en-US" sz="3200"/>
              <a:t>Goal: find       in image</a:t>
            </a:r>
          </a:p>
          <a:p>
            <a:pPr eaLnBrk="1" hangingPunct="1"/>
            <a:r>
              <a:rPr lang="en-US" altLang="en-US" sz="3200"/>
              <a:t>Method 0: filter the image with eye patch</a:t>
            </a:r>
          </a:p>
          <a:p>
            <a:pPr lvl="1" eaLnBrk="1" hangingPunct="1">
              <a:buFontTx/>
              <a:buNone/>
            </a:pPr>
            <a:endParaRPr lang="en-US" altLang="en-US" sz="2400"/>
          </a:p>
        </p:txBody>
      </p:sp>
      <p:pic>
        <p:nvPicPr>
          <p:cNvPr id="112645" name="Picture 1" descr="C:\Documents and Settings\Derek Hoiem\My Documents\Classes\Spring10 - Computer Vision\figs\eyefil.png">
            <a:extLst>
              <a:ext uri="{FF2B5EF4-FFF2-40B4-BE49-F238E27FC236}">
                <a16:creationId xmlns:a16="http://schemas.microsoft.com/office/drawing/2014/main" id="{1DD6E78C-002E-63E4-A328-ACBB09C2FA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143000"/>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6" name="TextBox 7">
            <a:extLst>
              <a:ext uri="{FF2B5EF4-FFF2-40B4-BE49-F238E27FC236}">
                <a16:creationId xmlns:a16="http://schemas.microsoft.com/office/drawing/2014/main" id="{A9BAE8C0-5797-00F9-6B92-3E524C6DE352}"/>
              </a:ext>
            </a:extLst>
          </p:cNvPr>
          <p:cNvSpPr txBox="1">
            <a:spLocks noChangeArrowheads="1"/>
          </p:cNvSpPr>
          <p:nvPr/>
        </p:nvSpPr>
        <p:spPr bwMode="auto">
          <a:xfrm>
            <a:off x="1293813" y="6400800"/>
            <a:ext cx="69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a:solidFill>
                  <a:srgbClr val="000000"/>
                </a:solidFill>
              </a:rPr>
              <a:t>Input</a:t>
            </a:r>
          </a:p>
        </p:txBody>
      </p:sp>
      <p:sp>
        <p:nvSpPr>
          <p:cNvPr id="10248" name="TextBox 8">
            <a:extLst>
              <a:ext uri="{FF2B5EF4-FFF2-40B4-BE49-F238E27FC236}">
                <a16:creationId xmlns:a16="http://schemas.microsoft.com/office/drawing/2014/main" id="{7CF7B6E4-BDF6-4A40-7C66-9C61645562FD}"/>
              </a:ext>
            </a:extLst>
          </p:cNvPr>
          <p:cNvSpPr txBox="1">
            <a:spLocks noChangeArrowheads="1"/>
          </p:cNvSpPr>
          <p:nvPr/>
        </p:nvSpPr>
        <p:spPr bwMode="auto">
          <a:xfrm>
            <a:off x="3751263" y="6369050"/>
            <a:ext cx="1658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a:solidFill>
                  <a:srgbClr val="000000"/>
                </a:solidFill>
              </a:rPr>
              <a:t>Filtered Image</a:t>
            </a:r>
          </a:p>
        </p:txBody>
      </p:sp>
      <p:graphicFrame>
        <p:nvGraphicFramePr>
          <p:cNvPr id="112648" name="Object 8">
            <a:extLst>
              <a:ext uri="{FF2B5EF4-FFF2-40B4-BE49-F238E27FC236}">
                <a16:creationId xmlns:a16="http://schemas.microsoft.com/office/drawing/2014/main" id="{D3E1155A-796D-8B01-3515-11187DD78A4A}"/>
              </a:ext>
            </a:extLst>
          </p:cNvPr>
          <p:cNvGraphicFramePr>
            <a:graphicFrameLocks noChangeAspect="1"/>
          </p:cNvGraphicFramePr>
          <p:nvPr/>
        </p:nvGraphicFramePr>
        <p:xfrm>
          <a:off x="1752600" y="2097088"/>
          <a:ext cx="5091113" cy="874712"/>
        </p:xfrm>
        <a:graphic>
          <a:graphicData uri="http://schemas.openxmlformats.org/presentationml/2006/ole">
            <mc:AlternateContent xmlns:mc="http://schemas.openxmlformats.org/markup-compatibility/2006">
              <mc:Choice xmlns:v="urn:schemas-microsoft-com:vml" Requires="v">
                <p:oleObj name="Equation" r:id="rId5" imgW="35766375" imgH="6143625" progId="Equation.3">
                  <p:embed/>
                </p:oleObj>
              </mc:Choice>
              <mc:Fallback>
                <p:oleObj name="Equation" r:id="rId5" imgW="35766375" imgH="6143625" progId="Equation.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2097088"/>
                        <a:ext cx="5091113" cy="87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Picture 3" descr="C:\Users\Hoiem\Documents\Classes\Computational Photography - Fall 2010\lectures\figs\filters\einstein_eye_raw_filtered.png">
            <a:extLst>
              <a:ext uri="{FF2B5EF4-FFF2-40B4-BE49-F238E27FC236}">
                <a16:creationId xmlns:a16="http://schemas.microsoft.com/office/drawing/2014/main" id="{7D35D715-6183-77AA-9FFD-AA17411B00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2895600"/>
            <a:ext cx="2727325"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69D54AF6-0EEA-C90A-70EA-D55260418EB6}"/>
              </a:ext>
            </a:extLst>
          </p:cNvPr>
          <p:cNvSpPr txBox="1">
            <a:spLocks noChangeArrowheads="1"/>
          </p:cNvSpPr>
          <p:nvPr/>
        </p:nvSpPr>
        <p:spPr bwMode="auto">
          <a:xfrm>
            <a:off x="6172200" y="4343400"/>
            <a:ext cx="2735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2400">
                <a:solidFill>
                  <a:srgbClr val="000000"/>
                </a:solidFill>
              </a:rPr>
              <a:t>What went wrong?</a:t>
            </a:r>
          </a:p>
        </p:txBody>
      </p:sp>
      <p:sp>
        <p:nvSpPr>
          <p:cNvPr id="112651" name="TextBox 18">
            <a:extLst>
              <a:ext uri="{FF2B5EF4-FFF2-40B4-BE49-F238E27FC236}">
                <a16:creationId xmlns:a16="http://schemas.microsoft.com/office/drawing/2014/main" id="{36788C0A-6EE9-52AA-FCDF-D2CF5FF4080B}"/>
              </a:ext>
            </a:extLst>
          </p:cNvPr>
          <p:cNvSpPr txBox="1">
            <a:spLocks noChangeArrowheads="1"/>
          </p:cNvSpPr>
          <p:nvPr/>
        </p:nvSpPr>
        <p:spPr bwMode="auto">
          <a:xfrm>
            <a:off x="6934200" y="2743200"/>
            <a:ext cx="1139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a:solidFill>
                  <a:srgbClr val="000000"/>
                </a:solidFill>
              </a:rPr>
              <a:t>f = image</a:t>
            </a:r>
          </a:p>
          <a:p>
            <a:pPr eaLnBrk="1" hangingPunct="1">
              <a:spcBef>
                <a:spcPct val="0"/>
              </a:spcBef>
            </a:pPr>
            <a:r>
              <a:rPr lang="en-US" altLang="en-US" sz="1800">
                <a:solidFill>
                  <a:srgbClr val="000000"/>
                </a:solidFill>
              </a:rPr>
              <a:t>g = filter</a:t>
            </a:r>
          </a:p>
        </p:txBody>
      </p:sp>
      <p:cxnSp>
        <p:nvCxnSpPr>
          <p:cNvPr id="21" name="Straight Arrow Connector 20">
            <a:extLst>
              <a:ext uri="{FF2B5EF4-FFF2-40B4-BE49-F238E27FC236}">
                <a16:creationId xmlns:a16="http://schemas.microsoft.com/office/drawing/2014/main" id="{5E453963-5EF3-5E76-8B20-F8728384AF3F}"/>
              </a:ext>
            </a:extLst>
          </p:cNvPr>
          <p:cNvCxnSpPr/>
          <p:nvPr/>
        </p:nvCxnSpPr>
        <p:spPr>
          <a:xfrm rot="10800000">
            <a:off x="6172200" y="2590800"/>
            <a:ext cx="609600"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2653" name="Text Box 13">
            <a:extLst>
              <a:ext uri="{FF2B5EF4-FFF2-40B4-BE49-F238E27FC236}">
                <a16:creationId xmlns:a16="http://schemas.microsoft.com/office/drawing/2014/main" id="{D26973AE-66DD-FE8C-0285-B5FA1E863A68}"/>
              </a:ext>
            </a:extLst>
          </p:cNvPr>
          <p:cNvSpPr txBox="1">
            <a:spLocks noChangeArrowheads="1"/>
          </p:cNvSpPr>
          <p:nvPr/>
        </p:nvSpPr>
        <p:spPr bwMode="auto">
          <a:xfrm>
            <a:off x="6800850" y="6477000"/>
            <a:ext cx="234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lgn="r">
              <a:spcBef>
                <a:spcPct val="0"/>
              </a:spcBef>
            </a:pPr>
            <a:r>
              <a:rPr lang="en-US" altLang="en-US" sz="1800">
                <a:solidFill>
                  <a:srgbClr val="000000"/>
                </a:solidFill>
                <a:latin typeface="Gill Sans"/>
              </a:rPr>
              <a:t>Side by Derek Hoiem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1">
            <a:extLst>
              <a:ext uri="{FF2B5EF4-FFF2-40B4-BE49-F238E27FC236}">
                <a16:creationId xmlns:a16="http://schemas.microsoft.com/office/drawing/2014/main" id="{8D33FAB4-CAD7-ECD9-31BA-356E9D6CEC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6738" y="2109788"/>
            <a:ext cx="583565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1" name="Picture 2" descr="C:\Documents and Settings\Derek Hoiem\My Documents\Classes\Spring10 - Computer Vision\figs\einstein.jpg">
            <a:extLst>
              <a:ext uri="{FF2B5EF4-FFF2-40B4-BE49-F238E27FC236}">
                <a16:creationId xmlns:a16="http://schemas.microsoft.com/office/drawing/2014/main" id="{C2B7CD06-A2BC-3461-6FD1-1941025C22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895600"/>
            <a:ext cx="2743200" cy="351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itle 1">
            <a:extLst>
              <a:ext uri="{FF2B5EF4-FFF2-40B4-BE49-F238E27FC236}">
                <a16:creationId xmlns:a16="http://schemas.microsoft.com/office/drawing/2014/main" id="{F73BB434-ED30-1B72-6041-CAECBEBDE387}"/>
              </a:ext>
            </a:extLst>
          </p:cNvPr>
          <p:cNvSpPr>
            <a:spLocks noGrp="1" noChangeArrowheads="1"/>
          </p:cNvSpPr>
          <p:nvPr>
            <p:ph type="title" idx="4294967295"/>
          </p:nvPr>
        </p:nvSpPr>
        <p:spPr/>
        <p:txBody>
          <a:bodyPr/>
          <a:lstStyle/>
          <a:p>
            <a:pPr eaLnBrk="1" hangingPunct="1"/>
            <a:r>
              <a:rPr lang="en-US" altLang="en-US" sz="3800"/>
              <a:t>Matching with filters</a:t>
            </a:r>
          </a:p>
        </p:txBody>
      </p:sp>
      <p:sp>
        <p:nvSpPr>
          <p:cNvPr id="114693" name="Content Placeholder 2">
            <a:extLst>
              <a:ext uri="{FF2B5EF4-FFF2-40B4-BE49-F238E27FC236}">
                <a16:creationId xmlns:a16="http://schemas.microsoft.com/office/drawing/2014/main" id="{BB06A395-DF1F-9AB2-18F9-9F3C42AC8DC6}"/>
              </a:ext>
            </a:extLst>
          </p:cNvPr>
          <p:cNvSpPr>
            <a:spLocks noGrp="1" noChangeArrowheads="1"/>
          </p:cNvSpPr>
          <p:nvPr>
            <p:ph idx="4294967295"/>
          </p:nvPr>
        </p:nvSpPr>
        <p:spPr>
          <a:xfrm>
            <a:off x="533400" y="990600"/>
            <a:ext cx="8610600" cy="1600200"/>
          </a:xfrm>
        </p:spPr>
        <p:txBody>
          <a:bodyPr/>
          <a:lstStyle/>
          <a:p>
            <a:pPr eaLnBrk="1" hangingPunct="1"/>
            <a:r>
              <a:rPr lang="en-US" altLang="en-US" sz="3200"/>
              <a:t>Goal: find       in image</a:t>
            </a:r>
          </a:p>
          <a:p>
            <a:pPr eaLnBrk="1" hangingPunct="1"/>
            <a:r>
              <a:rPr lang="en-US" altLang="en-US" sz="3200"/>
              <a:t>Method 1: filter the image with zero-mean eye</a:t>
            </a:r>
          </a:p>
          <a:p>
            <a:pPr lvl="1" eaLnBrk="1" hangingPunct="1">
              <a:buFontTx/>
              <a:buNone/>
            </a:pPr>
            <a:endParaRPr lang="en-US" altLang="en-US" sz="2400"/>
          </a:p>
        </p:txBody>
      </p:sp>
      <p:pic>
        <p:nvPicPr>
          <p:cNvPr id="114694" name="Picture 1" descr="C:\Documents and Settings\Derek Hoiem\My Documents\Classes\Spring10 - Computer Vision\figs\eyefil.png">
            <a:extLst>
              <a:ext uri="{FF2B5EF4-FFF2-40B4-BE49-F238E27FC236}">
                <a16:creationId xmlns:a16="http://schemas.microsoft.com/office/drawing/2014/main" id="{C8A5220D-CC48-4A96-8D7C-ED21598D64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1143000"/>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5" name="TextBox 7">
            <a:extLst>
              <a:ext uri="{FF2B5EF4-FFF2-40B4-BE49-F238E27FC236}">
                <a16:creationId xmlns:a16="http://schemas.microsoft.com/office/drawing/2014/main" id="{6199203B-A301-C8D7-57C7-5820D716B939}"/>
              </a:ext>
            </a:extLst>
          </p:cNvPr>
          <p:cNvSpPr txBox="1">
            <a:spLocks noChangeArrowheads="1"/>
          </p:cNvSpPr>
          <p:nvPr/>
        </p:nvSpPr>
        <p:spPr bwMode="auto">
          <a:xfrm>
            <a:off x="1293813" y="6400800"/>
            <a:ext cx="69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a:solidFill>
                  <a:srgbClr val="000000"/>
                </a:solidFill>
              </a:rPr>
              <a:t>Input</a:t>
            </a:r>
          </a:p>
        </p:txBody>
      </p:sp>
      <p:sp>
        <p:nvSpPr>
          <p:cNvPr id="114696" name="TextBox 8">
            <a:extLst>
              <a:ext uri="{FF2B5EF4-FFF2-40B4-BE49-F238E27FC236}">
                <a16:creationId xmlns:a16="http://schemas.microsoft.com/office/drawing/2014/main" id="{A13DE2BD-0DA4-0B0E-F7E0-5493DAEB47AD}"/>
              </a:ext>
            </a:extLst>
          </p:cNvPr>
          <p:cNvSpPr txBox="1">
            <a:spLocks noChangeArrowheads="1"/>
          </p:cNvSpPr>
          <p:nvPr/>
        </p:nvSpPr>
        <p:spPr bwMode="auto">
          <a:xfrm>
            <a:off x="3429000" y="6369050"/>
            <a:ext cx="2544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a:solidFill>
                  <a:srgbClr val="000000"/>
                </a:solidFill>
              </a:rPr>
              <a:t>Filtered Image (scaled)</a:t>
            </a:r>
          </a:p>
        </p:txBody>
      </p:sp>
      <p:sp>
        <p:nvSpPr>
          <p:cNvPr id="114697" name="TextBox 8">
            <a:extLst>
              <a:ext uri="{FF2B5EF4-FFF2-40B4-BE49-F238E27FC236}">
                <a16:creationId xmlns:a16="http://schemas.microsoft.com/office/drawing/2014/main" id="{10F65846-C2EF-DB9B-34C5-E466763B19CF}"/>
              </a:ext>
            </a:extLst>
          </p:cNvPr>
          <p:cNvSpPr txBox="1">
            <a:spLocks noChangeArrowheads="1"/>
          </p:cNvSpPr>
          <p:nvPr/>
        </p:nvSpPr>
        <p:spPr bwMode="auto">
          <a:xfrm>
            <a:off x="6400800" y="6356350"/>
            <a:ext cx="2171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a:solidFill>
                  <a:srgbClr val="000000"/>
                </a:solidFill>
              </a:rPr>
              <a:t>Thresholded Image</a:t>
            </a:r>
          </a:p>
        </p:txBody>
      </p:sp>
      <p:pic>
        <p:nvPicPr>
          <p:cNvPr id="114698" name="Picture 11" descr="C:\Users\Hoiem\Documents\Classes\Computational Photography - Fall 2010\lectures\figs\filters\einstein_eye_filtered_thresh.png">
            <a:extLst>
              <a:ext uri="{FF2B5EF4-FFF2-40B4-BE49-F238E27FC236}">
                <a16:creationId xmlns:a16="http://schemas.microsoft.com/office/drawing/2014/main" id="{02D24338-310A-BDDA-920D-AED87E4DFE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2984500"/>
            <a:ext cx="2667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a:extLst>
              <a:ext uri="{FF2B5EF4-FFF2-40B4-BE49-F238E27FC236}">
                <a16:creationId xmlns:a16="http://schemas.microsoft.com/office/drawing/2014/main" id="{038E3230-62B5-1B24-F4F3-42642DF93734}"/>
              </a:ext>
            </a:extLst>
          </p:cNvPr>
          <p:cNvCxnSpPr/>
          <p:nvPr/>
        </p:nvCxnSpPr>
        <p:spPr>
          <a:xfrm rot="5400000">
            <a:off x="6896100" y="3848100"/>
            <a:ext cx="609600" cy="228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39E0C3A-EFE8-F390-ECE3-3CD6AD6DCAC6}"/>
              </a:ext>
            </a:extLst>
          </p:cNvPr>
          <p:cNvCxnSpPr/>
          <p:nvPr/>
        </p:nvCxnSpPr>
        <p:spPr>
          <a:xfrm rot="16200000" flipH="1">
            <a:off x="7315200" y="4038600"/>
            <a:ext cx="685800" cy="76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8FFA3CD-7FC9-97CD-0121-DFB482B8DC41}"/>
              </a:ext>
            </a:extLst>
          </p:cNvPr>
          <p:cNvCxnSpPr/>
          <p:nvPr/>
        </p:nvCxnSpPr>
        <p:spPr>
          <a:xfrm>
            <a:off x="7391400" y="5029200"/>
            <a:ext cx="609600" cy="1524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951A137-1D1C-7D62-7C2B-0A1B980E8A93}"/>
              </a:ext>
            </a:extLst>
          </p:cNvPr>
          <p:cNvCxnSpPr/>
          <p:nvPr/>
        </p:nvCxnSpPr>
        <p:spPr>
          <a:xfrm>
            <a:off x="7010400" y="5486400"/>
            <a:ext cx="762000" cy="4572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114703" name="Picture 12" descr="C:\Users\Hoiem\Documents\Classes\Computational Photography - Fall 2010\lectures\figs\filters\einstein_eye_filtered.png">
            <a:extLst>
              <a:ext uri="{FF2B5EF4-FFF2-40B4-BE49-F238E27FC236}">
                <a16:creationId xmlns:a16="http://schemas.microsoft.com/office/drawing/2014/main" id="{342BC396-B9E8-6451-5353-9A81B0DDD2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2800" y="2895600"/>
            <a:ext cx="27368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704" name="TextBox 20">
            <a:extLst>
              <a:ext uri="{FF2B5EF4-FFF2-40B4-BE49-F238E27FC236}">
                <a16:creationId xmlns:a16="http://schemas.microsoft.com/office/drawing/2014/main" id="{4606C060-C5EA-621F-E55F-3C56ED322E8E}"/>
              </a:ext>
            </a:extLst>
          </p:cNvPr>
          <p:cNvSpPr txBox="1">
            <a:spLocks noChangeArrowheads="1"/>
          </p:cNvSpPr>
          <p:nvPr/>
        </p:nvSpPr>
        <p:spPr bwMode="auto">
          <a:xfrm>
            <a:off x="7010400" y="3200400"/>
            <a:ext cx="189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b="1">
                <a:solidFill>
                  <a:srgbClr val="FF0000"/>
                </a:solidFill>
              </a:rPr>
              <a:t>True detections</a:t>
            </a:r>
          </a:p>
        </p:txBody>
      </p:sp>
      <p:sp>
        <p:nvSpPr>
          <p:cNvPr id="114705" name="TextBox 21">
            <a:extLst>
              <a:ext uri="{FF2B5EF4-FFF2-40B4-BE49-F238E27FC236}">
                <a16:creationId xmlns:a16="http://schemas.microsoft.com/office/drawing/2014/main" id="{53006C8D-BD23-90A2-D0F2-ACD9C17FCEA4}"/>
              </a:ext>
            </a:extLst>
          </p:cNvPr>
          <p:cNvSpPr txBox="1">
            <a:spLocks noChangeArrowheads="1"/>
          </p:cNvSpPr>
          <p:nvPr/>
        </p:nvSpPr>
        <p:spPr bwMode="auto">
          <a:xfrm>
            <a:off x="6324600" y="4800600"/>
            <a:ext cx="1447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b="1">
                <a:solidFill>
                  <a:srgbClr val="00B050"/>
                </a:solidFill>
              </a:rPr>
              <a:t>False detections</a:t>
            </a:r>
          </a:p>
        </p:txBody>
      </p:sp>
      <p:sp>
        <p:nvSpPr>
          <p:cNvPr id="114706" name="TextBox 27">
            <a:extLst>
              <a:ext uri="{FF2B5EF4-FFF2-40B4-BE49-F238E27FC236}">
                <a16:creationId xmlns:a16="http://schemas.microsoft.com/office/drawing/2014/main" id="{B8DBF555-10BF-6FAF-FA78-BB2079E4FDF8}"/>
              </a:ext>
            </a:extLst>
          </p:cNvPr>
          <p:cNvSpPr txBox="1">
            <a:spLocks noChangeArrowheads="1"/>
          </p:cNvSpPr>
          <p:nvPr/>
        </p:nvSpPr>
        <p:spPr bwMode="auto">
          <a:xfrm>
            <a:off x="6096000" y="2514600"/>
            <a:ext cx="1211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a:solidFill>
                  <a:srgbClr val="000000"/>
                </a:solidFill>
              </a:rPr>
              <a:t>mean of g</a:t>
            </a:r>
          </a:p>
        </p:txBody>
      </p:sp>
      <p:cxnSp>
        <p:nvCxnSpPr>
          <p:cNvPr id="30" name="Straight Arrow Connector 29">
            <a:extLst>
              <a:ext uri="{FF2B5EF4-FFF2-40B4-BE49-F238E27FC236}">
                <a16:creationId xmlns:a16="http://schemas.microsoft.com/office/drawing/2014/main" id="{4A60F6FC-9F09-E316-3E37-CFA5CD40EA43}"/>
              </a:ext>
            </a:extLst>
          </p:cNvPr>
          <p:cNvCxnSpPr>
            <a:cxnSpLocks/>
            <a:stCxn id="114706" idx="1"/>
          </p:cNvCxnSpPr>
          <p:nvPr/>
        </p:nvCxnSpPr>
        <p:spPr>
          <a:xfrm flipH="1" flipV="1">
            <a:off x="5119688" y="2541588"/>
            <a:ext cx="976312" cy="1571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4708" name="TextBox 18">
            <a:extLst>
              <a:ext uri="{FF2B5EF4-FFF2-40B4-BE49-F238E27FC236}">
                <a16:creationId xmlns:a16="http://schemas.microsoft.com/office/drawing/2014/main" id="{599A18C7-2D09-7537-A582-46C1313AC377}"/>
              </a:ext>
            </a:extLst>
          </p:cNvPr>
          <p:cNvSpPr txBox="1">
            <a:spLocks noChangeArrowheads="1"/>
          </p:cNvSpPr>
          <p:nvPr/>
        </p:nvSpPr>
        <p:spPr bwMode="auto">
          <a:xfrm>
            <a:off x="7800975" y="958850"/>
            <a:ext cx="1139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a:solidFill>
                  <a:srgbClr val="000000"/>
                </a:solidFill>
              </a:rPr>
              <a:t>f = image</a:t>
            </a:r>
          </a:p>
          <a:p>
            <a:pPr eaLnBrk="1" hangingPunct="1">
              <a:spcBef>
                <a:spcPct val="0"/>
              </a:spcBef>
            </a:pPr>
            <a:r>
              <a:rPr lang="en-US" altLang="en-US" sz="1800">
                <a:solidFill>
                  <a:srgbClr val="000000"/>
                </a:solidFill>
              </a:rPr>
              <a:t>g = filter</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C:\Documents and Settings\Derek Hoiem\My Documents\Classes\Spring10 - Computer Vision\figs\einstein.jpg">
            <a:extLst>
              <a:ext uri="{FF2B5EF4-FFF2-40B4-BE49-F238E27FC236}">
                <a16:creationId xmlns:a16="http://schemas.microsoft.com/office/drawing/2014/main" id="{271070DF-B58F-1BF3-D0D2-FCB45EF4A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895600"/>
            <a:ext cx="2743200" cy="351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itle 1">
            <a:extLst>
              <a:ext uri="{FF2B5EF4-FFF2-40B4-BE49-F238E27FC236}">
                <a16:creationId xmlns:a16="http://schemas.microsoft.com/office/drawing/2014/main" id="{EC504AFE-1266-01F0-E5CC-491008B75420}"/>
              </a:ext>
            </a:extLst>
          </p:cNvPr>
          <p:cNvSpPr>
            <a:spLocks noGrp="1" noChangeArrowheads="1"/>
          </p:cNvSpPr>
          <p:nvPr>
            <p:ph type="title" idx="4294967295"/>
          </p:nvPr>
        </p:nvSpPr>
        <p:spPr/>
        <p:txBody>
          <a:bodyPr/>
          <a:lstStyle/>
          <a:p>
            <a:pPr eaLnBrk="1" hangingPunct="1"/>
            <a:r>
              <a:rPr lang="en-US" altLang="en-US" sz="3800"/>
              <a:t>Matching with filters</a:t>
            </a:r>
          </a:p>
        </p:txBody>
      </p:sp>
      <p:sp>
        <p:nvSpPr>
          <p:cNvPr id="116740" name="Content Placeholder 2">
            <a:extLst>
              <a:ext uri="{FF2B5EF4-FFF2-40B4-BE49-F238E27FC236}">
                <a16:creationId xmlns:a16="http://schemas.microsoft.com/office/drawing/2014/main" id="{2648C2FC-5097-48CB-F35E-0D160E7A753E}"/>
              </a:ext>
            </a:extLst>
          </p:cNvPr>
          <p:cNvSpPr>
            <a:spLocks noGrp="1" noChangeArrowheads="1"/>
          </p:cNvSpPr>
          <p:nvPr>
            <p:ph idx="4294967295"/>
          </p:nvPr>
        </p:nvSpPr>
        <p:spPr>
          <a:xfrm>
            <a:off x="533400" y="990600"/>
            <a:ext cx="8229600" cy="1447800"/>
          </a:xfrm>
        </p:spPr>
        <p:txBody>
          <a:bodyPr/>
          <a:lstStyle/>
          <a:p>
            <a:pPr eaLnBrk="1" hangingPunct="1"/>
            <a:r>
              <a:rPr lang="en-US" altLang="en-US" sz="3200" dirty="0"/>
              <a:t>Goal: find       in image</a:t>
            </a:r>
          </a:p>
          <a:p>
            <a:pPr eaLnBrk="1" hangingPunct="1"/>
            <a:r>
              <a:rPr lang="en-US" altLang="en-US" sz="3200" dirty="0"/>
              <a:t>Method 2: L2 distance (sum of squared diffs)</a:t>
            </a:r>
          </a:p>
          <a:p>
            <a:pPr lvl="1" eaLnBrk="1" hangingPunct="1">
              <a:buFontTx/>
              <a:buNone/>
            </a:pPr>
            <a:endParaRPr lang="en-US" altLang="en-US" sz="2400" dirty="0"/>
          </a:p>
        </p:txBody>
      </p:sp>
      <p:pic>
        <p:nvPicPr>
          <p:cNvPr id="116741" name="Picture 1" descr="C:\Documents and Settings\Derek Hoiem\My Documents\Classes\Spring10 - Computer Vision\figs\eyefil.png">
            <a:extLst>
              <a:ext uri="{FF2B5EF4-FFF2-40B4-BE49-F238E27FC236}">
                <a16:creationId xmlns:a16="http://schemas.microsoft.com/office/drawing/2014/main" id="{A019FF33-5223-2604-C123-FABD6163D3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143000"/>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2" name="Picture 2" descr="C:\Documents and Settings\Derek Hoiem\My Documents\Classes\Spring10 - Computer Vision\figs\eyedet_ssd.png">
            <a:extLst>
              <a:ext uri="{FF2B5EF4-FFF2-40B4-BE49-F238E27FC236}">
                <a16:creationId xmlns:a16="http://schemas.microsoft.com/office/drawing/2014/main" id="{F1B197F5-76EC-09CC-3FC4-5FC83F5EDC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2895600"/>
            <a:ext cx="27368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3" name="TextBox 7">
            <a:extLst>
              <a:ext uri="{FF2B5EF4-FFF2-40B4-BE49-F238E27FC236}">
                <a16:creationId xmlns:a16="http://schemas.microsoft.com/office/drawing/2014/main" id="{77A7C7A5-710C-B6DE-F0C1-92934FA42CA9}"/>
              </a:ext>
            </a:extLst>
          </p:cNvPr>
          <p:cNvSpPr txBox="1">
            <a:spLocks noChangeArrowheads="1"/>
          </p:cNvSpPr>
          <p:nvPr/>
        </p:nvSpPr>
        <p:spPr bwMode="auto">
          <a:xfrm>
            <a:off x="1293813" y="6400800"/>
            <a:ext cx="69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a:solidFill>
                  <a:srgbClr val="000000"/>
                </a:solidFill>
              </a:rPr>
              <a:t>Input</a:t>
            </a:r>
          </a:p>
        </p:txBody>
      </p:sp>
      <p:sp>
        <p:nvSpPr>
          <p:cNvPr id="116744" name="TextBox 8">
            <a:extLst>
              <a:ext uri="{FF2B5EF4-FFF2-40B4-BE49-F238E27FC236}">
                <a16:creationId xmlns:a16="http://schemas.microsoft.com/office/drawing/2014/main" id="{D1010FD5-74A1-4001-44A0-7A503905EDD4}"/>
              </a:ext>
            </a:extLst>
          </p:cNvPr>
          <p:cNvSpPr txBox="1">
            <a:spLocks noChangeArrowheads="1"/>
          </p:cNvSpPr>
          <p:nvPr/>
        </p:nvSpPr>
        <p:spPr bwMode="auto">
          <a:xfrm>
            <a:off x="3962400" y="6369050"/>
            <a:ext cx="146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a:solidFill>
                  <a:srgbClr val="000000"/>
                </a:solidFill>
              </a:rPr>
              <a:t>1- sqrt(SSD)</a:t>
            </a:r>
          </a:p>
        </p:txBody>
      </p:sp>
      <p:sp>
        <p:nvSpPr>
          <p:cNvPr id="116745" name="TextBox 9">
            <a:extLst>
              <a:ext uri="{FF2B5EF4-FFF2-40B4-BE49-F238E27FC236}">
                <a16:creationId xmlns:a16="http://schemas.microsoft.com/office/drawing/2014/main" id="{B932CDD0-DE96-DE9B-711E-2268F7007DB8}"/>
              </a:ext>
            </a:extLst>
          </p:cNvPr>
          <p:cNvSpPr txBox="1">
            <a:spLocks noChangeArrowheads="1"/>
          </p:cNvSpPr>
          <p:nvPr/>
        </p:nvSpPr>
        <p:spPr bwMode="auto">
          <a:xfrm>
            <a:off x="6438900" y="6354763"/>
            <a:ext cx="217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a:solidFill>
                  <a:srgbClr val="000000"/>
                </a:solidFill>
              </a:rPr>
              <a:t>Thresholded Image</a:t>
            </a:r>
          </a:p>
        </p:txBody>
      </p:sp>
      <p:graphicFrame>
        <p:nvGraphicFramePr>
          <p:cNvPr id="116746" name="Object 10">
            <a:extLst>
              <a:ext uri="{FF2B5EF4-FFF2-40B4-BE49-F238E27FC236}">
                <a16:creationId xmlns:a16="http://schemas.microsoft.com/office/drawing/2014/main" id="{718E0CFA-9049-895D-C7E5-9D2ED089E14A}"/>
              </a:ext>
            </a:extLst>
          </p:cNvPr>
          <p:cNvGraphicFramePr>
            <a:graphicFrameLocks noChangeAspect="1"/>
          </p:cNvGraphicFramePr>
          <p:nvPr/>
        </p:nvGraphicFramePr>
        <p:xfrm>
          <a:off x="1654175" y="2065338"/>
          <a:ext cx="5746750" cy="874712"/>
        </p:xfrm>
        <a:graphic>
          <a:graphicData uri="http://schemas.openxmlformats.org/presentationml/2006/ole">
            <mc:AlternateContent xmlns:mc="http://schemas.openxmlformats.org/markup-compatibility/2006">
              <mc:Choice xmlns:v="urn:schemas-microsoft-com:vml" Requires="v">
                <p:oleObj name="Equation" r:id="rId6" imgW="40376475" imgH="6143625" progId="Equation.3">
                  <p:embed/>
                </p:oleObj>
              </mc:Choice>
              <mc:Fallback>
                <p:oleObj name="Equation" r:id="rId6" imgW="40376475" imgH="6143625" progId="Equation.3">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4175" y="2065338"/>
                        <a:ext cx="5746750" cy="87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6747" name="Picture 12" descr="C:\Users\Hoiem\Documents\Classes\Computational Photography - Fall 2010\lectures\figs\filters\eyedet_ssd_thresh.png">
            <a:extLst>
              <a:ext uri="{FF2B5EF4-FFF2-40B4-BE49-F238E27FC236}">
                <a16:creationId xmlns:a16="http://schemas.microsoft.com/office/drawing/2014/main" id="{79D86B63-55AF-09E8-DF15-B71780138A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200" y="2895600"/>
            <a:ext cx="27368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a:extLst>
              <a:ext uri="{FF2B5EF4-FFF2-40B4-BE49-F238E27FC236}">
                <a16:creationId xmlns:a16="http://schemas.microsoft.com/office/drawing/2014/main" id="{ABACA3EB-F674-D6DA-4906-B3DC499C96FF}"/>
              </a:ext>
            </a:extLst>
          </p:cNvPr>
          <p:cNvCxnSpPr/>
          <p:nvPr/>
        </p:nvCxnSpPr>
        <p:spPr>
          <a:xfrm rot="5400000">
            <a:off x="6896100" y="3848100"/>
            <a:ext cx="609600" cy="228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B8220F7-9F42-F096-A672-C68FAC36601E}"/>
              </a:ext>
            </a:extLst>
          </p:cNvPr>
          <p:cNvCxnSpPr/>
          <p:nvPr/>
        </p:nvCxnSpPr>
        <p:spPr>
          <a:xfrm rot="16200000" flipH="1">
            <a:off x="7308850" y="4000500"/>
            <a:ext cx="609600" cy="76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6750" name="TextBox 14">
            <a:extLst>
              <a:ext uri="{FF2B5EF4-FFF2-40B4-BE49-F238E27FC236}">
                <a16:creationId xmlns:a16="http://schemas.microsoft.com/office/drawing/2014/main" id="{4C4F53F1-567C-FD8E-7720-05AC5F714EF8}"/>
              </a:ext>
            </a:extLst>
          </p:cNvPr>
          <p:cNvSpPr txBox="1">
            <a:spLocks noChangeArrowheads="1"/>
          </p:cNvSpPr>
          <p:nvPr/>
        </p:nvSpPr>
        <p:spPr bwMode="auto">
          <a:xfrm>
            <a:off x="7010400" y="3200400"/>
            <a:ext cx="189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b="1">
                <a:solidFill>
                  <a:srgbClr val="FF0000"/>
                </a:solidFill>
              </a:rPr>
              <a:t>True detections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a:extLst>
              <a:ext uri="{FF2B5EF4-FFF2-40B4-BE49-F238E27FC236}">
                <a16:creationId xmlns:a16="http://schemas.microsoft.com/office/drawing/2014/main" id="{540C4D76-608F-EAB2-5A11-B2C22880718B}"/>
              </a:ext>
            </a:extLst>
          </p:cNvPr>
          <p:cNvSpPr>
            <a:spLocks noGrp="1" noChangeArrowheads="1"/>
          </p:cNvSpPr>
          <p:nvPr>
            <p:ph type="title" idx="4294967295"/>
          </p:nvPr>
        </p:nvSpPr>
        <p:spPr/>
        <p:txBody>
          <a:bodyPr/>
          <a:lstStyle/>
          <a:p>
            <a:pPr eaLnBrk="1" hangingPunct="1"/>
            <a:r>
              <a:rPr lang="en-US" altLang="en-US" sz="3800"/>
              <a:t>Matching with filters</a:t>
            </a:r>
          </a:p>
        </p:txBody>
      </p:sp>
      <p:sp>
        <p:nvSpPr>
          <p:cNvPr id="118787" name="Content Placeholder 2">
            <a:extLst>
              <a:ext uri="{FF2B5EF4-FFF2-40B4-BE49-F238E27FC236}">
                <a16:creationId xmlns:a16="http://schemas.microsoft.com/office/drawing/2014/main" id="{E9F05C7B-1579-0A47-7B91-EB3A63A6144A}"/>
              </a:ext>
            </a:extLst>
          </p:cNvPr>
          <p:cNvSpPr>
            <a:spLocks noGrp="1" noChangeArrowheads="1"/>
          </p:cNvSpPr>
          <p:nvPr>
            <p:ph idx="4294967295"/>
          </p:nvPr>
        </p:nvSpPr>
        <p:spPr>
          <a:xfrm>
            <a:off x="457200" y="990600"/>
            <a:ext cx="8229600" cy="5135563"/>
          </a:xfrm>
        </p:spPr>
        <p:txBody>
          <a:bodyPr/>
          <a:lstStyle/>
          <a:p>
            <a:pPr eaLnBrk="1" hangingPunct="1"/>
            <a:r>
              <a:rPr lang="en-US" altLang="en-US" sz="3200" dirty="0"/>
              <a:t>	</a:t>
            </a:r>
          </a:p>
          <a:p>
            <a:pPr eaLnBrk="1" hangingPunct="1"/>
            <a:r>
              <a:rPr lang="en-US" altLang="en-US" sz="3200" dirty="0"/>
              <a:t>Can L2 be implemented with linear filters?</a:t>
            </a:r>
          </a:p>
        </p:txBody>
      </p:sp>
      <p:graphicFrame>
        <p:nvGraphicFramePr>
          <p:cNvPr id="118788" name="Object 4">
            <a:extLst>
              <a:ext uri="{FF2B5EF4-FFF2-40B4-BE49-F238E27FC236}">
                <a16:creationId xmlns:a16="http://schemas.microsoft.com/office/drawing/2014/main" id="{2C8B9875-1FAD-1FF9-8827-52BA784C9F6F}"/>
              </a:ext>
            </a:extLst>
          </p:cNvPr>
          <p:cNvGraphicFramePr>
            <a:graphicFrameLocks noChangeAspect="1"/>
          </p:cNvGraphicFramePr>
          <p:nvPr/>
        </p:nvGraphicFramePr>
        <p:xfrm>
          <a:off x="1654175" y="2325688"/>
          <a:ext cx="5746750" cy="874712"/>
        </p:xfrm>
        <a:graphic>
          <a:graphicData uri="http://schemas.openxmlformats.org/presentationml/2006/ole">
            <mc:AlternateContent xmlns:mc="http://schemas.openxmlformats.org/markup-compatibility/2006">
              <mc:Choice xmlns:v="urn:schemas-microsoft-com:vml" Requires="v">
                <p:oleObj name="Equation" r:id="rId3" imgW="40376475" imgH="6143625" progId="Equation.3">
                  <p:embed/>
                </p:oleObj>
              </mc:Choice>
              <mc:Fallback>
                <p:oleObj name="Equation" r:id="rId3" imgW="40376475" imgH="6143625"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4175" y="2325688"/>
                        <a:ext cx="5746750" cy="87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8789" name="Text Box 5">
            <a:extLst>
              <a:ext uri="{FF2B5EF4-FFF2-40B4-BE49-F238E27FC236}">
                <a16:creationId xmlns:a16="http://schemas.microsoft.com/office/drawing/2014/main" id="{609CC4D9-C19C-8DDD-2B53-0B60BB66941F}"/>
              </a:ext>
            </a:extLst>
          </p:cNvPr>
          <p:cNvSpPr txBox="1">
            <a:spLocks noChangeArrowheads="1"/>
          </p:cNvSpPr>
          <p:nvPr/>
        </p:nvSpPr>
        <p:spPr bwMode="auto">
          <a:xfrm>
            <a:off x="6800850" y="6491288"/>
            <a:ext cx="2343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lgn="r">
              <a:spcBef>
                <a:spcPct val="0"/>
              </a:spcBef>
            </a:pPr>
            <a:r>
              <a:rPr lang="en-US" altLang="en-US" sz="1800">
                <a:solidFill>
                  <a:srgbClr val="000000"/>
                </a:solidFill>
                <a:latin typeface="Gill Sans"/>
              </a:rPr>
              <a:t>Side by Derek Hoiem</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a:extLst>
              <a:ext uri="{FF2B5EF4-FFF2-40B4-BE49-F238E27FC236}">
                <a16:creationId xmlns:a16="http://schemas.microsoft.com/office/drawing/2014/main" id="{6450EC43-140C-4082-955B-5B88BB6B11E3}"/>
              </a:ext>
            </a:extLst>
          </p:cNvPr>
          <p:cNvSpPr>
            <a:spLocks noGrp="1" noChangeArrowheads="1"/>
          </p:cNvSpPr>
          <p:nvPr>
            <p:ph type="title" idx="4294967295"/>
          </p:nvPr>
        </p:nvSpPr>
        <p:spPr/>
        <p:txBody>
          <a:bodyPr/>
          <a:lstStyle/>
          <a:p>
            <a:pPr eaLnBrk="1" hangingPunct="1"/>
            <a:r>
              <a:rPr lang="en-US" altLang="en-US" sz="3800"/>
              <a:t>Matching with filters</a:t>
            </a:r>
          </a:p>
        </p:txBody>
      </p:sp>
      <p:sp>
        <p:nvSpPr>
          <p:cNvPr id="120835" name="Content Placeholder 2">
            <a:extLst>
              <a:ext uri="{FF2B5EF4-FFF2-40B4-BE49-F238E27FC236}">
                <a16:creationId xmlns:a16="http://schemas.microsoft.com/office/drawing/2014/main" id="{DB276D0B-EE66-D181-10FE-D0A9550036E9}"/>
              </a:ext>
            </a:extLst>
          </p:cNvPr>
          <p:cNvSpPr>
            <a:spLocks noGrp="1" noChangeArrowheads="1"/>
          </p:cNvSpPr>
          <p:nvPr>
            <p:ph idx="4294967295"/>
          </p:nvPr>
        </p:nvSpPr>
        <p:spPr>
          <a:xfrm>
            <a:off x="533400" y="990600"/>
            <a:ext cx="4648200" cy="1447800"/>
          </a:xfrm>
        </p:spPr>
        <p:txBody>
          <a:bodyPr/>
          <a:lstStyle/>
          <a:p>
            <a:pPr eaLnBrk="1" hangingPunct="1"/>
            <a:r>
              <a:rPr lang="en-US" altLang="en-US" sz="3200" dirty="0"/>
              <a:t>Goal: find       in image</a:t>
            </a:r>
          </a:p>
          <a:p>
            <a:pPr eaLnBrk="1" hangingPunct="1"/>
            <a:r>
              <a:rPr lang="en-US" altLang="en-US" sz="3200" dirty="0"/>
              <a:t>Method 2: L2 (SSD)</a:t>
            </a:r>
          </a:p>
          <a:p>
            <a:pPr lvl="1" eaLnBrk="1" hangingPunct="1">
              <a:buFontTx/>
              <a:buNone/>
            </a:pPr>
            <a:endParaRPr lang="en-US" altLang="en-US" sz="2400" dirty="0"/>
          </a:p>
        </p:txBody>
      </p:sp>
      <p:pic>
        <p:nvPicPr>
          <p:cNvPr id="120836" name="Picture 1" descr="C:\Documents and Settings\Derek Hoiem\My Documents\Classes\Spring10 - Computer Vision\figs\eyefil.png">
            <a:extLst>
              <a:ext uri="{FF2B5EF4-FFF2-40B4-BE49-F238E27FC236}">
                <a16:creationId xmlns:a16="http://schemas.microsoft.com/office/drawing/2014/main" id="{67E19A36-87E9-2590-0358-0657C85178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143000"/>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7" name="TextBox 7">
            <a:extLst>
              <a:ext uri="{FF2B5EF4-FFF2-40B4-BE49-F238E27FC236}">
                <a16:creationId xmlns:a16="http://schemas.microsoft.com/office/drawing/2014/main" id="{5EF40B1F-CB62-D15C-1477-C601EB62C23A}"/>
              </a:ext>
            </a:extLst>
          </p:cNvPr>
          <p:cNvSpPr txBox="1">
            <a:spLocks noChangeArrowheads="1"/>
          </p:cNvSpPr>
          <p:nvPr/>
        </p:nvSpPr>
        <p:spPr bwMode="auto">
          <a:xfrm>
            <a:off x="1293813" y="6400800"/>
            <a:ext cx="69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a:solidFill>
                  <a:srgbClr val="000000"/>
                </a:solidFill>
              </a:rPr>
              <a:t>Input</a:t>
            </a:r>
          </a:p>
        </p:txBody>
      </p:sp>
      <p:sp>
        <p:nvSpPr>
          <p:cNvPr id="4103" name="TextBox 8">
            <a:extLst>
              <a:ext uri="{FF2B5EF4-FFF2-40B4-BE49-F238E27FC236}">
                <a16:creationId xmlns:a16="http://schemas.microsoft.com/office/drawing/2014/main" id="{D1BD97C7-D7C1-7CA4-0B2E-09BDCC8A517E}"/>
              </a:ext>
            </a:extLst>
          </p:cNvPr>
          <p:cNvSpPr txBox="1">
            <a:spLocks noChangeArrowheads="1"/>
          </p:cNvSpPr>
          <p:nvPr/>
        </p:nvSpPr>
        <p:spPr bwMode="auto">
          <a:xfrm>
            <a:off x="3962400" y="6369050"/>
            <a:ext cx="146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a:solidFill>
                  <a:srgbClr val="000000"/>
                </a:solidFill>
              </a:rPr>
              <a:t>1- sqrt(SSD)</a:t>
            </a:r>
          </a:p>
        </p:txBody>
      </p:sp>
      <p:graphicFrame>
        <p:nvGraphicFramePr>
          <p:cNvPr id="120839" name="Object 7">
            <a:extLst>
              <a:ext uri="{FF2B5EF4-FFF2-40B4-BE49-F238E27FC236}">
                <a16:creationId xmlns:a16="http://schemas.microsoft.com/office/drawing/2014/main" id="{274B3D60-F5C6-FF52-20D2-06A579FFC741}"/>
              </a:ext>
            </a:extLst>
          </p:cNvPr>
          <p:cNvGraphicFramePr>
            <a:graphicFrameLocks noChangeAspect="1"/>
          </p:cNvGraphicFramePr>
          <p:nvPr/>
        </p:nvGraphicFramePr>
        <p:xfrm>
          <a:off x="1654175" y="2065338"/>
          <a:ext cx="5746750" cy="874712"/>
        </p:xfrm>
        <a:graphic>
          <a:graphicData uri="http://schemas.openxmlformats.org/presentationml/2006/ole">
            <mc:AlternateContent xmlns:mc="http://schemas.openxmlformats.org/markup-compatibility/2006">
              <mc:Choice xmlns:v="urn:schemas-microsoft-com:vml" Requires="v">
                <p:oleObj name="Equation" r:id="rId4" imgW="40376475" imgH="6143625" progId="Equation.3">
                  <p:embed/>
                </p:oleObj>
              </mc:Choice>
              <mc:Fallback>
                <p:oleObj name="Equation" r:id="rId4" imgW="40376475" imgH="6143625"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4175" y="2065338"/>
                        <a:ext cx="5746750" cy="87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0840" name="TextBox 15">
            <a:extLst>
              <a:ext uri="{FF2B5EF4-FFF2-40B4-BE49-F238E27FC236}">
                <a16:creationId xmlns:a16="http://schemas.microsoft.com/office/drawing/2014/main" id="{54D1EDDE-4813-8367-49E0-895F048A004C}"/>
              </a:ext>
            </a:extLst>
          </p:cNvPr>
          <p:cNvSpPr txBox="1">
            <a:spLocks noChangeArrowheads="1"/>
          </p:cNvSpPr>
          <p:nvPr/>
        </p:nvSpPr>
        <p:spPr bwMode="auto">
          <a:xfrm>
            <a:off x="5257800" y="914400"/>
            <a:ext cx="3276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lgn="ctr" eaLnBrk="1" hangingPunct="1">
              <a:spcBef>
                <a:spcPct val="0"/>
              </a:spcBef>
            </a:pPr>
            <a:r>
              <a:rPr lang="en-US" altLang="en-US" sz="1800" b="1" dirty="0">
                <a:solidFill>
                  <a:srgbClr val="FF0000"/>
                </a:solidFill>
              </a:rPr>
              <a:t>What’s the potential downside of L2?</a:t>
            </a:r>
          </a:p>
        </p:txBody>
      </p:sp>
      <p:pic>
        <p:nvPicPr>
          <p:cNvPr id="120841" name="Picture 3" descr="C:\Users\Hoiem\Documents\Classes\Computational Photography - Fall 2010\lectures\figs\filters\einstein_shades.png">
            <a:extLst>
              <a:ext uri="{FF2B5EF4-FFF2-40B4-BE49-F238E27FC236}">
                <a16:creationId xmlns:a16="http://schemas.microsoft.com/office/drawing/2014/main" id="{32AADEB8-98C7-7427-64FA-5BC1F1982C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2879725"/>
            <a:ext cx="2743200" cy="351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4" descr="C:\Users\Hoiem\Documents\Classes\Computational Photography - Fall 2010\lectures\figs\filters\einstein_shades_ssd.png">
            <a:extLst>
              <a:ext uri="{FF2B5EF4-FFF2-40B4-BE49-F238E27FC236}">
                <a16:creationId xmlns:a16="http://schemas.microsoft.com/office/drawing/2014/main" id="{348EDD86-2773-5764-EDBA-9D44CB8C4F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2895600"/>
            <a:ext cx="27368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3" name="Text Box 11">
            <a:extLst>
              <a:ext uri="{FF2B5EF4-FFF2-40B4-BE49-F238E27FC236}">
                <a16:creationId xmlns:a16="http://schemas.microsoft.com/office/drawing/2014/main" id="{01C6EFEA-9C16-4712-FF42-B2A00BA5D39D}"/>
              </a:ext>
            </a:extLst>
          </p:cNvPr>
          <p:cNvSpPr txBox="1">
            <a:spLocks noChangeArrowheads="1"/>
          </p:cNvSpPr>
          <p:nvPr/>
        </p:nvSpPr>
        <p:spPr bwMode="auto">
          <a:xfrm>
            <a:off x="6800850" y="6491288"/>
            <a:ext cx="2343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lgn="r">
              <a:spcBef>
                <a:spcPct val="0"/>
              </a:spcBef>
            </a:pPr>
            <a:r>
              <a:rPr lang="en-US" altLang="en-US" sz="1800">
                <a:solidFill>
                  <a:srgbClr val="000000"/>
                </a:solidFill>
                <a:latin typeface="Gill Sans"/>
              </a:rPr>
              <a:t>Side by Derek Hoiem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878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a:extLst>
              <a:ext uri="{FF2B5EF4-FFF2-40B4-BE49-F238E27FC236}">
                <a16:creationId xmlns:a16="http://schemas.microsoft.com/office/drawing/2014/main" id="{FF567820-A453-0F5F-366B-DFC7D3597208}"/>
              </a:ext>
            </a:extLst>
          </p:cNvPr>
          <p:cNvSpPr>
            <a:spLocks noGrp="1" noChangeArrowheads="1"/>
          </p:cNvSpPr>
          <p:nvPr>
            <p:ph type="title" idx="4294967295"/>
          </p:nvPr>
        </p:nvSpPr>
        <p:spPr/>
        <p:txBody>
          <a:bodyPr/>
          <a:lstStyle/>
          <a:p>
            <a:pPr eaLnBrk="1" hangingPunct="1"/>
            <a:r>
              <a:rPr lang="en-US" altLang="en-US" sz="3800"/>
              <a:t>Matching with filters</a:t>
            </a:r>
          </a:p>
        </p:txBody>
      </p:sp>
      <p:sp>
        <p:nvSpPr>
          <p:cNvPr id="122883" name="Content Placeholder 2">
            <a:extLst>
              <a:ext uri="{FF2B5EF4-FFF2-40B4-BE49-F238E27FC236}">
                <a16:creationId xmlns:a16="http://schemas.microsoft.com/office/drawing/2014/main" id="{65898520-29A6-49C7-967D-2E914464E436}"/>
              </a:ext>
            </a:extLst>
          </p:cNvPr>
          <p:cNvSpPr>
            <a:spLocks noGrp="1" noChangeArrowheads="1"/>
          </p:cNvSpPr>
          <p:nvPr>
            <p:ph idx="4294967295"/>
          </p:nvPr>
        </p:nvSpPr>
        <p:spPr>
          <a:xfrm>
            <a:off x="533400" y="990600"/>
            <a:ext cx="8153400" cy="1752600"/>
          </a:xfrm>
        </p:spPr>
        <p:txBody>
          <a:bodyPr/>
          <a:lstStyle/>
          <a:p>
            <a:pPr eaLnBrk="1" hangingPunct="1"/>
            <a:r>
              <a:rPr lang="en-US" altLang="en-US" sz="3200"/>
              <a:t>Goal: find       in image</a:t>
            </a:r>
          </a:p>
          <a:p>
            <a:pPr eaLnBrk="1" hangingPunct="1"/>
            <a:r>
              <a:rPr lang="en-US" altLang="en-US" sz="3200"/>
              <a:t>Method 3: Normalized cross-correlation</a:t>
            </a:r>
          </a:p>
          <a:p>
            <a:pPr eaLnBrk="1" hangingPunct="1"/>
            <a:endParaRPr lang="en-US" altLang="en-US" sz="3200"/>
          </a:p>
          <a:p>
            <a:pPr lvl="1" eaLnBrk="1" hangingPunct="1">
              <a:buFontTx/>
              <a:buNone/>
            </a:pPr>
            <a:endParaRPr lang="en-US" altLang="en-US" sz="2400"/>
          </a:p>
        </p:txBody>
      </p:sp>
      <p:pic>
        <p:nvPicPr>
          <p:cNvPr id="122884" name="Picture 1" descr="C:\Documents and Settings\Derek Hoiem\My Documents\Classes\Spring10 - Computer Vision\figs\eyefil.png">
            <a:extLst>
              <a:ext uri="{FF2B5EF4-FFF2-40B4-BE49-F238E27FC236}">
                <a16:creationId xmlns:a16="http://schemas.microsoft.com/office/drawing/2014/main" id="{C619900F-04F0-C44F-592F-D9768B8F4E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143000"/>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2885" name="Object 5">
            <a:extLst>
              <a:ext uri="{FF2B5EF4-FFF2-40B4-BE49-F238E27FC236}">
                <a16:creationId xmlns:a16="http://schemas.microsoft.com/office/drawing/2014/main" id="{C9215E16-AE31-19EE-4C68-6DAA4779EAB0}"/>
              </a:ext>
            </a:extLst>
          </p:cNvPr>
          <p:cNvGraphicFramePr>
            <a:graphicFrameLocks noChangeAspect="1"/>
          </p:cNvGraphicFramePr>
          <p:nvPr/>
        </p:nvGraphicFramePr>
        <p:xfrm>
          <a:off x="261938" y="3209925"/>
          <a:ext cx="8497887" cy="2125663"/>
        </p:xfrm>
        <a:graphic>
          <a:graphicData uri="http://schemas.openxmlformats.org/presentationml/2006/ole">
            <mc:AlternateContent xmlns:mc="http://schemas.openxmlformats.org/markup-compatibility/2006">
              <mc:Choice xmlns:v="urn:schemas-microsoft-com:vml" Requires="v">
                <p:oleObj name="Equation" r:id="rId4" imgW="59683650" imgH="14925675" progId="Equation.3">
                  <p:embed/>
                </p:oleObj>
              </mc:Choice>
              <mc:Fallback>
                <p:oleObj name="Equation" r:id="rId4" imgW="59683650" imgH="14925675"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938" y="3209925"/>
                        <a:ext cx="8497887" cy="212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886" name="TextBox 15">
            <a:extLst>
              <a:ext uri="{FF2B5EF4-FFF2-40B4-BE49-F238E27FC236}">
                <a16:creationId xmlns:a16="http://schemas.microsoft.com/office/drawing/2014/main" id="{6FC4F3DB-AC1B-1B65-F87D-278EF4972BBB}"/>
              </a:ext>
            </a:extLst>
          </p:cNvPr>
          <p:cNvSpPr txBox="1">
            <a:spLocks noChangeArrowheads="1"/>
          </p:cNvSpPr>
          <p:nvPr/>
        </p:nvSpPr>
        <p:spPr bwMode="auto">
          <a:xfrm>
            <a:off x="6553200" y="2514600"/>
            <a:ext cx="208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a:solidFill>
                  <a:srgbClr val="000000"/>
                </a:solidFill>
              </a:rPr>
              <a:t>mean image patch</a:t>
            </a:r>
          </a:p>
        </p:txBody>
      </p:sp>
      <p:cxnSp>
        <p:nvCxnSpPr>
          <p:cNvPr id="18" name="Straight Arrow Connector 17">
            <a:extLst>
              <a:ext uri="{FF2B5EF4-FFF2-40B4-BE49-F238E27FC236}">
                <a16:creationId xmlns:a16="http://schemas.microsoft.com/office/drawing/2014/main" id="{131632FE-BD11-7B4C-58C9-CE0BD93A403E}"/>
              </a:ext>
            </a:extLst>
          </p:cNvPr>
          <p:cNvCxnSpPr/>
          <p:nvPr/>
        </p:nvCxnSpPr>
        <p:spPr>
          <a:xfrm rot="5400000">
            <a:off x="7239001" y="3046412"/>
            <a:ext cx="457200" cy="31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2888" name="TextBox 18">
            <a:extLst>
              <a:ext uri="{FF2B5EF4-FFF2-40B4-BE49-F238E27FC236}">
                <a16:creationId xmlns:a16="http://schemas.microsoft.com/office/drawing/2014/main" id="{61CEA29F-AC32-9DEE-4146-A55809E691EC}"/>
              </a:ext>
            </a:extLst>
          </p:cNvPr>
          <p:cNvSpPr txBox="1">
            <a:spLocks noChangeArrowheads="1"/>
          </p:cNvSpPr>
          <p:nvPr/>
        </p:nvSpPr>
        <p:spPr bwMode="auto">
          <a:xfrm>
            <a:off x="3919538" y="2449513"/>
            <a:ext cx="171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a:solidFill>
                  <a:srgbClr val="000000"/>
                </a:solidFill>
              </a:rPr>
              <a:t>mean template</a:t>
            </a:r>
          </a:p>
        </p:txBody>
      </p:sp>
      <p:cxnSp>
        <p:nvCxnSpPr>
          <p:cNvPr id="20" name="Straight Arrow Connector 19">
            <a:extLst>
              <a:ext uri="{FF2B5EF4-FFF2-40B4-BE49-F238E27FC236}">
                <a16:creationId xmlns:a16="http://schemas.microsoft.com/office/drawing/2014/main" id="{6BB3D380-4E50-7562-B316-3C717853C460}"/>
              </a:ext>
            </a:extLst>
          </p:cNvPr>
          <p:cNvCxnSpPr/>
          <p:nvPr/>
        </p:nvCxnSpPr>
        <p:spPr>
          <a:xfrm rot="5400000">
            <a:off x="4267201" y="3048000"/>
            <a:ext cx="457200" cy="31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2890" name="Text Box 11">
            <a:extLst>
              <a:ext uri="{FF2B5EF4-FFF2-40B4-BE49-F238E27FC236}">
                <a16:creationId xmlns:a16="http://schemas.microsoft.com/office/drawing/2014/main" id="{4BBE9207-B8CE-CF74-3EB7-1DEB2468C54E}"/>
              </a:ext>
            </a:extLst>
          </p:cNvPr>
          <p:cNvSpPr txBox="1">
            <a:spLocks noChangeArrowheads="1"/>
          </p:cNvSpPr>
          <p:nvPr/>
        </p:nvSpPr>
        <p:spPr bwMode="auto">
          <a:xfrm>
            <a:off x="6800850" y="6491288"/>
            <a:ext cx="2343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lgn="r">
              <a:spcBef>
                <a:spcPct val="0"/>
              </a:spcBef>
            </a:pPr>
            <a:r>
              <a:rPr lang="en-US" altLang="en-US" sz="1800">
                <a:solidFill>
                  <a:srgbClr val="000000"/>
                </a:solidFill>
                <a:latin typeface="Gill Sans"/>
              </a:rPr>
              <a:t>Side by Derek Hoiem</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C:\Documents and Settings\Derek Hoiem\My Documents\Classes\Spring10 - Computer Vision\figs\einstein.jpg">
            <a:extLst>
              <a:ext uri="{FF2B5EF4-FFF2-40B4-BE49-F238E27FC236}">
                <a16:creationId xmlns:a16="http://schemas.microsoft.com/office/drawing/2014/main" id="{A0C39826-748D-A933-B685-FE65AB8FC3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895600"/>
            <a:ext cx="2743200" cy="351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Title 1">
            <a:extLst>
              <a:ext uri="{FF2B5EF4-FFF2-40B4-BE49-F238E27FC236}">
                <a16:creationId xmlns:a16="http://schemas.microsoft.com/office/drawing/2014/main" id="{8E36293D-FAEB-B21C-474E-FED5B6E52BCD}"/>
              </a:ext>
            </a:extLst>
          </p:cNvPr>
          <p:cNvSpPr>
            <a:spLocks noGrp="1" noChangeArrowheads="1"/>
          </p:cNvSpPr>
          <p:nvPr>
            <p:ph type="title" idx="4294967295"/>
          </p:nvPr>
        </p:nvSpPr>
        <p:spPr/>
        <p:txBody>
          <a:bodyPr/>
          <a:lstStyle/>
          <a:p>
            <a:pPr eaLnBrk="1" hangingPunct="1"/>
            <a:r>
              <a:rPr lang="en-US" altLang="en-US" sz="3800"/>
              <a:t>Matching with filters</a:t>
            </a:r>
          </a:p>
        </p:txBody>
      </p:sp>
      <p:sp>
        <p:nvSpPr>
          <p:cNvPr id="124932" name="Content Placeholder 2">
            <a:extLst>
              <a:ext uri="{FF2B5EF4-FFF2-40B4-BE49-F238E27FC236}">
                <a16:creationId xmlns:a16="http://schemas.microsoft.com/office/drawing/2014/main" id="{62138ABD-45CD-2CF5-0981-5829420C92C1}"/>
              </a:ext>
            </a:extLst>
          </p:cNvPr>
          <p:cNvSpPr>
            <a:spLocks noGrp="1" noChangeArrowheads="1"/>
          </p:cNvSpPr>
          <p:nvPr>
            <p:ph idx="4294967295"/>
          </p:nvPr>
        </p:nvSpPr>
        <p:spPr>
          <a:xfrm>
            <a:off x="533400" y="990600"/>
            <a:ext cx="8153400" cy="1752600"/>
          </a:xfrm>
        </p:spPr>
        <p:txBody>
          <a:bodyPr/>
          <a:lstStyle/>
          <a:p>
            <a:pPr eaLnBrk="1" hangingPunct="1"/>
            <a:r>
              <a:rPr lang="en-US" altLang="en-US" sz="3200"/>
              <a:t>Goal: find       in image</a:t>
            </a:r>
          </a:p>
          <a:p>
            <a:pPr eaLnBrk="1" hangingPunct="1"/>
            <a:r>
              <a:rPr lang="en-US" altLang="en-US" sz="3200"/>
              <a:t>Method 3: Normalized cross-correlation</a:t>
            </a:r>
          </a:p>
          <a:p>
            <a:pPr eaLnBrk="1" hangingPunct="1"/>
            <a:endParaRPr lang="en-US" altLang="en-US" sz="3200"/>
          </a:p>
          <a:p>
            <a:pPr lvl="1" eaLnBrk="1" hangingPunct="1">
              <a:buFontTx/>
              <a:buNone/>
            </a:pPr>
            <a:endParaRPr lang="en-US" altLang="en-US" sz="2400"/>
          </a:p>
        </p:txBody>
      </p:sp>
      <p:pic>
        <p:nvPicPr>
          <p:cNvPr id="124933" name="Picture 1" descr="C:\Documents and Settings\Derek Hoiem\My Documents\Classes\Spring10 - Computer Vision\figs\eyefil.png">
            <a:extLst>
              <a:ext uri="{FF2B5EF4-FFF2-40B4-BE49-F238E27FC236}">
                <a16:creationId xmlns:a16="http://schemas.microsoft.com/office/drawing/2014/main" id="{8CB95025-7C78-5DF1-7B0B-8E57918D83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143000"/>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4" name="TextBox 7">
            <a:extLst>
              <a:ext uri="{FF2B5EF4-FFF2-40B4-BE49-F238E27FC236}">
                <a16:creationId xmlns:a16="http://schemas.microsoft.com/office/drawing/2014/main" id="{EA28DB16-D857-B488-1A92-DA4C6A6F6613}"/>
              </a:ext>
            </a:extLst>
          </p:cNvPr>
          <p:cNvSpPr txBox="1">
            <a:spLocks noChangeArrowheads="1"/>
          </p:cNvSpPr>
          <p:nvPr/>
        </p:nvSpPr>
        <p:spPr bwMode="auto">
          <a:xfrm>
            <a:off x="1293813" y="6400800"/>
            <a:ext cx="69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a:solidFill>
                  <a:srgbClr val="000000"/>
                </a:solidFill>
              </a:rPr>
              <a:t>Input</a:t>
            </a:r>
          </a:p>
        </p:txBody>
      </p:sp>
      <p:sp>
        <p:nvSpPr>
          <p:cNvPr id="124935" name="TextBox 8">
            <a:extLst>
              <a:ext uri="{FF2B5EF4-FFF2-40B4-BE49-F238E27FC236}">
                <a16:creationId xmlns:a16="http://schemas.microsoft.com/office/drawing/2014/main" id="{149B3C65-B742-2D4D-1753-64443686135F}"/>
              </a:ext>
            </a:extLst>
          </p:cNvPr>
          <p:cNvSpPr txBox="1">
            <a:spLocks noChangeArrowheads="1"/>
          </p:cNvSpPr>
          <p:nvPr/>
        </p:nvSpPr>
        <p:spPr bwMode="auto">
          <a:xfrm>
            <a:off x="3276600" y="6411913"/>
            <a:ext cx="2774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a:solidFill>
                  <a:srgbClr val="000000"/>
                </a:solidFill>
              </a:rPr>
              <a:t>Normalized X-Correlation</a:t>
            </a:r>
          </a:p>
        </p:txBody>
      </p:sp>
      <p:sp>
        <p:nvSpPr>
          <p:cNvPr id="124936" name="TextBox 9">
            <a:extLst>
              <a:ext uri="{FF2B5EF4-FFF2-40B4-BE49-F238E27FC236}">
                <a16:creationId xmlns:a16="http://schemas.microsoft.com/office/drawing/2014/main" id="{3942E57C-C598-DE49-070D-36FEDDDCD030}"/>
              </a:ext>
            </a:extLst>
          </p:cNvPr>
          <p:cNvSpPr txBox="1">
            <a:spLocks noChangeArrowheads="1"/>
          </p:cNvSpPr>
          <p:nvPr/>
        </p:nvSpPr>
        <p:spPr bwMode="auto">
          <a:xfrm>
            <a:off x="6515100" y="6354763"/>
            <a:ext cx="217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a:solidFill>
                  <a:srgbClr val="000000"/>
                </a:solidFill>
              </a:rPr>
              <a:t>Thresholded Image</a:t>
            </a:r>
          </a:p>
        </p:txBody>
      </p:sp>
      <p:pic>
        <p:nvPicPr>
          <p:cNvPr id="124937" name="Picture 2" descr="C:\Documents and Settings\Derek Hoiem\My Documents\Classes\Spring10 - Computer Vision\figs\eyedet_normxcorr.png">
            <a:extLst>
              <a:ext uri="{FF2B5EF4-FFF2-40B4-BE49-F238E27FC236}">
                <a16:creationId xmlns:a16="http://schemas.microsoft.com/office/drawing/2014/main" id="{4275A1C2-6B26-239F-F278-B35FC21B0A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2150" y="2909888"/>
            <a:ext cx="2776538" cy="350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8" name="Picture 3" descr="C:\Documents and Settings\Derek Hoiem\My Documents\Classes\Spring10 - Computer Vision\figs\eyedet_normxcorr_thresh.png">
            <a:extLst>
              <a:ext uri="{FF2B5EF4-FFF2-40B4-BE49-F238E27FC236}">
                <a16:creationId xmlns:a16="http://schemas.microsoft.com/office/drawing/2014/main" id="{55E8959B-0D9E-75E5-C927-408759F6D3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2895600"/>
            <a:ext cx="2778125"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a:extLst>
              <a:ext uri="{FF2B5EF4-FFF2-40B4-BE49-F238E27FC236}">
                <a16:creationId xmlns:a16="http://schemas.microsoft.com/office/drawing/2014/main" id="{7B5D1F96-E358-A110-882F-2F594848BFEA}"/>
              </a:ext>
            </a:extLst>
          </p:cNvPr>
          <p:cNvCxnSpPr/>
          <p:nvPr/>
        </p:nvCxnSpPr>
        <p:spPr>
          <a:xfrm rot="5400000">
            <a:off x="6896100" y="3848100"/>
            <a:ext cx="609600" cy="228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7319757-CB27-77CE-F0BF-8418AE61C1A4}"/>
              </a:ext>
            </a:extLst>
          </p:cNvPr>
          <p:cNvCxnSpPr/>
          <p:nvPr/>
        </p:nvCxnSpPr>
        <p:spPr>
          <a:xfrm rot="16200000" flipH="1">
            <a:off x="7283450" y="3962400"/>
            <a:ext cx="685800" cy="76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4941" name="TextBox 12">
            <a:extLst>
              <a:ext uri="{FF2B5EF4-FFF2-40B4-BE49-F238E27FC236}">
                <a16:creationId xmlns:a16="http://schemas.microsoft.com/office/drawing/2014/main" id="{240585B5-33A5-82A4-1ACE-C22583CDF679}"/>
              </a:ext>
            </a:extLst>
          </p:cNvPr>
          <p:cNvSpPr txBox="1">
            <a:spLocks noChangeArrowheads="1"/>
          </p:cNvSpPr>
          <p:nvPr/>
        </p:nvSpPr>
        <p:spPr bwMode="auto">
          <a:xfrm>
            <a:off x="7010400" y="3200400"/>
            <a:ext cx="189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b="1">
                <a:solidFill>
                  <a:srgbClr val="FF0000"/>
                </a:solidFill>
              </a:rPr>
              <a:t>True detections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A4B679AA-AB68-119E-F75B-6CC7F83CFE81}"/>
              </a:ext>
            </a:extLst>
          </p:cNvPr>
          <p:cNvGrpSpPr>
            <a:grpSpLocks/>
          </p:cNvGrpSpPr>
          <p:nvPr/>
        </p:nvGrpSpPr>
        <p:grpSpPr bwMode="auto">
          <a:xfrm>
            <a:off x="2271713" y="2679700"/>
            <a:ext cx="2062162" cy="984250"/>
            <a:chOff x="2271434" y="1337797"/>
            <a:chExt cx="2062889" cy="984631"/>
          </a:xfrm>
        </p:grpSpPr>
        <p:cxnSp>
          <p:nvCxnSpPr>
            <p:cNvPr id="51242" name="Straight Arrow Connector 47">
              <a:extLst>
                <a:ext uri="{FF2B5EF4-FFF2-40B4-BE49-F238E27FC236}">
                  <a16:creationId xmlns:a16="http://schemas.microsoft.com/office/drawing/2014/main" id="{F0995EB9-38B9-8030-861F-2EAC7E4AADAF}"/>
                </a:ext>
              </a:extLst>
            </p:cNvPr>
            <p:cNvCxnSpPr>
              <a:cxnSpLocks/>
            </p:cNvCxnSpPr>
            <p:nvPr/>
          </p:nvCxnSpPr>
          <p:spPr bwMode="auto">
            <a:xfrm>
              <a:off x="2271434" y="1337797"/>
              <a:ext cx="2062889" cy="984631"/>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1243" name="TextBox 48">
              <a:extLst>
                <a:ext uri="{FF2B5EF4-FFF2-40B4-BE49-F238E27FC236}">
                  <a16:creationId xmlns:a16="http://schemas.microsoft.com/office/drawing/2014/main" id="{9F3E300C-363F-CFBF-9A9C-281273E6BF36}"/>
                </a:ext>
              </a:extLst>
            </p:cNvPr>
            <p:cNvSpPr txBox="1">
              <a:spLocks noChangeArrowheads="1"/>
            </p:cNvSpPr>
            <p:nvPr/>
          </p:nvSpPr>
          <p:spPr bwMode="auto">
            <a:xfrm>
              <a:off x="3029202" y="1610433"/>
              <a:ext cx="10667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600"/>
                <a:t>up</a:t>
              </a:r>
            </a:p>
          </p:txBody>
        </p:sp>
      </p:grpSp>
      <p:sp>
        <p:nvSpPr>
          <p:cNvPr id="51203" name="Rectangle 2">
            <a:extLst>
              <a:ext uri="{FF2B5EF4-FFF2-40B4-BE49-F238E27FC236}">
                <a16:creationId xmlns:a16="http://schemas.microsoft.com/office/drawing/2014/main" id="{87F20C89-CEB9-A243-207B-549DF9D44247}"/>
              </a:ext>
            </a:extLst>
          </p:cNvPr>
          <p:cNvSpPr>
            <a:spLocks noGrp="1" noChangeArrowheads="1"/>
          </p:cNvSpPr>
          <p:nvPr>
            <p:ph type="title"/>
          </p:nvPr>
        </p:nvSpPr>
        <p:spPr/>
        <p:txBody>
          <a:bodyPr/>
          <a:lstStyle/>
          <a:p>
            <a:r>
              <a:rPr lang="en-US" altLang="en-US"/>
              <a:t>Band-pass filtering in spatial domain</a:t>
            </a:r>
          </a:p>
        </p:txBody>
      </p:sp>
      <p:sp>
        <p:nvSpPr>
          <p:cNvPr id="51204" name="Rectangle 5">
            <a:extLst>
              <a:ext uri="{FF2B5EF4-FFF2-40B4-BE49-F238E27FC236}">
                <a16:creationId xmlns:a16="http://schemas.microsoft.com/office/drawing/2014/main" id="{C49041CC-204D-235D-9E50-70ADB9F5692F}"/>
              </a:ext>
            </a:extLst>
          </p:cNvPr>
          <p:cNvSpPr>
            <a:spLocks noChangeArrowheads="1"/>
          </p:cNvSpPr>
          <p:nvPr/>
        </p:nvSpPr>
        <p:spPr bwMode="auto">
          <a:xfrm>
            <a:off x="685800" y="914400"/>
            <a:ext cx="26701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ts val="38"/>
              </a:spcBef>
            </a:pPr>
            <a:r>
              <a:rPr lang="en-US" altLang="en-US" sz="2000"/>
              <a:t>Gaussian Pyramid</a:t>
            </a:r>
          </a:p>
          <a:p>
            <a:pPr algn="ctr">
              <a:spcBef>
                <a:spcPts val="38"/>
              </a:spcBef>
            </a:pPr>
            <a:r>
              <a:rPr lang="en-US" altLang="en-US" sz="2000"/>
              <a:t>(low-pass images)</a:t>
            </a:r>
          </a:p>
        </p:txBody>
      </p:sp>
      <p:grpSp>
        <p:nvGrpSpPr>
          <p:cNvPr id="31" name="Group 30">
            <a:extLst>
              <a:ext uri="{FF2B5EF4-FFF2-40B4-BE49-F238E27FC236}">
                <a16:creationId xmlns:a16="http://schemas.microsoft.com/office/drawing/2014/main" id="{2081315C-CC8D-98C3-22B4-EC10869F4A95}"/>
              </a:ext>
            </a:extLst>
          </p:cNvPr>
          <p:cNvGrpSpPr>
            <a:grpSpLocks/>
          </p:cNvGrpSpPr>
          <p:nvPr/>
        </p:nvGrpSpPr>
        <p:grpSpPr bwMode="auto">
          <a:xfrm>
            <a:off x="2054225" y="1600200"/>
            <a:ext cx="2517775" cy="455613"/>
            <a:chOff x="2053759" y="1600200"/>
            <a:chExt cx="2518241" cy="455704"/>
          </a:xfrm>
        </p:grpSpPr>
        <p:cxnSp>
          <p:nvCxnSpPr>
            <p:cNvPr id="51240" name="Straight Arrow Connector 13">
              <a:extLst>
                <a:ext uri="{FF2B5EF4-FFF2-40B4-BE49-F238E27FC236}">
                  <a16:creationId xmlns:a16="http://schemas.microsoft.com/office/drawing/2014/main" id="{95F408AA-7534-EB31-2DF9-4B6D49CCAD47}"/>
                </a:ext>
              </a:extLst>
            </p:cNvPr>
            <p:cNvCxnSpPr>
              <a:cxnSpLocks/>
            </p:cNvCxnSpPr>
            <p:nvPr/>
          </p:nvCxnSpPr>
          <p:spPr bwMode="auto">
            <a:xfrm>
              <a:off x="2053759" y="1797701"/>
              <a:ext cx="2518241" cy="258203"/>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1241" name="TextBox 14">
              <a:extLst>
                <a:ext uri="{FF2B5EF4-FFF2-40B4-BE49-F238E27FC236}">
                  <a16:creationId xmlns:a16="http://schemas.microsoft.com/office/drawing/2014/main" id="{B3E97C22-44AF-D3A2-11BC-6469C765F3A5}"/>
                </a:ext>
              </a:extLst>
            </p:cNvPr>
            <p:cNvSpPr txBox="1">
              <a:spLocks noChangeArrowheads="1"/>
            </p:cNvSpPr>
            <p:nvPr/>
          </p:nvSpPr>
          <p:spPr bwMode="auto">
            <a:xfrm>
              <a:off x="3048000" y="1600200"/>
              <a:ext cx="10667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600"/>
                <a:t>up</a:t>
              </a:r>
            </a:p>
          </p:txBody>
        </p:sp>
      </p:grpSp>
      <p:grpSp>
        <p:nvGrpSpPr>
          <p:cNvPr id="44" name="Group 43">
            <a:extLst>
              <a:ext uri="{FF2B5EF4-FFF2-40B4-BE49-F238E27FC236}">
                <a16:creationId xmlns:a16="http://schemas.microsoft.com/office/drawing/2014/main" id="{C12AB9A8-991B-5191-FDA2-AC8A03ADAF97}"/>
              </a:ext>
            </a:extLst>
          </p:cNvPr>
          <p:cNvGrpSpPr>
            <a:grpSpLocks/>
          </p:cNvGrpSpPr>
          <p:nvPr/>
        </p:nvGrpSpPr>
        <p:grpSpPr bwMode="auto">
          <a:xfrm>
            <a:off x="2125663" y="2128838"/>
            <a:ext cx="2474912" cy="579437"/>
            <a:chOff x="2097670" y="1477866"/>
            <a:chExt cx="2474330" cy="578038"/>
          </a:xfrm>
        </p:grpSpPr>
        <p:cxnSp>
          <p:nvCxnSpPr>
            <p:cNvPr id="51238" name="Straight Arrow Connector 44">
              <a:extLst>
                <a:ext uri="{FF2B5EF4-FFF2-40B4-BE49-F238E27FC236}">
                  <a16:creationId xmlns:a16="http://schemas.microsoft.com/office/drawing/2014/main" id="{6A463BAB-9F2B-4979-5F26-9722B979EBCB}"/>
                </a:ext>
              </a:extLst>
            </p:cNvPr>
            <p:cNvCxnSpPr>
              <a:cxnSpLocks/>
            </p:cNvCxnSpPr>
            <p:nvPr/>
          </p:nvCxnSpPr>
          <p:spPr bwMode="auto">
            <a:xfrm>
              <a:off x="2097670" y="1477866"/>
              <a:ext cx="2474330" cy="578038"/>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1239" name="TextBox 45">
              <a:extLst>
                <a:ext uri="{FF2B5EF4-FFF2-40B4-BE49-F238E27FC236}">
                  <a16:creationId xmlns:a16="http://schemas.microsoft.com/office/drawing/2014/main" id="{2D5BE329-ECE1-EE31-ED4C-04CC343616C5}"/>
                </a:ext>
              </a:extLst>
            </p:cNvPr>
            <p:cNvSpPr txBox="1">
              <a:spLocks noChangeArrowheads="1"/>
            </p:cNvSpPr>
            <p:nvPr/>
          </p:nvSpPr>
          <p:spPr bwMode="auto">
            <a:xfrm>
              <a:off x="3324153" y="1481977"/>
              <a:ext cx="10667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600"/>
                <a:t>up</a:t>
              </a:r>
            </a:p>
          </p:txBody>
        </p:sp>
      </p:grpSp>
      <p:grpSp>
        <p:nvGrpSpPr>
          <p:cNvPr id="54" name="Group 53">
            <a:extLst>
              <a:ext uri="{FF2B5EF4-FFF2-40B4-BE49-F238E27FC236}">
                <a16:creationId xmlns:a16="http://schemas.microsoft.com/office/drawing/2014/main" id="{75B8BD0F-079E-A242-D2ED-A6E3CCF3E1F7}"/>
              </a:ext>
            </a:extLst>
          </p:cNvPr>
          <p:cNvGrpSpPr>
            <a:grpSpLocks/>
          </p:cNvGrpSpPr>
          <p:nvPr/>
        </p:nvGrpSpPr>
        <p:grpSpPr bwMode="auto">
          <a:xfrm>
            <a:off x="2562225" y="3663950"/>
            <a:ext cx="1519238" cy="766763"/>
            <a:chOff x="2404876" y="1189506"/>
            <a:chExt cx="1520240" cy="766564"/>
          </a:xfrm>
        </p:grpSpPr>
        <p:cxnSp>
          <p:nvCxnSpPr>
            <p:cNvPr id="51236" name="Straight Arrow Connector 54">
              <a:extLst>
                <a:ext uri="{FF2B5EF4-FFF2-40B4-BE49-F238E27FC236}">
                  <a16:creationId xmlns:a16="http://schemas.microsoft.com/office/drawing/2014/main" id="{21E604BF-13AB-EF85-EAE4-5622BBDBCC77}"/>
                </a:ext>
              </a:extLst>
            </p:cNvPr>
            <p:cNvCxnSpPr>
              <a:cxnSpLocks/>
            </p:cNvCxnSpPr>
            <p:nvPr/>
          </p:nvCxnSpPr>
          <p:spPr bwMode="auto">
            <a:xfrm>
              <a:off x="2404876" y="1189506"/>
              <a:ext cx="991597" cy="766564"/>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1237" name="TextBox 55">
              <a:extLst>
                <a:ext uri="{FF2B5EF4-FFF2-40B4-BE49-F238E27FC236}">
                  <a16:creationId xmlns:a16="http://schemas.microsoft.com/office/drawing/2014/main" id="{CFC2807A-9333-49CF-6D5F-16E5B04C05A0}"/>
                </a:ext>
              </a:extLst>
            </p:cNvPr>
            <p:cNvSpPr txBox="1">
              <a:spLocks noChangeArrowheads="1"/>
            </p:cNvSpPr>
            <p:nvPr/>
          </p:nvSpPr>
          <p:spPr bwMode="auto">
            <a:xfrm>
              <a:off x="2858317" y="1373672"/>
              <a:ext cx="10667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600"/>
                <a:t>up</a:t>
              </a:r>
            </a:p>
          </p:txBody>
        </p:sp>
      </p:grpSp>
      <p:grpSp>
        <p:nvGrpSpPr>
          <p:cNvPr id="57" name="Group 56">
            <a:extLst>
              <a:ext uri="{FF2B5EF4-FFF2-40B4-BE49-F238E27FC236}">
                <a16:creationId xmlns:a16="http://schemas.microsoft.com/office/drawing/2014/main" id="{9FE7665B-93BE-6677-64E8-75EF688338AB}"/>
              </a:ext>
            </a:extLst>
          </p:cNvPr>
          <p:cNvGrpSpPr>
            <a:grpSpLocks/>
          </p:cNvGrpSpPr>
          <p:nvPr/>
        </p:nvGrpSpPr>
        <p:grpSpPr bwMode="auto">
          <a:xfrm>
            <a:off x="3236913" y="5272088"/>
            <a:ext cx="3087687" cy="312737"/>
            <a:chOff x="3211511" y="2514601"/>
            <a:chExt cx="3088390" cy="313580"/>
          </a:xfrm>
        </p:grpSpPr>
        <p:sp>
          <p:nvSpPr>
            <p:cNvPr id="58" name="Minus 57">
              <a:extLst>
                <a:ext uri="{FF2B5EF4-FFF2-40B4-BE49-F238E27FC236}">
                  <a16:creationId xmlns:a16="http://schemas.microsoft.com/office/drawing/2014/main" id="{A07C6CFE-9B52-9BE7-53F4-BA250DD88AA4}"/>
                </a:ext>
              </a:extLst>
            </p:cNvPr>
            <p:cNvSpPr/>
            <p:nvPr/>
          </p:nvSpPr>
          <p:spPr bwMode="auto">
            <a:xfrm>
              <a:off x="3211511" y="2514601"/>
              <a:ext cx="312808" cy="313580"/>
            </a:xfrm>
            <a:prstGeom prst="mathMinus">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59" name="Equal 58">
              <a:extLst>
                <a:ext uri="{FF2B5EF4-FFF2-40B4-BE49-F238E27FC236}">
                  <a16:creationId xmlns:a16="http://schemas.microsoft.com/office/drawing/2014/main" id="{C01D8CCF-533B-C894-BFC7-C58BA94C1FE8}"/>
                </a:ext>
              </a:extLst>
            </p:cNvPr>
            <p:cNvSpPr/>
            <p:nvPr/>
          </p:nvSpPr>
          <p:spPr bwMode="auto">
            <a:xfrm>
              <a:off x="5999796" y="2514601"/>
              <a:ext cx="300105" cy="299254"/>
            </a:xfrm>
            <a:prstGeom prst="mathEqual">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grpSp>
      <p:grpSp>
        <p:nvGrpSpPr>
          <p:cNvPr id="70" name="Group 69">
            <a:extLst>
              <a:ext uri="{FF2B5EF4-FFF2-40B4-BE49-F238E27FC236}">
                <a16:creationId xmlns:a16="http://schemas.microsoft.com/office/drawing/2014/main" id="{A6D76E25-CA0D-89A0-64DF-742BC734C153}"/>
              </a:ext>
            </a:extLst>
          </p:cNvPr>
          <p:cNvGrpSpPr>
            <a:grpSpLocks/>
          </p:cNvGrpSpPr>
          <p:nvPr/>
        </p:nvGrpSpPr>
        <p:grpSpPr bwMode="auto">
          <a:xfrm>
            <a:off x="3236913" y="3433763"/>
            <a:ext cx="3087687" cy="314325"/>
            <a:chOff x="3211511" y="2514601"/>
            <a:chExt cx="3088390" cy="313580"/>
          </a:xfrm>
        </p:grpSpPr>
        <p:sp>
          <p:nvSpPr>
            <p:cNvPr id="71" name="Minus 70">
              <a:extLst>
                <a:ext uri="{FF2B5EF4-FFF2-40B4-BE49-F238E27FC236}">
                  <a16:creationId xmlns:a16="http://schemas.microsoft.com/office/drawing/2014/main" id="{8D71686D-5EFD-1507-8B02-AA9C2BCBDD99}"/>
                </a:ext>
              </a:extLst>
            </p:cNvPr>
            <p:cNvSpPr/>
            <p:nvPr/>
          </p:nvSpPr>
          <p:spPr bwMode="auto">
            <a:xfrm>
              <a:off x="3211511" y="2514601"/>
              <a:ext cx="312808" cy="313580"/>
            </a:xfrm>
            <a:prstGeom prst="mathMinus">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72" name="Equal 71">
              <a:extLst>
                <a:ext uri="{FF2B5EF4-FFF2-40B4-BE49-F238E27FC236}">
                  <a16:creationId xmlns:a16="http://schemas.microsoft.com/office/drawing/2014/main" id="{1A9963B6-E8F0-419F-BA8F-92F8F1CEBDDA}"/>
                </a:ext>
              </a:extLst>
            </p:cNvPr>
            <p:cNvSpPr/>
            <p:nvPr/>
          </p:nvSpPr>
          <p:spPr bwMode="auto">
            <a:xfrm>
              <a:off x="5999796" y="2514601"/>
              <a:ext cx="300105" cy="299326"/>
            </a:xfrm>
            <a:prstGeom prst="mathEqual">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grpSp>
      <p:grpSp>
        <p:nvGrpSpPr>
          <p:cNvPr id="73" name="Group 72">
            <a:extLst>
              <a:ext uri="{FF2B5EF4-FFF2-40B4-BE49-F238E27FC236}">
                <a16:creationId xmlns:a16="http://schemas.microsoft.com/office/drawing/2014/main" id="{96CC0F22-196C-C34D-FD81-763696E5360D}"/>
              </a:ext>
            </a:extLst>
          </p:cNvPr>
          <p:cNvGrpSpPr>
            <a:grpSpLocks/>
          </p:cNvGrpSpPr>
          <p:nvPr/>
        </p:nvGrpSpPr>
        <p:grpSpPr bwMode="auto">
          <a:xfrm>
            <a:off x="3236913" y="2471738"/>
            <a:ext cx="3087687" cy="314325"/>
            <a:chOff x="3211511" y="2514601"/>
            <a:chExt cx="3088390" cy="313580"/>
          </a:xfrm>
        </p:grpSpPr>
        <p:sp>
          <p:nvSpPr>
            <p:cNvPr id="74" name="Minus 73">
              <a:extLst>
                <a:ext uri="{FF2B5EF4-FFF2-40B4-BE49-F238E27FC236}">
                  <a16:creationId xmlns:a16="http://schemas.microsoft.com/office/drawing/2014/main" id="{F1458A92-F4DB-D0DA-BCB9-D8A7B8A6CD3E}"/>
                </a:ext>
              </a:extLst>
            </p:cNvPr>
            <p:cNvSpPr/>
            <p:nvPr/>
          </p:nvSpPr>
          <p:spPr bwMode="auto">
            <a:xfrm>
              <a:off x="3211511" y="2514601"/>
              <a:ext cx="312808" cy="313580"/>
            </a:xfrm>
            <a:prstGeom prst="mathMinus">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75" name="Equal 74">
              <a:extLst>
                <a:ext uri="{FF2B5EF4-FFF2-40B4-BE49-F238E27FC236}">
                  <a16:creationId xmlns:a16="http://schemas.microsoft.com/office/drawing/2014/main" id="{D9CED50A-C99C-071A-71C0-8AA50DCF3169}"/>
                </a:ext>
              </a:extLst>
            </p:cNvPr>
            <p:cNvSpPr/>
            <p:nvPr/>
          </p:nvSpPr>
          <p:spPr bwMode="auto">
            <a:xfrm>
              <a:off x="5999796" y="2514601"/>
              <a:ext cx="300105" cy="299326"/>
            </a:xfrm>
            <a:prstGeom prst="mathEqual">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grpSp>
      <p:grpSp>
        <p:nvGrpSpPr>
          <p:cNvPr id="76" name="Group 75">
            <a:extLst>
              <a:ext uri="{FF2B5EF4-FFF2-40B4-BE49-F238E27FC236}">
                <a16:creationId xmlns:a16="http://schemas.microsoft.com/office/drawing/2014/main" id="{7BD40872-4F26-B063-7D5D-E3FC51242F71}"/>
              </a:ext>
            </a:extLst>
          </p:cNvPr>
          <p:cNvGrpSpPr>
            <a:grpSpLocks/>
          </p:cNvGrpSpPr>
          <p:nvPr/>
        </p:nvGrpSpPr>
        <p:grpSpPr bwMode="auto">
          <a:xfrm>
            <a:off x="3235325" y="1925638"/>
            <a:ext cx="3087688" cy="312737"/>
            <a:chOff x="3211511" y="2514601"/>
            <a:chExt cx="3088390" cy="313580"/>
          </a:xfrm>
        </p:grpSpPr>
        <p:sp>
          <p:nvSpPr>
            <p:cNvPr id="77" name="Minus 76">
              <a:extLst>
                <a:ext uri="{FF2B5EF4-FFF2-40B4-BE49-F238E27FC236}">
                  <a16:creationId xmlns:a16="http://schemas.microsoft.com/office/drawing/2014/main" id="{3E71EF15-8660-D4AE-ED85-DEB1A611DB0E}"/>
                </a:ext>
              </a:extLst>
            </p:cNvPr>
            <p:cNvSpPr/>
            <p:nvPr/>
          </p:nvSpPr>
          <p:spPr bwMode="auto">
            <a:xfrm>
              <a:off x="3211511" y="2514601"/>
              <a:ext cx="312809" cy="313580"/>
            </a:xfrm>
            <a:prstGeom prst="mathMinus">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78" name="Equal 77">
              <a:extLst>
                <a:ext uri="{FF2B5EF4-FFF2-40B4-BE49-F238E27FC236}">
                  <a16:creationId xmlns:a16="http://schemas.microsoft.com/office/drawing/2014/main" id="{E7995747-EF89-A73A-3BF4-DD151AA80480}"/>
                </a:ext>
              </a:extLst>
            </p:cNvPr>
            <p:cNvSpPr/>
            <p:nvPr/>
          </p:nvSpPr>
          <p:spPr bwMode="auto">
            <a:xfrm>
              <a:off x="5999795" y="2514601"/>
              <a:ext cx="300106" cy="299254"/>
            </a:xfrm>
            <a:prstGeom prst="mathEqual">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grpSp>
      <p:pic>
        <p:nvPicPr>
          <p:cNvPr id="61440" name="Picture 61439" descr="A picture containing nature&#10;&#10;Description automatically generated">
            <a:extLst>
              <a:ext uri="{FF2B5EF4-FFF2-40B4-BE49-F238E27FC236}">
                <a16:creationId xmlns:a16="http://schemas.microsoft.com/office/drawing/2014/main" id="{1ADBD093-257D-73F7-9EF9-D3D0461009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6850" y="4357688"/>
            <a:ext cx="2322513"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61445" descr="A picture containing nature, stone&#10;&#10;Description automatically generated">
            <a:extLst>
              <a:ext uri="{FF2B5EF4-FFF2-40B4-BE49-F238E27FC236}">
                <a16:creationId xmlns:a16="http://schemas.microsoft.com/office/drawing/2014/main" id="{F42E25E6-619C-3982-D9F1-EE9A1CF6F3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7875" y="3082925"/>
            <a:ext cx="1160463"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61447" descr="A drawing of a cat&#10;&#10;Description automatically generated with medium confidence">
            <a:extLst>
              <a:ext uri="{FF2B5EF4-FFF2-40B4-BE49-F238E27FC236}">
                <a16:creationId xmlns:a16="http://schemas.microsoft.com/office/drawing/2014/main" id="{D749BB5B-3B0F-63D6-EA0A-71CDFFAA58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5213" y="2378075"/>
            <a:ext cx="5857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0" name="Picture 61449" descr="A close-up of a drawing&#10;&#10;Description automatically generated with medium confidence">
            <a:extLst>
              <a:ext uri="{FF2B5EF4-FFF2-40B4-BE49-F238E27FC236}">
                <a16:creationId xmlns:a16="http://schemas.microsoft.com/office/drawing/2014/main" id="{9038425F-A4AD-995B-B8C1-A53C059E11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1263" y="1984375"/>
            <a:ext cx="292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 name="Rectangle 5">
            <a:extLst>
              <a:ext uri="{FF2B5EF4-FFF2-40B4-BE49-F238E27FC236}">
                <a16:creationId xmlns:a16="http://schemas.microsoft.com/office/drawing/2014/main" id="{090B71AA-9960-08FA-316C-247F1EE837BD}"/>
              </a:ext>
            </a:extLst>
          </p:cNvPr>
          <p:cNvSpPr>
            <a:spLocks noChangeArrowheads="1"/>
          </p:cNvSpPr>
          <p:nvPr/>
        </p:nvSpPr>
        <p:spPr bwMode="auto">
          <a:xfrm>
            <a:off x="6237288" y="914400"/>
            <a:ext cx="26701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ts val="38"/>
              </a:spcBef>
            </a:pPr>
            <a:r>
              <a:rPr lang="en-US" altLang="en-US" sz="2000"/>
              <a:t>Laplacian Pyramid</a:t>
            </a:r>
          </a:p>
          <a:p>
            <a:pPr algn="ctr">
              <a:spcBef>
                <a:spcPts val="38"/>
              </a:spcBef>
            </a:pPr>
            <a:r>
              <a:rPr lang="en-US" altLang="en-US" sz="2000"/>
              <a:t>(sub-band images)</a:t>
            </a:r>
          </a:p>
        </p:txBody>
      </p:sp>
      <p:pic>
        <p:nvPicPr>
          <p:cNvPr id="61464" name="Picture 61463" descr="A close-up of a person's arm&#10;&#10;Description automatically generated with low confidence">
            <a:extLst>
              <a:ext uri="{FF2B5EF4-FFF2-40B4-BE49-F238E27FC236}">
                <a16:creationId xmlns:a16="http://schemas.microsoft.com/office/drawing/2014/main" id="{6A0EF323-5A05-B578-1D72-4587429346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34288" y="1643063"/>
            <a:ext cx="146050"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 name="TextBox 103">
            <a:extLst>
              <a:ext uri="{FF2B5EF4-FFF2-40B4-BE49-F238E27FC236}">
                <a16:creationId xmlns:a16="http://schemas.microsoft.com/office/drawing/2014/main" id="{5B760A72-CB2D-9FC9-AD1B-85B29C099CE9}"/>
              </a:ext>
            </a:extLst>
          </p:cNvPr>
          <p:cNvSpPr txBox="1">
            <a:spLocks noChangeArrowheads="1"/>
          </p:cNvSpPr>
          <p:nvPr/>
        </p:nvSpPr>
        <p:spPr bwMode="auto">
          <a:xfrm rot="5400000">
            <a:off x="2912269" y="1278731"/>
            <a:ext cx="1066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600"/>
              <a:t>…</a:t>
            </a:r>
          </a:p>
        </p:txBody>
      </p:sp>
      <p:pic>
        <p:nvPicPr>
          <p:cNvPr id="51219" name="Picture 61475">
            <a:extLst>
              <a:ext uri="{FF2B5EF4-FFF2-40B4-BE49-F238E27FC236}">
                <a16:creationId xmlns:a16="http://schemas.microsoft.com/office/drawing/2014/main" id="{03958255-552B-6557-C5AE-B39926503D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8175" y="1722438"/>
            <a:ext cx="146050"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0" name="Picture 61477" descr="A cat looking at the camera&#10;&#10;Description automatically generated with medium confidence">
            <a:extLst>
              <a:ext uri="{FF2B5EF4-FFF2-40B4-BE49-F238E27FC236}">
                <a16:creationId xmlns:a16="http://schemas.microsoft.com/office/drawing/2014/main" id="{4E3AF316-7567-184B-9431-E368CA3E93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0738" y="4357688"/>
            <a:ext cx="2320925"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1" name="Picture 61479" descr="A cat lying down&#10;&#10;Description automatically generated with low confidence">
            <a:extLst>
              <a:ext uri="{FF2B5EF4-FFF2-40B4-BE49-F238E27FC236}">
                <a16:creationId xmlns:a16="http://schemas.microsoft.com/office/drawing/2014/main" id="{536BC6F6-5C10-53E3-E88D-C7D2A903414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87475" y="3081338"/>
            <a:ext cx="11620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2" name="Picture 61481" descr="A cat lying on a person's lap&#10;&#10;Description automatically generated with low confidence">
            <a:extLst>
              <a:ext uri="{FF2B5EF4-FFF2-40B4-BE49-F238E27FC236}">
                <a16:creationId xmlns:a16="http://schemas.microsoft.com/office/drawing/2014/main" id="{62852110-A8F7-6751-19E2-C5F223D06EC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77988" y="2386013"/>
            <a:ext cx="5810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3" name="Picture 61483" descr="A picture containing cat, mammal, domestic cat, indoor&#10;&#10;Description automatically generated">
            <a:extLst>
              <a:ext uri="{FF2B5EF4-FFF2-40B4-BE49-F238E27FC236}">
                <a16:creationId xmlns:a16="http://schemas.microsoft.com/office/drawing/2014/main" id="{4B12A408-5C0B-B853-E994-8294728E67B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31975" y="1984375"/>
            <a:ext cx="290513"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Picture 124" descr="A cat lying down&#10;&#10;Description automatically generated with low confidence">
            <a:extLst>
              <a:ext uri="{FF2B5EF4-FFF2-40B4-BE49-F238E27FC236}">
                <a16:creationId xmlns:a16="http://schemas.microsoft.com/office/drawing/2014/main" id="{AEB2A2AA-E1BA-C4B6-03A0-5E7768B1277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7600" y="4357688"/>
            <a:ext cx="2322513"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 name="Picture 125" descr="A cat lying on a person's lap&#10;&#10;Description automatically generated with low confidence">
            <a:extLst>
              <a:ext uri="{FF2B5EF4-FFF2-40B4-BE49-F238E27FC236}">
                <a16:creationId xmlns:a16="http://schemas.microsoft.com/office/drawing/2014/main" id="{92DF8BEB-B48F-C6DC-0353-42A46F6D972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46575" y="3089275"/>
            <a:ext cx="116205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 name="Picture 126" descr="A picture containing cat, mammal, domestic cat, indoor&#10;&#10;Description automatically generated">
            <a:extLst>
              <a:ext uri="{FF2B5EF4-FFF2-40B4-BE49-F238E27FC236}">
                <a16:creationId xmlns:a16="http://schemas.microsoft.com/office/drawing/2014/main" id="{E0496DFA-BEB1-AB82-BF3A-0CADF917014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56138" y="2378075"/>
            <a:ext cx="5857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 name="Picture 127">
            <a:extLst>
              <a:ext uri="{FF2B5EF4-FFF2-40B4-BE49-F238E27FC236}">
                <a16:creationId xmlns:a16="http://schemas.microsoft.com/office/drawing/2014/main" id="{47F1E805-06D4-CA69-C41E-FD57C3B63B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91075" y="1981200"/>
            <a:ext cx="292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144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144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7"/>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7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144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6145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0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1464"/>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a:extLst>
              <a:ext uri="{FF2B5EF4-FFF2-40B4-BE49-F238E27FC236}">
                <a16:creationId xmlns:a16="http://schemas.microsoft.com/office/drawing/2014/main" id="{2D7E6E93-C262-8AF9-147C-AE979A37E8AA}"/>
              </a:ext>
            </a:extLst>
          </p:cNvPr>
          <p:cNvSpPr>
            <a:spLocks noGrp="1" noChangeArrowheads="1"/>
          </p:cNvSpPr>
          <p:nvPr>
            <p:ph type="title" idx="4294967295"/>
          </p:nvPr>
        </p:nvSpPr>
        <p:spPr/>
        <p:txBody>
          <a:bodyPr/>
          <a:lstStyle/>
          <a:p>
            <a:pPr eaLnBrk="1" hangingPunct="1"/>
            <a:r>
              <a:rPr lang="en-US" altLang="en-US" sz="3800"/>
              <a:t>Matching with filters</a:t>
            </a:r>
          </a:p>
        </p:txBody>
      </p:sp>
      <p:sp>
        <p:nvSpPr>
          <p:cNvPr id="126979" name="Content Placeholder 2">
            <a:extLst>
              <a:ext uri="{FF2B5EF4-FFF2-40B4-BE49-F238E27FC236}">
                <a16:creationId xmlns:a16="http://schemas.microsoft.com/office/drawing/2014/main" id="{FB3E2CD9-98EB-FAF7-0E11-0010CAC2BD2C}"/>
              </a:ext>
            </a:extLst>
          </p:cNvPr>
          <p:cNvSpPr>
            <a:spLocks noGrp="1" noChangeArrowheads="1"/>
          </p:cNvSpPr>
          <p:nvPr>
            <p:ph idx="4294967295"/>
          </p:nvPr>
        </p:nvSpPr>
        <p:spPr>
          <a:xfrm>
            <a:off x="533400" y="990600"/>
            <a:ext cx="8153400" cy="1752600"/>
          </a:xfrm>
        </p:spPr>
        <p:txBody>
          <a:bodyPr/>
          <a:lstStyle/>
          <a:p>
            <a:pPr eaLnBrk="1" hangingPunct="1"/>
            <a:r>
              <a:rPr lang="en-US" altLang="en-US" sz="3200"/>
              <a:t>Goal: find       in image</a:t>
            </a:r>
          </a:p>
          <a:p>
            <a:pPr eaLnBrk="1" hangingPunct="1"/>
            <a:r>
              <a:rPr lang="en-US" altLang="en-US" sz="3200"/>
              <a:t>Method 3: Normalized cross-correlation</a:t>
            </a:r>
          </a:p>
          <a:p>
            <a:pPr eaLnBrk="1" hangingPunct="1"/>
            <a:endParaRPr lang="en-US" altLang="en-US" sz="3200"/>
          </a:p>
          <a:p>
            <a:pPr lvl="1" eaLnBrk="1" hangingPunct="1">
              <a:buFontTx/>
              <a:buNone/>
            </a:pPr>
            <a:endParaRPr lang="en-US" altLang="en-US" sz="2400"/>
          </a:p>
        </p:txBody>
      </p:sp>
      <p:pic>
        <p:nvPicPr>
          <p:cNvPr id="126980" name="Picture 1" descr="C:\Documents and Settings\Derek Hoiem\My Documents\Classes\Spring10 - Computer Vision\figs\eyefil.png">
            <a:extLst>
              <a:ext uri="{FF2B5EF4-FFF2-40B4-BE49-F238E27FC236}">
                <a16:creationId xmlns:a16="http://schemas.microsoft.com/office/drawing/2014/main" id="{CEE959C8-5E63-C32E-BEC5-065D6717F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143000"/>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TextBox 7">
            <a:extLst>
              <a:ext uri="{FF2B5EF4-FFF2-40B4-BE49-F238E27FC236}">
                <a16:creationId xmlns:a16="http://schemas.microsoft.com/office/drawing/2014/main" id="{846BA912-D051-79D4-42FD-750BB2F302E8}"/>
              </a:ext>
            </a:extLst>
          </p:cNvPr>
          <p:cNvSpPr txBox="1">
            <a:spLocks noChangeArrowheads="1"/>
          </p:cNvSpPr>
          <p:nvPr/>
        </p:nvSpPr>
        <p:spPr bwMode="auto">
          <a:xfrm>
            <a:off x="1293813" y="6400800"/>
            <a:ext cx="69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a:solidFill>
                  <a:srgbClr val="000000"/>
                </a:solidFill>
              </a:rPr>
              <a:t>Input</a:t>
            </a:r>
          </a:p>
        </p:txBody>
      </p:sp>
      <p:sp>
        <p:nvSpPr>
          <p:cNvPr id="126982" name="TextBox 8">
            <a:extLst>
              <a:ext uri="{FF2B5EF4-FFF2-40B4-BE49-F238E27FC236}">
                <a16:creationId xmlns:a16="http://schemas.microsoft.com/office/drawing/2014/main" id="{FFA423AA-5CFA-70BE-FE3C-44CC302A29ED}"/>
              </a:ext>
            </a:extLst>
          </p:cNvPr>
          <p:cNvSpPr txBox="1">
            <a:spLocks noChangeArrowheads="1"/>
          </p:cNvSpPr>
          <p:nvPr/>
        </p:nvSpPr>
        <p:spPr bwMode="auto">
          <a:xfrm>
            <a:off x="3276600" y="6411913"/>
            <a:ext cx="2774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a:solidFill>
                  <a:srgbClr val="000000"/>
                </a:solidFill>
              </a:rPr>
              <a:t>Normalized X-Correlation</a:t>
            </a:r>
          </a:p>
        </p:txBody>
      </p:sp>
      <p:sp>
        <p:nvSpPr>
          <p:cNvPr id="126983" name="TextBox 9">
            <a:extLst>
              <a:ext uri="{FF2B5EF4-FFF2-40B4-BE49-F238E27FC236}">
                <a16:creationId xmlns:a16="http://schemas.microsoft.com/office/drawing/2014/main" id="{D9AEE429-6DAA-D70D-183E-66FF10792EBE}"/>
              </a:ext>
            </a:extLst>
          </p:cNvPr>
          <p:cNvSpPr txBox="1">
            <a:spLocks noChangeArrowheads="1"/>
          </p:cNvSpPr>
          <p:nvPr/>
        </p:nvSpPr>
        <p:spPr bwMode="auto">
          <a:xfrm>
            <a:off x="6515100" y="6354763"/>
            <a:ext cx="217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a:solidFill>
                  <a:srgbClr val="000000"/>
                </a:solidFill>
              </a:rPr>
              <a:t>Thresholded Image</a:t>
            </a:r>
          </a:p>
        </p:txBody>
      </p:sp>
      <p:pic>
        <p:nvPicPr>
          <p:cNvPr id="126984" name="Picture 3" descr="C:\Documents and Settings\Derek Hoiem\My Documents\Classes\Spring10 - Computer Vision\figs\eyedet_normxcorr_thresh.png">
            <a:extLst>
              <a:ext uri="{FF2B5EF4-FFF2-40B4-BE49-F238E27FC236}">
                <a16:creationId xmlns:a16="http://schemas.microsoft.com/office/drawing/2014/main" id="{EE54BEEB-5B26-6231-F623-248FABC788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895600"/>
            <a:ext cx="2778125"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a:extLst>
              <a:ext uri="{FF2B5EF4-FFF2-40B4-BE49-F238E27FC236}">
                <a16:creationId xmlns:a16="http://schemas.microsoft.com/office/drawing/2014/main" id="{00AF6BFE-FE24-CCA8-6871-D7538F001087}"/>
              </a:ext>
            </a:extLst>
          </p:cNvPr>
          <p:cNvCxnSpPr/>
          <p:nvPr/>
        </p:nvCxnSpPr>
        <p:spPr>
          <a:xfrm rot="5400000">
            <a:off x="6896100" y="3848100"/>
            <a:ext cx="609600" cy="228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224F871-DA75-E4B4-7C62-ACDE4E2AC551}"/>
              </a:ext>
            </a:extLst>
          </p:cNvPr>
          <p:cNvCxnSpPr/>
          <p:nvPr/>
        </p:nvCxnSpPr>
        <p:spPr>
          <a:xfrm rot="16200000" flipH="1">
            <a:off x="7283450" y="3962400"/>
            <a:ext cx="685800" cy="76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6987" name="TextBox 12">
            <a:extLst>
              <a:ext uri="{FF2B5EF4-FFF2-40B4-BE49-F238E27FC236}">
                <a16:creationId xmlns:a16="http://schemas.microsoft.com/office/drawing/2014/main" id="{3CBB0B83-CA0D-80DE-7EBF-116FBDB492A4}"/>
              </a:ext>
            </a:extLst>
          </p:cNvPr>
          <p:cNvSpPr txBox="1">
            <a:spLocks noChangeArrowheads="1"/>
          </p:cNvSpPr>
          <p:nvPr/>
        </p:nvSpPr>
        <p:spPr bwMode="auto">
          <a:xfrm>
            <a:off x="7010400" y="3200400"/>
            <a:ext cx="189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b="1">
                <a:solidFill>
                  <a:srgbClr val="FF0000"/>
                </a:solidFill>
              </a:rPr>
              <a:t>True detections</a:t>
            </a:r>
          </a:p>
        </p:txBody>
      </p:sp>
      <p:pic>
        <p:nvPicPr>
          <p:cNvPr id="126988" name="Picture 3" descr="C:\Users\Hoiem\Documents\Classes\Computational Photography - Fall 2010\lectures\figs\filters\einstein_shades.png">
            <a:extLst>
              <a:ext uri="{FF2B5EF4-FFF2-40B4-BE49-F238E27FC236}">
                <a16:creationId xmlns:a16="http://schemas.microsoft.com/office/drawing/2014/main" id="{A4C679EA-06B8-984C-CF3A-C1DEB98A3F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879725"/>
            <a:ext cx="2743200" cy="351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9" name="Picture 2" descr="C:\Users\Hoiem\Documents\Classes\Computational Photography - Fall 2010\lectures\figs\filters\einstein_shades_nxc.png">
            <a:extLst>
              <a:ext uri="{FF2B5EF4-FFF2-40B4-BE49-F238E27FC236}">
                <a16:creationId xmlns:a16="http://schemas.microsoft.com/office/drawing/2014/main" id="{945EF7A5-50EA-AF85-6A82-7E5C1729D8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7700" y="2867025"/>
            <a:ext cx="28194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a:extLst>
              <a:ext uri="{FF2B5EF4-FFF2-40B4-BE49-F238E27FC236}">
                <a16:creationId xmlns:a16="http://schemas.microsoft.com/office/drawing/2014/main" id="{5D1CC82E-3B7D-0E6A-9F48-53716DBAB0FA}"/>
              </a:ext>
            </a:extLst>
          </p:cNvPr>
          <p:cNvSpPr>
            <a:spLocks noGrp="1" noChangeArrowheads="1"/>
          </p:cNvSpPr>
          <p:nvPr>
            <p:ph type="title" idx="4294967295"/>
          </p:nvPr>
        </p:nvSpPr>
        <p:spPr/>
        <p:txBody>
          <a:bodyPr/>
          <a:lstStyle/>
          <a:p>
            <a:r>
              <a:rPr lang="en-US" altLang="en-US" sz="3800"/>
              <a:t>Q: What is the best method to use?</a:t>
            </a:r>
          </a:p>
        </p:txBody>
      </p:sp>
      <p:sp>
        <p:nvSpPr>
          <p:cNvPr id="3" name="Content Placeholder 2">
            <a:extLst>
              <a:ext uri="{FF2B5EF4-FFF2-40B4-BE49-F238E27FC236}">
                <a16:creationId xmlns:a16="http://schemas.microsoft.com/office/drawing/2014/main" id="{E1B318A0-8471-7F53-796C-628A14F65048}"/>
              </a:ext>
            </a:extLst>
          </p:cNvPr>
          <p:cNvSpPr>
            <a:spLocks noGrp="1" noChangeArrowheads="1"/>
          </p:cNvSpPr>
          <p:nvPr>
            <p:ph idx="4294967295"/>
          </p:nvPr>
        </p:nvSpPr>
        <p:spPr>
          <a:xfrm>
            <a:off x="457200" y="990600"/>
            <a:ext cx="8229600" cy="5135563"/>
          </a:xfrm>
        </p:spPr>
        <p:txBody>
          <a:bodyPr/>
          <a:lstStyle/>
          <a:p>
            <a:endParaRPr lang="en-US" altLang="en-US" sz="3200" dirty="0"/>
          </a:p>
          <a:p>
            <a:r>
              <a:rPr lang="en-US" altLang="en-US" sz="3200" dirty="0"/>
              <a:t>A: Depends</a:t>
            </a:r>
          </a:p>
          <a:p>
            <a:r>
              <a:rPr lang="en-US" altLang="en-US" sz="3200" dirty="0"/>
              <a:t>Zero-mean filter: fastest but not a great matcher</a:t>
            </a:r>
          </a:p>
          <a:p>
            <a:r>
              <a:rPr lang="en-US" altLang="en-US" sz="3200" dirty="0"/>
              <a:t>L2/SSD: next fastest, sensitive to overall intensity</a:t>
            </a:r>
          </a:p>
          <a:p>
            <a:r>
              <a:rPr lang="en-US" altLang="en-US" sz="3200" dirty="0"/>
              <a:t>Normalized cross-correlation: slowest, invariant to local average intensity and contrast</a:t>
            </a:r>
          </a:p>
        </p:txBody>
      </p:sp>
      <p:sp>
        <p:nvSpPr>
          <p:cNvPr id="129028" name="Text Box 4">
            <a:extLst>
              <a:ext uri="{FF2B5EF4-FFF2-40B4-BE49-F238E27FC236}">
                <a16:creationId xmlns:a16="http://schemas.microsoft.com/office/drawing/2014/main" id="{63A6A233-A41D-0A6D-3A20-794C92EBCE82}"/>
              </a:ext>
            </a:extLst>
          </p:cNvPr>
          <p:cNvSpPr txBox="1">
            <a:spLocks noChangeArrowheads="1"/>
          </p:cNvSpPr>
          <p:nvPr/>
        </p:nvSpPr>
        <p:spPr bwMode="auto">
          <a:xfrm>
            <a:off x="6800850" y="6491288"/>
            <a:ext cx="2343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lgn="r">
              <a:spcBef>
                <a:spcPct val="0"/>
              </a:spcBef>
            </a:pPr>
            <a:r>
              <a:rPr lang="en-US" altLang="en-US" sz="1800">
                <a:solidFill>
                  <a:srgbClr val="000000"/>
                </a:solidFill>
                <a:latin typeface="Gill Sans"/>
              </a:rPr>
              <a:t>Side by Derek Hoiem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a:extLst>
              <a:ext uri="{FF2B5EF4-FFF2-40B4-BE49-F238E27FC236}">
                <a16:creationId xmlns:a16="http://schemas.microsoft.com/office/drawing/2014/main" id="{7838B006-D395-9B04-FE3E-1BF5D73F739C}"/>
              </a:ext>
            </a:extLst>
          </p:cNvPr>
          <p:cNvSpPr>
            <a:spLocks noGrp="1" noChangeArrowheads="1"/>
          </p:cNvSpPr>
          <p:nvPr>
            <p:ph type="title" idx="4294967295"/>
          </p:nvPr>
        </p:nvSpPr>
        <p:spPr/>
        <p:txBody>
          <a:bodyPr/>
          <a:lstStyle/>
          <a:p>
            <a:pPr eaLnBrk="1" hangingPunct="1"/>
            <a:r>
              <a:rPr lang="en-US" altLang="en-US" sz="3800"/>
              <a:t>Denoising</a:t>
            </a:r>
          </a:p>
        </p:txBody>
      </p:sp>
      <p:sp>
        <p:nvSpPr>
          <p:cNvPr id="130051" name="Content Placeholder 2">
            <a:extLst>
              <a:ext uri="{FF2B5EF4-FFF2-40B4-BE49-F238E27FC236}">
                <a16:creationId xmlns:a16="http://schemas.microsoft.com/office/drawing/2014/main" id="{D7FC0D53-F05E-ACAB-C100-D91B1DA35E12}"/>
              </a:ext>
            </a:extLst>
          </p:cNvPr>
          <p:cNvSpPr>
            <a:spLocks noGrp="1" noChangeArrowheads="1"/>
          </p:cNvSpPr>
          <p:nvPr>
            <p:ph idx="4294967295"/>
          </p:nvPr>
        </p:nvSpPr>
        <p:spPr>
          <a:xfrm>
            <a:off x="457200" y="990600"/>
            <a:ext cx="8229600" cy="5135563"/>
          </a:xfrm>
        </p:spPr>
        <p:txBody>
          <a:bodyPr/>
          <a:lstStyle/>
          <a:p>
            <a:pPr eaLnBrk="1" hangingPunct="1"/>
            <a:endParaRPr lang="en-US" altLang="en-US" sz="3200"/>
          </a:p>
          <a:p>
            <a:pPr eaLnBrk="1" hangingPunct="1"/>
            <a:endParaRPr lang="en-US" altLang="en-US" sz="3200"/>
          </a:p>
        </p:txBody>
      </p:sp>
      <p:pic>
        <p:nvPicPr>
          <p:cNvPr id="130052" name="Picture 2" descr="C:\Documents and Settings\Derek Hoiem\My Documents\Classes\Spring10 - Computer Vision\figs\einstein_noise.png">
            <a:extLst>
              <a:ext uri="{FF2B5EF4-FFF2-40B4-BE49-F238E27FC236}">
                <a16:creationId xmlns:a16="http://schemas.microsoft.com/office/drawing/2014/main" id="{C3F24A1E-2CBB-0AC6-A6D2-2EE53718AA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95400"/>
            <a:ext cx="36290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3" name="TextBox 11">
            <a:extLst>
              <a:ext uri="{FF2B5EF4-FFF2-40B4-BE49-F238E27FC236}">
                <a16:creationId xmlns:a16="http://schemas.microsoft.com/office/drawing/2014/main" id="{73EF1168-686C-D186-C494-9DFD9BD13A31}"/>
              </a:ext>
            </a:extLst>
          </p:cNvPr>
          <p:cNvSpPr txBox="1">
            <a:spLocks noChangeArrowheads="1"/>
          </p:cNvSpPr>
          <p:nvPr/>
        </p:nvSpPr>
        <p:spPr bwMode="auto">
          <a:xfrm>
            <a:off x="914400" y="5943600"/>
            <a:ext cx="269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400">
                <a:solidFill>
                  <a:srgbClr val="000000"/>
                </a:solidFill>
              </a:rPr>
              <a:t>Additive Gaussian Noise</a:t>
            </a:r>
          </a:p>
        </p:txBody>
      </p:sp>
      <p:sp>
        <p:nvSpPr>
          <p:cNvPr id="13" name="Right Arrow 12">
            <a:extLst>
              <a:ext uri="{FF2B5EF4-FFF2-40B4-BE49-F238E27FC236}">
                <a16:creationId xmlns:a16="http://schemas.microsoft.com/office/drawing/2014/main" id="{6B0DFF24-FD9B-0F1E-8D39-E78237F69999}"/>
              </a:ext>
            </a:extLst>
          </p:cNvPr>
          <p:cNvSpPr/>
          <p:nvPr/>
        </p:nvSpPr>
        <p:spPr>
          <a:xfrm>
            <a:off x="4343400" y="3392488"/>
            <a:ext cx="9144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14" name="Picture 5">
            <a:extLst>
              <a:ext uri="{FF2B5EF4-FFF2-40B4-BE49-F238E27FC236}">
                <a16:creationId xmlns:a16="http://schemas.microsoft.com/office/drawing/2014/main" id="{A15404BF-05D5-7491-0FAC-0B5BEEDCDD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04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4D840954-A713-C1E9-23E1-23DC7B90F4CC}"/>
              </a:ext>
            </a:extLst>
          </p:cNvPr>
          <p:cNvSpPr txBox="1">
            <a:spLocks noChangeArrowheads="1"/>
          </p:cNvSpPr>
          <p:nvPr/>
        </p:nvSpPr>
        <p:spPr bwMode="auto">
          <a:xfrm>
            <a:off x="4114800" y="4002088"/>
            <a:ext cx="1219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pPr>
            <a:r>
              <a:rPr lang="en-US" altLang="en-US" sz="1800">
                <a:solidFill>
                  <a:srgbClr val="000000"/>
                </a:solidFill>
              </a:rPr>
              <a:t>Gaussian Filter</a:t>
            </a:r>
          </a:p>
        </p:txBody>
      </p:sp>
      <p:pic>
        <p:nvPicPr>
          <p:cNvPr id="196611" name="Picture 3" descr="C:\Documents and Settings\Derek Hoiem\My Documents\Classes\Spring10 - Computer Vision\figs\einstein_noise_smooth.png">
            <a:extLst>
              <a:ext uri="{FF2B5EF4-FFF2-40B4-BE49-F238E27FC236}">
                <a16:creationId xmlns:a16="http://schemas.microsoft.com/office/drawing/2014/main" id="{6D3AFCCB-D6FD-CA1F-1D2C-7730A0BB30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2575" y="1325563"/>
            <a:ext cx="36290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966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a:extLst>
              <a:ext uri="{FF2B5EF4-FFF2-40B4-BE49-F238E27FC236}">
                <a16:creationId xmlns:a16="http://schemas.microsoft.com/office/drawing/2014/main" id="{4B5904A2-7925-2EA3-8967-FE32D9617F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14400"/>
            <a:ext cx="549910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Text Box 3">
            <a:extLst>
              <a:ext uri="{FF2B5EF4-FFF2-40B4-BE49-F238E27FC236}">
                <a16:creationId xmlns:a16="http://schemas.microsoft.com/office/drawing/2014/main" id="{2C961075-7A2C-CD9F-9640-364936C14F42}"/>
              </a:ext>
            </a:extLst>
          </p:cNvPr>
          <p:cNvSpPr txBox="1">
            <a:spLocks noChangeArrowheads="1"/>
          </p:cNvSpPr>
          <p:nvPr/>
        </p:nvSpPr>
        <p:spPr bwMode="auto">
          <a:xfrm>
            <a:off x="381000" y="5867400"/>
            <a:ext cx="8458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400">
                <a:solidFill>
                  <a:srgbClr val="000000"/>
                </a:solidFill>
              </a:rPr>
              <a:t>Smoothing with larger standard deviations suppresses noise, but also blurs the image</a:t>
            </a:r>
          </a:p>
        </p:txBody>
      </p:sp>
      <p:sp>
        <p:nvSpPr>
          <p:cNvPr id="131076" name="Rectangle 4">
            <a:extLst>
              <a:ext uri="{FF2B5EF4-FFF2-40B4-BE49-F238E27FC236}">
                <a16:creationId xmlns:a16="http://schemas.microsoft.com/office/drawing/2014/main" id="{585C8FAA-5236-FCAD-0498-C382EEF0502A}"/>
              </a:ext>
            </a:extLst>
          </p:cNvPr>
          <p:cNvSpPr>
            <a:spLocks noGrp="1" noChangeArrowheads="1"/>
          </p:cNvSpPr>
          <p:nvPr>
            <p:ph type="title" idx="4294967295"/>
          </p:nvPr>
        </p:nvSpPr>
        <p:spPr/>
        <p:txBody>
          <a:bodyPr/>
          <a:lstStyle/>
          <a:p>
            <a:pPr eaLnBrk="1" hangingPunct="1"/>
            <a:r>
              <a:rPr lang="en-US" altLang="en-US" sz="3800"/>
              <a:t>Reducing Gaussian noise</a:t>
            </a:r>
          </a:p>
        </p:txBody>
      </p:sp>
      <p:pic>
        <p:nvPicPr>
          <p:cNvPr id="131077" name="Picture 6">
            <a:extLst>
              <a:ext uri="{FF2B5EF4-FFF2-40B4-BE49-F238E27FC236}">
                <a16:creationId xmlns:a16="http://schemas.microsoft.com/office/drawing/2014/main" id="{7243AA09-40E5-03FA-CE8A-7B149E62F68A}"/>
              </a:ext>
            </a:extLst>
          </p:cNvPr>
          <p:cNvPicPr>
            <a:picLocks noChangeArrowheads="1"/>
          </p:cNvPicPr>
          <p:nvPr/>
        </p:nvPicPr>
        <p:blipFill>
          <a:blip r:embed="rId4">
            <a:extLst>
              <a:ext uri="{28A0092B-C50C-407E-A947-70E740481C1C}">
                <a14:useLocalDpi xmlns:a14="http://schemas.microsoft.com/office/drawing/2010/main" val="0"/>
              </a:ext>
            </a:extLst>
          </a:blip>
          <a:srcRect l="38554" t="3210" r="28915"/>
          <a:stretch>
            <a:fillRect/>
          </a:stretch>
        </p:blipFill>
        <p:spPr bwMode="auto">
          <a:xfrm>
            <a:off x="6477000" y="990600"/>
            <a:ext cx="1524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8" name="TextBox 6">
            <a:extLst>
              <a:ext uri="{FF2B5EF4-FFF2-40B4-BE49-F238E27FC236}">
                <a16:creationId xmlns:a16="http://schemas.microsoft.com/office/drawing/2014/main" id="{7355D8E6-A47D-97CA-A396-6BF32A83404E}"/>
              </a:ext>
            </a:extLst>
          </p:cNvPr>
          <p:cNvSpPr txBox="1">
            <a:spLocks noChangeArrowheads="1"/>
          </p:cNvSpPr>
          <p:nvPr/>
        </p:nvSpPr>
        <p:spPr bwMode="auto">
          <a:xfrm>
            <a:off x="7123113" y="6519863"/>
            <a:ext cx="20208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600">
                <a:solidFill>
                  <a:srgbClr val="000000"/>
                </a:solidFill>
              </a:rPr>
              <a:t>Source: S. Lazebnik</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AA30AFDE-273B-9A33-8BF5-25EA73940AE3}"/>
              </a:ext>
            </a:extLst>
          </p:cNvPr>
          <p:cNvSpPr>
            <a:spLocks noGrp="1" noChangeArrowheads="1"/>
          </p:cNvSpPr>
          <p:nvPr>
            <p:ph type="title" idx="4294967295"/>
          </p:nvPr>
        </p:nvSpPr>
        <p:spPr>
          <a:xfrm>
            <a:off x="0" y="69850"/>
            <a:ext cx="9296400" cy="838200"/>
          </a:xfrm>
        </p:spPr>
        <p:txBody>
          <a:bodyPr/>
          <a:lstStyle/>
          <a:p>
            <a:pPr eaLnBrk="1" hangingPunct="1"/>
            <a:r>
              <a:rPr lang="en-US" altLang="en-US" sz="2800"/>
              <a:t>Reducing salt-and-pepper noise by Gaussian smoothing</a:t>
            </a:r>
          </a:p>
        </p:txBody>
      </p:sp>
      <p:pic>
        <p:nvPicPr>
          <p:cNvPr id="133123" name="Picture 4" descr="salt_and_pepper">
            <a:extLst>
              <a:ext uri="{FF2B5EF4-FFF2-40B4-BE49-F238E27FC236}">
                <a16:creationId xmlns:a16="http://schemas.microsoft.com/office/drawing/2014/main" id="{51B45D27-78D8-402B-ACD2-F2B0730A0B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590800"/>
            <a:ext cx="79248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5">
            <a:extLst>
              <a:ext uri="{FF2B5EF4-FFF2-40B4-BE49-F238E27FC236}">
                <a16:creationId xmlns:a16="http://schemas.microsoft.com/office/drawing/2014/main" id="{02370207-3696-3270-35C7-F7A1C58DB14A}"/>
              </a:ext>
            </a:extLst>
          </p:cNvPr>
          <p:cNvSpPr txBox="1">
            <a:spLocks noChangeArrowheads="1"/>
          </p:cNvSpPr>
          <p:nvPr/>
        </p:nvSpPr>
        <p:spPr bwMode="auto">
          <a:xfrm>
            <a:off x="1609725" y="2279650"/>
            <a:ext cx="676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400">
                <a:solidFill>
                  <a:srgbClr val="000000"/>
                </a:solidFill>
              </a:rPr>
              <a:t>3x3</a:t>
            </a:r>
          </a:p>
        </p:txBody>
      </p:sp>
      <p:sp>
        <p:nvSpPr>
          <p:cNvPr id="133125" name="Text Box 6">
            <a:extLst>
              <a:ext uri="{FF2B5EF4-FFF2-40B4-BE49-F238E27FC236}">
                <a16:creationId xmlns:a16="http://schemas.microsoft.com/office/drawing/2014/main" id="{D4CC1586-470F-F1BD-84B5-85A9C7DF5BE8}"/>
              </a:ext>
            </a:extLst>
          </p:cNvPr>
          <p:cNvSpPr txBox="1">
            <a:spLocks noChangeArrowheads="1"/>
          </p:cNvSpPr>
          <p:nvPr/>
        </p:nvSpPr>
        <p:spPr bwMode="auto">
          <a:xfrm>
            <a:off x="4200525" y="2279650"/>
            <a:ext cx="676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400">
                <a:solidFill>
                  <a:srgbClr val="000000"/>
                </a:solidFill>
              </a:rPr>
              <a:t>5x5</a:t>
            </a:r>
          </a:p>
        </p:txBody>
      </p:sp>
      <p:sp>
        <p:nvSpPr>
          <p:cNvPr id="133126" name="Text Box 7">
            <a:extLst>
              <a:ext uri="{FF2B5EF4-FFF2-40B4-BE49-F238E27FC236}">
                <a16:creationId xmlns:a16="http://schemas.microsoft.com/office/drawing/2014/main" id="{68684253-73D0-F599-D82C-2C303B0C9F5F}"/>
              </a:ext>
            </a:extLst>
          </p:cNvPr>
          <p:cNvSpPr txBox="1">
            <a:spLocks noChangeArrowheads="1"/>
          </p:cNvSpPr>
          <p:nvPr/>
        </p:nvSpPr>
        <p:spPr bwMode="auto">
          <a:xfrm>
            <a:off x="6791325" y="2279650"/>
            <a:ext cx="676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400">
                <a:solidFill>
                  <a:srgbClr val="000000"/>
                </a:solidFill>
              </a:rPr>
              <a:t>7x7</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50FC55E2-3E79-76C6-F94B-0AA759BF4F5B}"/>
              </a:ext>
            </a:extLst>
          </p:cNvPr>
          <p:cNvSpPr>
            <a:spLocks noGrp="1" noChangeArrowheads="1"/>
          </p:cNvSpPr>
          <p:nvPr>
            <p:ph type="title" idx="4294967295"/>
          </p:nvPr>
        </p:nvSpPr>
        <p:spPr/>
        <p:txBody>
          <a:bodyPr/>
          <a:lstStyle/>
          <a:p>
            <a:pPr eaLnBrk="1" hangingPunct="1"/>
            <a:r>
              <a:rPr lang="en-US" altLang="en-US" sz="3800"/>
              <a:t>Alternative idea: Median filtering</a:t>
            </a:r>
          </a:p>
        </p:txBody>
      </p:sp>
      <p:graphicFrame>
        <p:nvGraphicFramePr>
          <p:cNvPr id="135171" name="Object 3">
            <a:extLst>
              <a:ext uri="{FF2B5EF4-FFF2-40B4-BE49-F238E27FC236}">
                <a16:creationId xmlns:a16="http://schemas.microsoft.com/office/drawing/2014/main" id="{B8E4A5E6-0510-9B62-C141-A4CCE420FF12}"/>
              </a:ext>
            </a:extLst>
          </p:cNvPr>
          <p:cNvGraphicFramePr>
            <a:graphicFrameLocks noChangeAspect="1"/>
          </p:cNvGraphicFramePr>
          <p:nvPr/>
        </p:nvGraphicFramePr>
        <p:xfrm>
          <a:off x="0" y="0"/>
          <a:ext cx="1219200" cy="149225"/>
        </p:xfrm>
        <a:graphic>
          <a:graphicData uri="http://schemas.openxmlformats.org/presentationml/2006/ole">
            <mc:AlternateContent xmlns:mc="http://schemas.openxmlformats.org/markup-compatibility/2006">
              <mc:Choice xmlns:v="urn:schemas-microsoft-com:vml" Requires="v">
                <p:oleObj name="Equation" r:id="rId3" imgW="1971675" imgH="3076575" progId="">
                  <p:embed/>
                </p:oleObj>
              </mc:Choice>
              <mc:Fallback>
                <p:oleObj name="Equation" r:id="rId3" imgW="1971675" imgH="3076575"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 cy="14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5172" name="Rectangle 4">
            <a:extLst>
              <a:ext uri="{FF2B5EF4-FFF2-40B4-BE49-F238E27FC236}">
                <a16:creationId xmlns:a16="http://schemas.microsoft.com/office/drawing/2014/main" id="{4FC22083-C399-8F19-5703-1F939A8FC085}"/>
              </a:ext>
            </a:extLst>
          </p:cNvPr>
          <p:cNvSpPr>
            <a:spLocks noGrp="1" noChangeArrowheads="1"/>
          </p:cNvSpPr>
          <p:nvPr>
            <p:ph type="body" idx="4294967295"/>
          </p:nvPr>
        </p:nvSpPr>
        <p:spPr>
          <a:xfrm>
            <a:off x="685800" y="1022350"/>
            <a:ext cx="7772400" cy="5454650"/>
          </a:xfrm>
        </p:spPr>
        <p:txBody>
          <a:bodyPr/>
          <a:lstStyle/>
          <a:p>
            <a:pPr eaLnBrk="1" hangingPunct="1"/>
            <a:r>
              <a:rPr lang="en-US" altLang="en-US"/>
              <a:t>A </a:t>
            </a:r>
            <a:r>
              <a:rPr lang="en-US" altLang="en-US" b="1"/>
              <a:t>median filter</a:t>
            </a:r>
            <a:r>
              <a:rPr lang="en-US" altLang="en-US"/>
              <a:t> operates over a window by selecting the median intensity in the window</a:t>
            </a:r>
            <a:br>
              <a:rPr lang="en-US" altLang="en-US"/>
            </a:br>
            <a:br>
              <a:rPr lang="en-US" altLang="en-US"/>
            </a:br>
            <a:br>
              <a:rPr lang="en-US" altLang="en-US"/>
            </a:br>
            <a:br>
              <a:rPr lang="en-US" altLang="en-US"/>
            </a:br>
            <a:br>
              <a:rPr lang="en-US" altLang="en-US"/>
            </a:br>
            <a:br>
              <a:rPr lang="en-US" altLang="en-US"/>
            </a:br>
            <a:br>
              <a:rPr lang="en-US" altLang="en-US"/>
            </a:br>
            <a:endParaRPr lang="en-US" altLang="en-US"/>
          </a:p>
        </p:txBody>
      </p:sp>
      <p:grpSp>
        <p:nvGrpSpPr>
          <p:cNvPr id="135173" name="Group 7">
            <a:extLst>
              <a:ext uri="{FF2B5EF4-FFF2-40B4-BE49-F238E27FC236}">
                <a16:creationId xmlns:a16="http://schemas.microsoft.com/office/drawing/2014/main" id="{E762EF59-F655-9E14-C5F1-77F6DAB3C2EB}"/>
              </a:ext>
            </a:extLst>
          </p:cNvPr>
          <p:cNvGrpSpPr>
            <a:grpSpLocks/>
          </p:cNvGrpSpPr>
          <p:nvPr/>
        </p:nvGrpSpPr>
        <p:grpSpPr bwMode="auto">
          <a:xfrm>
            <a:off x="1295400" y="2057400"/>
            <a:ext cx="6019800" cy="3657600"/>
            <a:chOff x="1344" y="1344"/>
            <a:chExt cx="2784" cy="1680"/>
          </a:xfrm>
        </p:grpSpPr>
        <p:pic>
          <p:nvPicPr>
            <p:cNvPr id="135176" name="Picture 5">
              <a:extLst>
                <a:ext uri="{FF2B5EF4-FFF2-40B4-BE49-F238E27FC236}">
                  <a16:creationId xmlns:a16="http://schemas.microsoft.com/office/drawing/2014/main" id="{F20E1020-F3BC-B064-9C36-AC1C9625A3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2" y="1349"/>
              <a:ext cx="2666" cy="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7" name="Rectangle 6">
              <a:extLst>
                <a:ext uri="{FF2B5EF4-FFF2-40B4-BE49-F238E27FC236}">
                  <a16:creationId xmlns:a16="http://schemas.microsoft.com/office/drawing/2014/main" id="{571930C8-EB16-9EB0-01EF-8A2184622726}"/>
                </a:ext>
              </a:extLst>
            </p:cNvPr>
            <p:cNvSpPr>
              <a:spLocks noChangeArrowheads="1"/>
            </p:cNvSpPr>
            <p:nvPr/>
          </p:nvSpPr>
          <p:spPr bwMode="auto">
            <a:xfrm>
              <a:off x="1344" y="1344"/>
              <a:ext cx="960"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endParaRPr lang="en-US" altLang="en-US" sz="2400">
                <a:solidFill>
                  <a:srgbClr val="000000"/>
                </a:solidFill>
              </a:endParaRPr>
            </a:p>
          </p:txBody>
        </p:sp>
      </p:grpSp>
      <p:sp>
        <p:nvSpPr>
          <p:cNvPr id="1029128" name="Text Box 8">
            <a:extLst>
              <a:ext uri="{FF2B5EF4-FFF2-40B4-BE49-F238E27FC236}">
                <a16:creationId xmlns:a16="http://schemas.microsoft.com/office/drawing/2014/main" id="{1149E61D-E658-0299-3977-40E8B06837E2}"/>
              </a:ext>
            </a:extLst>
          </p:cNvPr>
          <p:cNvSpPr txBox="1">
            <a:spLocks noChangeArrowheads="1"/>
          </p:cNvSpPr>
          <p:nvPr/>
        </p:nvSpPr>
        <p:spPr bwMode="auto">
          <a:xfrm>
            <a:off x="822325" y="6019800"/>
            <a:ext cx="7178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buFontTx/>
              <a:buChar char="•"/>
            </a:pPr>
            <a:r>
              <a:rPr lang="en-US" altLang="en-US">
                <a:solidFill>
                  <a:srgbClr val="000000"/>
                </a:solidFill>
              </a:rPr>
              <a:t>   Is median filtering linear?</a:t>
            </a:r>
          </a:p>
        </p:txBody>
      </p:sp>
      <p:sp>
        <p:nvSpPr>
          <p:cNvPr id="135175" name="Text Box 9">
            <a:extLst>
              <a:ext uri="{FF2B5EF4-FFF2-40B4-BE49-F238E27FC236}">
                <a16:creationId xmlns:a16="http://schemas.microsoft.com/office/drawing/2014/main" id="{3B5509EE-E566-22A6-D5F3-DD31B62651B0}"/>
              </a:ext>
            </a:extLst>
          </p:cNvPr>
          <p:cNvSpPr txBox="1">
            <a:spLocks noChangeArrowheads="1"/>
          </p:cNvSpPr>
          <p:nvPr/>
        </p:nvSpPr>
        <p:spPr bwMode="auto">
          <a:xfrm>
            <a:off x="7315200" y="6553200"/>
            <a:ext cx="1800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pPr>
            <a:r>
              <a:rPr lang="en-US" altLang="en-US" sz="1400">
                <a:solidFill>
                  <a:srgbClr val="000000"/>
                </a:solidFill>
              </a:rPr>
              <a:t>Source: K. Grauman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9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12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EEBC10EE-E220-E195-26A6-78458AFC17DD}"/>
              </a:ext>
            </a:extLst>
          </p:cNvPr>
          <p:cNvSpPr>
            <a:spLocks noGrp="1" noChangeArrowheads="1"/>
          </p:cNvSpPr>
          <p:nvPr>
            <p:ph type="title" idx="4294967295"/>
          </p:nvPr>
        </p:nvSpPr>
        <p:spPr/>
        <p:txBody>
          <a:bodyPr/>
          <a:lstStyle/>
          <a:p>
            <a:pPr eaLnBrk="1" hangingPunct="1"/>
            <a:r>
              <a:rPr lang="en-US" altLang="en-US" sz="3800"/>
              <a:t>Median filter</a:t>
            </a:r>
          </a:p>
        </p:txBody>
      </p:sp>
      <p:sp>
        <p:nvSpPr>
          <p:cNvPr id="1077251" name="Rectangle 3">
            <a:extLst>
              <a:ext uri="{FF2B5EF4-FFF2-40B4-BE49-F238E27FC236}">
                <a16:creationId xmlns:a16="http://schemas.microsoft.com/office/drawing/2014/main" id="{47098102-738F-5B72-72DA-9C01EC5546A5}"/>
              </a:ext>
            </a:extLst>
          </p:cNvPr>
          <p:cNvSpPr>
            <a:spLocks noGrp="1" noChangeArrowheads="1"/>
          </p:cNvSpPr>
          <p:nvPr>
            <p:ph type="body" idx="4294967295"/>
          </p:nvPr>
        </p:nvSpPr>
        <p:spPr>
          <a:xfrm>
            <a:off x="685800" y="914400"/>
            <a:ext cx="7772400" cy="1447800"/>
          </a:xfrm>
        </p:spPr>
        <p:txBody>
          <a:bodyPr/>
          <a:lstStyle/>
          <a:p>
            <a:pPr eaLnBrk="1" hangingPunct="1">
              <a:lnSpc>
                <a:spcPct val="90000"/>
              </a:lnSpc>
            </a:pPr>
            <a:r>
              <a:rPr lang="en-US" altLang="en-US" sz="3200"/>
              <a:t>What advantage does median filtering have over Gaussian filtering?</a:t>
            </a:r>
          </a:p>
          <a:p>
            <a:pPr lvl="1" eaLnBrk="1" hangingPunct="1">
              <a:lnSpc>
                <a:spcPct val="90000"/>
              </a:lnSpc>
            </a:pPr>
            <a:r>
              <a:rPr lang="en-US" altLang="en-US" sz="2400"/>
              <a:t>Robustness to outliers</a:t>
            </a:r>
          </a:p>
        </p:txBody>
      </p:sp>
      <p:pic>
        <p:nvPicPr>
          <p:cNvPr id="1077252" name="Picture 4">
            <a:extLst>
              <a:ext uri="{FF2B5EF4-FFF2-40B4-BE49-F238E27FC236}">
                <a16:creationId xmlns:a16="http://schemas.microsoft.com/office/drawing/2014/main" id="{A6CBE3ED-CA57-A8F1-5081-23E075AD29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579688"/>
            <a:ext cx="4648200" cy="412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1" name="Text Box 5">
            <a:extLst>
              <a:ext uri="{FF2B5EF4-FFF2-40B4-BE49-F238E27FC236}">
                <a16:creationId xmlns:a16="http://schemas.microsoft.com/office/drawing/2014/main" id="{52158D2D-464B-2324-0869-FD41056E694B}"/>
              </a:ext>
            </a:extLst>
          </p:cNvPr>
          <p:cNvSpPr txBox="1">
            <a:spLocks noChangeArrowheads="1"/>
          </p:cNvSpPr>
          <p:nvPr/>
        </p:nvSpPr>
        <p:spPr bwMode="auto">
          <a:xfrm>
            <a:off x="7315200" y="6553200"/>
            <a:ext cx="1800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pPr>
            <a:r>
              <a:rPr lang="en-US" altLang="en-US" sz="1400">
                <a:solidFill>
                  <a:srgbClr val="000000"/>
                </a:solidFill>
              </a:rPr>
              <a:t>Source: K. Grauman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7725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77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7251" grpId="0" build="p" bldLvl="2"/>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350F14B7-67ED-12C8-E3D1-88FCB01B2B62}"/>
              </a:ext>
            </a:extLst>
          </p:cNvPr>
          <p:cNvSpPr>
            <a:spLocks noGrp="1" noChangeArrowheads="1"/>
          </p:cNvSpPr>
          <p:nvPr>
            <p:ph type="title" idx="4294967295"/>
          </p:nvPr>
        </p:nvSpPr>
        <p:spPr/>
        <p:txBody>
          <a:bodyPr/>
          <a:lstStyle/>
          <a:p>
            <a:pPr eaLnBrk="1" hangingPunct="1"/>
            <a:r>
              <a:rPr lang="en-US" altLang="en-US" sz="3800"/>
              <a:t>Median filter</a:t>
            </a:r>
          </a:p>
        </p:txBody>
      </p:sp>
      <p:pic>
        <p:nvPicPr>
          <p:cNvPr id="139267" name="Picture 4">
            <a:extLst>
              <a:ext uri="{FF2B5EF4-FFF2-40B4-BE49-F238E27FC236}">
                <a16:creationId xmlns:a16="http://schemas.microsoft.com/office/drawing/2014/main" id="{F16A63FF-F850-C9EE-9BA8-3091EDA287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65238"/>
            <a:ext cx="6705600" cy="474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 Box 5">
            <a:extLst>
              <a:ext uri="{FF2B5EF4-FFF2-40B4-BE49-F238E27FC236}">
                <a16:creationId xmlns:a16="http://schemas.microsoft.com/office/drawing/2014/main" id="{821E1DB0-D706-AE2A-4B79-AE6B934A089F}"/>
              </a:ext>
            </a:extLst>
          </p:cNvPr>
          <p:cNvSpPr txBox="1">
            <a:spLocks noChangeArrowheads="1"/>
          </p:cNvSpPr>
          <p:nvPr/>
        </p:nvSpPr>
        <p:spPr bwMode="auto">
          <a:xfrm>
            <a:off x="1373188" y="858838"/>
            <a:ext cx="3597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pPr>
            <a:r>
              <a:rPr lang="en-US" altLang="en-US" sz="2400">
                <a:solidFill>
                  <a:srgbClr val="000000"/>
                </a:solidFill>
              </a:rPr>
              <a:t>Salt-and-pepper noise</a:t>
            </a:r>
          </a:p>
        </p:txBody>
      </p:sp>
      <p:sp>
        <p:nvSpPr>
          <p:cNvPr id="139269" name="Text Box 7">
            <a:extLst>
              <a:ext uri="{FF2B5EF4-FFF2-40B4-BE49-F238E27FC236}">
                <a16:creationId xmlns:a16="http://schemas.microsoft.com/office/drawing/2014/main" id="{8461C030-61AD-3553-528E-FC2D89B85B67}"/>
              </a:ext>
            </a:extLst>
          </p:cNvPr>
          <p:cNvSpPr txBox="1">
            <a:spLocks noChangeArrowheads="1"/>
          </p:cNvSpPr>
          <p:nvPr/>
        </p:nvSpPr>
        <p:spPr bwMode="auto">
          <a:xfrm>
            <a:off x="4419600" y="914400"/>
            <a:ext cx="2790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pPr>
            <a:r>
              <a:rPr lang="en-US" altLang="en-US" sz="2400">
                <a:solidFill>
                  <a:srgbClr val="000000"/>
                </a:solidFill>
              </a:rPr>
              <a:t>Median filtered</a:t>
            </a:r>
          </a:p>
        </p:txBody>
      </p:sp>
      <p:sp>
        <p:nvSpPr>
          <p:cNvPr id="139270" name="Text Box 8">
            <a:extLst>
              <a:ext uri="{FF2B5EF4-FFF2-40B4-BE49-F238E27FC236}">
                <a16:creationId xmlns:a16="http://schemas.microsoft.com/office/drawing/2014/main" id="{54C3C42C-D242-BD5C-F555-24A8A6875A68}"/>
              </a:ext>
            </a:extLst>
          </p:cNvPr>
          <p:cNvSpPr txBox="1">
            <a:spLocks noChangeArrowheads="1"/>
          </p:cNvSpPr>
          <p:nvPr/>
        </p:nvSpPr>
        <p:spPr bwMode="auto">
          <a:xfrm>
            <a:off x="7315200" y="6553200"/>
            <a:ext cx="16367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eaLnBrk="1" hangingPunct="1">
              <a:spcBef>
                <a:spcPct val="0"/>
              </a:spcBef>
            </a:pPr>
            <a:r>
              <a:rPr lang="en-US" altLang="en-US" sz="1400">
                <a:solidFill>
                  <a:srgbClr val="000000"/>
                </a:solidFill>
              </a:rPr>
              <a:t>Source: M. Hebert</a:t>
            </a:r>
          </a:p>
        </p:txBody>
      </p:sp>
      <p:sp>
        <p:nvSpPr>
          <p:cNvPr id="139271" name="Rectangle 9">
            <a:extLst>
              <a:ext uri="{FF2B5EF4-FFF2-40B4-BE49-F238E27FC236}">
                <a16:creationId xmlns:a16="http://schemas.microsoft.com/office/drawing/2014/main" id="{0EC4B8C0-4536-A42A-6F63-09F235AA2E8E}"/>
              </a:ext>
            </a:extLst>
          </p:cNvPr>
          <p:cNvSpPr>
            <a:spLocks noGrp="1" noChangeArrowheads="1"/>
          </p:cNvSpPr>
          <p:nvPr>
            <p:ph type="body" idx="4294967295"/>
          </p:nvPr>
        </p:nvSpPr>
        <p:spPr>
          <a:xfrm>
            <a:off x="685800" y="6019800"/>
            <a:ext cx="7772400" cy="685800"/>
          </a:xfrm>
        </p:spPr>
        <p:txBody>
          <a:bodyPr/>
          <a:lstStyle/>
          <a:p>
            <a:pPr eaLnBrk="1" hangingPunct="1"/>
            <a:r>
              <a:rPr lang="en-US" altLang="en-US" sz="3200" dirty="0"/>
              <a:t>medfilt2(image, [h 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a:extLst>
              <a:ext uri="{FF2B5EF4-FFF2-40B4-BE49-F238E27FC236}">
                <a16:creationId xmlns:a16="http://schemas.microsoft.com/office/drawing/2014/main" id="{F425D6D9-47C6-F409-8F52-511D28EC8EC9}"/>
              </a:ext>
            </a:extLst>
          </p:cNvPr>
          <p:cNvSpPr>
            <a:spLocks noGrp="1" noChangeArrowheads="1"/>
          </p:cNvSpPr>
          <p:nvPr>
            <p:ph type="title" idx="4294967295"/>
          </p:nvPr>
        </p:nvSpPr>
        <p:spPr>
          <a:xfrm>
            <a:off x="685800" y="171450"/>
            <a:ext cx="8458200" cy="571500"/>
          </a:xfrm>
        </p:spPr>
        <p:txBody>
          <a:bodyPr>
            <a:normAutofit fontScale="90000"/>
          </a:bodyPr>
          <a:lstStyle/>
          <a:p>
            <a:pPr eaLnBrk="1" hangingPunct="1">
              <a:defRPr/>
            </a:pPr>
            <a:r>
              <a:rPr lang="en-US"/>
              <a:t>Median vs. Gaussian filtering</a:t>
            </a:r>
          </a:p>
        </p:txBody>
      </p:sp>
      <p:graphicFrame>
        <p:nvGraphicFramePr>
          <p:cNvPr id="141315" name="Object 3">
            <a:extLst>
              <a:ext uri="{FF2B5EF4-FFF2-40B4-BE49-F238E27FC236}">
                <a16:creationId xmlns:a16="http://schemas.microsoft.com/office/drawing/2014/main" id="{9C219FC1-7BD5-F41A-9F0F-321011FB3273}"/>
              </a:ext>
            </a:extLst>
          </p:cNvPr>
          <p:cNvGraphicFramePr>
            <a:graphicFrameLocks noChangeAspect="1"/>
          </p:cNvGraphicFramePr>
          <p:nvPr/>
        </p:nvGraphicFramePr>
        <p:xfrm>
          <a:off x="0" y="0"/>
          <a:ext cx="1219200" cy="149225"/>
        </p:xfrm>
        <a:graphic>
          <a:graphicData uri="http://schemas.openxmlformats.org/presentationml/2006/ole">
            <mc:AlternateContent xmlns:mc="http://schemas.openxmlformats.org/markup-compatibility/2006">
              <mc:Choice xmlns:v="urn:schemas-microsoft-com:vml" Requires="v">
                <p:oleObj name="Equation" r:id="rId3" imgW="1971675" imgH="3076575" progId="">
                  <p:embed/>
                </p:oleObj>
              </mc:Choice>
              <mc:Fallback>
                <p:oleObj name="Equation" r:id="rId3" imgW="1971675" imgH="3076575"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 cy="14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1316" name="AutoShape 4">
            <a:extLst>
              <a:ext uri="{FF2B5EF4-FFF2-40B4-BE49-F238E27FC236}">
                <a16:creationId xmlns:a16="http://schemas.microsoft.com/office/drawing/2014/main" id="{6E1196D3-91E9-A0CB-5139-F8185E811F73}"/>
              </a:ext>
            </a:extLst>
          </p:cNvPr>
          <p:cNvSpPr>
            <a:spLocks noChangeAspect="1" noChangeArrowheads="1" noTextEdit="1"/>
          </p:cNvSpPr>
          <p:nvPr/>
        </p:nvSpPr>
        <p:spPr bwMode="auto">
          <a:xfrm>
            <a:off x="914400" y="971550"/>
            <a:ext cx="7239000" cy="490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1317" name="Rectangle 5">
            <a:extLst>
              <a:ext uri="{FF2B5EF4-FFF2-40B4-BE49-F238E27FC236}">
                <a16:creationId xmlns:a16="http://schemas.microsoft.com/office/drawing/2014/main" id="{85DA7C78-800E-C967-8E47-21BFB61452C3}"/>
              </a:ext>
            </a:extLst>
          </p:cNvPr>
          <p:cNvSpPr>
            <a:spLocks noChangeArrowheads="1"/>
          </p:cNvSpPr>
          <p:nvPr/>
        </p:nvSpPr>
        <p:spPr bwMode="auto">
          <a:xfrm>
            <a:off x="914400" y="971550"/>
            <a:ext cx="7239000" cy="490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endParaRPr lang="en-US" altLang="en-US" sz="2400">
              <a:solidFill>
                <a:srgbClr val="000000"/>
              </a:solidFill>
            </a:endParaRPr>
          </a:p>
        </p:txBody>
      </p:sp>
      <p:pic>
        <p:nvPicPr>
          <p:cNvPr id="141318" name="Picture 9" descr="salt_and_pepper2">
            <a:extLst>
              <a:ext uri="{FF2B5EF4-FFF2-40B4-BE49-F238E27FC236}">
                <a16:creationId xmlns:a16="http://schemas.microsoft.com/office/drawing/2014/main" id="{D05E1F2E-1939-992D-6DDB-F32A37E61E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1250950"/>
            <a:ext cx="6400800" cy="550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9" name="Text Box 10">
            <a:extLst>
              <a:ext uri="{FF2B5EF4-FFF2-40B4-BE49-F238E27FC236}">
                <a16:creationId xmlns:a16="http://schemas.microsoft.com/office/drawing/2014/main" id="{028FE6E5-9FE4-5E4E-C8B0-395EB0ADA321}"/>
              </a:ext>
            </a:extLst>
          </p:cNvPr>
          <p:cNvSpPr txBox="1">
            <a:spLocks noChangeArrowheads="1"/>
          </p:cNvSpPr>
          <p:nvPr/>
        </p:nvSpPr>
        <p:spPr bwMode="auto">
          <a:xfrm>
            <a:off x="2457450" y="838200"/>
            <a:ext cx="676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400">
                <a:solidFill>
                  <a:srgbClr val="000000"/>
                </a:solidFill>
              </a:rPr>
              <a:t>3x3</a:t>
            </a:r>
          </a:p>
        </p:txBody>
      </p:sp>
      <p:sp>
        <p:nvSpPr>
          <p:cNvPr id="141320" name="Text Box 11">
            <a:extLst>
              <a:ext uri="{FF2B5EF4-FFF2-40B4-BE49-F238E27FC236}">
                <a16:creationId xmlns:a16="http://schemas.microsoft.com/office/drawing/2014/main" id="{4463F2DC-6E89-602B-BC4D-E0A8BCA6B1A8}"/>
              </a:ext>
            </a:extLst>
          </p:cNvPr>
          <p:cNvSpPr txBox="1">
            <a:spLocks noChangeArrowheads="1"/>
          </p:cNvSpPr>
          <p:nvPr/>
        </p:nvSpPr>
        <p:spPr bwMode="auto">
          <a:xfrm>
            <a:off x="4657725" y="838200"/>
            <a:ext cx="676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400">
                <a:solidFill>
                  <a:srgbClr val="000000"/>
                </a:solidFill>
              </a:rPr>
              <a:t>5x5</a:t>
            </a:r>
          </a:p>
        </p:txBody>
      </p:sp>
      <p:sp>
        <p:nvSpPr>
          <p:cNvPr id="141321" name="Text Box 12">
            <a:extLst>
              <a:ext uri="{FF2B5EF4-FFF2-40B4-BE49-F238E27FC236}">
                <a16:creationId xmlns:a16="http://schemas.microsoft.com/office/drawing/2014/main" id="{B95D4359-7241-C821-24CA-0B9F92C89A68}"/>
              </a:ext>
            </a:extLst>
          </p:cNvPr>
          <p:cNvSpPr txBox="1">
            <a:spLocks noChangeArrowheads="1"/>
          </p:cNvSpPr>
          <p:nvPr/>
        </p:nvSpPr>
        <p:spPr bwMode="auto">
          <a:xfrm>
            <a:off x="6791325" y="838200"/>
            <a:ext cx="676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400">
                <a:solidFill>
                  <a:srgbClr val="000000"/>
                </a:solidFill>
              </a:rPr>
              <a:t>7x7</a:t>
            </a:r>
          </a:p>
        </p:txBody>
      </p:sp>
      <p:sp>
        <p:nvSpPr>
          <p:cNvPr id="141322" name="Text Box 13">
            <a:extLst>
              <a:ext uri="{FF2B5EF4-FFF2-40B4-BE49-F238E27FC236}">
                <a16:creationId xmlns:a16="http://schemas.microsoft.com/office/drawing/2014/main" id="{F8C3F804-50DD-1EAB-541E-48771D16974C}"/>
              </a:ext>
            </a:extLst>
          </p:cNvPr>
          <p:cNvSpPr txBox="1">
            <a:spLocks noChangeArrowheads="1"/>
          </p:cNvSpPr>
          <p:nvPr/>
        </p:nvSpPr>
        <p:spPr bwMode="auto">
          <a:xfrm>
            <a:off x="304800" y="2173288"/>
            <a:ext cx="147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400">
                <a:solidFill>
                  <a:srgbClr val="000000"/>
                </a:solidFill>
              </a:rPr>
              <a:t>Gaussian</a:t>
            </a:r>
          </a:p>
        </p:txBody>
      </p:sp>
      <p:sp>
        <p:nvSpPr>
          <p:cNvPr id="141323" name="Text Box 14">
            <a:extLst>
              <a:ext uri="{FF2B5EF4-FFF2-40B4-BE49-F238E27FC236}">
                <a16:creationId xmlns:a16="http://schemas.microsoft.com/office/drawing/2014/main" id="{E4E9BF1D-8E73-B701-2F94-77C5D0CC3D7C}"/>
              </a:ext>
            </a:extLst>
          </p:cNvPr>
          <p:cNvSpPr txBox="1">
            <a:spLocks noChangeArrowheads="1"/>
          </p:cNvSpPr>
          <p:nvPr/>
        </p:nvSpPr>
        <p:spPr bwMode="auto">
          <a:xfrm>
            <a:off x="566738" y="5105400"/>
            <a:ext cx="11858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400">
                <a:solidFill>
                  <a:srgbClr val="000000"/>
                </a:solidFill>
              </a:rPr>
              <a:t>Median</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9693C4B6-B383-C195-BDCA-6AD4EDDE4438}"/>
              </a:ext>
            </a:extLst>
          </p:cNvPr>
          <p:cNvSpPr>
            <a:spLocks noGrp="1" noChangeArrowheads="1"/>
          </p:cNvSpPr>
          <p:nvPr>
            <p:ph type="ctrTitle"/>
          </p:nvPr>
        </p:nvSpPr>
        <p:spPr/>
        <p:txBody>
          <a:bodyPr/>
          <a:lstStyle/>
          <a:p>
            <a:pPr eaLnBrk="1" hangingPunct="1"/>
            <a:r>
              <a:rPr lang="en-US" altLang="en-US" sz="2900"/>
              <a:t>A Gentle Introduction</a:t>
            </a:r>
            <a:br>
              <a:rPr lang="en-US" altLang="en-US" sz="2900"/>
            </a:br>
            <a:r>
              <a:rPr lang="en-US" altLang="en-US" sz="2900"/>
              <a:t>to Bilateral Filtering</a:t>
            </a:r>
            <a:br>
              <a:rPr lang="en-US" altLang="en-US" sz="2900"/>
            </a:br>
            <a:r>
              <a:rPr lang="en-US" altLang="en-US" sz="2900"/>
              <a:t>and its Applications</a:t>
            </a:r>
          </a:p>
        </p:txBody>
      </p:sp>
      <p:sp>
        <p:nvSpPr>
          <p:cNvPr id="136195" name="Rectangle 3">
            <a:extLst>
              <a:ext uri="{FF2B5EF4-FFF2-40B4-BE49-F238E27FC236}">
                <a16:creationId xmlns:a16="http://schemas.microsoft.com/office/drawing/2014/main" id="{4E5B2289-D7A8-13A6-07CB-67AC0497F974}"/>
              </a:ext>
            </a:extLst>
          </p:cNvPr>
          <p:cNvSpPr>
            <a:spLocks noGrp="1" noChangeArrowheads="1"/>
          </p:cNvSpPr>
          <p:nvPr>
            <p:ph type="subTitle" idx="1"/>
          </p:nvPr>
        </p:nvSpPr>
        <p:spPr/>
        <p:txBody>
          <a:bodyPr/>
          <a:lstStyle/>
          <a:p>
            <a:pPr eaLnBrk="1" hangingPunct="1"/>
            <a:r>
              <a:rPr lang="en-US" altLang="en-US" sz="4300" b="1"/>
              <a:t>“Fixing the Gaussian Blur”: </a:t>
            </a:r>
            <a:br>
              <a:rPr lang="en-US" altLang="en-US" sz="4300" b="1"/>
            </a:br>
            <a:r>
              <a:rPr lang="en-US" altLang="en-US" sz="4300" b="1"/>
              <a:t>the Bilateral Filter</a:t>
            </a:r>
          </a:p>
          <a:p>
            <a:pPr eaLnBrk="1" hangingPunct="1"/>
            <a:endParaRPr lang="en-US" altLang="en-US" sz="2300" i="1"/>
          </a:p>
          <a:p>
            <a:pPr eaLnBrk="1" hangingPunct="1"/>
            <a:r>
              <a:rPr lang="en-US" altLang="en-US" sz="2300" i="1"/>
              <a:t>Sylvain Paris – MIT CSAIL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304C2AE6-5D4D-DD7A-0701-37D4DC234A36}"/>
              </a:ext>
            </a:extLst>
          </p:cNvPr>
          <p:cNvSpPr>
            <a:spLocks noGrp="1" noChangeArrowheads="1"/>
          </p:cNvSpPr>
          <p:nvPr>
            <p:ph type="title"/>
          </p:nvPr>
        </p:nvSpPr>
        <p:spPr/>
        <p:txBody>
          <a:bodyPr/>
          <a:lstStyle/>
          <a:p>
            <a:r>
              <a:rPr lang="en-US" altLang="en-US"/>
              <a:t>As a stack</a:t>
            </a:r>
          </a:p>
        </p:txBody>
      </p:sp>
      <p:sp>
        <p:nvSpPr>
          <p:cNvPr id="53251" name="Rectangle 5">
            <a:extLst>
              <a:ext uri="{FF2B5EF4-FFF2-40B4-BE49-F238E27FC236}">
                <a16:creationId xmlns:a16="http://schemas.microsoft.com/office/drawing/2014/main" id="{E3936DBA-4DE1-B578-5F4A-CBFF516CEE57}"/>
              </a:ext>
            </a:extLst>
          </p:cNvPr>
          <p:cNvSpPr>
            <a:spLocks noChangeArrowheads="1"/>
          </p:cNvSpPr>
          <p:nvPr/>
        </p:nvSpPr>
        <p:spPr bwMode="auto">
          <a:xfrm>
            <a:off x="685800" y="9906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r>
              <a:rPr lang="en-US" altLang="en-US"/>
              <a:t>Gaussian Pyramid (low-pass images)</a:t>
            </a:r>
          </a:p>
        </p:txBody>
      </p:sp>
      <p:pic>
        <p:nvPicPr>
          <p:cNvPr id="53252" name="Picture 12" descr="A cat lying down&#10;&#10;Description automatically generated with low confidence">
            <a:extLst>
              <a:ext uri="{FF2B5EF4-FFF2-40B4-BE49-F238E27FC236}">
                <a16:creationId xmlns:a16="http://schemas.microsoft.com/office/drawing/2014/main" id="{20B77072-9CC2-F7AD-F4F5-E1D0E9E4B1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50" y="1600200"/>
            <a:ext cx="1973263"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13" descr="A cat lying on a person's lap&#10;&#10;Description automatically generated with low confidence">
            <a:extLst>
              <a:ext uri="{FF2B5EF4-FFF2-40B4-BE49-F238E27FC236}">
                <a16:creationId xmlns:a16="http://schemas.microsoft.com/office/drawing/2014/main" id="{43E6F1A3-5DA2-CA08-2620-FC99ED22A5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0638" y="1600200"/>
            <a:ext cx="1971675"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14" descr="A picture containing cat, mammal, domestic cat, indoor&#10;&#10;Description automatically generated">
            <a:extLst>
              <a:ext uri="{FF2B5EF4-FFF2-40B4-BE49-F238E27FC236}">
                <a16:creationId xmlns:a16="http://schemas.microsoft.com/office/drawing/2014/main" id="{B454D04D-6CE2-A3B5-DFC7-68D782BD31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8038" y="1600200"/>
            <a:ext cx="1971675"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15">
            <a:extLst>
              <a:ext uri="{FF2B5EF4-FFF2-40B4-BE49-F238E27FC236}">
                <a16:creationId xmlns:a16="http://schemas.microsoft.com/office/drawing/2014/main" id="{FD73A310-A19B-16F2-49D6-5221278F89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5438" y="1600200"/>
            <a:ext cx="1973262"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256" name="Group 16">
            <a:extLst>
              <a:ext uri="{FF2B5EF4-FFF2-40B4-BE49-F238E27FC236}">
                <a16:creationId xmlns:a16="http://schemas.microsoft.com/office/drawing/2014/main" id="{517FAA61-8228-F622-B808-1D7282E8B6D3}"/>
              </a:ext>
            </a:extLst>
          </p:cNvPr>
          <p:cNvGrpSpPr>
            <a:grpSpLocks/>
          </p:cNvGrpSpPr>
          <p:nvPr/>
        </p:nvGrpSpPr>
        <p:grpSpPr bwMode="auto">
          <a:xfrm>
            <a:off x="493713" y="4114800"/>
            <a:ext cx="8156575" cy="1974850"/>
            <a:chOff x="494143" y="4197838"/>
            <a:chExt cx="8155713" cy="1974362"/>
          </a:xfrm>
        </p:grpSpPr>
        <p:pic>
          <p:nvPicPr>
            <p:cNvPr id="53278" name="Picture 17" descr="A picture containing nature, stone&#10;&#10;Description automatically generated">
              <a:extLst>
                <a:ext uri="{FF2B5EF4-FFF2-40B4-BE49-F238E27FC236}">
                  <a16:creationId xmlns:a16="http://schemas.microsoft.com/office/drawing/2014/main" id="{135F4162-F4E2-8EC1-FB8E-312DA390EE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143" y="4197838"/>
              <a:ext cx="1972647" cy="1972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9" name="Picture 19" descr="A drawing of a cat&#10;&#10;Description automatically generated with medium confidence">
              <a:extLst>
                <a:ext uri="{FF2B5EF4-FFF2-40B4-BE49-F238E27FC236}">
                  <a16:creationId xmlns:a16="http://schemas.microsoft.com/office/drawing/2014/main" id="{3E92BB65-C5D9-B838-7D29-282BBEE3C5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953" y="4197838"/>
              <a:ext cx="1972647" cy="1972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80" name="Picture 21" descr="A close-up of a drawing&#10;&#10;Description automatically generated with medium confidence">
              <a:extLst>
                <a:ext uri="{FF2B5EF4-FFF2-40B4-BE49-F238E27FC236}">
                  <a16:creationId xmlns:a16="http://schemas.microsoft.com/office/drawing/2014/main" id="{1E532577-5746-9C67-AC88-2126C2F187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17763" y="4197838"/>
              <a:ext cx="1972647" cy="1972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81" name="Picture 23" descr="A close-up of a person's arm&#10;&#10;Description automatically generated with low confidence">
              <a:extLst>
                <a:ext uri="{FF2B5EF4-FFF2-40B4-BE49-F238E27FC236}">
                  <a16:creationId xmlns:a16="http://schemas.microsoft.com/office/drawing/2014/main" id="{A5451DE5-D8A4-77BE-AA1C-FB93D103D2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75494" y="4197838"/>
              <a:ext cx="1974362" cy="197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Rectangle 3">
            <a:extLst>
              <a:ext uri="{FF2B5EF4-FFF2-40B4-BE49-F238E27FC236}">
                <a16:creationId xmlns:a16="http://schemas.microsoft.com/office/drawing/2014/main" id="{F8EEA371-1077-6FCF-B718-D0A18C84773E}"/>
              </a:ext>
            </a:extLst>
          </p:cNvPr>
          <p:cNvSpPr txBox="1">
            <a:spLocks noChangeArrowheads="1"/>
          </p:cNvSpPr>
          <p:nvPr/>
        </p:nvSpPr>
        <p:spPr bwMode="auto">
          <a:xfrm>
            <a:off x="685800" y="6019800"/>
            <a:ext cx="8001000" cy="1143000"/>
          </a:xfrm>
          <a:prstGeom prst="rect">
            <a:avLst/>
          </a:prstGeom>
          <a:noFill/>
          <a:ln>
            <a:noFill/>
          </a:ln>
        </p:spPr>
        <p:txBody>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algn="ctr">
              <a:spcBef>
                <a:spcPts val="100"/>
              </a:spcBef>
              <a:defRPr/>
            </a:pPr>
            <a:r>
              <a:rPr lang="en-US" altLang="en-US" kern="0" dirty="0"/>
              <a:t>Laplacian Pyramid (sub-band images)</a:t>
            </a:r>
          </a:p>
          <a:p>
            <a:pPr algn="ctr">
              <a:spcBef>
                <a:spcPts val="100"/>
              </a:spcBef>
              <a:defRPr/>
            </a:pPr>
            <a:r>
              <a:rPr lang="en-US" altLang="en-US" sz="2000" kern="0" dirty="0"/>
              <a:t>Created from Gaussian pyramid by subtraction</a:t>
            </a:r>
          </a:p>
        </p:txBody>
      </p:sp>
      <p:grpSp>
        <p:nvGrpSpPr>
          <p:cNvPr id="53258" name="Group 6">
            <a:extLst>
              <a:ext uri="{FF2B5EF4-FFF2-40B4-BE49-F238E27FC236}">
                <a16:creationId xmlns:a16="http://schemas.microsoft.com/office/drawing/2014/main" id="{18751EBC-45D3-1335-55E4-E90A062FF5CD}"/>
              </a:ext>
            </a:extLst>
          </p:cNvPr>
          <p:cNvGrpSpPr>
            <a:grpSpLocks/>
          </p:cNvGrpSpPr>
          <p:nvPr/>
        </p:nvGrpSpPr>
        <p:grpSpPr bwMode="auto">
          <a:xfrm>
            <a:off x="1331913" y="3573463"/>
            <a:ext cx="2214562" cy="541337"/>
            <a:chOff x="1331835" y="3572846"/>
            <a:chExt cx="2214522" cy="541954"/>
          </a:xfrm>
        </p:grpSpPr>
        <p:cxnSp>
          <p:nvCxnSpPr>
            <p:cNvPr id="53274" name="Straight Arrow Connector 22">
              <a:extLst>
                <a:ext uri="{FF2B5EF4-FFF2-40B4-BE49-F238E27FC236}">
                  <a16:creationId xmlns:a16="http://schemas.microsoft.com/office/drawing/2014/main" id="{87D3482A-D7AA-599C-1629-9803B4752718}"/>
                </a:ext>
              </a:extLst>
            </p:cNvPr>
            <p:cNvCxnSpPr>
              <a:cxnSpLocks/>
              <a:stCxn id="53252" idx="2"/>
              <a:endCxn id="53278" idx="0"/>
            </p:cNvCxnSpPr>
            <p:nvPr/>
          </p:nvCxnSpPr>
          <p:spPr bwMode="auto">
            <a:xfrm flipH="1">
              <a:off x="1480467" y="3572846"/>
              <a:ext cx="8159" cy="54195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 name="Minus 20">
              <a:extLst>
                <a:ext uri="{FF2B5EF4-FFF2-40B4-BE49-F238E27FC236}">
                  <a16:creationId xmlns:a16="http://schemas.microsoft.com/office/drawing/2014/main" id="{FD3366B8-8976-3C30-2A7C-E917CB32DD8B}"/>
                </a:ext>
              </a:extLst>
            </p:cNvPr>
            <p:cNvSpPr/>
            <p:nvPr/>
          </p:nvSpPr>
          <p:spPr bwMode="auto">
            <a:xfrm>
              <a:off x="1331835" y="3687276"/>
              <a:ext cx="314319" cy="313093"/>
            </a:xfrm>
            <a:prstGeom prst="mathMinus">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cxnSp>
          <p:nvCxnSpPr>
            <p:cNvPr id="53276" name="Straight Arrow Connector 2">
              <a:extLst>
                <a:ext uri="{FF2B5EF4-FFF2-40B4-BE49-F238E27FC236}">
                  <a16:creationId xmlns:a16="http://schemas.microsoft.com/office/drawing/2014/main" id="{B32687D0-BFA4-4876-0EEA-3AEB16B6EE07}"/>
                </a:ext>
              </a:extLst>
            </p:cNvPr>
            <p:cNvCxnSpPr>
              <a:cxnSpLocks noChangeShapeType="1"/>
              <a:stCxn id="53253" idx="2"/>
              <a:endCxn id="53278" idx="0"/>
            </p:cNvCxnSpPr>
            <p:nvPr/>
          </p:nvCxnSpPr>
          <p:spPr bwMode="auto">
            <a:xfrm flipH="1">
              <a:off x="1480467" y="3572846"/>
              <a:ext cx="2065890" cy="54195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3277" name="TextBox 25">
              <a:extLst>
                <a:ext uri="{FF2B5EF4-FFF2-40B4-BE49-F238E27FC236}">
                  <a16:creationId xmlns:a16="http://schemas.microsoft.com/office/drawing/2014/main" id="{7A8CCD27-7763-42F3-DF54-E414730D35F6}"/>
                </a:ext>
              </a:extLst>
            </p:cNvPr>
            <p:cNvSpPr txBox="1">
              <a:spLocks noChangeArrowheads="1"/>
            </p:cNvSpPr>
            <p:nvPr/>
          </p:nvSpPr>
          <p:spPr bwMode="auto">
            <a:xfrm>
              <a:off x="1752600" y="3581400"/>
              <a:ext cx="10667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600"/>
                <a:t>up</a:t>
              </a:r>
            </a:p>
          </p:txBody>
        </p:sp>
      </p:grpSp>
      <p:grpSp>
        <p:nvGrpSpPr>
          <p:cNvPr id="53259" name="Group 27">
            <a:extLst>
              <a:ext uri="{FF2B5EF4-FFF2-40B4-BE49-F238E27FC236}">
                <a16:creationId xmlns:a16="http://schemas.microsoft.com/office/drawing/2014/main" id="{D2173520-E191-9D74-7E9E-3A92D498650D}"/>
              </a:ext>
            </a:extLst>
          </p:cNvPr>
          <p:cNvGrpSpPr>
            <a:grpSpLocks/>
          </p:cNvGrpSpPr>
          <p:nvPr/>
        </p:nvGrpSpPr>
        <p:grpSpPr bwMode="auto">
          <a:xfrm>
            <a:off x="3389313" y="3573463"/>
            <a:ext cx="2214562" cy="541337"/>
            <a:chOff x="1331835" y="3572846"/>
            <a:chExt cx="2214522" cy="541954"/>
          </a:xfrm>
        </p:grpSpPr>
        <p:cxnSp>
          <p:nvCxnSpPr>
            <p:cNvPr id="53270" name="Straight Arrow Connector 28">
              <a:extLst>
                <a:ext uri="{FF2B5EF4-FFF2-40B4-BE49-F238E27FC236}">
                  <a16:creationId xmlns:a16="http://schemas.microsoft.com/office/drawing/2014/main" id="{E7A50F91-D058-5334-3C15-D9C8F7E8B3D3}"/>
                </a:ext>
              </a:extLst>
            </p:cNvPr>
            <p:cNvCxnSpPr>
              <a:cxnSpLocks/>
            </p:cNvCxnSpPr>
            <p:nvPr/>
          </p:nvCxnSpPr>
          <p:spPr bwMode="auto">
            <a:xfrm flipH="1">
              <a:off x="1480467" y="3572846"/>
              <a:ext cx="8159" cy="54195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0" name="Minus 29">
              <a:extLst>
                <a:ext uri="{FF2B5EF4-FFF2-40B4-BE49-F238E27FC236}">
                  <a16:creationId xmlns:a16="http://schemas.microsoft.com/office/drawing/2014/main" id="{A592B87D-13BA-F249-1BB7-FC17BF0D21E9}"/>
                </a:ext>
              </a:extLst>
            </p:cNvPr>
            <p:cNvSpPr/>
            <p:nvPr/>
          </p:nvSpPr>
          <p:spPr bwMode="auto">
            <a:xfrm>
              <a:off x="1331835" y="3687276"/>
              <a:ext cx="314319" cy="313093"/>
            </a:xfrm>
            <a:prstGeom prst="mathMinus">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cxnSp>
          <p:nvCxnSpPr>
            <p:cNvPr id="53272" name="Straight Arrow Connector 30">
              <a:extLst>
                <a:ext uri="{FF2B5EF4-FFF2-40B4-BE49-F238E27FC236}">
                  <a16:creationId xmlns:a16="http://schemas.microsoft.com/office/drawing/2014/main" id="{B15E60A2-1FC2-048D-441D-23772FFF96C2}"/>
                </a:ext>
              </a:extLst>
            </p:cNvPr>
            <p:cNvCxnSpPr>
              <a:cxnSpLocks noChangeShapeType="1"/>
            </p:cNvCxnSpPr>
            <p:nvPr/>
          </p:nvCxnSpPr>
          <p:spPr bwMode="auto">
            <a:xfrm flipH="1">
              <a:off x="1480467" y="3572846"/>
              <a:ext cx="2065890" cy="54195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3273" name="TextBox 31">
              <a:extLst>
                <a:ext uri="{FF2B5EF4-FFF2-40B4-BE49-F238E27FC236}">
                  <a16:creationId xmlns:a16="http://schemas.microsoft.com/office/drawing/2014/main" id="{94A38426-EC70-98EA-53B2-F36E15955581}"/>
                </a:ext>
              </a:extLst>
            </p:cNvPr>
            <p:cNvSpPr txBox="1">
              <a:spLocks noChangeArrowheads="1"/>
            </p:cNvSpPr>
            <p:nvPr/>
          </p:nvSpPr>
          <p:spPr bwMode="auto">
            <a:xfrm>
              <a:off x="1752600" y="3581400"/>
              <a:ext cx="10667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600"/>
                <a:t>up</a:t>
              </a:r>
            </a:p>
          </p:txBody>
        </p:sp>
      </p:grpSp>
      <p:grpSp>
        <p:nvGrpSpPr>
          <p:cNvPr id="53260" name="Group 32">
            <a:extLst>
              <a:ext uri="{FF2B5EF4-FFF2-40B4-BE49-F238E27FC236}">
                <a16:creationId xmlns:a16="http://schemas.microsoft.com/office/drawing/2014/main" id="{1ADC8644-892F-8C9B-F816-52F475BBC8F3}"/>
              </a:ext>
            </a:extLst>
          </p:cNvPr>
          <p:cNvGrpSpPr>
            <a:grpSpLocks/>
          </p:cNvGrpSpPr>
          <p:nvPr/>
        </p:nvGrpSpPr>
        <p:grpSpPr bwMode="auto">
          <a:xfrm>
            <a:off x="5453063" y="3568700"/>
            <a:ext cx="2214562" cy="541338"/>
            <a:chOff x="1331835" y="3572846"/>
            <a:chExt cx="2214522" cy="541954"/>
          </a:xfrm>
        </p:grpSpPr>
        <p:cxnSp>
          <p:nvCxnSpPr>
            <p:cNvPr id="53266" name="Straight Arrow Connector 33">
              <a:extLst>
                <a:ext uri="{FF2B5EF4-FFF2-40B4-BE49-F238E27FC236}">
                  <a16:creationId xmlns:a16="http://schemas.microsoft.com/office/drawing/2014/main" id="{021E0187-11B9-0544-26CB-F83996AAD050}"/>
                </a:ext>
              </a:extLst>
            </p:cNvPr>
            <p:cNvCxnSpPr>
              <a:cxnSpLocks/>
            </p:cNvCxnSpPr>
            <p:nvPr/>
          </p:nvCxnSpPr>
          <p:spPr bwMode="auto">
            <a:xfrm flipH="1">
              <a:off x="1480467" y="3572846"/>
              <a:ext cx="8159" cy="54195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5" name="Minus 34">
              <a:extLst>
                <a:ext uri="{FF2B5EF4-FFF2-40B4-BE49-F238E27FC236}">
                  <a16:creationId xmlns:a16="http://schemas.microsoft.com/office/drawing/2014/main" id="{8C66361C-4DE7-A1A6-99AA-E02691C91ABF}"/>
                </a:ext>
              </a:extLst>
            </p:cNvPr>
            <p:cNvSpPr/>
            <p:nvPr/>
          </p:nvSpPr>
          <p:spPr bwMode="auto">
            <a:xfrm>
              <a:off x="1331835" y="3687276"/>
              <a:ext cx="314319" cy="313094"/>
            </a:xfrm>
            <a:prstGeom prst="mathMinus">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cxnSp>
          <p:nvCxnSpPr>
            <p:cNvPr id="53268" name="Straight Arrow Connector 35">
              <a:extLst>
                <a:ext uri="{FF2B5EF4-FFF2-40B4-BE49-F238E27FC236}">
                  <a16:creationId xmlns:a16="http://schemas.microsoft.com/office/drawing/2014/main" id="{0B8B85FF-3ED8-E311-5CF3-23ABD35AA535}"/>
                </a:ext>
              </a:extLst>
            </p:cNvPr>
            <p:cNvCxnSpPr>
              <a:cxnSpLocks noChangeShapeType="1"/>
            </p:cNvCxnSpPr>
            <p:nvPr/>
          </p:nvCxnSpPr>
          <p:spPr bwMode="auto">
            <a:xfrm flipH="1">
              <a:off x="1480467" y="3572846"/>
              <a:ext cx="2065890" cy="54195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3269" name="TextBox 36">
              <a:extLst>
                <a:ext uri="{FF2B5EF4-FFF2-40B4-BE49-F238E27FC236}">
                  <a16:creationId xmlns:a16="http://schemas.microsoft.com/office/drawing/2014/main" id="{975C0848-E229-31B1-1F0F-253C525027E2}"/>
                </a:ext>
              </a:extLst>
            </p:cNvPr>
            <p:cNvSpPr txBox="1">
              <a:spLocks noChangeArrowheads="1"/>
            </p:cNvSpPr>
            <p:nvPr/>
          </p:nvSpPr>
          <p:spPr bwMode="auto">
            <a:xfrm>
              <a:off x="1752600" y="3581400"/>
              <a:ext cx="10667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600"/>
                <a:t>up</a:t>
              </a:r>
            </a:p>
          </p:txBody>
        </p:sp>
      </p:grpSp>
      <p:grpSp>
        <p:nvGrpSpPr>
          <p:cNvPr id="53261" name="Group 37">
            <a:extLst>
              <a:ext uri="{FF2B5EF4-FFF2-40B4-BE49-F238E27FC236}">
                <a16:creationId xmlns:a16="http://schemas.microsoft.com/office/drawing/2014/main" id="{5C2C561F-7E58-D059-F856-B50E582ECFA4}"/>
              </a:ext>
            </a:extLst>
          </p:cNvPr>
          <p:cNvGrpSpPr>
            <a:grpSpLocks/>
          </p:cNvGrpSpPr>
          <p:nvPr/>
        </p:nvGrpSpPr>
        <p:grpSpPr bwMode="auto">
          <a:xfrm>
            <a:off x="7515225" y="3573463"/>
            <a:ext cx="2214563" cy="541337"/>
            <a:chOff x="1331835" y="3572846"/>
            <a:chExt cx="2214522" cy="541954"/>
          </a:xfrm>
        </p:grpSpPr>
        <p:cxnSp>
          <p:nvCxnSpPr>
            <p:cNvPr id="53262" name="Straight Arrow Connector 38">
              <a:extLst>
                <a:ext uri="{FF2B5EF4-FFF2-40B4-BE49-F238E27FC236}">
                  <a16:creationId xmlns:a16="http://schemas.microsoft.com/office/drawing/2014/main" id="{DE4283F2-9E20-5F02-46CD-3D67198596B0}"/>
                </a:ext>
              </a:extLst>
            </p:cNvPr>
            <p:cNvCxnSpPr>
              <a:cxnSpLocks/>
            </p:cNvCxnSpPr>
            <p:nvPr/>
          </p:nvCxnSpPr>
          <p:spPr bwMode="auto">
            <a:xfrm flipH="1">
              <a:off x="1480467" y="3572846"/>
              <a:ext cx="8159" cy="54195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40" name="Minus 39">
              <a:extLst>
                <a:ext uri="{FF2B5EF4-FFF2-40B4-BE49-F238E27FC236}">
                  <a16:creationId xmlns:a16="http://schemas.microsoft.com/office/drawing/2014/main" id="{D321A14D-D3A9-D586-625D-500567399445}"/>
                </a:ext>
              </a:extLst>
            </p:cNvPr>
            <p:cNvSpPr/>
            <p:nvPr/>
          </p:nvSpPr>
          <p:spPr bwMode="auto">
            <a:xfrm>
              <a:off x="1331835" y="3687276"/>
              <a:ext cx="314319" cy="313093"/>
            </a:xfrm>
            <a:prstGeom prst="mathMinus">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cxnSp>
          <p:nvCxnSpPr>
            <p:cNvPr id="53264" name="Straight Arrow Connector 40">
              <a:extLst>
                <a:ext uri="{FF2B5EF4-FFF2-40B4-BE49-F238E27FC236}">
                  <a16:creationId xmlns:a16="http://schemas.microsoft.com/office/drawing/2014/main" id="{BD452A92-2572-A18F-21D3-DAB1A2594A0F}"/>
                </a:ext>
              </a:extLst>
            </p:cNvPr>
            <p:cNvCxnSpPr>
              <a:cxnSpLocks noChangeShapeType="1"/>
            </p:cNvCxnSpPr>
            <p:nvPr/>
          </p:nvCxnSpPr>
          <p:spPr bwMode="auto">
            <a:xfrm flipH="1">
              <a:off x="1480467" y="3572846"/>
              <a:ext cx="2065890" cy="54195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3265" name="TextBox 41">
              <a:extLst>
                <a:ext uri="{FF2B5EF4-FFF2-40B4-BE49-F238E27FC236}">
                  <a16:creationId xmlns:a16="http://schemas.microsoft.com/office/drawing/2014/main" id="{D0B00E16-6119-CD4B-8672-22A06B03DE71}"/>
                </a:ext>
              </a:extLst>
            </p:cNvPr>
            <p:cNvSpPr txBox="1">
              <a:spLocks noChangeArrowheads="1"/>
            </p:cNvSpPr>
            <p:nvPr/>
          </p:nvSpPr>
          <p:spPr bwMode="auto">
            <a:xfrm>
              <a:off x="1752600" y="3581400"/>
              <a:ext cx="10667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600"/>
                <a:t>up</a:t>
              </a: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A0615E24-7024-0E35-69F1-D6B46B29AAE2}"/>
              </a:ext>
            </a:extLst>
          </p:cNvPr>
          <p:cNvSpPr>
            <a:spLocks noGrp="1" noChangeArrowheads="1"/>
          </p:cNvSpPr>
          <p:nvPr>
            <p:ph type="title"/>
          </p:nvPr>
        </p:nvSpPr>
        <p:spPr/>
        <p:txBody>
          <a:bodyPr/>
          <a:lstStyle/>
          <a:p>
            <a:pPr eaLnBrk="1" hangingPunct="1"/>
            <a:r>
              <a:rPr lang="en-US" altLang="en-US"/>
              <a:t>Blur Comes from </a:t>
            </a:r>
            <a:br>
              <a:rPr lang="en-US" altLang="en-US"/>
            </a:br>
            <a:r>
              <a:rPr lang="en-US" altLang="en-US"/>
              <a:t>Averaging across Edges</a:t>
            </a:r>
          </a:p>
        </p:txBody>
      </p:sp>
      <p:pic>
        <p:nvPicPr>
          <p:cNvPr id="138243" name="Picture 4" descr="low_pass">
            <a:extLst>
              <a:ext uri="{FF2B5EF4-FFF2-40B4-BE49-F238E27FC236}">
                <a16:creationId xmlns:a16="http://schemas.microsoft.com/office/drawing/2014/main" id="{C4459CC5-2FC2-0FCC-1BDC-57B89538EB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036888"/>
            <a:ext cx="2395538"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tx1"/>
                </a:solidFill>
                <a:miter lim="800000"/>
                <a:headEnd/>
                <a:tailEnd/>
              </a14:hiddenLine>
            </a:ext>
          </a:extLst>
        </p:spPr>
      </p:pic>
      <p:pic>
        <p:nvPicPr>
          <p:cNvPr id="138244" name="Picture 5" descr="input">
            <a:extLst>
              <a:ext uri="{FF2B5EF4-FFF2-40B4-BE49-F238E27FC236}">
                <a16:creationId xmlns:a16="http://schemas.microsoft.com/office/drawing/2014/main" id="{F6C9A83F-21F6-1519-F3DA-3A196FAF64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73400"/>
            <a:ext cx="2401888" cy="201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8245" name="Picture 6" descr="BIG_sky">
            <a:extLst>
              <a:ext uri="{FF2B5EF4-FFF2-40B4-BE49-F238E27FC236}">
                <a16:creationId xmlns:a16="http://schemas.microsoft.com/office/drawing/2014/main" id="{CDAA91F5-765D-6042-5EB6-028D43EE6F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2324100"/>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6" name="Picture 7" descr="BIG_edge">
            <a:extLst>
              <a:ext uri="{FF2B5EF4-FFF2-40B4-BE49-F238E27FC236}">
                <a16:creationId xmlns:a16="http://schemas.microsoft.com/office/drawing/2014/main" id="{A5A2FD18-E5E8-6EBE-D2F5-1BCE5C0AC5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3657600"/>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7" name="Picture 8" descr="BIG_rock">
            <a:extLst>
              <a:ext uri="{FF2B5EF4-FFF2-40B4-BE49-F238E27FC236}">
                <a16:creationId xmlns:a16="http://schemas.microsoft.com/office/drawing/2014/main" id="{A092B900-FECE-45E3-4262-43118D777C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5200" y="4981575"/>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8" name="Rectangle 9">
            <a:extLst>
              <a:ext uri="{FF2B5EF4-FFF2-40B4-BE49-F238E27FC236}">
                <a16:creationId xmlns:a16="http://schemas.microsoft.com/office/drawing/2014/main" id="{D69C5BF2-5E3F-0D25-86D8-49DEB3EE8CBA}"/>
              </a:ext>
            </a:extLst>
          </p:cNvPr>
          <p:cNvSpPr>
            <a:spLocks noChangeArrowheads="1"/>
          </p:cNvSpPr>
          <p:nvPr/>
        </p:nvSpPr>
        <p:spPr bwMode="auto">
          <a:xfrm>
            <a:off x="1676400" y="3200400"/>
            <a:ext cx="228600" cy="228600"/>
          </a:xfrm>
          <a:prstGeom prst="rect">
            <a:avLst/>
          </a:prstGeom>
          <a:noFill/>
          <a:ln w="38100">
            <a:solidFill>
              <a:srgbClr val="FF9933"/>
            </a:solidFill>
            <a:miter lim="800000"/>
            <a:headEnd/>
            <a:tailEnd/>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8249" name="Rectangle 11">
            <a:extLst>
              <a:ext uri="{FF2B5EF4-FFF2-40B4-BE49-F238E27FC236}">
                <a16:creationId xmlns:a16="http://schemas.microsoft.com/office/drawing/2014/main" id="{F9EA8FFC-08E6-2035-5A25-829569239AAE}"/>
              </a:ext>
            </a:extLst>
          </p:cNvPr>
          <p:cNvSpPr>
            <a:spLocks noChangeArrowheads="1"/>
          </p:cNvSpPr>
          <p:nvPr/>
        </p:nvSpPr>
        <p:spPr bwMode="auto">
          <a:xfrm>
            <a:off x="1209675" y="4414838"/>
            <a:ext cx="228600" cy="228600"/>
          </a:xfrm>
          <a:prstGeom prst="rect">
            <a:avLst/>
          </a:prstGeom>
          <a:noFill/>
          <a:ln w="38100">
            <a:solidFill>
              <a:srgbClr val="FF9933"/>
            </a:solidFill>
            <a:miter lim="800000"/>
            <a:headEnd/>
            <a:tailEnd/>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8250" name="Line 12">
            <a:extLst>
              <a:ext uri="{FF2B5EF4-FFF2-40B4-BE49-F238E27FC236}">
                <a16:creationId xmlns:a16="http://schemas.microsoft.com/office/drawing/2014/main" id="{DABEE6FF-3EB7-48B8-9533-B9B9ADC096C3}"/>
              </a:ext>
            </a:extLst>
          </p:cNvPr>
          <p:cNvSpPr>
            <a:spLocks noChangeShapeType="1"/>
          </p:cNvSpPr>
          <p:nvPr/>
        </p:nvSpPr>
        <p:spPr bwMode="auto">
          <a:xfrm flipV="1">
            <a:off x="1905000" y="2743200"/>
            <a:ext cx="1371600" cy="457200"/>
          </a:xfrm>
          <a:prstGeom prst="line">
            <a:avLst/>
          </a:prstGeom>
          <a:noFill/>
          <a:ln w="38100">
            <a:solidFill>
              <a:srgbClr val="FF9933"/>
            </a:solidFill>
            <a:round/>
            <a:headEnd/>
            <a:tailEnd type="triangle" w="med" len="med"/>
          </a:ln>
          <a:effectLst>
            <a:outerShdw dist="35921" dir="2700000" algn="ctr" rotWithShape="0">
              <a:srgbClr val="000000">
                <a:alpha val="50000"/>
              </a:srgbClr>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8251" name="Line 14">
            <a:extLst>
              <a:ext uri="{FF2B5EF4-FFF2-40B4-BE49-F238E27FC236}">
                <a16:creationId xmlns:a16="http://schemas.microsoft.com/office/drawing/2014/main" id="{F731FF6E-F05E-3E49-1D56-D2E0BF991C95}"/>
              </a:ext>
            </a:extLst>
          </p:cNvPr>
          <p:cNvSpPr>
            <a:spLocks noChangeShapeType="1"/>
          </p:cNvSpPr>
          <p:nvPr/>
        </p:nvSpPr>
        <p:spPr bwMode="auto">
          <a:xfrm>
            <a:off x="1447800" y="4648200"/>
            <a:ext cx="1828800" cy="762000"/>
          </a:xfrm>
          <a:prstGeom prst="line">
            <a:avLst/>
          </a:prstGeom>
          <a:noFill/>
          <a:ln w="38100">
            <a:solidFill>
              <a:srgbClr val="FF9933"/>
            </a:solidFill>
            <a:round/>
            <a:headEnd/>
            <a:tailEnd type="triangle" w="med" len="med"/>
          </a:ln>
          <a:effectLst>
            <a:outerShdw dist="35921" dir="2700000" algn="ctr" rotWithShape="0">
              <a:srgbClr val="000000">
                <a:alpha val="50000"/>
              </a:srgbClr>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8252" name="Rectangle 10">
            <a:extLst>
              <a:ext uri="{FF2B5EF4-FFF2-40B4-BE49-F238E27FC236}">
                <a16:creationId xmlns:a16="http://schemas.microsoft.com/office/drawing/2014/main" id="{8E957A67-056A-C942-B558-BEA7B47047A3}"/>
              </a:ext>
            </a:extLst>
          </p:cNvPr>
          <p:cNvSpPr>
            <a:spLocks noChangeArrowheads="1"/>
          </p:cNvSpPr>
          <p:nvPr/>
        </p:nvSpPr>
        <p:spPr bwMode="auto">
          <a:xfrm>
            <a:off x="328613" y="3581400"/>
            <a:ext cx="228600" cy="228600"/>
          </a:xfrm>
          <a:prstGeom prst="rect">
            <a:avLst/>
          </a:prstGeom>
          <a:noFill/>
          <a:ln w="38100">
            <a:solidFill>
              <a:srgbClr val="FF9933"/>
            </a:solidFill>
            <a:miter lim="800000"/>
            <a:headEnd/>
            <a:tailEnd/>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8253" name="Line 13">
            <a:extLst>
              <a:ext uri="{FF2B5EF4-FFF2-40B4-BE49-F238E27FC236}">
                <a16:creationId xmlns:a16="http://schemas.microsoft.com/office/drawing/2014/main" id="{45008926-879A-81E0-1A84-74123DA19334}"/>
              </a:ext>
            </a:extLst>
          </p:cNvPr>
          <p:cNvSpPr>
            <a:spLocks noChangeShapeType="1"/>
          </p:cNvSpPr>
          <p:nvPr/>
        </p:nvSpPr>
        <p:spPr bwMode="auto">
          <a:xfrm>
            <a:off x="563563" y="3703638"/>
            <a:ext cx="2713037" cy="411162"/>
          </a:xfrm>
          <a:prstGeom prst="line">
            <a:avLst/>
          </a:prstGeom>
          <a:noFill/>
          <a:ln w="38100">
            <a:solidFill>
              <a:srgbClr val="FF9933"/>
            </a:solidFill>
            <a:round/>
            <a:headEnd/>
            <a:tailEnd type="triangle" w="med" len="med"/>
          </a:ln>
          <a:effectLst>
            <a:outerShdw dist="35921" dir="2700000" algn="ctr" rotWithShape="0">
              <a:srgbClr val="000000">
                <a:alpha val="50000"/>
              </a:srgbClr>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38254" name="Picture 15" descr="BIG_gaussian">
            <a:extLst>
              <a:ext uri="{FF2B5EF4-FFF2-40B4-BE49-F238E27FC236}">
                <a16:creationId xmlns:a16="http://schemas.microsoft.com/office/drawing/2014/main" id="{55EC7E26-E180-66AF-B7C1-311470BAF91D}"/>
              </a:ext>
            </a:extLst>
          </p:cNvPr>
          <p:cNvPicPr>
            <a:picLocks noChangeAspect="1" noChangeArrowheads="1"/>
          </p:cNvPicPr>
          <p:nvPr/>
        </p:nvPicPr>
        <p:blipFill>
          <a:blip r:embed="rId8">
            <a:lum contrast="6000"/>
            <a:extLst>
              <a:ext uri="{28A0092B-C50C-407E-A947-70E740481C1C}">
                <a14:useLocalDpi xmlns:a14="http://schemas.microsoft.com/office/drawing/2010/main" val="0"/>
              </a:ext>
            </a:extLst>
          </a:blip>
          <a:srcRect/>
          <a:stretch>
            <a:fillRect/>
          </a:stretch>
        </p:blipFill>
        <p:spPr bwMode="auto">
          <a:xfrm>
            <a:off x="4924425" y="2319338"/>
            <a:ext cx="804863"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55" name="Text Box 16">
            <a:extLst>
              <a:ext uri="{FF2B5EF4-FFF2-40B4-BE49-F238E27FC236}">
                <a16:creationId xmlns:a16="http://schemas.microsoft.com/office/drawing/2014/main" id="{98D838CF-9EFB-D58C-1D4A-376D56932C67}"/>
              </a:ext>
            </a:extLst>
          </p:cNvPr>
          <p:cNvSpPr txBox="1">
            <a:spLocks noChangeArrowheads="1"/>
          </p:cNvSpPr>
          <p:nvPr/>
        </p:nvSpPr>
        <p:spPr bwMode="auto">
          <a:xfrm>
            <a:off x="4346575" y="2066925"/>
            <a:ext cx="558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800" b="0" i="0" u="none" strike="noStrike" kern="1200" cap="none" spc="0" normalizeH="0" baseline="-25000" noProof="0">
                <a:ln>
                  <a:noFill/>
                </a:ln>
                <a:solidFill>
                  <a:srgbClr val="FFFFFF"/>
                </a:solidFill>
                <a:effectLst/>
                <a:uLnTx/>
                <a:uFillTx/>
                <a:latin typeface="Times New Roman" panose="02020603050405020304" pitchFamily="18" charset="0"/>
                <a:ea typeface="+mn-ea"/>
                <a:cs typeface="Arial" panose="020B0604020202020204" pitchFamily="34" charset="0"/>
              </a:rPr>
              <a:t>*</a:t>
            </a:r>
          </a:p>
        </p:txBody>
      </p:sp>
      <p:pic>
        <p:nvPicPr>
          <p:cNvPr id="138256" name="Picture 17" descr="BIG_gaussian">
            <a:extLst>
              <a:ext uri="{FF2B5EF4-FFF2-40B4-BE49-F238E27FC236}">
                <a16:creationId xmlns:a16="http://schemas.microsoft.com/office/drawing/2014/main" id="{B9ED0379-F4B5-AF62-B453-EB4A7BDB8225}"/>
              </a:ext>
            </a:extLst>
          </p:cNvPr>
          <p:cNvPicPr>
            <a:picLocks noChangeAspect="1" noChangeArrowheads="1"/>
          </p:cNvPicPr>
          <p:nvPr/>
        </p:nvPicPr>
        <p:blipFill>
          <a:blip r:embed="rId8">
            <a:lum contrast="6000"/>
            <a:extLst>
              <a:ext uri="{28A0092B-C50C-407E-A947-70E740481C1C}">
                <a14:useLocalDpi xmlns:a14="http://schemas.microsoft.com/office/drawing/2010/main" val="0"/>
              </a:ext>
            </a:extLst>
          </a:blip>
          <a:srcRect/>
          <a:stretch>
            <a:fillRect/>
          </a:stretch>
        </p:blipFill>
        <p:spPr bwMode="auto">
          <a:xfrm>
            <a:off x="4924425" y="3652838"/>
            <a:ext cx="804863"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57" name="Text Box 18">
            <a:extLst>
              <a:ext uri="{FF2B5EF4-FFF2-40B4-BE49-F238E27FC236}">
                <a16:creationId xmlns:a16="http://schemas.microsoft.com/office/drawing/2014/main" id="{BEAB5966-2241-29C7-3C54-247C1B26482A}"/>
              </a:ext>
            </a:extLst>
          </p:cNvPr>
          <p:cNvSpPr txBox="1">
            <a:spLocks noChangeArrowheads="1"/>
          </p:cNvSpPr>
          <p:nvPr/>
        </p:nvSpPr>
        <p:spPr bwMode="auto">
          <a:xfrm>
            <a:off x="4346575" y="3400425"/>
            <a:ext cx="558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800" b="0" i="0" u="none" strike="noStrike" kern="1200" cap="none" spc="0" normalizeH="0" baseline="-25000" noProof="0">
                <a:ln>
                  <a:noFill/>
                </a:ln>
                <a:solidFill>
                  <a:srgbClr val="FFFFFF"/>
                </a:solidFill>
                <a:effectLst/>
                <a:uLnTx/>
                <a:uFillTx/>
                <a:latin typeface="Times New Roman" panose="02020603050405020304" pitchFamily="18" charset="0"/>
                <a:ea typeface="+mn-ea"/>
                <a:cs typeface="Arial" panose="020B0604020202020204" pitchFamily="34" charset="0"/>
              </a:rPr>
              <a:t>*</a:t>
            </a:r>
          </a:p>
        </p:txBody>
      </p:sp>
      <p:pic>
        <p:nvPicPr>
          <p:cNvPr id="138258" name="Picture 19" descr="BIG_gaussian">
            <a:extLst>
              <a:ext uri="{FF2B5EF4-FFF2-40B4-BE49-F238E27FC236}">
                <a16:creationId xmlns:a16="http://schemas.microsoft.com/office/drawing/2014/main" id="{74918EAD-19C6-C139-6B3D-A668B0877179}"/>
              </a:ext>
            </a:extLst>
          </p:cNvPr>
          <p:cNvPicPr>
            <a:picLocks noChangeAspect="1" noChangeArrowheads="1"/>
          </p:cNvPicPr>
          <p:nvPr/>
        </p:nvPicPr>
        <p:blipFill>
          <a:blip r:embed="rId8">
            <a:lum contrast="6000"/>
            <a:extLst>
              <a:ext uri="{28A0092B-C50C-407E-A947-70E740481C1C}">
                <a14:useLocalDpi xmlns:a14="http://schemas.microsoft.com/office/drawing/2010/main" val="0"/>
              </a:ext>
            </a:extLst>
          </a:blip>
          <a:srcRect/>
          <a:stretch>
            <a:fillRect/>
          </a:stretch>
        </p:blipFill>
        <p:spPr bwMode="auto">
          <a:xfrm>
            <a:off x="4924425" y="4976813"/>
            <a:ext cx="804863"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59" name="Text Box 20">
            <a:extLst>
              <a:ext uri="{FF2B5EF4-FFF2-40B4-BE49-F238E27FC236}">
                <a16:creationId xmlns:a16="http://schemas.microsoft.com/office/drawing/2014/main" id="{4C7195E1-E68F-BF07-98F0-31E7F1526477}"/>
              </a:ext>
            </a:extLst>
          </p:cNvPr>
          <p:cNvSpPr txBox="1">
            <a:spLocks noChangeArrowheads="1"/>
          </p:cNvSpPr>
          <p:nvPr/>
        </p:nvSpPr>
        <p:spPr bwMode="auto">
          <a:xfrm>
            <a:off x="4346575" y="4724400"/>
            <a:ext cx="558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800" b="0" i="0" u="none" strike="noStrike" kern="1200" cap="none" spc="0" normalizeH="0" baseline="-25000" noProof="0">
                <a:ln>
                  <a:noFill/>
                </a:ln>
                <a:solidFill>
                  <a:srgbClr val="FFFFFF"/>
                </a:solidFill>
                <a:effectLst/>
                <a:uLnTx/>
                <a:uFillTx/>
                <a:latin typeface="Times New Roman" panose="02020603050405020304" pitchFamily="18" charset="0"/>
                <a:ea typeface="+mn-ea"/>
                <a:cs typeface="Arial" panose="020B0604020202020204" pitchFamily="34" charset="0"/>
              </a:rPr>
              <a:t>*</a:t>
            </a:r>
          </a:p>
        </p:txBody>
      </p:sp>
      <p:sp>
        <p:nvSpPr>
          <p:cNvPr id="138260" name="Text Box 21">
            <a:extLst>
              <a:ext uri="{FF2B5EF4-FFF2-40B4-BE49-F238E27FC236}">
                <a16:creationId xmlns:a16="http://schemas.microsoft.com/office/drawing/2014/main" id="{3253853A-802C-535B-16C0-9CFE1E953BFC}"/>
              </a:ext>
            </a:extLst>
          </p:cNvPr>
          <p:cNvSpPr txBox="1">
            <a:spLocks noChangeArrowheads="1"/>
          </p:cNvSpPr>
          <p:nvPr/>
        </p:nvSpPr>
        <p:spPr bwMode="auto">
          <a:xfrm>
            <a:off x="155575" y="2703513"/>
            <a:ext cx="679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input</a:t>
            </a:r>
          </a:p>
        </p:txBody>
      </p:sp>
      <p:sp>
        <p:nvSpPr>
          <p:cNvPr id="138261" name="Text Box 22">
            <a:extLst>
              <a:ext uri="{FF2B5EF4-FFF2-40B4-BE49-F238E27FC236}">
                <a16:creationId xmlns:a16="http://schemas.microsoft.com/office/drawing/2014/main" id="{6C32EAB9-8C7E-36AD-E4F0-4C2A69E40DDD}"/>
              </a:ext>
            </a:extLst>
          </p:cNvPr>
          <p:cNvSpPr txBox="1">
            <a:spLocks noChangeArrowheads="1"/>
          </p:cNvSpPr>
          <p:nvPr/>
        </p:nvSpPr>
        <p:spPr bwMode="auto">
          <a:xfrm>
            <a:off x="6486525" y="2667000"/>
            <a:ext cx="819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output</a:t>
            </a:r>
          </a:p>
        </p:txBody>
      </p:sp>
      <p:sp>
        <p:nvSpPr>
          <p:cNvPr id="138262" name="Text Box 23">
            <a:extLst>
              <a:ext uri="{FF2B5EF4-FFF2-40B4-BE49-F238E27FC236}">
                <a16:creationId xmlns:a16="http://schemas.microsoft.com/office/drawing/2014/main" id="{12B7304C-2032-21E2-0AE8-D8BFE5484580}"/>
              </a:ext>
            </a:extLst>
          </p:cNvPr>
          <p:cNvSpPr txBox="1">
            <a:spLocks noChangeArrowheads="1"/>
          </p:cNvSpPr>
          <p:nvPr/>
        </p:nvSpPr>
        <p:spPr bwMode="auto">
          <a:xfrm>
            <a:off x="2509838" y="5878513"/>
            <a:ext cx="4205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Same Gaussian kernel everywhere.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6" descr="base">
            <a:extLst>
              <a:ext uri="{FF2B5EF4-FFF2-40B4-BE49-F238E27FC236}">
                <a16:creationId xmlns:a16="http://schemas.microsoft.com/office/drawing/2014/main" id="{0627EE71-9EF4-4CCD-610F-0FAE43C0A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8438" y="3033713"/>
            <a:ext cx="2400300"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40291" name="Picture 23" descr="BIG_kernel_sky">
            <a:extLst>
              <a:ext uri="{FF2B5EF4-FFF2-40B4-BE49-F238E27FC236}">
                <a16:creationId xmlns:a16="http://schemas.microsoft.com/office/drawing/2014/main" id="{CEA95E33-58FF-0468-EB3D-12D8F07C99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4425" y="2319338"/>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2" name="Picture 24" descr="BIG_kernel_edge">
            <a:extLst>
              <a:ext uri="{FF2B5EF4-FFF2-40B4-BE49-F238E27FC236}">
                <a16:creationId xmlns:a16="http://schemas.microsoft.com/office/drawing/2014/main" id="{F98C4CCA-5302-5851-0D9A-2B30F5D0E3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4425" y="3652838"/>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3" name="Picture 25" descr="BIG_kernel_rock">
            <a:extLst>
              <a:ext uri="{FF2B5EF4-FFF2-40B4-BE49-F238E27FC236}">
                <a16:creationId xmlns:a16="http://schemas.microsoft.com/office/drawing/2014/main" id="{E7FBCBBC-3977-39F3-7F67-CBB78A9C9E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4425" y="4976813"/>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4" name="Rectangle 2">
            <a:extLst>
              <a:ext uri="{FF2B5EF4-FFF2-40B4-BE49-F238E27FC236}">
                <a16:creationId xmlns:a16="http://schemas.microsoft.com/office/drawing/2014/main" id="{E9ADCB46-0403-217D-4111-ED4A44A5804E}"/>
              </a:ext>
            </a:extLst>
          </p:cNvPr>
          <p:cNvSpPr>
            <a:spLocks noGrp="1" noChangeArrowheads="1"/>
          </p:cNvSpPr>
          <p:nvPr>
            <p:ph type="title"/>
          </p:nvPr>
        </p:nvSpPr>
        <p:spPr/>
        <p:txBody>
          <a:bodyPr/>
          <a:lstStyle/>
          <a:p>
            <a:pPr eaLnBrk="1" hangingPunct="1"/>
            <a:r>
              <a:rPr lang="en-US" altLang="en-US"/>
              <a:t>Bilateral Filter</a:t>
            </a:r>
            <a:br>
              <a:rPr lang="en-US" altLang="en-US"/>
            </a:br>
            <a:r>
              <a:rPr lang="en-US" altLang="en-US"/>
              <a:t>No Averaging across Edges</a:t>
            </a:r>
          </a:p>
        </p:txBody>
      </p:sp>
      <p:pic>
        <p:nvPicPr>
          <p:cNvPr id="140295" name="Picture 4" descr="input">
            <a:extLst>
              <a:ext uri="{FF2B5EF4-FFF2-40B4-BE49-F238E27FC236}">
                <a16:creationId xmlns:a16="http://schemas.microsoft.com/office/drawing/2014/main" id="{3C9FA40C-3CB6-7ACE-F0E9-BD0B7E5ABF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073400"/>
            <a:ext cx="2401888" cy="201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0296" name="Picture 5" descr="BIG_sky">
            <a:extLst>
              <a:ext uri="{FF2B5EF4-FFF2-40B4-BE49-F238E27FC236}">
                <a16:creationId xmlns:a16="http://schemas.microsoft.com/office/drawing/2014/main" id="{20EE0B6A-E909-1F2A-C365-A22E22A83E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5200" y="2324100"/>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7" name="Picture 6" descr="BIG_edge">
            <a:extLst>
              <a:ext uri="{FF2B5EF4-FFF2-40B4-BE49-F238E27FC236}">
                <a16:creationId xmlns:a16="http://schemas.microsoft.com/office/drawing/2014/main" id="{3917A32B-1FE9-502B-F11C-5D4FA12E862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5200" y="3657600"/>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8" name="Picture 7" descr="BIG_rock">
            <a:extLst>
              <a:ext uri="{FF2B5EF4-FFF2-40B4-BE49-F238E27FC236}">
                <a16:creationId xmlns:a16="http://schemas.microsoft.com/office/drawing/2014/main" id="{53544A35-721D-2D58-483F-A981F138BE2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05200" y="4981575"/>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9" name="Rectangle 8">
            <a:extLst>
              <a:ext uri="{FF2B5EF4-FFF2-40B4-BE49-F238E27FC236}">
                <a16:creationId xmlns:a16="http://schemas.microsoft.com/office/drawing/2014/main" id="{8021818B-D361-6BD3-14D1-352A75A6164E}"/>
              </a:ext>
            </a:extLst>
          </p:cNvPr>
          <p:cNvSpPr>
            <a:spLocks noChangeArrowheads="1"/>
          </p:cNvSpPr>
          <p:nvPr/>
        </p:nvSpPr>
        <p:spPr bwMode="auto">
          <a:xfrm>
            <a:off x="1676400" y="3200400"/>
            <a:ext cx="228600" cy="228600"/>
          </a:xfrm>
          <a:prstGeom prst="rect">
            <a:avLst/>
          </a:prstGeom>
          <a:noFill/>
          <a:ln w="38100">
            <a:solidFill>
              <a:srgbClr val="FF9933"/>
            </a:solidFill>
            <a:miter lim="800000"/>
            <a:headEnd/>
            <a:tailEnd/>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0300" name="Rectangle 9">
            <a:extLst>
              <a:ext uri="{FF2B5EF4-FFF2-40B4-BE49-F238E27FC236}">
                <a16:creationId xmlns:a16="http://schemas.microsoft.com/office/drawing/2014/main" id="{3E0EDC4D-B60A-3066-1AF9-C26B26BFE56D}"/>
              </a:ext>
            </a:extLst>
          </p:cNvPr>
          <p:cNvSpPr>
            <a:spLocks noChangeArrowheads="1"/>
          </p:cNvSpPr>
          <p:nvPr/>
        </p:nvSpPr>
        <p:spPr bwMode="auto">
          <a:xfrm>
            <a:off x="1209675" y="4414838"/>
            <a:ext cx="228600" cy="228600"/>
          </a:xfrm>
          <a:prstGeom prst="rect">
            <a:avLst/>
          </a:prstGeom>
          <a:noFill/>
          <a:ln w="38100">
            <a:solidFill>
              <a:srgbClr val="FF9933"/>
            </a:solidFill>
            <a:miter lim="800000"/>
            <a:headEnd/>
            <a:tailEnd/>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0301" name="Line 10">
            <a:extLst>
              <a:ext uri="{FF2B5EF4-FFF2-40B4-BE49-F238E27FC236}">
                <a16:creationId xmlns:a16="http://schemas.microsoft.com/office/drawing/2014/main" id="{F82964A3-7F8F-E103-8697-C02480201E86}"/>
              </a:ext>
            </a:extLst>
          </p:cNvPr>
          <p:cNvSpPr>
            <a:spLocks noChangeShapeType="1"/>
          </p:cNvSpPr>
          <p:nvPr/>
        </p:nvSpPr>
        <p:spPr bwMode="auto">
          <a:xfrm flipV="1">
            <a:off x="1905000" y="2743200"/>
            <a:ext cx="1371600" cy="457200"/>
          </a:xfrm>
          <a:prstGeom prst="line">
            <a:avLst/>
          </a:prstGeom>
          <a:noFill/>
          <a:ln w="38100">
            <a:solidFill>
              <a:srgbClr val="FF9933"/>
            </a:solidFill>
            <a:round/>
            <a:headEnd/>
            <a:tailEnd type="triangle" w="med" len="med"/>
          </a:ln>
          <a:effectLst>
            <a:outerShdw dist="35921" dir="2700000" algn="ctr" rotWithShape="0">
              <a:srgbClr val="000000">
                <a:alpha val="50000"/>
              </a:srgbClr>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0302" name="Line 11">
            <a:extLst>
              <a:ext uri="{FF2B5EF4-FFF2-40B4-BE49-F238E27FC236}">
                <a16:creationId xmlns:a16="http://schemas.microsoft.com/office/drawing/2014/main" id="{D4CEBD07-1544-9633-8431-B9F9A172741A}"/>
              </a:ext>
            </a:extLst>
          </p:cNvPr>
          <p:cNvSpPr>
            <a:spLocks noChangeShapeType="1"/>
          </p:cNvSpPr>
          <p:nvPr/>
        </p:nvSpPr>
        <p:spPr bwMode="auto">
          <a:xfrm>
            <a:off x="1447800" y="4648200"/>
            <a:ext cx="1828800" cy="762000"/>
          </a:xfrm>
          <a:prstGeom prst="line">
            <a:avLst/>
          </a:prstGeom>
          <a:noFill/>
          <a:ln w="38100">
            <a:solidFill>
              <a:srgbClr val="FF9933"/>
            </a:solidFill>
            <a:round/>
            <a:headEnd/>
            <a:tailEnd type="triangle" w="med" len="med"/>
          </a:ln>
          <a:effectLst>
            <a:outerShdw dist="35921" dir="2700000" algn="ctr" rotWithShape="0">
              <a:srgbClr val="000000">
                <a:alpha val="50000"/>
              </a:srgbClr>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0303" name="Rectangle 12">
            <a:extLst>
              <a:ext uri="{FF2B5EF4-FFF2-40B4-BE49-F238E27FC236}">
                <a16:creationId xmlns:a16="http://schemas.microsoft.com/office/drawing/2014/main" id="{1BFC0AAA-504C-EBC3-8DC4-D895D18529C5}"/>
              </a:ext>
            </a:extLst>
          </p:cNvPr>
          <p:cNvSpPr>
            <a:spLocks noChangeArrowheads="1"/>
          </p:cNvSpPr>
          <p:nvPr/>
        </p:nvSpPr>
        <p:spPr bwMode="auto">
          <a:xfrm>
            <a:off x="328613" y="3581400"/>
            <a:ext cx="228600" cy="228600"/>
          </a:xfrm>
          <a:prstGeom prst="rect">
            <a:avLst/>
          </a:prstGeom>
          <a:noFill/>
          <a:ln w="38100">
            <a:solidFill>
              <a:srgbClr val="FF9933"/>
            </a:solidFill>
            <a:miter lim="800000"/>
            <a:headEnd/>
            <a:tailEnd/>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0304" name="Line 13">
            <a:extLst>
              <a:ext uri="{FF2B5EF4-FFF2-40B4-BE49-F238E27FC236}">
                <a16:creationId xmlns:a16="http://schemas.microsoft.com/office/drawing/2014/main" id="{08D117EB-6B8F-A191-2E7A-AFB7A3A7C549}"/>
              </a:ext>
            </a:extLst>
          </p:cNvPr>
          <p:cNvSpPr>
            <a:spLocks noChangeShapeType="1"/>
          </p:cNvSpPr>
          <p:nvPr/>
        </p:nvSpPr>
        <p:spPr bwMode="auto">
          <a:xfrm>
            <a:off x="563563" y="3703638"/>
            <a:ext cx="2713037" cy="411162"/>
          </a:xfrm>
          <a:prstGeom prst="line">
            <a:avLst/>
          </a:prstGeom>
          <a:noFill/>
          <a:ln w="38100">
            <a:solidFill>
              <a:srgbClr val="FF9933"/>
            </a:solidFill>
            <a:round/>
            <a:headEnd/>
            <a:tailEnd type="triangle" w="med" len="med"/>
          </a:ln>
          <a:effectLst>
            <a:outerShdw dist="35921" dir="2700000" algn="ctr" rotWithShape="0">
              <a:srgbClr val="000000">
                <a:alpha val="50000"/>
              </a:srgbClr>
            </a:outerShdw>
          </a:effectLst>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0305" name="Text Box 15">
            <a:extLst>
              <a:ext uri="{FF2B5EF4-FFF2-40B4-BE49-F238E27FC236}">
                <a16:creationId xmlns:a16="http://schemas.microsoft.com/office/drawing/2014/main" id="{0A838C42-A119-BACF-DF85-5221D43148A7}"/>
              </a:ext>
            </a:extLst>
          </p:cNvPr>
          <p:cNvSpPr txBox="1">
            <a:spLocks noChangeArrowheads="1"/>
          </p:cNvSpPr>
          <p:nvPr/>
        </p:nvSpPr>
        <p:spPr bwMode="auto">
          <a:xfrm>
            <a:off x="4346575" y="2066925"/>
            <a:ext cx="558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800" b="0" i="0" u="none" strike="noStrike" kern="1200" cap="none" spc="0" normalizeH="0" baseline="-25000" noProof="0">
                <a:ln>
                  <a:noFill/>
                </a:ln>
                <a:solidFill>
                  <a:srgbClr val="FFFFFF"/>
                </a:solidFill>
                <a:effectLst/>
                <a:uLnTx/>
                <a:uFillTx/>
                <a:latin typeface="Times New Roman" panose="02020603050405020304" pitchFamily="18" charset="0"/>
                <a:ea typeface="+mn-ea"/>
                <a:cs typeface="Arial" panose="020B0604020202020204" pitchFamily="34" charset="0"/>
              </a:rPr>
              <a:t>*</a:t>
            </a:r>
          </a:p>
        </p:txBody>
      </p:sp>
      <p:sp>
        <p:nvSpPr>
          <p:cNvPr id="140306" name="Text Box 17">
            <a:extLst>
              <a:ext uri="{FF2B5EF4-FFF2-40B4-BE49-F238E27FC236}">
                <a16:creationId xmlns:a16="http://schemas.microsoft.com/office/drawing/2014/main" id="{83628233-F5F6-3B17-86ED-CEAC9E827D2C}"/>
              </a:ext>
            </a:extLst>
          </p:cNvPr>
          <p:cNvSpPr txBox="1">
            <a:spLocks noChangeArrowheads="1"/>
          </p:cNvSpPr>
          <p:nvPr/>
        </p:nvSpPr>
        <p:spPr bwMode="auto">
          <a:xfrm>
            <a:off x="4346575" y="3400425"/>
            <a:ext cx="558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800" b="0" i="0" u="none" strike="noStrike" kern="1200" cap="none" spc="0" normalizeH="0" baseline="-25000" noProof="0">
                <a:ln>
                  <a:noFill/>
                </a:ln>
                <a:solidFill>
                  <a:srgbClr val="FFFFFF"/>
                </a:solidFill>
                <a:effectLst/>
                <a:uLnTx/>
                <a:uFillTx/>
                <a:latin typeface="Times New Roman" panose="02020603050405020304" pitchFamily="18" charset="0"/>
                <a:ea typeface="+mn-ea"/>
                <a:cs typeface="Arial" panose="020B0604020202020204" pitchFamily="34" charset="0"/>
              </a:rPr>
              <a:t>*</a:t>
            </a:r>
          </a:p>
        </p:txBody>
      </p:sp>
      <p:sp>
        <p:nvSpPr>
          <p:cNvPr id="140307" name="Text Box 19">
            <a:extLst>
              <a:ext uri="{FF2B5EF4-FFF2-40B4-BE49-F238E27FC236}">
                <a16:creationId xmlns:a16="http://schemas.microsoft.com/office/drawing/2014/main" id="{12607A42-1FCD-2992-3C60-BF9358866BEC}"/>
              </a:ext>
            </a:extLst>
          </p:cNvPr>
          <p:cNvSpPr txBox="1">
            <a:spLocks noChangeArrowheads="1"/>
          </p:cNvSpPr>
          <p:nvPr/>
        </p:nvSpPr>
        <p:spPr bwMode="auto">
          <a:xfrm>
            <a:off x="4346575" y="4724400"/>
            <a:ext cx="558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800" b="0" i="0" u="none" strike="noStrike" kern="1200" cap="none" spc="0" normalizeH="0" baseline="-25000" noProof="0">
                <a:ln>
                  <a:noFill/>
                </a:ln>
                <a:solidFill>
                  <a:srgbClr val="FFFFFF"/>
                </a:solidFill>
                <a:effectLst/>
                <a:uLnTx/>
                <a:uFillTx/>
                <a:latin typeface="Times New Roman" panose="02020603050405020304" pitchFamily="18" charset="0"/>
                <a:ea typeface="+mn-ea"/>
                <a:cs typeface="Arial" panose="020B0604020202020204" pitchFamily="34" charset="0"/>
              </a:rPr>
              <a:t>*</a:t>
            </a:r>
          </a:p>
        </p:txBody>
      </p:sp>
      <p:sp>
        <p:nvSpPr>
          <p:cNvPr id="140308" name="Text Box 20">
            <a:extLst>
              <a:ext uri="{FF2B5EF4-FFF2-40B4-BE49-F238E27FC236}">
                <a16:creationId xmlns:a16="http://schemas.microsoft.com/office/drawing/2014/main" id="{5F1DBA9E-A075-412D-FC1D-6F17D3897C1F}"/>
              </a:ext>
            </a:extLst>
          </p:cNvPr>
          <p:cNvSpPr txBox="1">
            <a:spLocks noChangeArrowheads="1"/>
          </p:cNvSpPr>
          <p:nvPr/>
        </p:nvSpPr>
        <p:spPr bwMode="auto">
          <a:xfrm>
            <a:off x="155575" y="2703513"/>
            <a:ext cx="679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input</a:t>
            </a:r>
          </a:p>
        </p:txBody>
      </p:sp>
      <p:sp>
        <p:nvSpPr>
          <p:cNvPr id="140309" name="Text Box 21">
            <a:extLst>
              <a:ext uri="{FF2B5EF4-FFF2-40B4-BE49-F238E27FC236}">
                <a16:creationId xmlns:a16="http://schemas.microsoft.com/office/drawing/2014/main" id="{ACFCA403-7B50-EC82-CF5C-FF8F67EC605A}"/>
              </a:ext>
            </a:extLst>
          </p:cNvPr>
          <p:cNvSpPr txBox="1">
            <a:spLocks noChangeArrowheads="1"/>
          </p:cNvSpPr>
          <p:nvPr/>
        </p:nvSpPr>
        <p:spPr bwMode="auto">
          <a:xfrm>
            <a:off x="6486525" y="2667000"/>
            <a:ext cx="819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output</a:t>
            </a:r>
          </a:p>
        </p:txBody>
      </p:sp>
      <p:sp>
        <p:nvSpPr>
          <p:cNvPr id="140310" name="Text Box 22">
            <a:extLst>
              <a:ext uri="{FF2B5EF4-FFF2-40B4-BE49-F238E27FC236}">
                <a16:creationId xmlns:a16="http://schemas.microsoft.com/office/drawing/2014/main" id="{0EEA5CAC-2AEA-56D2-3066-F3B6026589CF}"/>
              </a:ext>
            </a:extLst>
          </p:cNvPr>
          <p:cNvSpPr txBox="1">
            <a:spLocks noChangeArrowheads="1"/>
          </p:cNvSpPr>
          <p:nvPr/>
        </p:nvSpPr>
        <p:spPr bwMode="auto">
          <a:xfrm>
            <a:off x="1762125" y="5878513"/>
            <a:ext cx="5699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The kernel shape depends on the image content.</a:t>
            </a:r>
          </a:p>
        </p:txBody>
      </p:sp>
      <p:sp>
        <p:nvSpPr>
          <p:cNvPr id="140311" name="Rectangle 27">
            <a:extLst>
              <a:ext uri="{FF2B5EF4-FFF2-40B4-BE49-F238E27FC236}">
                <a16:creationId xmlns:a16="http://schemas.microsoft.com/office/drawing/2014/main" id="{3AF61B31-5780-6623-C88E-35735EA6E117}"/>
              </a:ext>
            </a:extLst>
          </p:cNvPr>
          <p:cNvSpPr>
            <a:spLocks noChangeArrowheads="1"/>
          </p:cNvSpPr>
          <p:nvPr/>
        </p:nvSpPr>
        <p:spPr bwMode="auto">
          <a:xfrm>
            <a:off x="3619500" y="614363"/>
            <a:ext cx="3498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808080"/>
                </a:solidFill>
                <a:effectLst/>
                <a:uLnTx/>
                <a:uFillTx/>
                <a:latin typeface="Arial" panose="020B0604020202020204" pitchFamily="34" charset="0"/>
                <a:ea typeface="+mn-ea"/>
                <a:cs typeface="Arial" panose="020B0604020202020204" pitchFamily="34" charset="0"/>
              </a:rPr>
              <a:t>[Aurich 95, Smith 97, Tomasi 98]</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49" name="Group 37">
            <a:extLst>
              <a:ext uri="{FF2B5EF4-FFF2-40B4-BE49-F238E27FC236}">
                <a16:creationId xmlns:a16="http://schemas.microsoft.com/office/drawing/2014/main" id="{5B53F009-4D40-D8C6-CE1B-7CCA45D3E327}"/>
              </a:ext>
            </a:extLst>
          </p:cNvPr>
          <p:cNvGrpSpPr>
            <a:grpSpLocks/>
          </p:cNvGrpSpPr>
          <p:nvPr/>
        </p:nvGrpSpPr>
        <p:grpSpPr bwMode="auto">
          <a:xfrm>
            <a:off x="3635375" y="2286000"/>
            <a:ext cx="2335213" cy="4114800"/>
            <a:chOff x="2290" y="1440"/>
            <a:chExt cx="1471" cy="2592"/>
          </a:xfrm>
        </p:grpSpPr>
        <p:grpSp>
          <p:nvGrpSpPr>
            <p:cNvPr id="142359" name="Group 26">
              <a:extLst>
                <a:ext uri="{FF2B5EF4-FFF2-40B4-BE49-F238E27FC236}">
                  <a16:creationId xmlns:a16="http://schemas.microsoft.com/office/drawing/2014/main" id="{5813D082-C87B-E1CE-2D61-F43F042E54F7}"/>
                </a:ext>
              </a:extLst>
            </p:cNvPr>
            <p:cNvGrpSpPr>
              <a:grpSpLocks/>
            </p:cNvGrpSpPr>
            <p:nvPr/>
          </p:nvGrpSpPr>
          <p:grpSpPr bwMode="auto">
            <a:xfrm>
              <a:off x="2290" y="1680"/>
              <a:ext cx="1471" cy="2352"/>
              <a:chOff x="2290" y="1392"/>
              <a:chExt cx="1471" cy="2352"/>
            </a:xfrm>
          </p:grpSpPr>
          <p:grpSp>
            <p:nvGrpSpPr>
              <p:cNvPr id="142361" name="Group 7">
                <a:extLst>
                  <a:ext uri="{FF2B5EF4-FFF2-40B4-BE49-F238E27FC236}">
                    <a16:creationId xmlns:a16="http://schemas.microsoft.com/office/drawing/2014/main" id="{69A13AEF-22D3-FCEB-549D-708C465C0A05}"/>
                  </a:ext>
                </a:extLst>
              </p:cNvPr>
              <p:cNvGrpSpPr>
                <a:grpSpLocks/>
              </p:cNvGrpSpPr>
              <p:nvPr/>
            </p:nvGrpSpPr>
            <p:grpSpPr bwMode="auto">
              <a:xfrm>
                <a:off x="2449" y="2592"/>
                <a:ext cx="1152" cy="1152"/>
                <a:chOff x="2112" y="2592"/>
                <a:chExt cx="1152" cy="1152"/>
              </a:xfrm>
            </p:grpSpPr>
            <p:sp>
              <p:nvSpPr>
                <p:cNvPr id="142365" name="Rectangle 8">
                  <a:extLst>
                    <a:ext uri="{FF2B5EF4-FFF2-40B4-BE49-F238E27FC236}">
                      <a16:creationId xmlns:a16="http://schemas.microsoft.com/office/drawing/2014/main" id="{2B1C727E-0702-197C-9CC5-5D7CED43AAD3}"/>
                    </a:ext>
                  </a:extLst>
                </p:cNvPr>
                <p:cNvSpPr>
                  <a:spLocks noChangeArrowheads="1"/>
                </p:cNvSpPr>
                <p:nvPr/>
              </p:nvSpPr>
              <p:spPr bwMode="auto">
                <a:xfrm>
                  <a:off x="2112" y="2592"/>
                  <a:ext cx="1152" cy="1152"/>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42366" name="Picture 9" descr="BIG_gaussian">
                  <a:extLst>
                    <a:ext uri="{FF2B5EF4-FFF2-40B4-BE49-F238E27FC236}">
                      <a16:creationId xmlns:a16="http://schemas.microsoft.com/office/drawing/2014/main" id="{8FDDC268-868D-B327-6647-48FDF5D85C25}"/>
                    </a:ext>
                  </a:extLst>
                </p:cNvPr>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2400" y="2880"/>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2362" name="Rectangle 10">
                <a:extLst>
                  <a:ext uri="{FF2B5EF4-FFF2-40B4-BE49-F238E27FC236}">
                    <a16:creationId xmlns:a16="http://schemas.microsoft.com/office/drawing/2014/main" id="{975505CE-08EB-D602-53FC-437CA37FEBE4}"/>
                  </a:ext>
                </a:extLst>
              </p:cNvPr>
              <p:cNvSpPr>
                <a:spLocks noChangeArrowheads="1"/>
              </p:cNvSpPr>
              <p:nvPr/>
            </p:nvSpPr>
            <p:spPr bwMode="auto">
              <a:xfrm>
                <a:off x="2290" y="1392"/>
                <a:ext cx="1471" cy="464"/>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2363" name="Line 11">
                <a:extLst>
                  <a:ext uri="{FF2B5EF4-FFF2-40B4-BE49-F238E27FC236}">
                    <a16:creationId xmlns:a16="http://schemas.microsoft.com/office/drawing/2014/main" id="{92802B07-FF55-3C5D-96C3-DE372D31F763}"/>
                  </a:ext>
                </a:extLst>
              </p:cNvPr>
              <p:cNvSpPr>
                <a:spLocks noChangeShapeType="1"/>
              </p:cNvSpPr>
              <p:nvPr/>
            </p:nvSpPr>
            <p:spPr bwMode="auto">
              <a:xfrm>
                <a:off x="3024" y="1800"/>
                <a:ext cx="3" cy="480"/>
              </a:xfrm>
              <a:prstGeom prst="line">
                <a:avLst/>
              </a:prstGeom>
              <a:noFill/>
              <a:ln w="762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2364" name="Text Box 12">
                <a:extLst>
                  <a:ext uri="{FF2B5EF4-FFF2-40B4-BE49-F238E27FC236}">
                    <a16:creationId xmlns:a16="http://schemas.microsoft.com/office/drawing/2014/main" id="{F90775F3-9AAC-0BB2-7F76-76ED81C7FFF7}"/>
                  </a:ext>
                </a:extLst>
              </p:cNvPr>
              <p:cNvSpPr txBox="1">
                <a:spLocks noChangeArrowheads="1"/>
              </p:cNvSpPr>
              <p:nvPr/>
            </p:nvSpPr>
            <p:spPr bwMode="auto">
              <a:xfrm>
                <a:off x="2492" y="2328"/>
                <a:ext cx="107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space</a:t>
                </a:r>
                <a:r>
                  <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weight</a:t>
                </a:r>
              </a:p>
            </p:txBody>
          </p:sp>
        </p:grpSp>
        <p:sp>
          <p:nvSpPr>
            <p:cNvPr id="142360" name="Text Box 29">
              <a:extLst>
                <a:ext uri="{FF2B5EF4-FFF2-40B4-BE49-F238E27FC236}">
                  <a16:creationId xmlns:a16="http://schemas.microsoft.com/office/drawing/2014/main" id="{ACF071C7-B0A8-7D1B-F1B9-725CBB699B07}"/>
                </a:ext>
              </a:extLst>
            </p:cNvPr>
            <p:cNvSpPr txBox="1">
              <a:spLocks noChangeArrowheads="1"/>
            </p:cNvSpPr>
            <p:nvPr/>
          </p:nvSpPr>
          <p:spPr bwMode="auto">
            <a:xfrm>
              <a:off x="2715" y="1440"/>
              <a:ext cx="6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0" i="0" u="none" strike="noStrike" kern="1200" cap="none" spc="0" normalizeH="0" baseline="0" noProof="0">
                  <a:ln>
                    <a:noFill/>
                  </a:ln>
                  <a:solidFill>
                    <a:srgbClr val="B0B1B3"/>
                  </a:solidFill>
                  <a:effectLst/>
                  <a:uLnTx/>
                  <a:uFillTx/>
                  <a:latin typeface="Arial" panose="020B0604020202020204" pitchFamily="34" charset="0"/>
                  <a:ea typeface="+mn-ea"/>
                  <a:cs typeface="Arial" panose="020B0604020202020204" pitchFamily="34" charset="0"/>
                </a:rPr>
                <a:t>not new</a:t>
              </a:r>
              <a:endParaRPr kumimoji="0" lang="en-US" altLang="en-US" sz="1800" b="0" i="0" u="none" strike="noStrike" kern="1200" cap="none" spc="0" normalizeH="0" baseline="0" noProof="0">
                <a:ln>
                  <a:noFill/>
                </a:ln>
                <a:solidFill>
                  <a:srgbClr val="B0B1B3"/>
                </a:solidFill>
                <a:effectLst/>
                <a:uLnTx/>
                <a:uFillTx/>
                <a:latin typeface="Arial" panose="020B0604020202020204" pitchFamily="34" charset="0"/>
                <a:ea typeface="+mn-ea"/>
                <a:cs typeface="Arial" panose="020B0604020202020204" pitchFamily="34" charset="0"/>
              </a:endParaRPr>
            </a:p>
          </p:txBody>
        </p:sp>
      </p:grpSp>
      <p:grpSp>
        <p:nvGrpSpPr>
          <p:cNvPr id="13350" name="Group 38">
            <a:extLst>
              <a:ext uri="{FF2B5EF4-FFF2-40B4-BE49-F238E27FC236}">
                <a16:creationId xmlns:a16="http://schemas.microsoft.com/office/drawing/2014/main" id="{915DAE00-4AB6-8A16-5D62-26A91B83496B}"/>
              </a:ext>
            </a:extLst>
          </p:cNvPr>
          <p:cNvGrpSpPr>
            <a:grpSpLocks/>
          </p:cNvGrpSpPr>
          <p:nvPr/>
        </p:nvGrpSpPr>
        <p:grpSpPr bwMode="auto">
          <a:xfrm>
            <a:off x="6019800" y="2286000"/>
            <a:ext cx="2382838" cy="3940175"/>
            <a:chOff x="3792" y="1440"/>
            <a:chExt cx="1501" cy="2482"/>
          </a:xfrm>
        </p:grpSpPr>
        <p:grpSp>
          <p:nvGrpSpPr>
            <p:cNvPr id="142349" name="Group 27">
              <a:extLst>
                <a:ext uri="{FF2B5EF4-FFF2-40B4-BE49-F238E27FC236}">
                  <a16:creationId xmlns:a16="http://schemas.microsoft.com/office/drawing/2014/main" id="{D054543D-3B62-3E63-63BE-B0DE53C7ADBC}"/>
                </a:ext>
              </a:extLst>
            </p:cNvPr>
            <p:cNvGrpSpPr>
              <a:grpSpLocks/>
            </p:cNvGrpSpPr>
            <p:nvPr/>
          </p:nvGrpSpPr>
          <p:grpSpPr bwMode="auto">
            <a:xfrm>
              <a:off x="3792" y="1680"/>
              <a:ext cx="1501" cy="2242"/>
              <a:chOff x="3792" y="1392"/>
              <a:chExt cx="1501" cy="2242"/>
            </a:xfrm>
          </p:grpSpPr>
          <p:sp>
            <p:nvSpPr>
              <p:cNvPr id="142351" name="Rectangle 13">
                <a:extLst>
                  <a:ext uri="{FF2B5EF4-FFF2-40B4-BE49-F238E27FC236}">
                    <a16:creationId xmlns:a16="http://schemas.microsoft.com/office/drawing/2014/main" id="{DA88AACB-367A-C98A-1C70-B2A919718B10}"/>
                  </a:ext>
                </a:extLst>
              </p:cNvPr>
              <p:cNvSpPr>
                <a:spLocks noChangeArrowheads="1"/>
              </p:cNvSpPr>
              <p:nvPr/>
            </p:nvSpPr>
            <p:spPr bwMode="auto">
              <a:xfrm>
                <a:off x="3792" y="1392"/>
                <a:ext cx="1501" cy="464"/>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2352" name="Line 14">
                <a:extLst>
                  <a:ext uri="{FF2B5EF4-FFF2-40B4-BE49-F238E27FC236}">
                    <a16:creationId xmlns:a16="http://schemas.microsoft.com/office/drawing/2014/main" id="{DCD46BF6-EACC-CC7C-628A-DBAD32668934}"/>
                  </a:ext>
                </a:extLst>
              </p:cNvPr>
              <p:cNvSpPr>
                <a:spLocks noChangeShapeType="1"/>
              </p:cNvSpPr>
              <p:nvPr/>
            </p:nvSpPr>
            <p:spPr bwMode="auto">
              <a:xfrm>
                <a:off x="4541" y="1800"/>
                <a:ext cx="3" cy="480"/>
              </a:xfrm>
              <a:prstGeom prst="line">
                <a:avLst/>
              </a:prstGeom>
              <a:noFill/>
              <a:ln w="76200">
                <a:solidFill>
                  <a:srgbClr val="0099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2353" name="Text Box 15">
                <a:extLst>
                  <a:ext uri="{FF2B5EF4-FFF2-40B4-BE49-F238E27FC236}">
                    <a16:creationId xmlns:a16="http://schemas.microsoft.com/office/drawing/2014/main" id="{8A9A501C-F442-EE1E-C7AD-4067BF908A43}"/>
                  </a:ext>
                </a:extLst>
              </p:cNvPr>
              <p:cNvSpPr txBox="1">
                <a:spLocks noChangeArrowheads="1"/>
              </p:cNvSpPr>
              <p:nvPr/>
            </p:nvSpPr>
            <p:spPr bwMode="auto">
              <a:xfrm>
                <a:off x="4015" y="2328"/>
                <a:ext cx="105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range</a:t>
                </a:r>
                <a:r>
                  <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weight</a:t>
                </a:r>
              </a:p>
            </p:txBody>
          </p:sp>
          <p:grpSp>
            <p:nvGrpSpPr>
              <p:cNvPr id="142354" name="Group 21">
                <a:extLst>
                  <a:ext uri="{FF2B5EF4-FFF2-40B4-BE49-F238E27FC236}">
                    <a16:creationId xmlns:a16="http://schemas.microsoft.com/office/drawing/2014/main" id="{0E4FDE2B-8B56-A47D-173F-E0E361E6865D}"/>
                  </a:ext>
                </a:extLst>
              </p:cNvPr>
              <p:cNvGrpSpPr>
                <a:grpSpLocks/>
              </p:cNvGrpSpPr>
              <p:nvPr/>
            </p:nvGrpSpPr>
            <p:grpSpPr bwMode="auto">
              <a:xfrm>
                <a:off x="4272" y="2640"/>
                <a:ext cx="480" cy="994"/>
                <a:chOff x="4272" y="2640"/>
                <a:chExt cx="480" cy="994"/>
              </a:xfrm>
            </p:grpSpPr>
            <p:pic>
              <p:nvPicPr>
                <p:cNvPr id="142355" name="Picture 17">
                  <a:extLst>
                    <a:ext uri="{FF2B5EF4-FFF2-40B4-BE49-F238E27FC236}">
                      <a16:creationId xmlns:a16="http://schemas.microsoft.com/office/drawing/2014/main" id="{D958CA9A-F3C5-13D1-D97A-BC4005C0B073}"/>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4197" y="3044"/>
                  <a:ext cx="856" cy="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356" name="Line 18">
                  <a:extLst>
                    <a:ext uri="{FF2B5EF4-FFF2-40B4-BE49-F238E27FC236}">
                      <a16:creationId xmlns:a16="http://schemas.microsoft.com/office/drawing/2014/main" id="{14BA71F8-41AD-40C6-CA5A-C5ACBBA730D3}"/>
                    </a:ext>
                  </a:extLst>
                </p:cNvPr>
                <p:cNvSpPr>
                  <a:spLocks noChangeShapeType="1"/>
                </p:cNvSpPr>
                <p:nvPr/>
              </p:nvSpPr>
              <p:spPr bwMode="auto">
                <a:xfrm rot="5400000">
                  <a:off x="3975" y="3177"/>
                  <a:ext cx="912" cy="1"/>
                </a:xfrm>
                <a:prstGeom prst="line">
                  <a:avLst/>
                </a:prstGeom>
                <a:noFill/>
                <a:ln w="38100">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2357" name="Text Box 19">
                  <a:extLst>
                    <a:ext uri="{FF2B5EF4-FFF2-40B4-BE49-F238E27FC236}">
                      <a16:creationId xmlns:a16="http://schemas.microsoft.com/office/drawing/2014/main" id="{7F7CA02A-75A1-F87F-6EC2-8673E84DE9CA}"/>
                    </a:ext>
                  </a:extLst>
                </p:cNvPr>
                <p:cNvSpPr txBox="1">
                  <a:spLocks noChangeArrowheads="1"/>
                </p:cNvSpPr>
                <p:nvPr/>
              </p:nvSpPr>
              <p:spPr bwMode="auto">
                <a:xfrm>
                  <a:off x="4272" y="2640"/>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I</a:t>
                  </a:r>
                </a:p>
              </p:txBody>
            </p:sp>
            <p:sp>
              <p:nvSpPr>
                <p:cNvPr id="142358" name="Line 20">
                  <a:extLst>
                    <a:ext uri="{FF2B5EF4-FFF2-40B4-BE49-F238E27FC236}">
                      <a16:creationId xmlns:a16="http://schemas.microsoft.com/office/drawing/2014/main" id="{224CBBB0-0B83-D128-497C-CA3A45F77C7E}"/>
                    </a:ext>
                  </a:extLst>
                </p:cNvPr>
                <p:cNvSpPr>
                  <a:spLocks noChangeShapeType="1"/>
                </p:cNvSpPr>
                <p:nvPr/>
              </p:nvSpPr>
              <p:spPr bwMode="auto">
                <a:xfrm>
                  <a:off x="4394" y="3168"/>
                  <a:ext cx="7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sp>
          <p:nvSpPr>
            <p:cNvPr id="142350" name="Text Box 30">
              <a:extLst>
                <a:ext uri="{FF2B5EF4-FFF2-40B4-BE49-F238E27FC236}">
                  <a16:creationId xmlns:a16="http://schemas.microsoft.com/office/drawing/2014/main" id="{FF81A85C-E9F6-052C-03F6-FCE1BCE28711}"/>
                </a:ext>
              </a:extLst>
            </p:cNvPr>
            <p:cNvSpPr txBox="1">
              <a:spLocks noChangeArrowheads="1"/>
            </p:cNvSpPr>
            <p:nvPr/>
          </p:nvSpPr>
          <p:spPr bwMode="auto">
            <a:xfrm>
              <a:off x="4352" y="1440"/>
              <a:ext cx="3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0" i="0" u="none" strike="noStrike" kern="1200" cap="none" spc="0" normalizeH="0" baseline="0" noProof="0">
                  <a:ln>
                    <a:noFill/>
                  </a:ln>
                  <a:solidFill>
                    <a:srgbClr val="B0B1B3"/>
                  </a:solidFill>
                  <a:effectLst/>
                  <a:uLnTx/>
                  <a:uFillTx/>
                  <a:latin typeface="Arial" panose="020B0604020202020204" pitchFamily="34" charset="0"/>
                  <a:ea typeface="+mn-ea"/>
                  <a:cs typeface="Arial" panose="020B0604020202020204" pitchFamily="34" charset="0"/>
                </a:rPr>
                <a:t>new</a:t>
              </a:r>
              <a:endParaRPr kumimoji="0" lang="en-US" altLang="en-US" sz="1800" b="0" i="0" u="none" strike="noStrike" kern="1200" cap="none" spc="0" normalizeH="0" baseline="0" noProof="0">
                <a:ln>
                  <a:noFill/>
                </a:ln>
                <a:solidFill>
                  <a:srgbClr val="B0B1B3"/>
                </a:solidFill>
                <a:effectLst/>
                <a:uLnTx/>
                <a:uFillTx/>
                <a:latin typeface="Arial" panose="020B0604020202020204" pitchFamily="34" charset="0"/>
                <a:ea typeface="+mn-ea"/>
                <a:cs typeface="Arial" panose="020B0604020202020204" pitchFamily="34" charset="0"/>
              </a:endParaRPr>
            </a:p>
          </p:txBody>
        </p:sp>
      </p:grpSp>
      <p:grpSp>
        <p:nvGrpSpPr>
          <p:cNvPr id="13351" name="Group 39">
            <a:extLst>
              <a:ext uri="{FF2B5EF4-FFF2-40B4-BE49-F238E27FC236}">
                <a16:creationId xmlns:a16="http://schemas.microsoft.com/office/drawing/2014/main" id="{E28D4A9D-A1A6-889E-F379-C6C4608E5339}"/>
              </a:ext>
            </a:extLst>
          </p:cNvPr>
          <p:cNvGrpSpPr>
            <a:grpSpLocks/>
          </p:cNvGrpSpPr>
          <p:nvPr/>
        </p:nvGrpSpPr>
        <p:grpSpPr bwMode="auto">
          <a:xfrm>
            <a:off x="1781175" y="2144713"/>
            <a:ext cx="1695450" cy="2709862"/>
            <a:chOff x="1122" y="1351"/>
            <a:chExt cx="1068" cy="1707"/>
          </a:xfrm>
        </p:grpSpPr>
        <p:grpSp>
          <p:nvGrpSpPr>
            <p:cNvPr id="142344" name="Group 25">
              <a:extLst>
                <a:ext uri="{FF2B5EF4-FFF2-40B4-BE49-F238E27FC236}">
                  <a16:creationId xmlns:a16="http://schemas.microsoft.com/office/drawing/2014/main" id="{DCE5AC86-AC25-35A0-5C45-96E3C750E3C7}"/>
                </a:ext>
              </a:extLst>
            </p:cNvPr>
            <p:cNvGrpSpPr>
              <a:grpSpLocks/>
            </p:cNvGrpSpPr>
            <p:nvPr/>
          </p:nvGrpSpPr>
          <p:grpSpPr bwMode="auto">
            <a:xfrm>
              <a:off x="1122" y="1598"/>
              <a:ext cx="1068" cy="1460"/>
              <a:chOff x="1122" y="1310"/>
              <a:chExt cx="1068" cy="1460"/>
            </a:xfrm>
          </p:grpSpPr>
          <p:sp>
            <p:nvSpPr>
              <p:cNvPr id="142346" name="Line 23">
                <a:extLst>
                  <a:ext uri="{FF2B5EF4-FFF2-40B4-BE49-F238E27FC236}">
                    <a16:creationId xmlns:a16="http://schemas.microsoft.com/office/drawing/2014/main" id="{DB6D36E8-5AAA-CDCF-27FD-2C87D21A710D}"/>
                  </a:ext>
                </a:extLst>
              </p:cNvPr>
              <p:cNvSpPr>
                <a:spLocks noChangeShapeType="1"/>
              </p:cNvSpPr>
              <p:nvPr/>
            </p:nvSpPr>
            <p:spPr bwMode="auto">
              <a:xfrm>
                <a:off x="1654" y="1824"/>
                <a:ext cx="3" cy="480"/>
              </a:xfrm>
              <a:prstGeom prst="line">
                <a:avLst/>
              </a:prstGeom>
              <a:noFill/>
              <a:ln w="762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2347" name="Rectangle 22">
                <a:extLst>
                  <a:ext uri="{FF2B5EF4-FFF2-40B4-BE49-F238E27FC236}">
                    <a16:creationId xmlns:a16="http://schemas.microsoft.com/office/drawing/2014/main" id="{FD9ADD34-9CA6-E727-E67D-9529B858CFC3}"/>
                  </a:ext>
                </a:extLst>
              </p:cNvPr>
              <p:cNvSpPr>
                <a:spLocks noChangeArrowheads="1"/>
              </p:cNvSpPr>
              <p:nvPr/>
            </p:nvSpPr>
            <p:spPr bwMode="auto">
              <a:xfrm>
                <a:off x="1452" y="1310"/>
                <a:ext cx="408" cy="737"/>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2348" name="Text Box 24">
                <a:extLst>
                  <a:ext uri="{FF2B5EF4-FFF2-40B4-BE49-F238E27FC236}">
                    <a16:creationId xmlns:a16="http://schemas.microsoft.com/office/drawing/2014/main" id="{7987DC44-AEFA-CBF9-1C55-12D560382678}"/>
                  </a:ext>
                </a:extLst>
              </p:cNvPr>
              <p:cNvSpPr txBox="1">
                <a:spLocks noChangeArrowheads="1"/>
              </p:cNvSpPr>
              <p:nvPr/>
            </p:nvSpPr>
            <p:spPr bwMode="auto">
              <a:xfrm>
                <a:off x="1122" y="2328"/>
                <a:ext cx="1068"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normalization</a:t>
                </a:r>
                <a:br>
                  <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factor</a:t>
                </a:r>
              </a:p>
            </p:txBody>
          </p:sp>
        </p:grpSp>
        <p:sp>
          <p:nvSpPr>
            <p:cNvPr id="142345" name="Text Box 31">
              <a:extLst>
                <a:ext uri="{FF2B5EF4-FFF2-40B4-BE49-F238E27FC236}">
                  <a16:creationId xmlns:a16="http://schemas.microsoft.com/office/drawing/2014/main" id="{5B76844A-00C1-FEB1-2527-8F8EF52CA3D6}"/>
                </a:ext>
              </a:extLst>
            </p:cNvPr>
            <p:cNvSpPr txBox="1">
              <a:spLocks noChangeArrowheads="1"/>
            </p:cNvSpPr>
            <p:nvPr/>
          </p:nvSpPr>
          <p:spPr bwMode="auto">
            <a:xfrm>
              <a:off x="1466" y="1351"/>
              <a:ext cx="3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0" i="0" u="none" strike="noStrike" kern="1200" cap="none" spc="0" normalizeH="0" baseline="0" noProof="0">
                  <a:ln>
                    <a:noFill/>
                  </a:ln>
                  <a:solidFill>
                    <a:srgbClr val="B0B1B3"/>
                  </a:solidFill>
                  <a:effectLst/>
                  <a:uLnTx/>
                  <a:uFillTx/>
                  <a:latin typeface="Arial" panose="020B0604020202020204" pitchFamily="34" charset="0"/>
                  <a:ea typeface="+mn-ea"/>
                  <a:cs typeface="Arial" panose="020B0604020202020204" pitchFamily="34" charset="0"/>
                </a:rPr>
                <a:t>new</a:t>
              </a:r>
              <a:endParaRPr kumimoji="0" lang="en-US" altLang="en-US" sz="1800" b="0" i="0" u="none" strike="noStrike" kern="1200" cap="none" spc="0" normalizeH="0" baseline="0" noProof="0">
                <a:ln>
                  <a:noFill/>
                </a:ln>
                <a:solidFill>
                  <a:srgbClr val="B0B1B3"/>
                </a:solidFill>
                <a:effectLst/>
                <a:uLnTx/>
                <a:uFillTx/>
                <a:latin typeface="Arial" panose="020B0604020202020204" pitchFamily="34" charset="0"/>
                <a:ea typeface="+mn-ea"/>
                <a:cs typeface="Arial" panose="020B0604020202020204" pitchFamily="34" charset="0"/>
              </a:endParaRPr>
            </a:p>
          </p:txBody>
        </p:sp>
      </p:grpSp>
      <p:sp>
        <p:nvSpPr>
          <p:cNvPr id="142341" name="Rectangle 2">
            <a:extLst>
              <a:ext uri="{FF2B5EF4-FFF2-40B4-BE49-F238E27FC236}">
                <a16:creationId xmlns:a16="http://schemas.microsoft.com/office/drawing/2014/main" id="{C6953DEF-4120-B1D2-E7A3-4823B7204671}"/>
              </a:ext>
            </a:extLst>
          </p:cNvPr>
          <p:cNvSpPr>
            <a:spLocks noGrp="1" noChangeArrowheads="1"/>
          </p:cNvSpPr>
          <p:nvPr>
            <p:ph type="title"/>
          </p:nvPr>
        </p:nvSpPr>
        <p:spPr>
          <a:xfrm>
            <a:off x="304800" y="0"/>
            <a:ext cx="8402638" cy="1600200"/>
          </a:xfrm>
        </p:spPr>
        <p:txBody>
          <a:bodyPr/>
          <a:lstStyle/>
          <a:p>
            <a:pPr eaLnBrk="1" hangingPunct="1"/>
            <a:r>
              <a:rPr lang="en-US" altLang="en-US"/>
              <a:t>Bilateral Filter Definition:</a:t>
            </a:r>
            <a:br>
              <a:rPr lang="en-US" altLang="en-US"/>
            </a:br>
            <a:r>
              <a:rPr lang="en-US" altLang="en-US"/>
              <a:t>an Additional Edge Term</a:t>
            </a:r>
          </a:p>
        </p:txBody>
      </p:sp>
      <p:graphicFrame>
        <p:nvGraphicFramePr>
          <p:cNvPr id="142342" name="Object 6">
            <a:extLst>
              <a:ext uri="{FF2B5EF4-FFF2-40B4-BE49-F238E27FC236}">
                <a16:creationId xmlns:a16="http://schemas.microsoft.com/office/drawing/2014/main" id="{FC8098A5-B738-BF08-D1C8-24128C2F334C}"/>
              </a:ext>
            </a:extLst>
          </p:cNvPr>
          <p:cNvGraphicFramePr>
            <a:graphicFrameLocks noChangeAspect="1"/>
          </p:cNvGraphicFramePr>
          <p:nvPr/>
        </p:nvGraphicFramePr>
        <p:xfrm>
          <a:off x="381000" y="2514600"/>
          <a:ext cx="8534400" cy="1174750"/>
        </p:xfrm>
        <a:graphic>
          <a:graphicData uri="http://schemas.openxmlformats.org/presentationml/2006/ole">
            <mc:AlternateContent xmlns:mc="http://schemas.openxmlformats.org/markup-compatibility/2006">
              <mc:Choice xmlns:v="urn:schemas-microsoft-com:vml" Requires="v">
                <p:oleObj name="Equation" r:id="rId6" imgW="6858000" imgH="1030320" progId="Equation.3">
                  <p:embed/>
                </p:oleObj>
              </mc:Choice>
              <mc:Fallback>
                <p:oleObj name="Equation" r:id="rId6" imgW="6858000" imgH="1030320" progId="Equation.3">
                  <p:embed/>
                  <p:pic>
                    <p:nvPicPr>
                      <p:cNvPr id="142342" name="Object 6">
                        <a:extLst>
                          <a:ext uri="{FF2B5EF4-FFF2-40B4-BE49-F238E27FC236}">
                            <a16:creationId xmlns:a16="http://schemas.microsoft.com/office/drawing/2014/main" id="{FC8098A5-B738-BF08-D1C8-24128C2F33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2514600"/>
                        <a:ext cx="8534400" cy="1174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2343" name="Text Box 28">
            <a:extLst>
              <a:ext uri="{FF2B5EF4-FFF2-40B4-BE49-F238E27FC236}">
                <a16:creationId xmlns:a16="http://schemas.microsoft.com/office/drawing/2014/main" id="{0A3BF54E-5AC2-F398-B160-9F2406CC51FF}"/>
              </a:ext>
            </a:extLst>
          </p:cNvPr>
          <p:cNvSpPr txBox="1">
            <a:spLocks noChangeArrowheads="1"/>
          </p:cNvSpPr>
          <p:nvPr/>
        </p:nvSpPr>
        <p:spPr bwMode="auto">
          <a:xfrm>
            <a:off x="1143000" y="160020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Same idea: </a:t>
            </a: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weighted average of pixels</a:t>
            </a: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3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35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3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386" name="Object 31">
            <a:extLst>
              <a:ext uri="{FF2B5EF4-FFF2-40B4-BE49-F238E27FC236}">
                <a16:creationId xmlns:a16="http://schemas.microsoft.com/office/drawing/2014/main" id="{0FFE2CD1-0216-324D-F7AE-3A81E932B81E}"/>
              </a:ext>
            </a:extLst>
          </p:cNvPr>
          <p:cNvGraphicFramePr>
            <a:graphicFrameLocks noChangeAspect="1"/>
          </p:cNvGraphicFramePr>
          <p:nvPr/>
        </p:nvGraphicFramePr>
        <p:xfrm>
          <a:off x="1493838" y="3581400"/>
          <a:ext cx="7650162" cy="2282825"/>
        </p:xfrm>
        <a:graphic>
          <a:graphicData uri="http://schemas.openxmlformats.org/presentationml/2006/ole">
            <mc:AlternateContent xmlns:mc="http://schemas.openxmlformats.org/markup-compatibility/2006">
              <mc:Choice xmlns:v="urn:schemas-microsoft-com:vml" Requires="v">
                <p:oleObj name="Image" r:id="rId3" imgW="12101587" imgH="3453968" progId="Photoshop.Image.8">
                  <p:embed/>
                </p:oleObj>
              </mc:Choice>
              <mc:Fallback>
                <p:oleObj name="Image" r:id="rId3" imgW="12101587" imgH="3453968" progId="Photoshop.Image.8">
                  <p:embed/>
                  <p:pic>
                    <p:nvPicPr>
                      <p:cNvPr id="144386" name="Object 31">
                        <a:extLst>
                          <a:ext uri="{FF2B5EF4-FFF2-40B4-BE49-F238E27FC236}">
                            <a16:creationId xmlns:a16="http://schemas.microsoft.com/office/drawing/2014/main" id="{0FFE2CD1-0216-324D-F7AE-3A81E932B81E}"/>
                          </a:ext>
                        </a:extLst>
                      </p:cNvP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l="15723" b="11887"/>
                      <a:stretch>
                        <a:fillRect/>
                      </a:stretch>
                    </p:blipFill>
                    <p:spPr bwMode="auto">
                      <a:xfrm>
                        <a:off x="1493838" y="3581400"/>
                        <a:ext cx="7650162"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4387" name="Rectangle 2">
            <a:extLst>
              <a:ext uri="{FF2B5EF4-FFF2-40B4-BE49-F238E27FC236}">
                <a16:creationId xmlns:a16="http://schemas.microsoft.com/office/drawing/2014/main" id="{1C23476D-F297-999E-8335-6B62493D30ED}"/>
              </a:ext>
            </a:extLst>
          </p:cNvPr>
          <p:cNvSpPr>
            <a:spLocks noGrp="1" noChangeArrowheads="1"/>
          </p:cNvSpPr>
          <p:nvPr>
            <p:ph type="title"/>
          </p:nvPr>
        </p:nvSpPr>
        <p:spPr>
          <a:xfrm>
            <a:off x="457200" y="0"/>
            <a:ext cx="8229600" cy="1066800"/>
          </a:xfrm>
        </p:spPr>
        <p:txBody>
          <a:bodyPr/>
          <a:lstStyle/>
          <a:p>
            <a:pPr eaLnBrk="1" hangingPunct="1"/>
            <a:r>
              <a:rPr lang="en-US" altLang="en-US"/>
              <a:t>Illustration a 1D Image</a:t>
            </a:r>
          </a:p>
        </p:txBody>
      </p:sp>
      <p:sp>
        <p:nvSpPr>
          <p:cNvPr id="144388" name="Rectangle 3">
            <a:extLst>
              <a:ext uri="{FF2B5EF4-FFF2-40B4-BE49-F238E27FC236}">
                <a16:creationId xmlns:a16="http://schemas.microsoft.com/office/drawing/2014/main" id="{D32A9F74-FEE7-3F61-24E0-F7F18515A3BF}"/>
              </a:ext>
            </a:extLst>
          </p:cNvPr>
          <p:cNvSpPr>
            <a:spLocks noGrp="1" noChangeArrowheads="1"/>
          </p:cNvSpPr>
          <p:nvPr>
            <p:ph type="body" idx="1"/>
          </p:nvPr>
        </p:nvSpPr>
        <p:spPr>
          <a:xfrm>
            <a:off x="457200" y="1295400"/>
            <a:ext cx="8229600" cy="2362200"/>
          </a:xfrm>
        </p:spPr>
        <p:txBody>
          <a:bodyPr/>
          <a:lstStyle/>
          <a:p>
            <a:pPr eaLnBrk="1" hangingPunct="1">
              <a:lnSpc>
                <a:spcPct val="90000"/>
              </a:lnSpc>
            </a:pPr>
            <a:r>
              <a:rPr lang="en-US" altLang="en-US"/>
              <a:t>1D image = line of pixels</a:t>
            </a:r>
          </a:p>
          <a:p>
            <a:pPr eaLnBrk="1" hangingPunct="1">
              <a:lnSpc>
                <a:spcPct val="90000"/>
              </a:lnSpc>
            </a:pPr>
            <a:endParaRPr lang="en-US" altLang="en-US"/>
          </a:p>
          <a:p>
            <a:pPr eaLnBrk="1" hangingPunct="1">
              <a:lnSpc>
                <a:spcPct val="90000"/>
              </a:lnSpc>
            </a:pPr>
            <a:endParaRPr lang="en-US" altLang="en-US" sz="4000"/>
          </a:p>
          <a:p>
            <a:pPr eaLnBrk="1" hangingPunct="1">
              <a:lnSpc>
                <a:spcPct val="90000"/>
              </a:lnSpc>
            </a:pPr>
            <a:r>
              <a:rPr lang="en-US" altLang="en-US"/>
              <a:t>Better visualized as a plot</a:t>
            </a:r>
          </a:p>
        </p:txBody>
      </p:sp>
      <p:grpSp>
        <p:nvGrpSpPr>
          <p:cNvPr id="144389" name="Group 4">
            <a:extLst>
              <a:ext uri="{FF2B5EF4-FFF2-40B4-BE49-F238E27FC236}">
                <a16:creationId xmlns:a16="http://schemas.microsoft.com/office/drawing/2014/main" id="{5B3BA097-A43B-6852-429F-DB294534CD08}"/>
              </a:ext>
            </a:extLst>
          </p:cNvPr>
          <p:cNvGrpSpPr>
            <a:grpSpLocks/>
          </p:cNvGrpSpPr>
          <p:nvPr/>
        </p:nvGrpSpPr>
        <p:grpSpPr bwMode="auto">
          <a:xfrm>
            <a:off x="1752600" y="2057400"/>
            <a:ext cx="7116763" cy="379413"/>
            <a:chOff x="1094" y="1296"/>
            <a:chExt cx="4520" cy="238"/>
          </a:xfrm>
        </p:grpSpPr>
        <p:sp>
          <p:nvSpPr>
            <p:cNvPr id="144393" name="Rectangle 5">
              <a:extLst>
                <a:ext uri="{FF2B5EF4-FFF2-40B4-BE49-F238E27FC236}">
                  <a16:creationId xmlns:a16="http://schemas.microsoft.com/office/drawing/2014/main" id="{5934C854-694C-1A16-6431-BE63FC076C7B}"/>
                </a:ext>
              </a:extLst>
            </p:cNvPr>
            <p:cNvSpPr>
              <a:spLocks noChangeArrowheads="1"/>
            </p:cNvSpPr>
            <p:nvPr/>
          </p:nvSpPr>
          <p:spPr bwMode="auto">
            <a:xfrm>
              <a:off x="1094" y="1296"/>
              <a:ext cx="238" cy="238"/>
            </a:xfrm>
            <a:prstGeom prst="rect">
              <a:avLst/>
            </a:prstGeom>
            <a:solidFill>
              <a:srgbClr val="4D4D4D"/>
            </a:soli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4394" name="Rectangle 6">
              <a:extLst>
                <a:ext uri="{FF2B5EF4-FFF2-40B4-BE49-F238E27FC236}">
                  <a16:creationId xmlns:a16="http://schemas.microsoft.com/office/drawing/2014/main" id="{9DD0FA4B-F7DA-9C35-5867-455FC34E934A}"/>
                </a:ext>
              </a:extLst>
            </p:cNvPr>
            <p:cNvSpPr>
              <a:spLocks noChangeArrowheads="1"/>
            </p:cNvSpPr>
            <p:nvPr/>
          </p:nvSpPr>
          <p:spPr bwMode="auto">
            <a:xfrm>
              <a:off x="1332" y="1296"/>
              <a:ext cx="238" cy="238"/>
            </a:xfrm>
            <a:prstGeom prst="rect">
              <a:avLst/>
            </a:prstGeom>
            <a:solidFill>
              <a:srgbClr val="292929"/>
            </a:soli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4395" name="Rectangle 7">
              <a:extLst>
                <a:ext uri="{FF2B5EF4-FFF2-40B4-BE49-F238E27FC236}">
                  <a16:creationId xmlns:a16="http://schemas.microsoft.com/office/drawing/2014/main" id="{EDFFC6FF-F47B-1E76-0DD3-600FD99D9EE5}"/>
                </a:ext>
              </a:extLst>
            </p:cNvPr>
            <p:cNvSpPr>
              <a:spLocks noChangeArrowheads="1"/>
            </p:cNvSpPr>
            <p:nvPr/>
          </p:nvSpPr>
          <p:spPr bwMode="auto">
            <a:xfrm>
              <a:off x="1570" y="1296"/>
              <a:ext cx="238" cy="238"/>
            </a:xfrm>
            <a:prstGeom prst="rect">
              <a:avLst/>
            </a:prstGeom>
            <a:solidFill>
              <a:srgbClr val="1C1C1C"/>
            </a:soli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4396" name="Rectangle 8">
              <a:extLst>
                <a:ext uri="{FF2B5EF4-FFF2-40B4-BE49-F238E27FC236}">
                  <a16:creationId xmlns:a16="http://schemas.microsoft.com/office/drawing/2014/main" id="{E7E19743-716D-8FDC-7F96-B3975EA1199F}"/>
                </a:ext>
              </a:extLst>
            </p:cNvPr>
            <p:cNvSpPr>
              <a:spLocks noChangeArrowheads="1"/>
            </p:cNvSpPr>
            <p:nvPr/>
          </p:nvSpPr>
          <p:spPr bwMode="auto">
            <a:xfrm>
              <a:off x="1808" y="1296"/>
              <a:ext cx="237" cy="238"/>
            </a:xfrm>
            <a:prstGeom prst="rect">
              <a:avLst/>
            </a:prstGeom>
            <a:solidFill>
              <a:srgbClr val="333333"/>
            </a:soli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4397" name="Rectangle 9">
              <a:extLst>
                <a:ext uri="{FF2B5EF4-FFF2-40B4-BE49-F238E27FC236}">
                  <a16:creationId xmlns:a16="http://schemas.microsoft.com/office/drawing/2014/main" id="{15357667-B91E-34B6-D54A-C8FF13F7614D}"/>
                </a:ext>
              </a:extLst>
            </p:cNvPr>
            <p:cNvSpPr>
              <a:spLocks noChangeArrowheads="1"/>
            </p:cNvSpPr>
            <p:nvPr/>
          </p:nvSpPr>
          <p:spPr bwMode="auto">
            <a:xfrm>
              <a:off x="2045" y="1296"/>
              <a:ext cx="238" cy="238"/>
            </a:xfrm>
            <a:prstGeom prst="rect">
              <a:avLst/>
            </a:prstGeom>
            <a:solidFill>
              <a:srgbClr val="1C1C1C"/>
            </a:soli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4398" name="Rectangle 10">
              <a:extLst>
                <a:ext uri="{FF2B5EF4-FFF2-40B4-BE49-F238E27FC236}">
                  <a16:creationId xmlns:a16="http://schemas.microsoft.com/office/drawing/2014/main" id="{660729CC-BC83-1FA8-4D3B-6CDDC78F9865}"/>
                </a:ext>
              </a:extLst>
            </p:cNvPr>
            <p:cNvSpPr>
              <a:spLocks noChangeArrowheads="1"/>
            </p:cNvSpPr>
            <p:nvPr/>
          </p:nvSpPr>
          <p:spPr bwMode="auto">
            <a:xfrm>
              <a:off x="2283" y="1296"/>
              <a:ext cx="238" cy="238"/>
            </a:xfrm>
            <a:prstGeom prst="rect">
              <a:avLst/>
            </a:prstGeom>
            <a:solidFill>
              <a:srgbClr val="F8F8F8"/>
            </a:soli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4399" name="Rectangle 11">
              <a:extLst>
                <a:ext uri="{FF2B5EF4-FFF2-40B4-BE49-F238E27FC236}">
                  <a16:creationId xmlns:a16="http://schemas.microsoft.com/office/drawing/2014/main" id="{D8757788-28A4-871E-D329-2AB8209DA4D2}"/>
                </a:ext>
              </a:extLst>
            </p:cNvPr>
            <p:cNvSpPr>
              <a:spLocks noChangeArrowheads="1"/>
            </p:cNvSpPr>
            <p:nvPr/>
          </p:nvSpPr>
          <p:spPr bwMode="auto">
            <a:xfrm>
              <a:off x="2521" y="1296"/>
              <a:ext cx="238" cy="238"/>
            </a:xfrm>
            <a:prstGeom prst="rect">
              <a:avLst/>
            </a:prstGeom>
            <a:solidFill>
              <a:srgbClr val="DDDDDD"/>
            </a:soli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4400" name="Rectangle 12">
              <a:extLst>
                <a:ext uri="{FF2B5EF4-FFF2-40B4-BE49-F238E27FC236}">
                  <a16:creationId xmlns:a16="http://schemas.microsoft.com/office/drawing/2014/main" id="{1257850F-536B-453A-E80C-DBB2070B5634}"/>
                </a:ext>
              </a:extLst>
            </p:cNvPr>
            <p:cNvSpPr>
              <a:spLocks noChangeArrowheads="1"/>
            </p:cNvSpPr>
            <p:nvPr/>
          </p:nvSpPr>
          <p:spPr bwMode="auto">
            <a:xfrm>
              <a:off x="2759" y="1296"/>
              <a:ext cx="238" cy="238"/>
            </a:xfrm>
            <a:prstGeom prst="rect">
              <a:avLst/>
            </a:prstGeom>
            <a:solidFill>
              <a:srgbClr val="C0C0C0"/>
            </a:soli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4401" name="Rectangle 13">
              <a:extLst>
                <a:ext uri="{FF2B5EF4-FFF2-40B4-BE49-F238E27FC236}">
                  <a16:creationId xmlns:a16="http://schemas.microsoft.com/office/drawing/2014/main" id="{F03F02B6-5E1D-99CC-811C-84DB303A2ADB}"/>
                </a:ext>
              </a:extLst>
            </p:cNvPr>
            <p:cNvSpPr>
              <a:spLocks noChangeArrowheads="1"/>
            </p:cNvSpPr>
            <p:nvPr/>
          </p:nvSpPr>
          <p:spPr bwMode="auto">
            <a:xfrm>
              <a:off x="2997" y="1296"/>
              <a:ext cx="238" cy="238"/>
            </a:xfrm>
            <a:prstGeom prst="rect">
              <a:avLst/>
            </a:prstGeom>
            <a:solidFill>
              <a:srgbClr val="969696"/>
            </a:soli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4402" name="Rectangle 14">
              <a:extLst>
                <a:ext uri="{FF2B5EF4-FFF2-40B4-BE49-F238E27FC236}">
                  <a16:creationId xmlns:a16="http://schemas.microsoft.com/office/drawing/2014/main" id="{EB5C31EB-1023-4CE9-BFA5-6BDCD9CC6F27}"/>
                </a:ext>
              </a:extLst>
            </p:cNvPr>
            <p:cNvSpPr>
              <a:spLocks noChangeArrowheads="1"/>
            </p:cNvSpPr>
            <p:nvPr/>
          </p:nvSpPr>
          <p:spPr bwMode="auto">
            <a:xfrm>
              <a:off x="3235" y="1296"/>
              <a:ext cx="238" cy="238"/>
            </a:xfrm>
            <a:prstGeom prst="rect">
              <a:avLst/>
            </a:prstGeom>
            <a:solidFill>
              <a:srgbClr val="969696"/>
            </a:soli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4403" name="Rectangle 15">
              <a:extLst>
                <a:ext uri="{FF2B5EF4-FFF2-40B4-BE49-F238E27FC236}">
                  <a16:creationId xmlns:a16="http://schemas.microsoft.com/office/drawing/2014/main" id="{E402B459-5022-9BE4-68AF-1063855D349C}"/>
                </a:ext>
              </a:extLst>
            </p:cNvPr>
            <p:cNvSpPr>
              <a:spLocks noChangeArrowheads="1"/>
            </p:cNvSpPr>
            <p:nvPr/>
          </p:nvSpPr>
          <p:spPr bwMode="auto">
            <a:xfrm>
              <a:off x="3473" y="1296"/>
              <a:ext cx="238" cy="238"/>
            </a:xfrm>
            <a:prstGeom prst="rect">
              <a:avLst/>
            </a:prstGeom>
            <a:solidFill>
              <a:srgbClr val="808080"/>
            </a:soli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4404" name="Rectangle 16">
              <a:extLst>
                <a:ext uri="{FF2B5EF4-FFF2-40B4-BE49-F238E27FC236}">
                  <a16:creationId xmlns:a16="http://schemas.microsoft.com/office/drawing/2014/main" id="{4F721F55-0883-2797-91EE-09B31F05890F}"/>
                </a:ext>
              </a:extLst>
            </p:cNvPr>
            <p:cNvSpPr>
              <a:spLocks noChangeArrowheads="1"/>
            </p:cNvSpPr>
            <p:nvPr/>
          </p:nvSpPr>
          <p:spPr bwMode="auto">
            <a:xfrm>
              <a:off x="3711" y="1296"/>
              <a:ext cx="238" cy="238"/>
            </a:xfrm>
            <a:prstGeom prst="rect">
              <a:avLst/>
            </a:prstGeom>
            <a:solidFill>
              <a:srgbClr val="5F5F5F"/>
            </a:soli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4405" name="Rectangle 17">
              <a:extLst>
                <a:ext uri="{FF2B5EF4-FFF2-40B4-BE49-F238E27FC236}">
                  <a16:creationId xmlns:a16="http://schemas.microsoft.com/office/drawing/2014/main" id="{0A252B2C-A07B-5988-7526-4906876CE202}"/>
                </a:ext>
              </a:extLst>
            </p:cNvPr>
            <p:cNvSpPr>
              <a:spLocks noChangeArrowheads="1"/>
            </p:cNvSpPr>
            <p:nvPr/>
          </p:nvSpPr>
          <p:spPr bwMode="auto">
            <a:xfrm>
              <a:off x="3949" y="1296"/>
              <a:ext cx="238" cy="238"/>
            </a:xfrm>
            <a:prstGeom prst="rect">
              <a:avLst/>
            </a:prstGeom>
            <a:solidFill>
              <a:srgbClr val="4D4D4D"/>
            </a:soli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4406" name="Rectangle 18">
              <a:extLst>
                <a:ext uri="{FF2B5EF4-FFF2-40B4-BE49-F238E27FC236}">
                  <a16:creationId xmlns:a16="http://schemas.microsoft.com/office/drawing/2014/main" id="{7F22CFD3-6568-72A8-CFC2-1334D24CFC58}"/>
                </a:ext>
              </a:extLst>
            </p:cNvPr>
            <p:cNvSpPr>
              <a:spLocks noChangeArrowheads="1"/>
            </p:cNvSpPr>
            <p:nvPr/>
          </p:nvSpPr>
          <p:spPr bwMode="auto">
            <a:xfrm>
              <a:off x="4187" y="1296"/>
              <a:ext cx="238" cy="238"/>
            </a:xfrm>
            <a:prstGeom prst="rect">
              <a:avLst/>
            </a:prstGeom>
            <a:solidFill>
              <a:srgbClr val="333333"/>
            </a:soli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4407" name="Rectangle 19">
              <a:extLst>
                <a:ext uri="{FF2B5EF4-FFF2-40B4-BE49-F238E27FC236}">
                  <a16:creationId xmlns:a16="http://schemas.microsoft.com/office/drawing/2014/main" id="{F6D73B7E-BCFB-6924-9316-49C24CD3628D}"/>
                </a:ext>
              </a:extLst>
            </p:cNvPr>
            <p:cNvSpPr>
              <a:spLocks noChangeArrowheads="1"/>
            </p:cNvSpPr>
            <p:nvPr/>
          </p:nvSpPr>
          <p:spPr bwMode="auto">
            <a:xfrm>
              <a:off x="4425" y="1296"/>
              <a:ext cx="238" cy="238"/>
            </a:xfrm>
            <a:prstGeom prst="rect">
              <a:avLst/>
            </a:prstGeom>
            <a:solidFill>
              <a:srgbClr val="F8F8F8"/>
            </a:soli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4408" name="Rectangle 20">
              <a:extLst>
                <a:ext uri="{FF2B5EF4-FFF2-40B4-BE49-F238E27FC236}">
                  <a16:creationId xmlns:a16="http://schemas.microsoft.com/office/drawing/2014/main" id="{5B6A011C-E169-861A-53F8-AAD73077A084}"/>
                </a:ext>
              </a:extLst>
            </p:cNvPr>
            <p:cNvSpPr>
              <a:spLocks noChangeArrowheads="1"/>
            </p:cNvSpPr>
            <p:nvPr/>
          </p:nvSpPr>
          <p:spPr bwMode="auto">
            <a:xfrm>
              <a:off x="4663" y="1296"/>
              <a:ext cx="237" cy="238"/>
            </a:xfrm>
            <a:prstGeom prst="rect">
              <a:avLst/>
            </a:prstGeom>
            <a:solidFill>
              <a:srgbClr val="DDDDDD"/>
            </a:soli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4409" name="Rectangle 21">
              <a:extLst>
                <a:ext uri="{FF2B5EF4-FFF2-40B4-BE49-F238E27FC236}">
                  <a16:creationId xmlns:a16="http://schemas.microsoft.com/office/drawing/2014/main" id="{AA12FDF5-0FD7-2691-8DAF-C48864F7BD14}"/>
                </a:ext>
              </a:extLst>
            </p:cNvPr>
            <p:cNvSpPr>
              <a:spLocks noChangeArrowheads="1"/>
            </p:cNvSpPr>
            <p:nvPr/>
          </p:nvSpPr>
          <p:spPr bwMode="auto">
            <a:xfrm>
              <a:off x="4900" y="1296"/>
              <a:ext cx="238" cy="238"/>
            </a:xfrm>
            <a:prstGeom prst="rect">
              <a:avLst/>
            </a:prstGeom>
            <a:solidFill>
              <a:srgbClr val="EAEAEA"/>
            </a:soli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4410" name="Rectangle 22">
              <a:extLst>
                <a:ext uri="{FF2B5EF4-FFF2-40B4-BE49-F238E27FC236}">
                  <a16:creationId xmlns:a16="http://schemas.microsoft.com/office/drawing/2014/main" id="{628F49A5-9D06-EFE5-312B-C7DD4A0EA503}"/>
                </a:ext>
              </a:extLst>
            </p:cNvPr>
            <p:cNvSpPr>
              <a:spLocks noChangeArrowheads="1"/>
            </p:cNvSpPr>
            <p:nvPr/>
          </p:nvSpPr>
          <p:spPr bwMode="auto">
            <a:xfrm>
              <a:off x="5138" y="1296"/>
              <a:ext cx="238" cy="238"/>
            </a:xfrm>
            <a:prstGeom prst="rect">
              <a:avLst/>
            </a:prstGeom>
            <a:solidFill>
              <a:srgbClr val="DDDDDD"/>
            </a:soli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4411" name="Rectangle 23">
              <a:extLst>
                <a:ext uri="{FF2B5EF4-FFF2-40B4-BE49-F238E27FC236}">
                  <a16:creationId xmlns:a16="http://schemas.microsoft.com/office/drawing/2014/main" id="{4159FAAB-F64E-B7D9-CA67-A81D022000A7}"/>
                </a:ext>
              </a:extLst>
            </p:cNvPr>
            <p:cNvSpPr>
              <a:spLocks noChangeArrowheads="1"/>
            </p:cNvSpPr>
            <p:nvPr/>
          </p:nvSpPr>
          <p:spPr bwMode="auto">
            <a:xfrm>
              <a:off x="5376" y="1296"/>
              <a:ext cx="238" cy="238"/>
            </a:xfrm>
            <a:prstGeom prst="rect">
              <a:avLst/>
            </a:prstGeom>
            <a:solidFill>
              <a:srgbClr val="F8F8F8"/>
            </a:soli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44390" name="Text Box 26">
            <a:extLst>
              <a:ext uri="{FF2B5EF4-FFF2-40B4-BE49-F238E27FC236}">
                <a16:creationId xmlns:a16="http://schemas.microsoft.com/office/drawing/2014/main" id="{5B6A375A-801F-9E8D-074F-CF6E51542FEB}"/>
              </a:ext>
            </a:extLst>
          </p:cNvPr>
          <p:cNvSpPr txBox="1">
            <a:spLocks noChangeArrowheads="1"/>
          </p:cNvSpPr>
          <p:nvPr/>
        </p:nvSpPr>
        <p:spPr bwMode="auto">
          <a:xfrm>
            <a:off x="68263" y="4251325"/>
            <a:ext cx="12271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pixel</a:t>
            </a:r>
            <a:b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intensity</a:t>
            </a:r>
          </a:p>
        </p:txBody>
      </p:sp>
      <p:sp>
        <p:nvSpPr>
          <p:cNvPr id="144391" name="Text Box 27">
            <a:extLst>
              <a:ext uri="{FF2B5EF4-FFF2-40B4-BE49-F238E27FC236}">
                <a16:creationId xmlns:a16="http://schemas.microsoft.com/office/drawing/2014/main" id="{5EAC6CA0-5C23-15F2-B1CA-D1ED1C1FE439}"/>
              </a:ext>
            </a:extLst>
          </p:cNvPr>
          <p:cNvSpPr txBox="1">
            <a:spLocks noChangeArrowheads="1"/>
          </p:cNvSpPr>
          <p:nvPr/>
        </p:nvSpPr>
        <p:spPr bwMode="auto">
          <a:xfrm>
            <a:off x="4581525" y="5775325"/>
            <a:ext cx="1819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pixel position</a:t>
            </a:r>
          </a:p>
        </p:txBody>
      </p:sp>
      <p:sp>
        <p:nvSpPr>
          <p:cNvPr id="144392" name="Rectangle 28">
            <a:extLst>
              <a:ext uri="{FF2B5EF4-FFF2-40B4-BE49-F238E27FC236}">
                <a16:creationId xmlns:a16="http://schemas.microsoft.com/office/drawing/2014/main" id="{040F9F72-310D-4EC1-C183-9757E5D2784D}"/>
              </a:ext>
            </a:extLst>
          </p:cNvPr>
          <p:cNvSpPr>
            <a:spLocks noChangeArrowheads="1"/>
          </p:cNvSpPr>
          <p:nvPr/>
        </p:nvSpPr>
        <p:spPr bwMode="auto">
          <a:xfrm>
            <a:off x="1295400" y="3810000"/>
            <a:ext cx="152400" cy="1781175"/>
          </a:xfrm>
          <a:prstGeom prst="rect">
            <a:avLst/>
          </a:prstGeom>
          <a:gradFill rotWithShape="1">
            <a:gsLst>
              <a:gs pos="0">
                <a:schemeClr val="tx1"/>
              </a:gs>
              <a:gs pos="100000">
                <a:srgbClr val="000000"/>
              </a:gs>
            </a:gsLst>
            <a:lin ang="54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a:extLst>
              <a:ext uri="{FF2B5EF4-FFF2-40B4-BE49-F238E27FC236}">
                <a16:creationId xmlns:a16="http://schemas.microsoft.com/office/drawing/2014/main" id="{721541EE-EBB5-8413-D201-2B11A6CBE233}"/>
              </a:ext>
            </a:extLst>
          </p:cNvPr>
          <p:cNvPicPr>
            <a:picLocks noChangeAspect="1" noChangeArrowheads="1"/>
          </p:cNvPicPr>
          <p:nvPr/>
        </p:nvPicPr>
        <p:blipFill>
          <a:blip r:embed="rId4">
            <a:clrChange>
              <a:clrFrom>
                <a:srgbClr val="FFFFFF"/>
              </a:clrFrom>
              <a:clrTo>
                <a:srgbClr val="FFFFFF">
                  <a:alpha val="0"/>
                </a:srgbClr>
              </a:clrTo>
            </a:clrChange>
            <a:lum bright="18000"/>
            <a:extLst>
              <a:ext uri="{28A0092B-C50C-407E-A947-70E740481C1C}">
                <a14:useLocalDpi xmlns:a14="http://schemas.microsoft.com/office/drawing/2010/main" val="0"/>
              </a:ext>
            </a:extLst>
          </a:blip>
          <a:srcRect/>
          <a:stretch>
            <a:fillRect/>
          </a:stretch>
        </p:blipFill>
        <p:spPr bwMode="auto">
          <a:xfrm>
            <a:off x="723900" y="2047875"/>
            <a:ext cx="1981200" cy="100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6435" name="Rectangle 24">
            <a:extLst>
              <a:ext uri="{FF2B5EF4-FFF2-40B4-BE49-F238E27FC236}">
                <a16:creationId xmlns:a16="http://schemas.microsoft.com/office/drawing/2014/main" id="{B09A3409-B515-F815-1952-4E49485F01E5}"/>
              </a:ext>
            </a:extLst>
          </p:cNvPr>
          <p:cNvSpPr>
            <a:spLocks noChangeArrowheads="1"/>
          </p:cNvSpPr>
          <p:nvPr/>
        </p:nvSpPr>
        <p:spPr bwMode="auto">
          <a:xfrm>
            <a:off x="5727700" y="2233613"/>
            <a:ext cx="1411288" cy="388937"/>
          </a:xfrm>
          <a:prstGeom prst="rect">
            <a:avLst/>
          </a:prstGeom>
          <a:solidFill>
            <a:srgbClr val="FF9900"/>
          </a:solidFill>
          <a:ln>
            <a:noFill/>
          </a:ln>
          <a:effectLst/>
          <a:extLst>
            <a:ext uri="{91240B29-F687-4F45-9708-019B960494DF}">
              <a14:hiddenLine xmlns:a14="http://schemas.microsoft.com/office/drawing/2010/main" w="38100">
                <a:solidFill>
                  <a:srgbClr val="33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6436" name="Text Box 25">
            <a:extLst>
              <a:ext uri="{FF2B5EF4-FFF2-40B4-BE49-F238E27FC236}">
                <a16:creationId xmlns:a16="http://schemas.microsoft.com/office/drawing/2014/main" id="{74D02DB1-39CF-154E-7ED1-8C6E33F55FB2}"/>
              </a:ext>
            </a:extLst>
          </p:cNvPr>
          <p:cNvSpPr txBox="1">
            <a:spLocks noChangeArrowheads="1"/>
          </p:cNvSpPr>
          <p:nvPr/>
        </p:nvSpPr>
        <p:spPr bwMode="auto">
          <a:xfrm>
            <a:off x="5991225" y="2625725"/>
            <a:ext cx="860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9900"/>
                </a:solidFill>
                <a:effectLst/>
                <a:uLnTx/>
                <a:uFillTx/>
                <a:latin typeface="Arial" panose="020B0604020202020204" pitchFamily="34" charset="0"/>
                <a:ea typeface="+mn-ea"/>
                <a:cs typeface="Arial" panose="020B0604020202020204" pitchFamily="34" charset="0"/>
              </a:rPr>
              <a:t>space</a:t>
            </a:r>
          </a:p>
        </p:txBody>
      </p:sp>
      <p:pic>
        <p:nvPicPr>
          <p:cNvPr id="20485" name="Picture 5" descr="w35">
            <a:extLst>
              <a:ext uri="{FF2B5EF4-FFF2-40B4-BE49-F238E27FC236}">
                <a16:creationId xmlns:a16="http://schemas.microsoft.com/office/drawing/2014/main" id="{34884A76-AE2C-095C-B19A-34B7FF80F0E1}"/>
              </a:ext>
            </a:extLst>
          </p:cNvPr>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249238" y="5051425"/>
            <a:ext cx="5202237"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528" name="Object 48">
            <a:extLst>
              <a:ext uri="{FF2B5EF4-FFF2-40B4-BE49-F238E27FC236}">
                <a16:creationId xmlns:a16="http://schemas.microsoft.com/office/drawing/2014/main" id="{60255876-0A24-4510-DC01-3B1CC943C938}"/>
              </a:ext>
            </a:extLst>
          </p:cNvPr>
          <p:cNvGraphicFramePr>
            <a:graphicFrameLocks noChangeAspect="1"/>
          </p:cNvGraphicFramePr>
          <p:nvPr/>
        </p:nvGraphicFramePr>
        <p:xfrm>
          <a:off x="0" y="4471988"/>
          <a:ext cx="5567363" cy="1790700"/>
        </p:xfrm>
        <a:graphic>
          <a:graphicData uri="http://schemas.openxmlformats.org/presentationml/2006/ole">
            <mc:AlternateContent xmlns:mc="http://schemas.openxmlformats.org/markup-compatibility/2006">
              <mc:Choice xmlns:v="urn:schemas-microsoft-com:vml" Requires="v">
                <p:oleObj name="Image" r:id="rId6" imgW="13307937" imgH="4279365" progId="Photoshop.Image.8">
                  <p:embed/>
                </p:oleObj>
              </mc:Choice>
              <mc:Fallback>
                <p:oleObj name="Image" r:id="rId6" imgW="13307937" imgH="4279365" progId="Photoshop.Image.8">
                  <p:embed/>
                  <p:pic>
                    <p:nvPicPr>
                      <p:cNvPr id="20528" name="Object 48">
                        <a:extLst>
                          <a:ext uri="{FF2B5EF4-FFF2-40B4-BE49-F238E27FC236}">
                            <a16:creationId xmlns:a16="http://schemas.microsoft.com/office/drawing/2014/main" id="{60255876-0A24-4510-DC01-3B1CC943C938}"/>
                          </a:ext>
                        </a:extLst>
                      </p:cNvPr>
                      <p:cNvPicPr>
                        <a:picLocks noChangeAspect="1" noChangeArrowheads="1"/>
                      </p:cNvPicPr>
                      <p:nvPr/>
                    </p:nvPicPr>
                    <p:blipFill>
                      <a:blip r:embed="rId7">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0" y="4471988"/>
                        <a:ext cx="5567363"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6439" name="Object 47">
            <a:extLst>
              <a:ext uri="{FF2B5EF4-FFF2-40B4-BE49-F238E27FC236}">
                <a16:creationId xmlns:a16="http://schemas.microsoft.com/office/drawing/2014/main" id="{2298B98A-5EED-7CE2-A412-88C679CC282F}"/>
              </a:ext>
            </a:extLst>
          </p:cNvPr>
          <p:cNvGraphicFramePr>
            <a:graphicFrameLocks noChangeAspect="1"/>
          </p:cNvGraphicFramePr>
          <p:nvPr/>
        </p:nvGraphicFramePr>
        <p:xfrm>
          <a:off x="0" y="1524000"/>
          <a:ext cx="5567363" cy="1790700"/>
        </p:xfrm>
        <a:graphic>
          <a:graphicData uri="http://schemas.openxmlformats.org/presentationml/2006/ole">
            <mc:AlternateContent xmlns:mc="http://schemas.openxmlformats.org/markup-compatibility/2006">
              <mc:Choice xmlns:v="urn:schemas-microsoft-com:vml" Requires="v">
                <p:oleObj name="Image" r:id="rId8" imgW="13307937" imgH="4279365" progId="Photoshop.Image.8">
                  <p:embed/>
                </p:oleObj>
              </mc:Choice>
              <mc:Fallback>
                <p:oleObj name="Image" r:id="rId8" imgW="13307937" imgH="4279365" progId="Photoshop.Image.8">
                  <p:embed/>
                  <p:pic>
                    <p:nvPicPr>
                      <p:cNvPr id="146439" name="Object 47">
                        <a:extLst>
                          <a:ext uri="{FF2B5EF4-FFF2-40B4-BE49-F238E27FC236}">
                            <a16:creationId xmlns:a16="http://schemas.microsoft.com/office/drawing/2014/main" id="{2298B98A-5EED-7CE2-A412-88C679CC282F}"/>
                          </a:ext>
                        </a:extLst>
                      </p:cNvPr>
                      <p:cNvPicPr>
                        <a:picLocks noChangeAspect="1" noChangeArrowheads="1"/>
                      </p:cNvPicPr>
                      <p:nvPr/>
                    </p:nvPicPr>
                    <p:blipFill>
                      <a:blip r:embed="rId7">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0" y="1524000"/>
                        <a:ext cx="5567363"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7" name="Oval 7">
            <a:extLst>
              <a:ext uri="{FF2B5EF4-FFF2-40B4-BE49-F238E27FC236}">
                <a16:creationId xmlns:a16="http://schemas.microsoft.com/office/drawing/2014/main" id="{D066C522-38BA-5448-3FD0-A307E4CB5557}"/>
              </a:ext>
            </a:extLst>
          </p:cNvPr>
          <p:cNvSpPr>
            <a:spLocks noChangeArrowheads="1"/>
          </p:cNvSpPr>
          <p:nvPr/>
        </p:nvSpPr>
        <p:spPr bwMode="auto">
          <a:xfrm>
            <a:off x="1665288" y="4929188"/>
            <a:ext cx="104775" cy="103187"/>
          </a:xfrm>
          <a:prstGeom prst="ellipse">
            <a:avLst/>
          </a:prstGeom>
          <a:solidFill>
            <a:srgbClr val="FF99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6441" name="Oval 8">
            <a:extLst>
              <a:ext uri="{FF2B5EF4-FFF2-40B4-BE49-F238E27FC236}">
                <a16:creationId xmlns:a16="http://schemas.microsoft.com/office/drawing/2014/main" id="{A13CE7F6-2AB5-5464-1A76-AABF64B5C6C4}"/>
              </a:ext>
            </a:extLst>
          </p:cNvPr>
          <p:cNvSpPr>
            <a:spLocks noChangeArrowheads="1"/>
          </p:cNvSpPr>
          <p:nvPr/>
        </p:nvSpPr>
        <p:spPr bwMode="auto">
          <a:xfrm>
            <a:off x="1665288" y="1979613"/>
            <a:ext cx="104775" cy="101600"/>
          </a:xfrm>
          <a:prstGeom prst="ellipse">
            <a:avLst/>
          </a:prstGeom>
          <a:solidFill>
            <a:srgbClr val="FF99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489" name="Rectangle 9">
            <a:extLst>
              <a:ext uri="{FF2B5EF4-FFF2-40B4-BE49-F238E27FC236}">
                <a16:creationId xmlns:a16="http://schemas.microsoft.com/office/drawing/2014/main" id="{4F1408DC-71F3-1D65-C242-46EF203CCE36}"/>
              </a:ext>
            </a:extLst>
          </p:cNvPr>
          <p:cNvSpPr>
            <a:spLocks noChangeArrowheads="1"/>
          </p:cNvSpPr>
          <p:nvPr/>
        </p:nvSpPr>
        <p:spPr bwMode="auto">
          <a:xfrm>
            <a:off x="2286000" y="1600200"/>
            <a:ext cx="609600" cy="5257800"/>
          </a:xfrm>
          <a:prstGeom prst="rect">
            <a:avLst/>
          </a:prstGeom>
          <a:gradFill rotWithShape="1">
            <a:gsLst>
              <a:gs pos="0">
                <a:schemeClr val="bg1">
                  <a:gamma/>
                  <a:shade val="46275"/>
                  <a:invGamma/>
                  <a:alpha val="0"/>
                </a:schemeClr>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charset="0"/>
            </a:endParaRPr>
          </a:p>
        </p:txBody>
      </p:sp>
      <p:sp>
        <p:nvSpPr>
          <p:cNvPr id="146443" name="Rectangle 10">
            <a:extLst>
              <a:ext uri="{FF2B5EF4-FFF2-40B4-BE49-F238E27FC236}">
                <a16:creationId xmlns:a16="http://schemas.microsoft.com/office/drawing/2014/main" id="{2866B284-6590-C881-8D18-BBA1E23BC0CB}"/>
              </a:ext>
            </a:extLst>
          </p:cNvPr>
          <p:cNvSpPr>
            <a:spLocks noChangeArrowheads="1"/>
          </p:cNvSpPr>
          <p:nvPr/>
        </p:nvSpPr>
        <p:spPr bwMode="auto">
          <a:xfrm>
            <a:off x="2895600" y="1600200"/>
            <a:ext cx="2667000" cy="5257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6444" name="Rectangle 11">
            <a:extLst>
              <a:ext uri="{FF2B5EF4-FFF2-40B4-BE49-F238E27FC236}">
                <a16:creationId xmlns:a16="http://schemas.microsoft.com/office/drawing/2014/main" id="{7780F4D2-4C0F-9638-0FFD-EB5E0CE08936}"/>
              </a:ext>
            </a:extLst>
          </p:cNvPr>
          <p:cNvSpPr>
            <a:spLocks noGrp="1" noChangeArrowheads="1"/>
          </p:cNvSpPr>
          <p:nvPr>
            <p:ph type="title"/>
          </p:nvPr>
        </p:nvSpPr>
        <p:spPr>
          <a:xfrm>
            <a:off x="304800" y="-152400"/>
            <a:ext cx="8402638" cy="1219200"/>
          </a:xfrm>
        </p:spPr>
        <p:txBody>
          <a:bodyPr/>
          <a:lstStyle/>
          <a:p>
            <a:pPr eaLnBrk="1" hangingPunct="1"/>
            <a:r>
              <a:rPr lang="en-US" altLang="en-US"/>
              <a:t>Gaussian Blur and Bilateral Filter</a:t>
            </a:r>
          </a:p>
        </p:txBody>
      </p:sp>
      <p:sp>
        <p:nvSpPr>
          <p:cNvPr id="20494" name="Rectangle 14">
            <a:extLst>
              <a:ext uri="{FF2B5EF4-FFF2-40B4-BE49-F238E27FC236}">
                <a16:creationId xmlns:a16="http://schemas.microsoft.com/office/drawing/2014/main" id="{8927D386-95C8-FC12-EFE0-A5442562FDF0}"/>
              </a:ext>
            </a:extLst>
          </p:cNvPr>
          <p:cNvSpPr>
            <a:spLocks noChangeArrowheads="1"/>
          </p:cNvSpPr>
          <p:nvPr/>
        </p:nvSpPr>
        <p:spPr bwMode="auto">
          <a:xfrm>
            <a:off x="5703888" y="5029200"/>
            <a:ext cx="1458912" cy="388938"/>
          </a:xfrm>
          <a:prstGeom prst="rect">
            <a:avLst/>
          </a:prstGeom>
          <a:solidFill>
            <a:srgbClr val="FF9900"/>
          </a:solidFill>
          <a:ln>
            <a:noFill/>
          </a:ln>
          <a:effectLst/>
          <a:extLst>
            <a:ext uri="{91240B29-F687-4F45-9708-019B960494DF}">
              <a14:hiddenLine xmlns:a14="http://schemas.microsoft.com/office/drawing/2010/main" w="38100">
                <a:solidFill>
                  <a:srgbClr val="33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495" name="Text Box 15">
            <a:extLst>
              <a:ext uri="{FF2B5EF4-FFF2-40B4-BE49-F238E27FC236}">
                <a16:creationId xmlns:a16="http://schemas.microsoft.com/office/drawing/2014/main" id="{6B1C34D9-7EF2-6525-0148-10995A855C65}"/>
              </a:ext>
            </a:extLst>
          </p:cNvPr>
          <p:cNvSpPr txBox="1">
            <a:spLocks noChangeArrowheads="1"/>
          </p:cNvSpPr>
          <p:nvPr/>
        </p:nvSpPr>
        <p:spPr bwMode="auto">
          <a:xfrm>
            <a:off x="5991225" y="5421313"/>
            <a:ext cx="860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9900"/>
                </a:solidFill>
                <a:effectLst/>
                <a:uLnTx/>
                <a:uFillTx/>
                <a:latin typeface="Arial" panose="020B0604020202020204" pitchFamily="34" charset="0"/>
                <a:ea typeface="+mn-ea"/>
                <a:cs typeface="Arial" panose="020B0604020202020204" pitchFamily="34" charset="0"/>
              </a:rPr>
              <a:t>space</a:t>
            </a:r>
          </a:p>
        </p:txBody>
      </p:sp>
      <p:sp>
        <p:nvSpPr>
          <p:cNvPr id="20497" name="Rectangle 17">
            <a:extLst>
              <a:ext uri="{FF2B5EF4-FFF2-40B4-BE49-F238E27FC236}">
                <a16:creationId xmlns:a16="http://schemas.microsoft.com/office/drawing/2014/main" id="{26EACFD7-270E-608A-3605-FDC30466BF76}"/>
              </a:ext>
            </a:extLst>
          </p:cNvPr>
          <p:cNvSpPr>
            <a:spLocks noChangeArrowheads="1"/>
          </p:cNvSpPr>
          <p:nvPr/>
        </p:nvSpPr>
        <p:spPr bwMode="auto">
          <a:xfrm>
            <a:off x="7181850" y="5029200"/>
            <a:ext cx="1546225" cy="388938"/>
          </a:xfrm>
          <a:prstGeom prst="rect">
            <a:avLst/>
          </a:prstGeom>
          <a:solidFill>
            <a:srgbClr val="0099CC"/>
          </a:solidFill>
          <a:ln>
            <a:noFill/>
          </a:ln>
          <a:effectLst/>
          <a:extLst>
            <a:ext uri="{91240B29-F687-4F45-9708-019B960494DF}">
              <a14:hiddenLine xmlns:a14="http://schemas.microsoft.com/office/drawing/2010/main" w="38100">
                <a:solidFill>
                  <a:srgbClr val="99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498" name="Text Box 18">
            <a:extLst>
              <a:ext uri="{FF2B5EF4-FFF2-40B4-BE49-F238E27FC236}">
                <a16:creationId xmlns:a16="http://schemas.microsoft.com/office/drawing/2014/main" id="{B503EE65-A196-F856-305C-9E145CB420D7}"/>
              </a:ext>
            </a:extLst>
          </p:cNvPr>
          <p:cNvSpPr txBox="1">
            <a:spLocks noChangeArrowheads="1"/>
          </p:cNvSpPr>
          <p:nvPr/>
        </p:nvSpPr>
        <p:spPr bwMode="auto">
          <a:xfrm>
            <a:off x="7537450" y="5421313"/>
            <a:ext cx="833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99CC"/>
                </a:solidFill>
                <a:effectLst/>
                <a:uLnTx/>
                <a:uFillTx/>
                <a:latin typeface="Arial" panose="020B0604020202020204" pitchFamily="34" charset="0"/>
                <a:ea typeface="+mn-ea"/>
                <a:cs typeface="Arial" panose="020B0604020202020204" pitchFamily="34" charset="0"/>
              </a:rPr>
              <a:t>range</a:t>
            </a:r>
          </a:p>
        </p:txBody>
      </p:sp>
      <p:sp>
        <p:nvSpPr>
          <p:cNvPr id="20500" name="Rectangle 20">
            <a:extLst>
              <a:ext uri="{FF2B5EF4-FFF2-40B4-BE49-F238E27FC236}">
                <a16:creationId xmlns:a16="http://schemas.microsoft.com/office/drawing/2014/main" id="{C80A32A5-28DB-9D4E-5FF9-606270C65B10}"/>
              </a:ext>
            </a:extLst>
          </p:cNvPr>
          <p:cNvSpPr>
            <a:spLocks noChangeArrowheads="1"/>
          </p:cNvSpPr>
          <p:nvPr/>
        </p:nvSpPr>
        <p:spPr bwMode="auto">
          <a:xfrm>
            <a:off x="4857750" y="4873625"/>
            <a:ext cx="376238" cy="769938"/>
          </a:xfrm>
          <a:prstGeom prst="rect">
            <a:avLst/>
          </a:prstGeom>
          <a:solidFill>
            <a:srgbClr val="FF00FF"/>
          </a:solidFill>
          <a:ln>
            <a:noFill/>
          </a:ln>
          <a:effectLst/>
          <a:extLst>
            <a:ext uri="{91240B29-F687-4F45-9708-019B960494DF}">
              <a14:hiddenLine xmlns:a14="http://schemas.microsoft.com/office/drawing/2010/main" w="38100">
                <a:solidFill>
                  <a:srgbClr val="FF66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501" name="Text Box 21">
            <a:extLst>
              <a:ext uri="{FF2B5EF4-FFF2-40B4-BE49-F238E27FC236}">
                <a16:creationId xmlns:a16="http://schemas.microsoft.com/office/drawing/2014/main" id="{6E7CDD91-A9FA-A38E-2F05-3FB818B5C496}"/>
              </a:ext>
            </a:extLst>
          </p:cNvPr>
          <p:cNvSpPr txBox="1">
            <a:spLocks noChangeArrowheads="1"/>
          </p:cNvSpPr>
          <p:nvPr/>
        </p:nvSpPr>
        <p:spPr bwMode="auto">
          <a:xfrm>
            <a:off x="4159250" y="5699125"/>
            <a:ext cx="1695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FF"/>
                </a:solidFill>
                <a:effectLst/>
                <a:uLnTx/>
                <a:uFillTx/>
                <a:latin typeface="Arial" panose="020B0604020202020204" pitchFamily="34" charset="0"/>
                <a:ea typeface="+mn-ea"/>
                <a:cs typeface="Arial" panose="020B0604020202020204" pitchFamily="34" charset="0"/>
              </a:rPr>
              <a:t>normalization</a:t>
            </a:r>
          </a:p>
        </p:txBody>
      </p:sp>
      <p:sp>
        <p:nvSpPr>
          <p:cNvPr id="146451" name="Text Box 28">
            <a:extLst>
              <a:ext uri="{FF2B5EF4-FFF2-40B4-BE49-F238E27FC236}">
                <a16:creationId xmlns:a16="http://schemas.microsoft.com/office/drawing/2014/main" id="{65E9348A-7905-FB97-058A-85CC4484BA64}"/>
              </a:ext>
            </a:extLst>
          </p:cNvPr>
          <p:cNvSpPr txBox="1">
            <a:spLocks noChangeArrowheads="1"/>
          </p:cNvSpPr>
          <p:nvPr/>
        </p:nvSpPr>
        <p:spPr bwMode="auto">
          <a:xfrm>
            <a:off x="228600" y="1066800"/>
            <a:ext cx="2066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Gaussian blur</a:t>
            </a:r>
          </a:p>
        </p:txBody>
      </p:sp>
      <p:graphicFrame>
        <p:nvGraphicFramePr>
          <p:cNvPr id="20531" name="Object 51">
            <a:extLst>
              <a:ext uri="{FF2B5EF4-FFF2-40B4-BE49-F238E27FC236}">
                <a16:creationId xmlns:a16="http://schemas.microsoft.com/office/drawing/2014/main" id="{CB57837A-F4B7-6A51-3AD3-C874A71CA5C3}"/>
              </a:ext>
            </a:extLst>
          </p:cNvPr>
          <p:cNvGraphicFramePr>
            <a:graphicFrameLocks noChangeAspect="1"/>
          </p:cNvGraphicFramePr>
          <p:nvPr/>
        </p:nvGraphicFramePr>
        <p:xfrm>
          <a:off x="3619500" y="4903788"/>
          <a:ext cx="5410200" cy="746125"/>
        </p:xfrm>
        <a:graphic>
          <a:graphicData uri="http://schemas.openxmlformats.org/presentationml/2006/ole">
            <mc:AlternateContent xmlns:mc="http://schemas.openxmlformats.org/markup-compatibility/2006">
              <mc:Choice xmlns:v="urn:schemas-microsoft-com:vml" Requires="v">
                <p:oleObj name="Equation" r:id="rId9" imgW="6858000" imgH="1030320" progId="Equation.3">
                  <p:embed/>
                </p:oleObj>
              </mc:Choice>
              <mc:Fallback>
                <p:oleObj name="Equation" r:id="rId9" imgW="6858000" imgH="1030320" progId="Equation.3">
                  <p:embed/>
                  <p:pic>
                    <p:nvPicPr>
                      <p:cNvPr id="20531" name="Object 51">
                        <a:extLst>
                          <a:ext uri="{FF2B5EF4-FFF2-40B4-BE49-F238E27FC236}">
                            <a16:creationId xmlns:a16="http://schemas.microsoft.com/office/drawing/2014/main" id="{CB57837A-F4B7-6A51-3AD3-C874A71CA5C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19500" y="4903788"/>
                        <a:ext cx="5410200" cy="74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509" name="Text Box 29">
            <a:extLst>
              <a:ext uri="{FF2B5EF4-FFF2-40B4-BE49-F238E27FC236}">
                <a16:creationId xmlns:a16="http://schemas.microsoft.com/office/drawing/2014/main" id="{65BDA932-3CDC-4B01-CEE5-5AA527641174}"/>
              </a:ext>
            </a:extLst>
          </p:cNvPr>
          <p:cNvSpPr txBox="1">
            <a:spLocks noChangeArrowheads="1"/>
          </p:cNvSpPr>
          <p:nvPr/>
        </p:nvSpPr>
        <p:spPr bwMode="auto">
          <a:xfrm>
            <a:off x="228600" y="3763963"/>
            <a:ext cx="3498850"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Bilateral filter</a:t>
            </a:r>
            <a:b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altLang="en-US" sz="1800" b="0" i="0" u="none" strike="noStrike" kern="1200" cap="none" spc="0" normalizeH="0" baseline="0" noProof="0">
                <a:ln>
                  <a:noFill/>
                </a:ln>
                <a:solidFill>
                  <a:srgbClr val="808080"/>
                </a:solidFill>
                <a:effectLst/>
                <a:uLnTx/>
                <a:uFillTx/>
                <a:latin typeface="Arial" panose="020B0604020202020204" pitchFamily="34" charset="0"/>
                <a:ea typeface="+mn-ea"/>
                <a:cs typeface="Arial" panose="020B0604020202020204" pitchFamily="34" charset="0"/>
              </a:rPr>
              <a:t>[Aurich 95, Smith 97, Tomasi 98]</a:t>
            </a:r>
          </a:p>
        </p:txBody>
      </p:sp>
      <p:sp>
        <p:nvSpPr>
          <p:cNvPr id="146454" name="Line 33">
            <a:extLst>
              <a:ext uri="{FF2B5EF4-FFF2-40B4-BE49-F238E27FC236}">
                <a16:creationId xmlns:a16="http://schemas.microsoft.com/office/drawing/2014/main" id="{09946FE3-2ED9-9989-0BAB-D93E1465863F}"/>
              </a:ext>
            </a:extLst>
          </p:cNvPr>
          <p:cNvSpPr>
            <a:spLocks noChangeShapeType="1"/>
          </p:cNvSpPr>
          <p:nvPr/>
        </p:nvSpPr>
        <p:spPr bwMode="auto">
          <a:xfrm>
            <a:off x="1066800" y="3319463"/>
            <a:ext cx="1295400" cy="0"/>
          </a:xfrm>
          <a:prstGeom prst="line">
            <a:avLst/>
          </a:prstGeom>
          <a:noFill/>
          <a:ln w="38100">
            <a:solidFill>
              <a:srgbClr val="FF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6455" name="Text Box 34">
            <a:extLst>
              <a:ext uri="{FF2B5EF4-FFF2-40B4-BE49-F238E27FC236}">
                <a16:creationId xmlns:a16="http://schemas.microsoft.com/office/drawing/2014/main" id="{A5883535-F1DD-C3D1-7355-B88CCFBB75B0}"/>
              </a:ext>
            </a:extLst>
          </p:cNvPr>
          <p:cNvSpPr txBox="1">
            <a:spLocks noChangeArrowheads="1"/>
          </p:cNvSpPr>
          <p:nvPr/>
        </p:nvSpPr>
        <p:spPr bwMode="auto">
          <a:xfrm>
            <a:off x="1317625" y="3136900"/>
            <a:ext cx="7937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9900"/>
                </a:solidFill>
                <a:effectLst/>
                <a:uLnTx/>
                <a:uFillTx/>
                <a:latin typeface="Arial" panose="020B0604020202020204" pitchFamily="34" charset="0"/>
                <a:ea typeface="+mn-ea"/>
                <a:cs typeface="Arial" panose="020B0604020202020204" pitchFamily="34" charset="0"/>
              </a:rPr>
              <a:t>space</a:t>
            </a:r>
          </a:p>
        </p:txBody>
      </p:sp>
      <p:sp>
        <p:nvSpPr>
          <p:cNvPr id="20515" name="Line 35">
            <a:extLst>
              <a:ext uri="{FF2B5EF4-FFF2-40B4-BE49-F238E27FC236}">
                <a16:creationId xmlns:a16="http://schemas.microsoft.com/office/drawing/2014/main" id="{C4C3A733-1258-788B-89E3-D4C32322DFCB}"/>
              </a:ext>
            </a:extLst>
          </p:cNvPr>
          <p:cNvSpPr>
            <a:spLocks noChangeShapeType="1"/>
          </p:cNvSpPr>
          <p:nvPr/>
        </p:nvSpPr>
        <p:spPr bwMode="auto">
          <a:xfrm>
            <a:off x="1066800" y="6272213"/>
            <a:ext cx="1295400" cy="0"/>
          </a:xfrm>
          <a:prstGeom prst="line">
            <a:avLst/>
          </a:prstGeom>
          <a:noFill/>
          <a:ln w="38100">
            <a:solidFill>
              <a:srgbClr val="FF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516" name="Text Box 36">
            <a:extLst>
              <a:ext uri="{FF2B5EF4-FFF2-40B4-BE49-F238E27FC236}">
                <a16:creationId xmlns:a16="http://schemas.microsoft.com/office/drawing/2014/main" id="{1156C004-7535-5BDA-C5F3-852BA2BC016B}"/>
              </a:ext>
            </a:extLst>
          </p:cNvPr>
          <p:cNvSpPr txBox="1">
            <a:spLocks noChangeArrowheads="1"/>
          </p:cNvSpPr>
          <p:nvPr/>
        </p:nvSpPr>
        <p:spPr bwMode="auto">
          <a:xfrm>
            <a:off x="1317625" y="6089650"/>
            <a:ext cx="7937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9900"/>
                </a:solidFill>
                <a:effectLst/>
                <a:uLnTx/>
                <a:uFillTx/>
                <a:latin typeface="Arial" panose="020B0604020202020204" pitchFamily="34" charset="0"/>
                <a:ea typeface="+mn-ea"/>
                <a:cs typeface="Arial" panose="020B0604020202020204" pitchFamily="34" charset="0"/>
              </a:rPr>
              <a:t>space</a:t>
            </a:r>
          </a:p>
        </p:txBody>
      </p:sp>
      <p:sp>
        <p:nvSpPr>
          <p:cNvPr id="20517" name="Line 37">
            <a:extLst>
              <a:ext uri="{FF2B5EF4-FFF2-40B4-BE49-F238E27FC236}">
                <a16:creationId xmlns:a16="http://schemas.microsoft.com/office/drawing/2014/main" id="{A2DD23B8-A4DA-CB44-6C47-0F5E9764B29F}"/>
              </a:ext>
            </a:extLst>
          </p:cNvPr>
          <p:cNvSpPr>
            <a:spLocks noChangeShapeType="1"/>
          </p:cNvSpPr>
          <p:nvPr/>
        </p:nvSpPr>
        <p:spPr bwMode="auto">
          <a:xfrm rot="5400000">
            <a:off x="2293144" y="5274469"/>
            <a:ext cx="1295400" cy="1588"/>
          </a:xfrm>
          <a:prstGeom prst="line">
            <a:avLst/>
          </a:prstGeom>
          <a:noFill/>
          <a:ln w="38100">
            <a:solidFill>
              <a:srgbClr val="0099CC"/>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518" name="Text Box 38">
            <a:extLst>
              <a:ext uri="{FF2B5EF4-FFF2-40B4-BE49-F238E27FC236}">
                <a16:creationId xmlns:a16="http://schemas.microsoft.com/office/drawing/2014/main" id="{16D7BC89-4518-6021-2D14-36A25E913BD0}"/>
              </a:ext>
            </a:extLst>
          </p:cNvPr>
          <p:cNvSpPr txBox="1">
            <a:spLocks noChangeArrowheads="1"/>
          </p:cNvSpPr>
          <p:nvPr/>
        </p:nvSpPr>
        <p:spPr bwMode="auto">
          <a:xfrm rot="5400000">
            <a:off x="2556669" y="5091907"/>
            <a:ext cx="7683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99CC"/>
                </a:solidFill>
                <a:effectLst/>
                <a:uLnTx/>
                <a:uFillTx/>
                <a:latin typeface="Arial" panose="020B0604020202020204" pitchFamily="34" charset="0"/>
                <a:ea typeface="+mn-ea"/>
                <a:cs typeface="Arial" panose="020B0604020202020204" pitchFamily="34" charset="0"/>
              </a:rPr>
              <a:t>range</a:t>
            </a:r>
          </a:p>
        </p:txBody>
      </p:sp>
      <p:sp>
        <p:nvSpPr>
          <p:cNvPr id="146460" name="Text Box 39">
            <a:extLst>
              <a:ext uri="{FF2B5EF4-FFF2-40B4-BE49-F238E27FC236}">
                <a16:creationId xmlns:a16="http://schemas.microsoft.com/office/drawing/2014/main" id="{F5D6B49D-5A5D-0E52-F1E2-968F88F4807E}"/>
              </a:ext>
            </a:extLst>
          </p:cNvPr>
          <p:cNvSpPr txBox="1">
            <a:spLocks noChangeArrowheads="1"/>
          </p:cNvSpPr>
          <p:nvPr/>
        </p:nvSpPr>
        <p:spPr bwMode="auto">
          <a:xfrm>
            <a:off x="1670050" y="161448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p</a:t>
            </a:r>
          </a:p>
        </p:txBody>
      </p:sp>
      <p:sp>
        <p:nvSpPr>
          <p:cNvPr id="20520" name="Text Box 40">
            <a:extLst>
              <a:ext uri="{FF2B5EF4-FFF2-40B4-BE49-F238E27FC236}">
                <a16:creationId xmlns:a16="http://schemas.microsoft.com/office/drawing/2014/main" id="{1B4A13DC-E3CB-CE81-5FD1-7D5F252EF8FE}"/>
              </a:ext>
            </a:extLst>
          </p:cNvPr>
          <p:cNvSpPr txBox="1">
            <a:spLocks noChangeArrowheads="1"/>
          </p:cNvSpPr>
          <p:nvPr/>
        </p:nvSpPr>
        <p:spPr bwMode="auto">
          <a:xfrm>
            <a:off x="1676400" y="458628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p</a:t>
            </a:r>
          </a:p>
        </p:txBody>
      </p:sp>
      <p:sp>
        <p:nvSpPr>
          <p:cNvPr id="146462" name="Text Box 41">
            <a:extLst>
              <a:ext uri="{FF2B5EF4-FFF2-40B4-BE49-F238E27FC236}">
                <a16:creationId xmlns:a16="http://schemas.microsoft.com/office/drawing/2014/main" id="{C0494BE0-8788-D898-A112-AB7C1DE39C33}"/>
              </a:ext>
            </a:extLst>
          </p:cNvPr>
          <p:cNvSpPr txBox="1">
            <a:spLocks noChangeArrowheads="1"/>
          </p:cNvSpPr>
          <p:nvPr/>
        </p:nvSpPr>
        <p:spPr bwMode="auto">
          <a:xfrm>
            <a:off x="1143000" y="228600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q</a:t>
            </a:r>
          </a:p>
        </p:txBody>
      </p:sp>
      <p:sp>
        <p:nvSpPr>
          <p:cNvPr id="146463" name="Oval 42">
            <a:extLst>
              <a:ext uri="{FF2B5EF4-FFF2-40B4-BE49-F238E27FC236}">
                <a16:creationId xmlns:a16="http://schemas.microsoft.com/office/drawing/2014/main" id="{A5906FB0-F1E4-D622-32A6-0AFDAA8C442E}"/>
              </a:ext>
            </a:extLst>
          </p:cNvPr>
          <p:cNvSpPr>
            <a:spLocks noChangeArrowheads="1"/>
          </p:cNvSpPr>
          <p:nvPr/>
        </p:nvSpPr>
        <p:spPr bwMode="auto">
          <a:xfrm>
            <a:off x="1352550" y="2647950"/>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523" name="Oval 43">
            <a:extLst>
              <a:ext uri="{FF2B5EF4-FFF2-40B4-BE49-F238E27FC236}">
                <a16:creationId xmlns:a16="http://schemas.microsoft.com/office/drawing/2014/main" id="{83C7F41B-C089-9938-4018-3466A01523CB}"/>
              </a:ext>
            </a:extLst>
          </p:cNvPr>
          <p:cNvSpPr>
            <a:spLocks noChangeArrowheads="1"/>
          </p:cNvSpPr>
          <p:nvPr/>
        </p:nvSpPr>
        <p:spPr bwMode="auto">
          <a:xfrm>
            <a:off x="1352550" y="5610225"/>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524" name="Text Box 44">
            <a:extLst>
              <a:ext uri="{FF2B5EF4-FFF2-40B4-BE49-F238E27FC236}">
                <a16:creationId xmlns:a16="http://schemas.microsoft.com/office/drawing/2014/main" id="{68DF0B1E-E895-A54A-56B3-981BCA446FB1}"/>
              </a:ext>
            </a:extLst>
          </p:cNvPr>
          <p:cNvSpPr txBox="1">
            <a:spLocks noChangeArrowheads="1"/>
          </p:cNvSpPr>
          <p:nvPr/>
        </p:nvSpPr>
        <p:spPr bwMode="auto">
          <a:xfrm>
            <a:off x="1143000" y="525780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q</a:t>
            </a:r>
          </a:p>
        </p:txBody>
      </p:sp>
      <p:graphicFrame>
        <p:nvGraphicFramePr>
          <p:cNvPr id="146466" name="Object 54">
            <a:extLst>
              <a:ext uri="{FF2B5EF4-FFF2-40B4-BE49-F238E27FC236}">
                <a16:creationId xmlns:a16="http://schemas.microsoft.com/office/drawing/2014/main" id="{1FD062DB-BED5-D7AC-7CF4-2BE335A65848}"/>
              </a:ext>
            </a:extLst>
          </p:cNvPr>
          <p:cNvGraphicFramePr>
            <a:graphicFrameLocks noChangeAspect="1"/>
          </p:cNvGraphicFramePr>
          <p:nvPr/>
        </p:nvGraphicFramePr>
        <p:xfrm>
          <a:off x="4267200" y="2209800"/>
          <a:ext cx="3181350" cy="646113"/>
        </p:xfrm>
        <a:graphic>
          <a:graphicData uri="http://schemas.openxmlformats.org/presentationml/2006/ole">
            <mc:AlternateContent xmlns:mc="http://schemas.openxmlformats.org/markup-compatibility/2006">
              <mc:Choice xmlns:v="urn:schemas-microsoft-com:vml" Requires="v">
                <p:oleObj name="Equation" r:id="rId11" imgW="4076640" imgH="813960" progId="Equation.3">
                  <p:embed/>
                </p:oleObj>
              </mc:Choice>
              <mc:Fallback>
                <p:oleObj name="Equation" r:id="rId11" imgW="4076640" imgH="813960" progId="Equation.3">
                  <p:embed/>
                  <p:pic>
                    <p:nvPicPr>
                      <p:cNvPr id="146466" name="Object 54">
                        <a:extLst>
                          <a:ext uri="{FF2B5EF4-FFF2-40B4-BE49-F238E27FC236}">
                            <a16:creationId xmlns:a16="http://schemas.microsoft.com/office/drawing/2014/main" id="{1FD062DB-BED5-D7AC-7CF4-2BE335A6584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67200" y="2209800"/>
                        <a:ext cx="3181350" cy="646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535" name="Line 55">
            <a:extLst>
              <a:ext uri="{FF2B5EF4-FFF2-40B4-BE49-F238E27FC236}">
                <a16:creationId xmlns:a16="http://schemas.microsoft.com/office/drawing/2014/main" id="{6CC360D9-D622-3171-5E2B-D8F270C6C82D}"/>
              </a:ext>
            </a:extLst>
          </p:cNvPr>
          <p:cNvSpPr>
            <a:spLocks noChangeShapeType="1"/>
          </p:cNvSpPr>
          <p:nvPr/>
        </p:nvSpPr>
        <p:spPr bwMode="auto">
          <a:xfrm rot="5400000">
            <a:off x="5563394" y="3961606"/>
            <a:ext cx="1676400" cy="1588"/>
          </a:xfrm>
          <a:prstGeom prst="line">
            <a:avLst/>
          </a:prstGeom>
          <a:noFill/>
          <a:ln w="76200">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536" name="Line 56">
            <a:extLst>
              <a:ext uri="{FF2B5EF4-FFF2-40B4-BE49-F238E27FC236}">
                <a16:creationId xmlns:a16="http://schemas.microsoft.com/office/drawing/2014/main" id="{1FDCE45D-E9C7-C7F4-0213-26EB81D5B727}"/>
              </a:ext>
            </a:extLst>
          </p:cNvPr>
          <p:cNvSpPr>
            <a:spLocks noChangeShapeType="1"/>
          </p:cNvSpPr>
          <p:nvPr/>
        </p:nvSpPr>
        <p:spPr bwMode="auto">
          <a:xfrm rot="16200000" flipH="1">
            <a:off x="7315200" y="3429000"/>
            <a:ext cx="1676400" cy="1066800"/>
          </a:xfrm>
          <a:prstGeom prst="line">
            <a:avLst/>
          </a:prstGeom>
          <a:noFill/>
          <a:ln w="76200">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537" name="Line 57">
            <a:extLst>
              <a:ext uri="{FF2B5EF4-FFF2-40B4-BE49-F238E27FC236}">
                <a16:creationId xmlns:a16="http://schemas.microsoft.com/office/drawing/2014/main" id="{E656F42C-D86D-3183-EFDC-3E5F6D4B507B}"/>
              </a:ext>
            </a:extLst>
          </p:cNvPr>
          <p:cNvSpPr>
            <a:spLocks noChangeShapeType="1"/>
          </p:cNvSpPr>
          <p:nvPr/>
        </p:nvSpPr>
        <p:spPr bwMode="auto">
          <a:xfrm rot="5400000">
            <a:off x="4669632" y="3961606"/>
            <a:ext cx="1676400" cy="1587"/>
          </a:xfrm>
          <a:prstGeom prst="line">
            <a:avLst/>
          </a:prstGeom>
          <a:noFill/>
          <a:ln w="76200">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48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49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49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49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49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50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50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5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50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5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5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5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5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5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5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524"/>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2053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53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5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animBg="1"/>
      <p:bldP spid="20494" grpId="0" animBg="1"/>
      <p:bldP spid="20495" grpId="0"/>
      <p:bldP spid="20497" grpId="0" animBg="1"/>
      <p:bldP spid="20498" grpId="0"/>
      <p:bldP spid="20500" grpId="0" animBg="1"/>
      <p:bldP spid="20501" grpId="0"/>
      <p:bldP spid="20509" grpId="0"/>
      <p:bldP spid="20516" grpId="0" animBg="1"/>
      <p:bldP spid="20518" grpId="0" animBg="1"/>
      <p:bldP spid="20520" grpId="0"/>
      <p:bldP spid="20523" grpId="0" animBg="1"/>
      <p:bldP spid="2052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36">
            <a:extLst>
              <a:ext uri="{FF2B5EF4-FFF2-40B4-BE49-F238E27FC236}">
                <a16:creationId xmlns:a16="http://schemas.microsoft.com/office/drawing/2014/main" id="{7FF225D3-F9A8-FDF7-A501-2ADC3F62DD37}"/>
              </a:ext>
            </a:extLst>
          </p:cNvPr>
          <p:cNvSpPr>
            <a:spLocks noChangeArrowheads="1"/>
          </p:cNvSpPr>
          <p:nvPr/>
        </p:nvSpPr>
        <p:spPr bwMode="auto">
          <a:xfrm flipV="1">
            <a:off x="-152400" y="2343150"/>
            <a:ext cx="9448800" cy="179388"/>
          </a:xfrm>
          <a:prstGeom prst="rect">
            <a:avLst/>
          </a:prstGeom>
          <a:gradFill rotWithShape="1">
            <a:gsLst>
              <a:gs pos="0">
                <a:srgbClr val="000000"/>
              </a:gs>
              <a:gs pos="100000">
                <a:srgbClr val="000000">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8483" name="Rectangle 31">
            <a:extLst>
              <a:ext uri="{FF2B5EF4-FFF2-40B4-BE49-F238E27FC236}">
                <a16:creationId xmlns:a16="http://schemas.microsoft.com/office/drawing/2014/main" id="{DEBF6D78-871A-3A25-CE1A-170BC5B4FBF9}"/>
              </a:ext>
            </a:extLst>
          </p:cNvPr>
          <p:cNvSpPr>
            <a:spLocks noChangeArrowheads="1"/>
          </p:cNvSpPr>
          <p:nvPr/>
        </p:nvSpPr>
        <p:spPr bwMode="auto">
          <a:xfrm>
            <a:off x="-152400" y="2495550"/>
            <a:ext cx="9448800" cy="436245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aphicFrame>
        <p:nvGraphicFramePr>
          <p:cNvPr id="148484" name="Object 3">
            <a:extLst>
              <a:ext uri="{FF2B5EF4-FFF2-40B4-BE49-F238E27FC236}">
                <a16:creationId xmlns:a16="http://schemas.microsoft.com/office/drawing/2014/main" id="{A43DFFF0-E006-0E0E-EA98-84B75522E3ED}"/>
              </a:ext>
            </a:extLst>
          </p:cNvPr>
          <p:cNvGraphicFramePr>
            <a:graphicFrameLocks noChangeAspect="1"/>
          </p:cNvGraphicFramePr>
          <p:nvPr/>
        </p:nvGraphicFramePr>
        <p:xfrm>
          <a:off x="6324600" y="3105150"/>
          <a:ext cx="2819400" cy="2201863"/>
        </p:xfrm>
        <a:graphic>
          <a:graphicData uri="http://schemas.openxmlformats.org/presentationml/2006/ole">
            <mc:AlternateContent xmlns:mc="http://schemas.openxmlformats.org/markup-compatibility/2006">
              <mc:Choice xmlns:v="urn:schemas-microsoft-com:vml" Requires="v">
                <p:oleObj name="Image" r:id="rId4" imgW="12838095" imgH="10031746" progId="Photoshop.Image.6">
                  <p:embed/>
                </p:oleObj>
              </mc:Choice>
              <mc:Fallback>
                <p:oleObj name="Image" r:id="rId4" imgW="12838095" imgH="10031746" progId="Photoshop.Image.6">
                  <p:embed/>
                  <p:pic>
                    <p:nvPicPr>
                      <p:cNvPr id="148484" name="Object 3">
                        <a:extLst>
                          <a:ext uri="{FF2B5EF4-FFF2-40B4-BE49-F238E27FC236}">
                            <a16:creationId xmlns:a16="http://schemas.microsoft.com/office/drawing/2014/main" id="{A43DFFF0-E006-0E0E-EA98-84B75522E3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105150"/>
                        <a:ext cx="2819400" cy="220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8485" name="Oval 19">
            <a:extLst>
              <a:ext uri="{FF2B5EF4-FFF2-40B4-BE49-F238E27FC236}">
                <a16:creationId xmlns:a16="http://schemas.microsoft.com/office/drawing/2014/main" id="{BFE4048E-C473-698E-B68A-5B9E8A417224}"/>
              </a:ext>
            </a:extLst>
          </p:cNvPr>
          <p:cNvSpPr>
            <a:spLocks noChangeArrowheads="1"/>
          </p:cNvSpPr>
          <p:nvPr/>
        </p:nvSpPr>
        <p:spPr bwMode="auto">
          <a:xfrm>
            <a:off x="7543800" y="3562350"/>
            <a:ext cx="152400" cy="76200"/>
          </a:xfrm>
          <a:prstGeom prst="ellipse">
            <a:avLst/>
          </a:prstGeom>
          <a:noFill/>
          <a:ln w="38100">
            <a:solidFill>
              <a:srgbClr val="FFFF2D"/>
            </a:solidFill>
            <a:round/>
            <a:headEnd/>
            <a:tailEnd/>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Lst>
        </p:spPr>
        <p:txBody>
          <a:bodyPr wrap="none" anchor="ctr">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8486" name="Oval 21">
            <a:extLst>
              <a:ext uri="{FF2B5EF4-FFF2-40B4-BE49-F238E27FC236}">
                <a16:creationId xmlns:a16="http://schemas.microsoft.com/office/drawing/2014/main" id="{4187E0CC-200B-EAAB-7231-E33412462D92}"/>
              </a:ext>
            </a:extLst>
          </p:cNvPr>
          <p:cNvSpPr>
            <a:spLocks noChangeArrowheads="1"/>
          </p:cNvSpPr>
          <p:nvPr/>
        </p:nvSpPr>
        <p:spPr bwMode="auto">
          <a:xfrm>
            <a:off x="7086600" y="4171950"/>
            <a:ext cx="152400" cy="76200"/>
          </a:xfrm>
          <a:prstGeom prst="ellipse">
            <a:avLst/>
          </a:prstGeom>
          <a:noFill/>
          <a:ln w="38100">
            <a:solidFill>
              <a:schemeClr val="tx1"/>
            </a:solidFill>
            <a:round/>
            <a:headEnd/>
            <a:tailEnd/>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Lst>
        </p:spPr>
        <p:txBody>
          <a:bodyPr wrap="none" anchor="ctr">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622" name="Line 22">
            <a:extLst>
              <a:ext uri="{FF2B5EF4-FFF2-40B4-BE49-F238E27FC236}">
                <a16:creationId xmlns:a16="http://schemas.microsoft.com/office/drawing/2014/main" id="{B5640D57-7677-DDB4-3097-D22DB28CA19A}"/>
              </a:ext>
            </a:extLst>
          </p:cNvPr>
          <p:cNvSpPr>
            <a:spLocks noChangeShapeType="1"/>
          </p:cNvSpPr>
          <p:nvPr/>
        </p:nvSpPr>
        <p:spPr bwMode="auto">
          <a:xfrm flipV="1">
            <a:off x="7162800" y="4267200"/>
            <a:ext cx="419100" cy="133350"/>
          </a:xfrm>
          <a:prstGeom prst="line">
            <a:avLst/>
          </a:prstGeom>
          <a:noFill/>
          <a:ln w="28575">
            <a:solidFill>
              <a:schemeClr val="tx1"/>
            </a:solidFill>
            <a:round/>
            <a:headEnd type="arrow" w="med" len="med"/>
            <a:tailEnd type="arrow" w="med" len="med"/>
          </a:ln>
          <a:effectLst>
            <a:outerShdw dist="35921" dir="2700000" algn="ctr" rotWithShape="0">
              <a:srgbClr val="000000">
                <a:alpha val="50000"/>
              </a:srgbClr>
            </a:outerShdw>
          </a:effectLst>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629" name="Line 29">
            <a:extLst>
              <a:ext uri="{FF2B5EF4-FFF2-40B4-BE49-F238E27FC236}">
                <a16:creationId xmlns:a16="http://schemas.microsoft.com/office/drawing/2014/main" id="{E06BBC8D-01B9-9099-D196-A382CE332F9F}"/>
              </a:ext>
            </a:extLst>
          </p:cNvPr>
          <p:cNvSpPr>
            <a:spLocks noChangeShapeType="1"/>
          </p:cNvSpPr>
          <p:nvPr/>
        </p:nvSpPr>
        <p:spPr bwMode="auto">
          <a:xfrm flipV="1">
            <a:off x="7620000" y="3711575"/>
            <a:ext cx="0" cy="514350"/>
          </a:xfrm>
          <a:prstGeom prst="line">
            <a:avLst/>
          </a:prstGeom>
          <a:noFill/>
          <a:ln w="38100">
            <a:solidFill>
              <a:srgbClr val="FFFF2D"/>
            </a:solidFill>
            <a:round/>
            <a:headEnd type="arrow" w="med" len="med"/>
            <a:tailEnd type="arrow" w="med" len="med"/>
          </a:ln>
          <a:effectLst>
            <a:outerShdw dist="35921" dir="2700000" algn="ctr" rotWithShape="0">
              <a:srgbClr val="000000">
                <a:alpha val="50000"/>
              </a:srgbClr>
            </a:outerShdw>
          </a:effectLst>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aphicFrame>
        <p:nvGraphicFramePr>
          <p:cNvPr id="148489" name="Object 32">
            <a:extLst>
              <a:ext uri="{FF2B5EF4-FFF2-40B4-BE49-F238E27FC236}">
                <a16:creationId xmlns:a16="http://schemas.microsoft.com/office/drawing/2014/main" id="{18863555-0354-9EFE-B6DC-FD10535D5D1B}"/>
              </a:ext>
            </a:extLst>
          </p:cNvPr>
          <p:cNvGraphicFramePr>
            <a:graphicFrameLocks noChangeAspect="1"/>
          </p:cNvGraphicFramePr>
          <p:nvPr/>
        </p:nvGraphicFramePr>
        <p:xfrm>
          <a:off x="6629400" y="4171950"/>
          <a:ext cx="450850" cy="577850"/>
        </p:xfrm>
        <a:graphic>
          <a:graphicData uri="http://schemas.openxmlformats.org/presentationml/2006/ole">
            <mc:AlternateContent xmlns:mc="http://schemas.openxmlformats.org/markup-compatibility/2006">
              <mc:Choice xmlns:v="urn:schemas-microsoft-com:vml" Requires="v">
                <p:oleObj name="Equation" r:id="rId6" imgW="279360" imgH="369000" progId="Equation.3">
                  <p:embed/>
                </p:oleObj>
              </mc:Choice>
              <mc:Fallback>
                <p:oleObj name="Equation" r:id="rId6" imgW="279360" imgH="369000" progId="Equation.3">
                  <p:embed/>
                  <p:pic>
                    <p:nvPicPr>
                      <p:cNvPr id="148489" name="Object 32">
                        <a:extLst>
                          <a:ext uri="{FF2B5EF4-FFF2-40B4-BE49-F238E27FC236}">
                            <a16:creationId xmlns:a16="http://schemas.microsoft.com/office/drawing/2014/main" id="{18863555-0354-9EFE-B6DC-FD10535D5D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400" y="4171950"/>
                        <a:ext cx="450850" cy="57785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8490" name="Object 37">
            <a:extLst>
              <a:ext uri="{FF2B5EF4-FFF2-40B4-BE49-F238E27FC236}">
                <a16:creationId xmlns:a16="http://schemas.microsoft.com/office/drawing/2014/main" id="{D0C34D3D-D82E-35DC-EBEF-C179D2F824AA}"/>
              </a:ext>
            </a:extLst>
          </p:cNvPr>
          <p:cNvGraphicFramePr>
            <a:graphicFrameLocks noChangeAspect="1"/>
          </p:cNvGraphicFramePr>
          <p:nvPr/>
        </p:nvGraphicFramePr>
        <p:xfrm>
          <a:off x="7696200" y="3365500"/>
          <a:ext cx="450850" cy="577850"/>
        </p:xfrm>
        <a:graphic>
          <a:graphicData uri="http://schemas.openxmlformats.org/presentationml/2006/ole">
            <mc:AlternateContent xmlns:mc="http://schemas.openxmlformats.org/markup-compatibility/2006">
              <mc:Choice xmlns:v="urn:schemas-microsoft-com:vml" Requires="v">
                <p:oleObj name="Equation" r:id="rId8" imgW="0" imgH="0" progId="Equation.3">
                  <p:embed/>
                </p:oleObj>
              </mc:Choice>
              <mc:Fallback>
                <p:oleObj name="Equation" r:id="rId8" imgW="0" imgH="0" progId="Equation.3">
                  <p:embed/>
                  <p:pic>
                    <p:nvPicPr>
                      <p:cNvPr id="148490" name="Object 37">
                        <a:extLst>
                          <a:ext uri="{FF2B5EF4-FFF2-40B4-BE49-F238E27FC236}">
                            <a16:creationId xmlns:a16="http://schemas.microsoft.com/office/drawing/2014/main" id="{D0C34D3D-D82E-35DC-EBEF-C179D2F824AA}"/>
                          </a:ext>
                        </a:extLst>
                      </p:cNvPr>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7696200" y="3365500"/>
                        <a:ext cx="450850" cy="57785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8491" name="Freeform 38">
            <a:extLst>
              <a:ext uri="{FF2B5EF4-FFF2-40B4-BE49-F238E27FC236}">
                <a16:creationId xmlns:a16="http://schemas.microsoft.com/office/drawing/2014/main" id="{5F19FD40-681A-6DD0-B2E5-9B74786DCF5C}"/>
              </a:ext>
            </a:extLst>
          </p:cNvPr>
          <p:cNvSpPr>
            <a:spLocks/>
          </p:cNvSpPr>
          <p:nvPr/>
        </p:nvSpPr>
        <p:spPr bwMode="auto">
          <a:xfrm>
            <a:off x="6677025" y="1962150"/>
            <a:ext cx="635000" cy="2081213"/>
          </a:xfrm>
          <a:custGeom>
            <a:avLst/>
            <a:gdLst>
              <a:gd name="T0" fmla="*/ 2147483646 w 400"/>
              <a:gd name="T1" fmla="*/ 0 h 1311"/>
              <a:gd name="T2" fmla="*/ 2147483646 w 400"/>
              <a:gd name="T3" fmla="*/ 2147483646 h 1311"/>
              <a:gd name="T4" fmla="*/ 2147483646 w 400"/>
              <a:gd name="T5" fmla="*/ 2147483646 h 1311"/>
              <a:gd name="T6" fmla="*/ 2147483646 w 400"/>
              <a:gd name="T7" fmla="*/ 2147483646 h 13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0" h="1311">
                <a:moveTo>
                  <a:pt x="354" y="0"/>
                </a:moveTo>
                <a:cubicBezTo>
                  <a:pt x="353" y="58"/>
                  <a:pt x="400" y="210"/>
                  <a:pt x="346" y="346"/>
                </a:cubicBezTo>
                <a:cubicBezTo>
                  <a:pt x="292" y="482"/>
                  <a:pt x="45" y="657"/>
                  <a:pt x="27" y="818"/>
                </a:cubicBezTo>
                <a:cubicBezTo>
                  <a:pt x="0" y="1033"/>
                  <a:pt x="192" y="1208"/>
                  <a:pt x="235" y="1311"/>
                </a:cubicBezTo>
              </a:path>
            </a:pathLst>
          </a:custGeom>
          <a:noFill/>
          <a:ln w="38100" cmpd="sng">
            <a:solidFill>
              <a:schemeClr val="accent1"/>
            </a:solidFill>
            <a:round/>
            <a:headEnd type="none" w="med" len="med"/>
            <a:tailEnd type="triangle" w="med" len="med"/>
          </a:ln>
          <a:effectLst>
            <a:outerShdw dist="35921"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8492" name="AutoShape 2">
            <a:extLst>
              <a:ext uri="{FF2B5EF4-FFF2-40B4-BE49-F238E27FC236}">
                <a16:creationId xmlns:a16="http://schemas.microsoft.com/office/drawing/2014/main" id="{23367EB2-1480-B4F7-4654-83C6403058A4}"/>
              </a:ext>
            </a:extLst>
          </p:cNvPr>
          <p:cNvSpPr>
            <a:spLocks noChangeArrowheads="1"/>
          </p:cNvSpPr>
          <p:nvPr/>
        </p:nvSpPr>
        <p:spPr bwMode="auto">
          <a:xfrm>
            <a:off x="1752600" y="5543550"/>
            <a:ext cx="5867400" cy="228600"/>
          </a:xfrm>
          <a:prstGeom prst="leftArrow">
            <a:avLst>
              <a:gd name="adj1" fmla="val 31944"/>
              <a:gd name="adj2" fmla="val 250725"/>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8493" name="Rectangle 4">
            <a:extLst>
              <a:ext uri="{FF2B5EF4-FFF2-40B4-BE49-F238E27FC236}">
                <a16:creationId xmlns:a16="http://schemas.microsoft.com/office/drawing/2014/main" id="{D26D8308-8340-4A8E-490D-3150E0969F09}"/>
              </a:ext>
            </a:extLst>
          </p:cNvPr>
          <p:cNvSpPr>
            <a:spLocks noGrp="1" noChangeArrowheads="1"/>
          </p:cNvSpPr>
          <p:nvPr>
            <p:ph type="title"/>
          </p:nvPr>
        </p:nvSpPr>
        <p:spPr>
          <a:xfrm>
            <a:off x="304800" y="-76200"/>
            <a:ext cx="8402638" cy="1219200"/>
          </a:xfrm>
        </p:spPr>
        <p:txBody>
          <a:bodyPr/>
          <a:lstStyle/>
          <a:p>
            <a:pPr eaLnBrk="1" hangingPunct="1"/>
            <a:r>
              <a:rPr lang="en-US" altLang="en-US"/>
              <a:t>Bilateral Filter on a Height Field</a:t>
            </a:r>
          </a:p>
        </p:txBody>
      </p:sp>
      <p:sp>
        <p:nvSpPr>
          <p:cNvPr id="148494" name="Text Box 17">
            <a:extLst>
              <a:ext uri="{FF2B5EF4-FFF2-40B4-BE49-F238E27FC236}">
                <a16:creationId xmlns:a16="http://schemas.microsoft.com/office/drawing/2014/main" id="{E10DBD8E-AE50-9C51-31FA-F749FE91EBEA}"/>
              </a:ext>
            </a:extLst>
          </p:cNvPr>
          <p:cNvSpPr txBox="1">
            <a:spLocks noChangeArrowheads="1"/>
          </p:cNvSpPr>
          <p:nvPr/>
        </p:nvSpPr>
        <p:spPr bwMode="auto">
          <a:xfrm>
            <a:off x="417513" y="5435600"/>
            <a:ext cx="889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output</a:t>
            </a:r>
          </a:p>
        </p:txBody>
      </p:sp>
      <p:sp>
        <p:nvSpPr>
          <p:cNvPr id="148495" name="Text Box 18">
            <a:extLst>
              <a:ext uri="{FF2B5EF4-FFF2-40B4-BE49-F238E27FC236}">
                <a16:creationId xmlns:a16="http://schemas.microsoft.com/office/drawing/2014/main" id="{D7ED51E2-E365-9C7F-9D42-9C2135B9ADE5}"/>
              </a:ext>
            </a:extLst>
          </p:cNvPr>
          <p:cNvSpPr txBox="1">
            <a:spLocks noChangeArrowheads="1"/>
          </p:cNvSpPr>
          <p:nvPr/>
        </p:nvSpPr>
        <p:spPr bwMode="auto">
          <a:xfrm>
            <a:off x="7962900" y="5435600"/>
            <a:ext cx="735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input</a:t>
            </a:r>
          </a:p>
        </p:txBody>
      </p:sp>
      <p:graphicFrame>
        <p:nvGraphicFramePr>
          <p:cNvPr id="148496" name="Object 35">
            <a:extLst>
              <a:ext uri="{FF2B5EF4-FFF2-40B4-BE49-F238E27FC236}">
                <a16:creationId xmlns:a16="http://schemas.microsoft.com/office/drawing/2014/main" id="{9B2744B3-EBD6-F3F8-D3AD-C2E9FFB66241}"/>
              </a:ext>
            </a:extLst>
          </p:cNvPr>
          <p:cNvGraphicFramePr>
            <a:graphicFrameLocks noChangeAspect="1"/>
          </p:cNvGraphicFramePr>
          <p:nvPr/>
        </p:nvGraphicFramePr>
        <p:xfrm>
          <a:off x="381000" y="1143000"/>
          <a:ext cx="7086600" cy="860425"/>
        </p:xfrm>
        <a:graphic>
          <a:graphicData uri="http://schemas.openxmlformats.org/presentationml/2006/ole">
            <mc:AlternateContent xmlns:mc="http://schemas.openxmlformats.org/markup-compatibility/2006">
              <mc:Choice xmlns:v="urn:schemas-microsoft-com:vml" Requires="v">
                <p:oleObj name="Equation" r:id="rId9" imgW="7785000" imgH="1030320" progId="Equation.3">
                  <p:embed/>
                </p:oleObj>
              </mc:Choice>
              <mc:Fallback>
                <p:oleObj name="Equation" r:id="rId9" imgW="7785000" imgH="1030320" progId="Equation.3">
                  <p:embed/>
                  <p:pic>
                    <p:nvPicPr>
                      <p:cNvPr id="148496" name="Object 35">
                        <a:extLst>
                          <a:ext uri="{FF2B5EF4-FFF2-40B4-BE49-F238E27FC236}">
                            <a16:creationId xmlns:a16="http://schemas.microsoft.com/office/drawing/2014/main" id="{9B2744B3-EBD6-F3F8-D3AD-C2E9FFB6624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 y="1143000"/>
                        <a:ext cx="7086600" cy="860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5652" name="Group 52">
            <a:extLst>
              <a:ext uri="{FF2B5EF4-FFF2-40B4-BE49-F238E27FC236}">
                <a16:creationId xmlns:a16="http://schemas.microsoft.com/office/drawing/2014/main" id="{72A2F2AC-5158-9576-407E-32B1D93CEBF1}"/>
              </a:ext>
            </a:extLst>
          </p:cNvPr>
          <p:cNvGrpSpPr>
            <a:grpSpLocks/>
          </p:cNvGrpSpPr>
          <p:nvPr/>
        </p:nvGrpSpPr>
        <p:grpSpPr bwMode="auto">
          <a:xfrm>
            <a:off x="4724400" y="1809750"/>
            <a:ext cx="2133600" cy="1933575"/>
            <a:chOff x="2976" y="1140"/>
            <a:chExt cx="1344" cy="1218"/>
          </a:xfrm>
        </p:grpSpPr>
        <p:graphicFrame>
          <p:nvGraphicFramePr>
            <p:cNvPr id="148514" name="Object 8">
              <a:extLst>
                <a:ext uri="{FF2B5EF4-FFF2-40B4-BE49-F238E27FC236}">
                  <a16:creationId xmlns:a16="http://schemas.microsoft.com/office/drawing/2014/main" id="{741081A6-160F-B4F7-19C3-F33B955D550E}"/>
                </a:ext>
              </a:extLst>
            </p:cNvPr>
            <p:cNvGraphicFramePr>
              <a:graphicFrameLocks noChangeAspect="1"/>
            </p:cNvGraphicFramePr>
            <p:nvPr/>
          </p:nvGraphicFramePr>
          <p:xfrm>
            <a:off x="2976" y="1668"/>
            <a:ext cx="960" cy="690"/>
          </p:xfrm>
          <a:graphic>
            <a:graphicData uri="http://schemas.openxmlformats.org/presentationml/2006/ole">
              <mc:AlternateContent xmlns:mc="http://schemas.openxmlformats.org/markup-compatibility/2006">
                <mc:Choice xmlns:v="urn:schemas-microsoft-com:vml" Requires="v">
                  <p:oleObj name="Image" r:id="rId11" imgW="12292063" imgH="8838095" progId="Photoshop.Image.6">
                    <p:embed/>
                  </p:oleObj>
                </mc:Choice>
                <mc:Fallback>
                  <p:oleObj name="Image" r:id="rId11" imgW="12292063" imgH="8838095" progId="Photoshop.Image.6">
                    <p:embed/>
                    <p:pic>
                      <p:nvPicPr>
                        <p:cNvPr id="148514" name="Object 8">
                          <a:extLst>
                            <a:ext uri="{FF2B5EF4-FFF2-40B4-BE49-F238E27FC236}">
                              <a16:creationId xmlns:a16="http://schemas.microsoft.com/office/drawing/2014/main" id="{741081A6-160F-B4F7-19C3-F33B955D550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76" y="1668"/>
                          <a:ext cx="960" cy="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8515" name="Oval 26">
              <a:extLst>
                <a:ext uri="{FF2B5EF4-FFF2-40B4-BE49-F238E27FC236}">
                  <a16:creationId xmlns:a16="http://schemas.microsoft.com/office/drawing/2014/main" id="{803EBB39-CB4B-0E7D-1CCD-B2CC9FE7A25E}"/>
                </a:ext>
              </a:extLst>
            </p:cNvPr>
            <p:cNvSpPr>
              <a:spLocks noChangeArrowheads="1"/>
            </p:cNvSpPr>
            <p:nvPr/>
          </p:nvSpPr>
          <p:spPr bwMode="auto">
            <a:xfrm>
              <a:off x="3264" y="1989"/>
              <a:ext cx="55" cy="27"/>
            </a:xfrm>
            <a:prstGeom prst="ellipse">
              <a:avLst/>
            </a:prstGeom>
            <a:noFill/>
            <a:ln w="19050">
              <a:solidFill>
                <a:schemeClr val="tx1"/>
              </a:solidFill>
              <a:round/>
              <a:headEnd/>
              <a:tailEnd/>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Lst>
          </p:spPr>
          <p:txBody>
            <a:bodyPr wrap="none" anchor="ctr">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8516" name="Freeform 39">
              <a:extLst>
                <a:ext uri="{FF2B5EF4-FFF2-40B4-BE49-F238E27FC236}">
                  <a16:creationId xmlns:a16="http://schemas.microsoft.com/office/drawing/2014/main" id="{095EBC51-A0D4-5B61-700B-FE9F380E310A}"/>
                </a:ext>
              </a:extLst>
            </p:cNvPr>
            <p:cNvSpPr>
              <a:spLocks/>
            </p:cNvSpPr>
            <p:nvPr/>
          </p:nvSpPr>
          <p:spPr bwMode="auto">
            <a:xfrm>
              <a:off x="3100" y="1380"/>
              <a:ext cx="644" cy="529"/>
            </a:xfrm>
            <a:custGeom>
              <a:avLst/>
              <a:gdLst>
                <a:gd name="T0" fmla="*/ 644 w 644"/>
                <a:gd name="T1" fmla="*/ 0 h 529"/>
                <a:gd name="T2" fmla="*/ 509 w 644"/>
                <a:gd name="T3" fmla="*/ 161 h 529"/>
                <a:gd name="T4" fmla="*/ 58 w 644"/>
                <a:gd name="T5" fmla="*/ 258 h 529"/>
                <a:gd name="T6" fmla="*/ 162 w 644"/>
                <a:gd name="T7" fmla="*/ 529 h 5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4" h="529">
                  <a:moveTo>
                    <a:pt x="644" y="0"/>
                  </a:moveTo>
                  <a:cubicBezTo>
                    <a:pt x="622" y="27"/>
                    <a:pt x="607" y="118"/>
                    <a:pt x="509" y="161"/>
                  </a:cubicBezTo>
                  <a:cubicBezTo>
                    <a:pt x="476" y="209"/>
                    <a:pt x="120" y="195"/>
                    <a:pt x="58" y="258"/>
                  </a:cubicBezTo>
                  <a:cubicBezTo>
                    <a:pt x="0" y="319"/>
                    <a:pt x="140" y="473"/>
                    <a:pt x="162" y="529"/>
                  </a:cubicBezTo>
                </a:path>
              </a:pathLst>
            </a:custGeom>
            <a:noFill/>
            <a:ln w="38100" cmpd="sng">
              <a:solidFill>
                <a:schemeClr val="accent1"/>
              </a:solidFill>
              <a:round/>
              <a:headEnd type="none" w="med" len="med"/>
              <a:tailEnd type="triangle" w="med" len="med"/>
            </a:ln>
            <a:effectLst>
              <a:outerShdw dist="35921"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8517" name="AutoShape 43">
              <a:extLst>
                <a:ext uri="{FF2B5EF4-FFF2-40B4-BE49-F238E27FC236}">
                  <a16:creationId xmlns:a16="http://schemas.microsoft.com/office/drawing/2014/main" id="{2550738F-C4F6-AD20-43BC-2F9313DD9BB3}"/>
                </a:ext>
              </a:extLst>
            </p:cNvPr>
            <p:cNvSpPr>
              <a:spLocks/>
            </p:cNvSpPr>
            <p:nvPr/>
          </p:nvSpPr>
          <p:spPr bwMode="auto">
            <a:xfrm rot="5400000">
              <a:off x="3696" y="660"/>
              <a:ext cx="144" cy="1104"/>
            </a:xfrm>
            <a:prstGeom prst="rightBrace">
              <a:avLst>
                <a:gd name="adj1" fmla="val 91858"/>
                <a:gd name="adj2" fmla="val 50000"/>
              </a:avLst>
            </a:prstGeom>
            <a:noFill/>
            <a:ln w="38100">
              <a:solidFill>
                <a:schemeClr val="accent1"/>
              </a:solidFill>
              <a:round/>
              <a:headEnd/>
              <a:tailEnd/>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5651" name="Group 51">
            <a:extLst>
              <a:ext uri="{FF2B5EF4-FFF2-40B4-BE49-F238E27FC236}">
                <a16:creationId xmlns:a16="http://schemas.microsoft.com/office/drawing/2014/main" id="{4BEFA9C7-7213-F79D-0A69-83E3301BEEDA}"/>
              </a:ext>
            </a:extLst>
          </p:cNvPr>
          <p:cNvGrpSpPr>
            <a:grpSpLocks/>
          </p:cNvGrpSpPr>
          <p:nvPr/>
        </p:nvGrpSpPr>
        <p:grpSpPr bwMode="auto">
          <a:xfrm>
            <a:off x="0" y="1809750"/>
            <a:ext cx="3048000" cy="3679825"/>
            <a:chOff x="0" y="1140"/>
            <a:chExt cx="1920" cy="2318"/>
          </a:xfrm>
        </p:grpSpPr>
        <p:graphicFrame>
          <p:nvGraphicFramePr>
            <p:cNvPr id="148509" name="Object 7">
              <a:extLst>
                <a:ext uri="{FF2B5EF4-FFF2-40B4-BE49-F238E27FC236}">
                  <a16:creationId xmlns:a16="http://schemas.microsoft.com/office/drawing/2014/main" id="{C49453F6-8CBC-F8FF-41BA-A5F54FD35430}"/>
                </a:ext>
              </a:extLst>
            </p:cNvPr>
            <p:cNvGraphicFramePr>
              <a:graphicFrameLocks noChangeAspect="1"/>
            </p:cNvGraphicFramePr>
            <p:nvPr/>
          </p:nvGraphicFramePr>
          <p:xfrm>
            <a:off x="0" y="1956"/>
            <a:ext cx="1920" cy="1502"/>
          </p:xfrm>
          <a:graphic>
            <a:graphicData uri="http://schemas.openxmlformats.org/presentationml/2006/ole">
              <mc:AlternateContent xmlns:mc="http://schemas.openxmlformats.org/markup-compatibility/2006">
                <mc:Choice xmlns:v="urn:schemas-microsoft-com:vml" Requires="v">
                  <p:oleObj name="Image" r:id="rId13" imgW="9434921" imgH="7377778" progId="Photoshop.Image.6">
                    <p:embed/>
                  </p:oleObj>
                </mc:Choice>
                <mc:Fallback>
                  <p:oleObj name="Image" r:id="rId13" imgW="9434921" imgH="7377778" progId="Photoshop.Image.6">
                    <p:embed/>
                    <p:pic>
                      <p:nvPicPr>
                        <p:cNvPr id="148509" name="Object 7">
                          <a:extLst>
                            <a:ext uri="{FF2B5EF4-FFF2-40B4-BE49-F238E27FC236}">
                              <a16:creationId xmlns:a16="http://schemas.microsoft.com/office/drawing/2014/main" id="{C49453F6-8CBC-F8FF-41BA-A5F54FD3543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956"/>
                          <a:ext cx="1920" cy="1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8510" name="Oval 20">
              <a:extLst>
                <a:ext uri="{FF2B5EF4-FFF2-40B4-BE49-F238E27FC236}">
                  <a16:creationId xmlns:a16="http://schemas.microsoft.com/office/drawing/2014/main" id="{03C897B7-7330-FEBD-BDA8-E920572F18BC}"/>
                </a:ext>
              </a:extLst>
            </p:cNvPr>
            <p:cNvSpPr>
              <a:spLocks noChangeArrowheads="1"/>
            </p:cNvSpPr>
            <p:nvPr/>
          </p:nvSpPr>
          <p:spPr bwMode="auto">
            <a:xfrm>
              <a:off x="720" y="2292"/>
              <a:ext cx="96" cy="48"/>
            </a:xfrm>
            <a:prstGeom prst="ellipse">
              <a:avLst/>
            </a:prstGeom>
            <a:noFill/>
            <a:ln w="38100">
              <a:solidFill>
                <a:srgbClr val="FFFF2D"/>
              </a:solidFill>
              <a:round/>
              <a:headEnd/>
              <a:tailEnd/>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Lst>
          </p:spPr>
          <p:txBody>
            <a:bodyPr wrap="none" anchor="ctr">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aphicFrame>
          <p:nvGraphicFramePr>
            <p:cNvPr id="148511" name="Object 23">
              <a:extLst>
                <a:ext uri="{FF2B5EF4-FFF2-40B4-BE49-F238E27FC236}">
                  <a16:creationId xmlns:a16="http://schemas.microsoft.com/office/drawing/2014/main" id="{1EBF0555-22B6-BEA9-0127-184DA0D36155}"/>
                </a:ext>
              </a:extLst>
            </p:cNvPr>
            <p:cNvGraphicFramePr>
              <a:graphicFrameLocks noChangeAspect="1"/>
            </p:cNvGraphicFramePr>
            <p:nvPr/>
          </p:nvGraphicFramePr>
          <p:xfrm>
            <a:off x="816" y="2168"/>
            <a:ext cx="284" cy="364"/>
          </p:xfrm>
          <a:graphic>
            <a:graphicData uri="http://schemas.openxmlformats.org/presentationml/2006/ole">
              <mc:AlternateContent xmlns:mc="http://schemas.openxmlformats.org/markup-compatibility/2006">
                <mc:Choice xmlns:v="urn:schemas-microsoft-com:vml" Requires="v">
                  <p:oleObj name="Equation" r:id="rId15" imgW="279360" imgH="369000" progId="Equation.3">
                    <p:embed/>
                  </p:oleObj>
                </mc:Choice>
                <mc:Fallback>
                  <p:oleObj name="Equation" r:id="rId15" imgW="279360" imgH="369000" progId="Equation.3">
                    <p:embed/>
                    <p:pic>
                      <p:nvPicPr>
                        <p:cNvPr id="148511" name="Object 23">
                          <a:extLst>
                            <a:ext uri="{FF2B5EF4-FFF2-40B4-BE49-F238E27FC236}">
                              <a16:creationId xmlns:a16="http://schemas.microsoft.com/office/drawing/2014/main" id="{1EBF0555-22B6-BEA9-0127-184DA0D3615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6" y="2168"/>
                          <a:ext cx="284" cy="364"/>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8512" name="Freeform 41">
              <a:extLst>
                <a:ext uri="{FF2B5EF4-FFF2-40B4-BE49-F238E27FC236}">
                  <a16:creationId xmlns:a16="http://schemas.microsoft.com/office/drawing/2014/main" id="{4FD6C795-12EC-12F0-A92B-0374A236C57E}"/>
                </a:ext>
              </a:extLst>
            </p:cNvPr>
            <p:cNvSpPr>
              <a:spLocks/>
            </p:cNvSpPr>
            <p:nvPr/>
          </p:nvSpPr>
          <p:spPr bwMode="auto">
            <a:xfrm>
              <a:off x="530" y="1332"/>
              <a:ext cx="314" cy="868"/>
            </a:xfrm>
            <a:custGeom>
              <a:avLst/>
              <a:gdLst>
                <a:gd name="T0" fmla="*/ 46 w 314"/>
                <a:gd name="T1" fmla="*/ 0 h 868"/>
                <a:gd name="T2" fmla="*/ 39 w 314"/>
                <a:gd name="T3" fmla="*/ 368 h 868"/>
                <a:gd name="T4" fmla="*/ 282 w 314"/>
                <a:gd name="T5" fmla="*/ 570 h 868"/>
                <a:gd name="T6" fmla="*/ 233 w 314"/>
                <a:gd name="T7" fmla="*/ 868 h 8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4" h="868">
                  <a:moveTo>
                    <a:pt x="46" y="0"/>
                  </a:moveTo>
                  <a:cubicBezTo>
                    <a:pt x="45" y="61"/>
                    <a:pt x="0" y="273"/>
                    <a:pt x="39" y="368"/>
                  </a:cubicBezTo>
                  <a:cubicBezTo>
                    <a:pt x="52" y="479"/>
                    <a:pt x="250" y="487"/>
                    <a:pt x="282" y="570"/>
                  </a:cubicBezTo>
                  <a:cubicBezTo>
                    <a:pt x="314" y="653"/>
                    <a:pt x="243" y="806"/>
                    <a:pt x="233" y="868"/>
                  </a:cubicBezTo>
                </a:path>
              </a:pathLst>
            </a:custGeom>
            <a:noFill/>
            <a:ln w="38100" cmpd="sng">
              <a:solidFill>
                <a:schemeClr val="accent1"/>
              </a:solidFill>
              <a:round/>
              <a:headEnd type="none" w="med" len="med"/>
              <a:tailEnd type="triangle" w="med" len="med"/>
            </a:ln>
            <a:effectLst>
              <a:outerShdw dist="35921"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8513" name="AutoShape 45">
              <a:extLst>
                <a:ext uri="{FF2B5EF4-FFF2-40B4-BE49-F238E27FC236}">
                  <a16:creationId xmlns:a16="http://schemas.microsoft.com/office/drawing/2014/main" id="{C9E2C6EE-0DA5-94BB-E380-DEB067ACD07C}"/>
                </a:ext>
              </a:extLst>
            </p:cNvPr>
            <p:cNvSpPr>
              <a:spLocks/>
            </p:cNvSpPr>
            <p:nvPr/>
          </p:nvSpPr>
          <p:spPr bwMode="auto">
            <a:xfrm rot="5400000">
              <a:off x="504" y="924"/>
              <a:ext cx="144" cy="576"/>
            </a:xfrm>
            <a:prstGeom prst="rightBrace">
              <a:avLst>
                <a:gd name="adj1" fmla="val 81944"/>
                <a:gd name="adj2" fmla="val 50000"/>
              </a:avLst>
            </a:prstGeom>
            <a:noFill/>
            <a:ln w="38100">
              <a:solidFill>
                <a:schemeClr val="accent1"/>
              </a:solidFill>
              <a:round/>
              <a:headEnd/>
              <a:tailEnd/>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5648" name="Group 48">
            <a:extLst>
              <a:ext uri="{FF2B5EF4-FFF2-40B4-BE49-F238E27FC236}">
                <a16:creationId xmlns:a16="http://schemas.microsoft.com/office/drawing/2014/main" id="{99023072-7469-C496-73BB-2DA46080A91E}"/>
              </a:ext>
            </a:extLst>
          </p:cNvPr>
          <p:cNvGrpSpPr>
            <a:grpSpLocks/>
          </p:cNvGrpSpPr>
          <p:nvPr/>
        </p:nvGrpSpPr>
        <p:grpSpPr bwMode="auto">
          <a:xfrm>
            <a:off x="2971800" y="1809750"/>
            <a:ext cx="1851025" cy="2066925"/>
            <a:chOff x="1872" y="1140"/>
            <a:chExt cx="1166" cy="1302"/>
          </a:xfrm>
        </p:grpSpPr>
        <p:graphicFrame>
          <p:nvGraphicFramePr>
            <p:cNvPr id="148505" name="Object 24">
              <a:extLst>
                <a:ext uri="{FF2B5EF4-FFF2-40B4-BE49-F238E27FC236}">
                  <a16:creationId xmlns:a16="http://schemas.microsoft.com/office/drawing/2014/main" id="{1264D3A3-A695-F1E2-8CCA-13392A7647C6}"/>
                </a:ext>
              </a:extLst>
            </p:cNvPr>
            <p:cNvGraphicFramePr>
              <a:graphicFrameLocks noChangeAspect="1"/>
            </p:cNvGraphicFramePr>
            <p:nvPr/>
          </p:nvGraphicFramePr>
          <p:xfrm>
            <a:off x="1872" y="1659"/>
            <a:ext cx="960" cy="783"/>
          </p:xfrm>
          <a:graphic>
            <a:graphicData uri="http://schemas.openxmlformats.org/presentationml/2006/ole">
              <mc:AlternateContent xmlns:mc="http://schemas.openxmlformats.org/markup-compatibility/2006">
                <mc:Choice xmlns:v="urn:schemas-microsoft-com:vml" Requires="v">
                  <p:oleObj name="Image" r:id="rId17" imgW="11047619" imgH="9015873" progId="Photoshop.Image.6">
                    <p:embed/>
                  </p:oleObj>
                </mc:Choice>
                <mc:Fallback>
                  <p:oleObj name="Image" r:id="rId17" imgW="11047619" imgH="9015873" progId="Photoshop.Image.6">
                    <p:embed/>
                    <p:pic>
                      <p:nvPicPr>
                        <p:cNvPr id="148505" name="Object 24">
                          <a:extLst>
                            <a:ext uri="{FF2B5EF4-FFF2-40B4-BE49-F238E27FC236}">
                              <a16:creationId xmlns:a16="http://schemas.microsoft.com/office/drawing/2014/main" id="{1264D3A3-A695-F1E2-8CCA-13392A7647C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872" y="1659"/>
                          <a:ext cx="960" cy="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8506" name="Oval 25">
              <a:extLst>
                <a:ext uri="{FF2B5EF4-FFF2-40B4-BE49-F238E27FC236}">
                  <a16:creationId xmlns:a16="http://schemas.microsoft.com/office/drawing/2014/main" id="{C17DE761-AF31-8B7B-771A-E0741CE0A9FC}"/>
                </a:ext>
              </a:extLst>
            </p:cNvPr>
            <p:cNvSpPr>
              <a:spLocks noChangeArrowheads="1"/>
            </p:cNvSpPr>
            <p:nvPr/>
          </p:nvSpPr>
          <p:spPr bwMode="auto">
            <a:xfrm>
              <a:off x="2174" y="1906"/>
              <a:ext cx="55" cy="27"/>
            </a:xfrm>
            <a:prstGeom prst="ellipse">
              <a:avLst/>
            </a:prstGeom>
            <a:noFill/>
            <a:ln w="19050">
              <a:solidFill>
                <a:schemeClr val="tx1"/>
              </a:solidFill>
              <a:round/>
              <a:headEnd/>
              <a:tailEnd/>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Lst>
          </p:spPr>
          <p:txBody>
            <a:bodyPr wrap="none" anchor="ctr">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8507" name="Freeform 40">
              <a:extLst>
                <a:ext uri="{FF2B5EF4-FFF2-40B4-BE49-F238E27FC236}">
                  <a16:creationId xmlns:a16="http://schemas.microsoft.com/office/drawing/2014/main" id="{11B1101D-178D-4672-4EE9-4B103ED99A2C}"/>
                </a:ext>
              </a:extLst>
            </p:cNvPr>
            <p:cNvSpPr>
              <a:spLocks/>
            </p:cNvSpPr>
            <p:nvPr/>
          </p:nvSpPr>
          <p:spPr bwMode="auto">
            <a:xfrm>
              <a:off x="2021" y="1340"/>
              <a:ext cx="510" cy="506"/>
            </a:xfrm>
            <a:custGeom>
              <a:avLst/>
              <a:gdLst>
                <a:gd name="T0" fmla="*/ 498 w 510"/>
                <a:gd name="T1" fmla="*/ 0 h 506"/>
                <a:gd name="T2" fmla="*/ 436 w 510"/>
                <a:gd name="T3" fmla="*/ 159 h 506"/>
                <a:gd name="T4" fmla="*/ 54 w 510"/>
                <a:gd name="T5" fmla="*/ 263 h 506"/>
                <a:gd name="T6" fmla="*/ 110 w 510"/>
                <a:gd name="T7" fmla="*/ 506 h 5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0" h="506">
                  <a:moveTo>
                    <a:pt x="498" y="0"/>
                  </a:moveTo>
                  <a:cubicBezTo>
                    <a:pt x="489" y="26"/>
                    <a:pt x="510" y="115"/>
                    <a:pt x="436" y="159"/>
                  </a:cubicBezTo>
                  <a:cubicBezTo>
                    <a:pt x="404" y="209"/>
                    <a:pt x="113" y="215"/>
                    <a:pt x="54" y="263"/>
                  </a:cubicBezTo>
                  <a:cubicBezTo>
                    <a:pt x="0" y="321"/>
                    <a:pt x="98" y="456"/>
                    <a:pt x="110" y="506"/>
                  </a:cubicBezTo>
                </a:path>
              </a:pathLst>
            </a:custGeom>
            <a:noFill/>
            <a:ln w="38100" cmpd="sng">
              <a:solidFill>
                <a:schemeClr val="accent1"/>
              </a:solidFill>
              <a:round/>
              <a:headEnd type="none" w="med" len="med"/>
              <a:tailEnd type="triangle" w="med" len="med"/>
            </a:ln>
            <a:effectLst>
              <a:outerShdw dist="35921"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8508" name="AutoShape 44">
              <a:extLst>
                <a:ext uri="{FF2B5EF4-FFF2-40B4-BE49-F238E27FC236}">
                  <a16:creationId xmlns:a16="http://schemas.microsoft.com/office/drawing/2014/main" id="{2E16C372-6224-F8D3-0010-80F40C0B3305}"/>
                </a:ext>
              </a:extLst>
            </p:cNvPr>
            <p:cNvSpPr>
              <a:spLocks/>
            </p:cNvSpPr>
            <p:nvPr/>
          </p:nvSpPr>
          <p:spPr bwMode="auto">
            <a:xfrm rot="5400000">
              <a:off x="2438" y="684"/>
              <a:ext cx="144" cy="1056"/>
            </a:xfrm>
            <a:prstGeom prst="rightBrace">
              <a:avLst>
                <a:gd name="adj1" fmla="val 87864"/>
                <a:gd name="adj2" fmla="val 50000"/>
              </a:avLst>
            </a:prstGeom>
            <a:noFill/>
            <a:ln w="38100">
              <a:solidFill>
                <a:schemeClr val="accent1"/>
              </a:solidFill>
              <a:round/>
              <a:headEnd/>
              <a:tailEnd/>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5650" name="Group 50">
            <a:extLst>
              <a:ext uri="{FF2B5EF4-FFF2-40B4-BE49-F238E27FC236}">
                <a16:creationId xmlns:a16="http://schemas.microsoft.com/office/drawing/2014/main" id="{BA1E92AB-46E1-BC2A-B073-E77421E6DDFB}"/>
              </a:ext>
            </a:extLst>
          </p:cNvPr>
          <p:cNvGrpSpPr>
            <a:grpSpLocks/>
          </p:cNvGrpSpPr>
          <p:nvPr/>
        </p:nvGrpSpPr>
        <p:grpSpPr bwMode="auto">
          <a:xfrm>
            <a:off x="3124200" y="3638550"/>
            <a:ext cx="3276600" cy="2841625"/>
            <a:chOff x="1968" y="2292"/>
            <a:chExt cx="2064" cy="1790"/>
          </a:xfrm>
        </p:grpSpPr>
        <p:graphicFrame>
          <p:nvGraphicFramePr>
            <p:cNvPr id="148502" name="Object 6">
              <a:extLst>
                <a:ext uri="{FF2B5EF4-FFF2-40B4-BE49-F238E27FC236}">
                  <a16:creationId xmlns:a16="http://schemas.microsoft.com/office/drawing/2014/main" id="{3D4CD3DC-50EF-DC0F-D1AA-DDDEA8BDC1E4}"/>
                </a:ext>
              </a:extLst>
            </p:cNvPr>
            <p:cNvGraphicFramePr>
              <a:graphicFrameLocks noChangeAspect="1"/>
            </p:cNvGraphicFramePr>
            <p:nvPr/>
          </p:nvGraphicFramePr>
          <p:xfrm>
            <a:off x="2112" y="2484"/>
            <a:ext cx="1920" cy="1598"/>
          </p:xfrm>
          <a:graphic>
            <a:graphicData uri="http://schemas.openxmlformats.org/presentationml/2006/ole">
              <mc:AlternateContent xmlns:mc="http://schemas.openxmlformats.org/markup-compatibility/2006">
                <mc:Choice xmlns:v="urn:schemas-microsoft-com:vml" Requires="v">
                  <p:oleObj name="Image" r:id="rId19" imgW="11606349" imgH="9663492" progId="Photoshop.Image.6">
                    <p:embed/>
                  </p:oleObj>
                </mc:Choice>
                <mc:Fallback>
                  <p:oleObj name="Image" r:id="rId19" imgW="11606349" imgH="9663492" progId="Photoshop.Image.6">
                    <p:embed/>
                    <p:pic>
                      <p:nvPicPr>
                        <p:cNvPr id="148502" name="Object 6">
                          <a:extLst>
                            <a:ext uri="{FF2B5EF4-FFF2-40B4-BE49-F238E27FC236}">
                              <a16:creationId xmlns:a16="http://schemas.microsoft.com/office/drawing/2014/main" id="{3D4CD3DC-50EF-DC0F-D1AA-DDDEA8BDC1E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112" y="2484"/>
                          <a:ext cx="1920" cy="1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8503" name="Freeform 27">
              <a:extLst>
                <a:ext uri="{FF2B5EF4-FFF2-40B4-BE49-F238E27FC236}">
                  <a16:creationId xmlns:a16="http://schemas.microsoft.com/office/drawing/2014/main" id="{C1ECC0BE-DDFF-92F7-5A37-E4FF2E3C5E89}"/>
                </a:ext>
              </a:extLst>
            </p:cNvPr>
            <p:cNvSpPr>
              <a:spLocks/>
            </p:cNvSpPr>
            <p:nvPr/>
          </p:nvSpPr>
          <p:spPr bwMode="auto">
            <a:xfrm>
              <a:off x="1968" y="2292"/>
              <a:ext cx="1920" cy="144"/>
            </a:xfrm>
            <a:custGeom>
              <a:avLst/>
              <a:gdLst>
                <a:gd name="T0" fmla="*/ 0 w 2064"/>
                <a:gd name="T1" fmla="*/ 0 h 96"/>
                <a:gd name="T2" fmla="*/ 0 w 2064"/>
                <a:gd name="T3" fmla="*/ 3693 h 96"/>
                <a:gd name="T4" fmla="*/ 1076 w 2064"/>
                <a:gd name="T5" fmla="*/ 3693 h 96"/>
                <a:gd name="T6" fmla="*/ 1076 w 2064"/>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64" h="96">
                  <a:moveTo>
                    <a:pt x="0" y="0"/>
                  </a:moveTo>
                  <a:lnTo>
                    <a:pt x="0" y="96"/>
                  </a:lnTo>
                  <a:lnTo>
                    <a:pt x="2064" y="96"/>
                  </a:lnTo>
                  <a:lnTo>
                    <a:pt x="2064" y="0"/>
                  </a:lnTo>
                </a:path>
              </a:pathLst>
            </a:custGeom>
            <a:noFill/>
            <a:ln w="285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8504" name="Oval 28">
              <a:extLst>
                <a:ext uri="{FF2B5EF4-FFF2-40B4-BE49-F238E27FC236}">
                  <a16:creationId xmlns:a16="http://schemas.microsoft.com/office/drawing/2014/main" id="{C518B2E4-FDE8-C08F-BD64-9B42BA5E2081}"/>
                </a:ext>
              </a:extLst>
            </p:cNvPr>
            <p:cNvSpPr>
              <a:spLocks noChangeArrowheads="1"/>
            </p:cNvSpPr>
            <p:nvPr/>
          </p:nvSpPr>
          <p:spPr bwMode="auto">
            <a:xfrm>
              <a:off x="2736" y="3108"/>
              <a:ext cx="96" cy="48"/>
            </a:xfrm>
            <a:prstGeom prst="ellipse">
              <a:avLst/>
            </a:prstGeom>
            <a:noFill/>
            <a:ln w="38100">
              <a:solidFill>
                <a:schemeClr val="tx1"/>
              </a:solidFill>
              <a:round/>
              <a:headEnd/>
              <a:tailEnd/>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Lst>
          </p:spPr>
          <p:txBody>
            <a:bodyPr wrap="none" anchor="ctr">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48501" name="Text Box 46">
            <a:extLst>
              <a:ext uri="{FF2B5EF4-FFF2-40B4-BE49-F238E27FC236}">
                <a16:creationId xmlns:a16="http://schemas.microsoft.com/office/drawing/2014/main" id="{EA349883-5424-935E-BC28-2799CED75CA1}"/>
              </a:ext>
            </a:extLst>
          </p:cNvPr>
          <p:cNvSpPr txBox="1">
            <a:spLocks noChangeArrowheads="1"/>
          </p:cNvSpPr>
          <p:nvPr/>
        </p:nvSpPr>
        <p:spPr bwMode="auto">
          <a:xfrm>
            <a:off x="7818438" y="6405563"/>
            <a:ext cx="13255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a:ln>
                  <a:noFill/>
                </a:ln>
                <a:solidFill>
                  <a:srgbClr val="5F5F5F"/>
                </a:solidFill>
                <a:effectLst/>
                <a:uLnTx/>
                <a:uFillTx/>
                <a:latin typeface="Arial" panose="020B0604020202020204" pitchFamily="34" charset="0"/>
                <a:ea typeface="+mn-ea"/>
                <a:cs typeface="Arial" panose="020B0604020202020204" pitchFamily="34" charset="0"/>
              </a:rPr>
              <a:t>reproduced</a:t>
            </a:r>
            <a:br>
              <a:rPr kumimoji="0" lang="en-US" altLang="en-US" sz="1200" b="0" i="1" u="none" strike="noStrike" kern="1200" cap="none" spc="0" normalizeH="0" baseline="0" noProof="0">
                <a:ln>
                  <a:noFill/>
                </a:ln>
                <a:solidFill>
                  <a:srgbClr val="5F5F5F"/>
                </a:solidFill>
                <a:effectLst/>
                <a:uLnTx/>
                <a:uFillTx/>
                <a:latin typeface="Arial" panose="020B0604020202020204" pitchFamily="34" charset="0"/>
                <a:ea typeface="+mn-ea"/>
                <a:cs typeface="Arial" panose="020B0604020202020204" pitchFamily="34" charset="0"/>
              </a:rPr>
            </a:br>
            <a:r>
              <a:rPr kumimoji="0" lang="en-US" altLang="en-US" sz="1200" b="0" i="1" u="none" strike="noStrike" kern="1200" cap="none" spc="0" normalizeH="0" baseline="0" noProof="0">
                <a:ln>
                  <a:noFill/>
                </a:ln>
                <a:solidFill>
                  <a:srgbClr val="5F5F5F"/>
                </a:solidFill>
                <a:effectLst/>
                <a:uLnTx/>
                <a:uFillTx/>
                <a:latin typeface="Arial" panose="020B0604020202020204" pitchFamily="34" charset="0"/>
                <a:ea typeface="+mn-ea"/>
                <a:cs typeface="Arial" panose="020B0604020202020204" pitchFamily="34" charset="0"/>
              </a:rPr>
              <a:t>from [Durand 02]</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2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565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62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565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56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7CDEEB71-7C7B-2AAD-F126-0C81BC9842AB}"/>
              </a:ext>
            </a:extLst>
          </p:cNvPr>
          <p:cNvSpPr>
            <a:spLocks noGrp="1" noChangeArrowheads="1"/>
          </p:cNvSpPr>
          <p:nvPr>
            <p:ph type="title"/>
          </p:nvPr>
        </p:nvSpPr>
        <p:spPr/>
        <p:txBody>
          <a:bodyPr/>
          <a:lstStyle/>
          <a:p>
            <a:pPr eaLnBrk="1" hangingPunct="1"/>
            <a:r>
              <a:rPr lang="en-US" altLang="en-US"/>
              <a:t>Space and Range Parameters</a:t>
            </a:r>
          </a:p>
        </p:txBody>
      </p:sp>
      <p:sp>
        <p:nvSpPr>
          <p:cNvPr id="27651" name="Rectangle 3">
            <a:extLst>
              <a:ext uri="{FF2B5EF4-FFF2-40B4-BE49-F238E27FC236}">
                <a16:creationId xmlns:a16="http://schemas.microsoft.com/office/drawing/2014/main" id="{2CE03373-9362-0686-D754-7A2E9D4A0DB8}"/>
              </a:ext>
            </a:extLst>
          </p:cNvPr>
          <p:cNvSpPr>
            <a:spLocks noGrp="1" noChangeArrowheads="1"/>
          </p:cNvSpPr>
          <p:nvPr>
            <p:ph type="body" idx="1"/>
          </p:nvPr>
        </p:nvSpPr>
        <p:spPr>
          <a:xfrm>
            <a:off x="304800" y="3048000"/>
            <a:ext cx="8415338" cy="2819400"/>
          </a:xfrm>
        </p:spPr>
        <p:txBody>
          <a:bodyPr/>
          <a:lstStyle/>
          <a:p>
            <a:pPr eaLnBrk="1" hangingPunct="1"/>
            <a:r>
              <a:rPr lang="en-US" altLang="en-US"/>
              <a:t>space </a:t>
            </a:r>
            <a:r>
              <a:rPr lang="en-US" altLang="en-US" i="1">
                <a:latin typeface="Symbol" panose="05050102010706020507" pitchFamily="18" charset="2"/>
              </a:rPr>
              <a:t>s</a:t>
            </a:r>
            <a:r>
              <a:rPr lang="en-US" altLang="en-US" baseline="-25000">
                <a:latin typeface="Times New Roman" panose="02020603050405020304" pitchFamily="18" charset="0"/>
              </a:rPr>
              <a:t>s </a:t>
            </a:r>
            <a:r>
              <a:rPr lang="en-US" altLang="en-US"/>
              <a:t>: spatial extent of the kernel, size of the considered neighborhood.</a:t>
            </a:r>
          </a:p>
          <a:p>
            <a:pPr eaLnBrk="1" hangingPunct="1"/>
            <a:endParaRPr lang="en-US" altLang="en-US"/>
          </a:p>
          <a:p>
            <a:pPr eaLnBrk="1" hangingPunct="1"/>
            <a:r>
              <a:rPr lang="en-US" altLang="en-US"/>
              <a:t>range </a:t>
            </a:r>
            <a:r>
              <a:rPr lang="en-US" altLang="en-US" i="1">
                <a:latin typeface="Symbol" panose="05050102010706020507" pitchFamily="18" charset="2"/>
              </a:rPr>
              <a:t>s</a:t>
            </a:r>
            <a:r>
              <a:rPr lang="en-US" altLang="en-US" baseline="-25000">
                <a:latin typeface="Times New Roman" panose="02020603050405020304" pitchFamily="18" charset="0"/>
              </a:rPr>
              <a:t>r</a:t>
            </a:r>
            <a:r>
              <a:rPr lang="en-US" altLang="en-US"/>
              <a:t> : “minimum” amplitude of an edge</a:t>
            </a:r>
          </a:p>
        </p:txBody>
      </p:sp>
      <p:graphicFrame>
        <p:nvGraphicFramePr>
          <p:cNvPr id="150532" name="Object 6">
            <a:extLst>
              <a:ext uri="{FF2B5EF4-FFF2-40B4-BE49-F238E27FC236}">
                <a16:creationId xmlns:a16="http://schemas.microsoft.com/office/drawing/2014/main" id="{95976AC8-74C1-658C-1A11-6CE0B9C74BE5}"/>
              </a:ext>
            </a:extLst>
          </p:cNvPr>
          <p:cNvGraphicFramePr>
            <a:graphicFrameLocks noChangeAspect="1"/>
          </p:cNvGraphicFramePr>
          <p:nvPr/>
        </p:nvGraphicFramePr>
        <p:xfrm>
          <a:off x="228600" y="1524000"/>
          <a:ext cx="8458200" cy="1166813"/>
        </p:xfrm>
        <a:graphic>
          <a:graphicData uri="http://schemas.openxmlformats.org/presentationml/2006/ole">
            <mc:AlternateContent xmlns:mc="http://schemas.openxmlformats.org/markup-compatibility/2006">
              <mc:Choice xmlns:v="urn:schemas-microsoft-com:vml" Requires="v">
                <p:oleObj name="Equation" r:id="rId4" imgW="6858000" imgH="1030320" progId="Equation.3">
                  <p:embed/>
                </p:oleObj>
              </mc:Choice>
              <mc:Fallback>
                <p:oleObj name="Equation" r:id="rId4" imgW="6858000" imgH="1030320" progId="Equation.3">
                  <p:embed/>
                  <p:pic>
                    <p:nvPicPr>
                      <p:cNvPr id="150532" name="Object 6">
                        <a:extLst>
                          <a:ext uri="{FF2B5EF4-FFF2-40B4-BE49-F238E27FC236}">
                            <a16:creationId xmlns:a16="http://schemas.microsoft.com/office/drawing/2014/main" id="{95976AC8-74C1-658C-1A11-6CE0B9C74B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524000"/>
                        <a:ext cx="8458200" cy="1166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655" name="AutoShape 7">
            <a:extLst>
              <a:ext uri="{FF2B5EF4-FFF2-40B4-BE49-F238E27FC236}">
                <a16:creationId xmlns:a16="http://schemas.microsoft.com/office/drawing/2014/main" id="{B10A0D49-52C8-C8FF-F18A-D4F2E5A5BC71}"/>
              </a:ext>
            </a:extLst>
          </p:cNvPr>
          <p:cNvSpPr>
            <a:spLocks noChangeArrowheads="1"/>
          </p:cNvSpPr>
          <p:nvPr/>
        </p:nvSpPr>
        <p:spPr bwMode="auto">
          <a:xfrm>
            <a:off x="3733800" y="2362200"/>
            <a:ext cx="304800" cy="533400"/>
          </a:xfrm>
          <a:prstGeom prst="upArrow">
            <a:avLst>
              <a:gd name="adj1" fmla="val 59722"/>
              <a:gd name="adj2" fmla="val 111806"/>
            </a:avLst>
          </a:prstGeom>
          <a:solidFill>
            <a:schemeClr val="accent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656" name="AutoShape 8">
            <a:extLst>
              <a:ext uri="{FF2B5EF4-FFF2-40B4-BE49-F238E27FC236}">
                <a16:creationId xmlns:a16="http://schemas.microsoft.com/office/drawing/2014/main" id="{EF4ECE02-CCA3-0CCB-786F-F2B905534C32}"/>
              </a:ext>
            </a:extLst>
          </p:cNvPr>
          <p:cNvSpPr>
            <a:spLocks noChangeArrowheads="1"/>
          </p:cNvSpPr>
          <p:nvPr/>
        </p:nvSpPr>
        <p:spPr bwMode="auto">
          <a:xfrm>
            <a:off x="6096000" y="2362200"/>
            <a:ext cx="304800" cy="533400"/>
          </a:xfrm>
          <a:prstGeom prst="upArrow">
            <a:avLst>
              <a:gd name="adj1" fmla="val 59722"/>
              <a:gd name="adj2" fmla="val 111806"/>
            </a:avLst>
          </a:prstGeom>
          <a:solidFill>
            <a:schemeClr val="accent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6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651">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65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656"/>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276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P spid="27655" grpId="0" animBg="1"/>
      <p:bldP spid="27655" grpId="1" animBg="1"/>
      <p:bldP spid="2765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2578" name="Group 66">
            <a:extLst>
              <a:ext uri="{FF2B5EF4-FFF2-40B4-BE49-F238E27FC236}">
                <a16:creationId xmlns:a16="http://schemas.microsoft.com/office/drawing/2014/main" id="{6C70F14F-DA81-0E62-3123-3CED34491B91}"/>
              </a:ext>
            </a:extLst>
          </p:cNvPr>
          <p:cNvGrpSpPr>
            <a:grpSpLocks/>
          </p:cNvGrpSpPr>
          <p:nvPr/>
        </p:nvGrpSpPr>
        <p:grpSpPr bwMode="auto">
          <a:xfrm>
            <a:off x="1422400" y="3149600"/>
            <a:ext cx="4889500" cy="2028825"/>
            <a:chOff x="3880" y="-397"/>
            <a:chExt cx="3080" cy="1278"/>
          </a:xfrm>
        </p:grpSpPr>
        <p:sp>
          <p:nvSpPr>
            <p:cNvPr id="152612" name="Oval 65">
              <a:extLst>
                <a:ext uri="{FF2B5EF4-FFF2-40B4-BE49-F238E27FC236}">
                  <a16:creationId xmlns:a16="http://schemas.microsoft.com/office/drawing/2014/main" id="{96F7930E-3058-798A-225A-295867557DB6}"/>
                </a:ext>
              </a:extLst>
            </p:cNvPr>
            <p:cNvSpPr>
              <a:spLocks noChangeArrowheads="1"/>
            </p:cNvSpPr>
            <p:nvPr/>
          </p:nvSpPr>
          <p:spPr bwMode="auto">
            <a:xfrm>
              <a:off x="3880" y="-397"/>
              <a:ext cx="3080" cy="1278"/>
            </a:xfrm>
            <a:prstGeom prst="ellipse">
              <a:avLst/>
            </a:prstGeom>
            <a:gradFill rotWithShape="1">
              <a:gsLst>
                <a:gs pos="0">
                  <a:srgbClr val="FF66CC"/>
                </a:gs>
                <a:gs pos="100000">
                  <a:srgbClr val="FF66CC">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2613" name="Oval 64">
              <a:extLst>
                <a:ext uri="{FF2B5EF4-FFF2-40B4-BE49-F238E27FC236}">
                  <a16:creationId xmlns:a16="http://schemas.microsoft.com/office/drawing/2014/main" id="{1B5F4A00-39A8-24D4-7178-0E2ADD9407EB}"/>
                </a:ext>
              </a:extLst>
            </p:cNvPr>
            <p:cNvSpPr>
              <a:spLocks noChangeArrowheads="1"/>
            </p:cNvSpPr>
            <p:nvPr/>
          </p:nvSpPr>
          <p:spPr bwMode="auto">
            <a:xfrm>
              <a:off x="4896" y="25"/>
              <a:ext cx="1048" cy="434"/>
            </a:xfrm>
            <a:prstGeom prst="ellipse">
              <a:avLst/>
            </a:prstGeom>
            <a:solidFill>
              <a:srgbClr val="FFCC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2614" name="Oval 63">
              <a:extLst>
                <a:ext uri="{FF2B5EF4-FFF2-40B4-BE49-F238E27FC236}">
                  <a16:creationId xmlns:a16="http://schemas.microsoft.com/office/drawing/2014/main" id="{17C33E40-9610-0142-BD79-44C78D53FDBE}"/>
                </a:ext>
              </a:extLst>
            </p:cNvPr>
            <p:cNvSpPr>
              <a:spLocks noChangeArrowheads="1"/>
            </p:cNvSpPr>
            <p:nvPr/>
          </p:nvSpPr>
          <p:spPr bwMode="auto">
            <a:xfrm>
              <a:off x="5184" y="144"/>
              <a:ext cx="473" cy="196"/>
            </a:xfrm>
            <a:prstGeom prst="ellipse">
              <a:avLst/>
            </a:prstGeom>
            <a:solidFill>
              <a:srgbClr val="66FF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52579" name="Rectangle 12">
            <a:extLst>
              <a:ext uri="{FF2B5EF4-FFF2-40B4-BE49-F238E27FC236}">
                <a16:creationId xmlns:a16="http://schemas.microsoft.com/office/drawing/2014/main" id="{4F933CC0-17CD-74FB-0C00-819550E0323A}"/>
              </a:ext>
            </a:extLst>
          </p:cNvPr>
          <p:cNvSpPr>
            <a:spLocks noGrp="1" noChangeArrowheads="1"/>
          </p:cNvSpPr>
          <p:nvPr>
            <p:ph type="title"/>
          </p:nvPr>
        </p:nvSpPr>
        <p:spPr>
          <a:xfrm>
            <a:off x="304800" y="0"/>
            <a:ext cx="8402638" cy="1219200"/>
          </a:xfrm>
        </p:spPr>
        <p:txBody>
          <a:bodyPr/>
          <a:lstStyle/>
          <a:p>
            <a:pPr eaLnBrk="1" hangingPunct="1"/>
            <a:r>
              <a:rPr lang="en-US" altLang="en-US"/>
              <a:t>Influence of Pixels</a:t>
            </a:r>
          </a:p>
        </p:txBody>
      </p:sp>
      <p:graphicFrame>
        <p:nvGraphicFramePr>
          <p:cNvPr id="152580" name="Object 5">
            <a:extLst>
              <a:ext uri="{FF2B5EF4-FFF2-40B4-BE49-F238E27FC236}">
                <a16:creationId xmlns:a16="http://schemas.microsoft.com/office/drawing/2014/main" id="{C6D38C27-1F26-A2D0-6E35-E24A75CF8EF9}"/>
              </a:ext>
            </a:extLst>
          </p:cNvPr>
          <p:cNvGraphicFramePr>
            <a:graphicFrameLocks noChangeAspect="1"/>
          </p:cNvGraphicFramePr>
          <p:nvPr/>
        </p:nvGraphicFramePr>
        <p:xfrm>
          <a:off x="381000" y="3148013"/>
          <a:ext cx="11277600" cy="3627437"/>
        </p:xfrm>
        <a:graphic>
          <a:graphicData uri="http://schemas.openxmlformats.org/presentationml/2006/ole">
            <mc:AlternateContent xmlns:mc="http://schemas.openxmlformats.org/markup-compatibility/2006">
              <mc:Choice xmlns:v="urn:schemas-microsoft-com:vml" Requires="v">
                <p:oleObj name="Image" r:id="rId3" imgW="13307937" imgH="4279365" progId="Photoshop.Image.8">
                  <p:embed/>
                </p:oleObj>
              </mc:Choice>
              <mc:Fallback>
                <p:oleObj name="Image" r:id="rId3" imgW="13307937" imgH="4279365" progId="Photoshop.Image.8">
                  <p:embed/>
                  <p:pic>
                    <p:nvPicPr>
                      <p:cNvPr id="152580" name="Object 5">
                        <a:extLst>
                          <a:ext uri="{FF2B5EF4-FFF2-40B4-BE49-F238E27FC236}">
                            <a16:creationId xmlns:a16="http://schemas.microsoft.com/office/drawing/2014/main" id="{C6D38C27-1F26-A2D0-6E35-E24A75CF8EF9}"/>
                          </a:ext>
                        </a:extLst>
                      </p:cNvP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81000" y="3148013"/>
                        <a:ext cx="11277600" cy="362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82" name="Rectangle 10">
            <a:extLst>
              <a:ext uri="{FF2B5EF4-FFF2-40B4-BE49-F238E27FC236}">
                <a16:creationId xmlns:a16="http://schemas.microsoft.com/office/drawing/2014/main" id="{C033082D-4715-C436-F4D2-645796D911E9}"/>
              </a:ext>
            </a:extLst>
          </p:cNvPr>
          <p:cNvSpPr>
            <a:spLocks noChangeArrowheads="1"/>
          </p:cNvSpPr>
          <p:nvPr/>
        </p:nvSpPr>
        <p:spPr bwMode="auto">
          <a:xfrm>
            <a:off x="5410200" y="1905000"/>
            <a:ext cx="496888" cy="4560888"/>
          </a:xfrm>
          <a:prstGeom prst="rect">
            <a:avLst/>
          </a:prstGeom>
          <a:gradFill rotWithShape="1">
            <a:gsLst>
              <a:gs pos="0">
                <a:schemeClr val="bg1">
                  <a:gamma/>
                  <a:shade val="46275"/>
                  <a:invGamma/>
                  <a:alpha val="0"/>
                </a:schemeClr>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charset="0"/>
            </a:endParaRPr>
          </a:p>
        </p:txBody>
      </p:sp>
      <p:sp>
        <p:nvSpPr>
          <p:cNvPr id="152582" name="Rectangle 11">
            <a:extLst>
              <a:ext uri="{FF2B5EF4-FFF2-40B4-BE49-F238E27FC236}">
                <a16:creationId xmlns:a16="http://schemas.microsoft.com/office/drawing/2014/main" id="{B3C2E45B-2444-3699-8EF4-CACEE2D350B0}"/>
              </a:ext>
            </a:extLst>
          </p:cNvPr>
          <p:cNvSpPr>
            <a:spLocks noChangeArrowheads="1"/>
          </p:cNvSpPr>
          <p:nvPr/>
        </p:nvSpPr>
        <p:spPr bwMode="auto">
          <a:xfrm>
            <a:off x="5895975" y="1981200"/>
            <a:ext cx="3867150" cy="44846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701" name="Text Box 29">
            <a:extLst>
              <a:ext uri="{FF2B5EF4-FFF2-40B4-BE49-F238E27FC236}">
                <a16:creationId xmlns:a16="http://schemas.microsoft.com/office/drawing/2014/main" id="{2011811E-6B7D-0D7C-B12E-78F063676342}"/>
              </a:ext>
            </a:extLst>
          </p:cNvPr>
          <p:cNvSpPr txBox="1">
            <a:spLocks noChangeArrowheads="1"/>
          </p:cNvSpPr>
          <p:nvPr/>
        </p:nvSpPr>
        <p:spPr bwMode="auto">
          <a:xfrm>
            <a:off x="3479800" y="4111625"/>
            <a:ext cx="4667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n-ea"/>
                <a:cs typeface="Arial" charset="0"/>
              </a:rPr>
              <a:t>p</a:t>
            </a:r>
          </a:p>
        </p:txBody>
      </p:sp>
      <p:grpSp>
        <p:nvGrpSpPr>
          <p:cNvPr id="152584" name="Group 67">
            <a:extLst>
              <a:ext uri="{FF2B5EF4-FFF2-40B4-BE49-F238E27FC236}">
                <a16:creationId xmlns:a16="http://schemas.microsoft.com/office/drawing/2014/main" id="{C2723ACB-0551-5DA7-7851-06238C1D75A6}"/>
              </a:ext>
            </a:extLst>
          </p:cNvPr>
          <p:cNvGrpSpPr>
            <a:grpSpLocks/>
          </p:cNvGrpSpPr>
          <p:nvPr/>
        </p:nvGrpSpPr>
        <p:grpSpPr bwMode="auto">
          <a:xfrm>
            <a:off x="2079625" y="2017713"/>
            <a:ext cx="3594100" cy="2155825"/>
            <a:chOff x="1310" y="1271"/>
            <a:chExt cx="2264" cy="1358"/>
          </a:xfrm>
        </p:grpSpPr>
        <p:grpSp>
          <p:nvGrpSpPr>
            <p:cNvPr id="152601" name="Group 39">
              <a:extLst>
                <a:ext uri="{FF2B5EF4-FFF2-40B4-BE49-F238E27FC236}">
                  <a16:creationId xmlns:a16="http://schemas.microsoft.com/office/drawing/2014/main" id="{03C6AF00-FF16-DB71-CA74-5567ABBA404D}"/>
                </a:ext>
              </a:extLst>
            </p:cNvPr>
            <p:cNvGrpSpPr>
              <a:grpSpLocks/>
            </p:cNvGrpSpPr>
            <p:nvPr/>
          </p:nvGrpSpPr>
          <p:grpSpPr bwMode="auto">
            <a:xfrm>
              <a:off x="1310" y="1271"/>
              <a:ext cx="2264" cy="850"/>
              <a:chOff x="336" y="1152"/>
              <a:chExt cx="5136" cy="2543"/>
            </a:xfrm>
          </p:grpSpPr>
          <p:sp>
            <p:nvSpPr>
              <p:cNvPr id="152603" name="Rectangle 40">
                <a:extLst>
                  <a:ext uri="{FF2B5EF4-FFF2-40B4-BE49-F238E27FC236}">
                    <a16:creationId xmlns:a16="http://schemas.microsoft.com/office/drawing/2014/main" id="{4FE39E10-FFC3-CA79-AB8B-09B04FE09B49}"/>
                  </a:ext>
                </a:extLst>
              </p:cNvPr>
              <p:cNvSpPr>
                <a:spLocks noChangeArrowheads="1"/>
              </p:cNvSpPr>
              <p:nvPr/>
            </p:nvSpPr>
            <p:spPr bwMode="auto">
              <a:xfrm>
                <a:off x="4697" y="1392"/>
                <a:ext cx="432" cy="2303"/>
              </a:xfrm>
              <a:prstGeom prst="rect">
                <a:avLst/>
              </a:prstGeom>
              <a:gradFill rotWithShape="1">
                <a:gsLst>
                  <a:gs pos="0">
                    <a:srgbClr val="FF66CC"/>
                  </a:gs>
                  <a:gs pos="100000">
                    <a:srgbClr val="762F5E">
                      <a:alpha val="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2604" name="Rectangle 41">
                <a:extLst>
                  <a:ext uri="{FF2B5EF4-FFF2-40B4-BE49-F238E27FC236}">
                    <a16:creationId xmlns:a16="http://schemas.microsoft.com/office/drawing/2014/main" id="{697C7721-C523-0BA1-A505-2F2CEA06E318}"/>
                  </a:ext>
                </a:extLst>
              </p:cNvPr>
              <p:cNvSpPr>
                <a:spLocks noChangeArrowheads="1"/>
              </p:cNvSpPr>
              <p:nvPr/>
            </p:nvSpPr>
            <p:spPr bwMode="auto">
              <a:xfrm>
                <a:off x="4032" y="1392"/>
                <a:ext cx="672" cy="2303"/>
              </a:xfrm>
              <a:prstGeom prst="rect">
                <a:avLst/>
              </a:prstGeom>
              <a:solidFill>
                <a:srgbClr val="FF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2605" name="Rectangle 42">
                <a:extLst>
                  <a:ext uri="{FF2B5EF4-FFF2-40B4-BE49-F238E27FC236}">
                    <a16:creationId xmlns:a16="http://schemas.microsoft.com/office/drawing/2014/main" id="{C3128666-496F-9DEF-C162-9A9DB7731B24}"/>
                  </a:ext>
                </a:extLst>
              </p:cNvPr>
              <p:cNvSpPr>
                <a:spLocks noChangeArrowheads="1"/>
              </p:cNvSpPr>
              <p:nvPr/>
            </p:nvSpPr>
            <p:spPr bwMode="auto">
              <a:xfrm flipH="1">
                <a:off x="576" y="1392"/>
                <a:ext cx="432" cy="2303"/>
              </a:xfrm>
              <a:prstGeom prst="rect">
                <a:avLst/>
              </a:prstGeom>
              <a:gradFill rotWithShape="1">
                <a:gsLst>
                  <a:gs pos="0">
                    <a:srgbClr val="FF66CC"/>
                  </a:gs>
                  <a:gs pos="100000">
                    <a:srgbClr val="762F5E">
                      <a:alpha val="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2606" name="Rectangle 43">
                <a:extLst>
                  <a:ext uri="{FF2B5EF4-FFF2-40B4-BE49-F238E27FC236}">
                    <a16:creationId xmlns:a16="http://schemas.microsoft.com/office/drawing/2014/main" id="{EAE7866E-C832-DDAB-D898-DD91B365463E}"/>
                  </a:ext>
                </a:extLst>
              </p:cNvPr>
              <p:cNvSpPr>
                <a:spLocks noChangeArrowheads="1"/>
              </p:cNvSpPr>
              <p:nvPr/>
            </p:nvSpPr>
            <p:spPr bwMode="auto">
              <a:xfrm>
                <a:off x="1008" y="1392"/>
                <a:ext cx="672" cy="2303"/>
              </a:xfrm>
              <a:prstGeom prst="rect">
                <a:avLst/>
              </a:prstGeom>
              <a:solidFill>
                <a:srgbClr val="FF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2607" name="Rectangle 44">
                <a:extLst>
                  <a:ext uri="{FF2B5EF4-FFF2-40B4-BE49-F238E27FC236}">
                    <a16:creationId xmlns:a16="http://schemas.microsoft.com/office/drawing/2014/main" id="{0D0221FF-6925-3643-CC23-2546DBF59C1A}"/>
                  </a:ext>
                </a:extLst>
              </p:cNvPr>
              <p:cNvSpPr>
                <a:spLocks noChangeArrowheads="1"/>
              </p:cNvSpPr>
              <p:nvPr/>
            </p:nvSpPr>
            <p:spPr bwMode="auto">
              <a:xfrm>
                <a:off x="1680" y="1392"/>
                <a:ext cx="2380" cy="2303"/>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2608" name="Rectangle 45">
                <a:extLst>
                  <a:ext uri="{FF2B5EF4-FFF2-40B4-BE49-F238E27FC236}">
                    <a16:creationId xmlns:a16="http://schemas.microsoft.com/office/drawing/2014/main" id="{0A16D6D2-A28A-24F1-4785-4590DF49AEA5}"/>
                  </a:ext>
                </a:extLst>
              </p:cNvPr>
              <p:cNvSpPr>
                <a:spLocks noChangeArrowheads="1"/>
              </p:cNvSpPr>
              <p:nvPr/>
            </p:nvSpPr>
            <p:spPr bwMode="auto">
              <a:xfrm>
                <a:off x="2332" y="1392"/>
                <a:ext cx="1076" cy="2303"/>
              </a:xfrm>
              <a:prstGeom prst="rect">
                <a:avLst/>
              </a:prstGeom>
              <a:solidFill>
                <a:srgbClr val="66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2609" name="Line 46">
                <a:extLst>
                  <a:ext uri="{FF2B5EF4-FFF2-40B4-BE49-F238E27FC236}">
                    <a16:creationId xmlns:a16="http://schemas.microsoft.com/office/drawing/2014/main" id="{9B9A5621-9360-54EB-9033-D5FAB8EC255F}"/>
                  </a:ext>
                </a:extLst>
              </p:cNvPr>
              <p:cNvSpPr>
                <a:spLocks noChangeShapeType="1"/>
              </p:cNvSpPr>
              <p:nvPr/>
            </p:nvSpPr>
            <p:spPr bwMode="auto">
              <a:xfrm flipV="1">
                <a:off x="2873" y="1152"/>
                <a:ext cx="0" cy="2112"/>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52610" name="Picture 47">
                <a:extLst>
                  <a:ext uri="{FF2B5EF4-FFF2-40B4-BE49-F238E27FC236}">
                    <a16:creationId xmlns:a16="http://schemas.microsoft.com/office/drawing/2014/main" id="{3FA592C5-D032-2072-A05A-90170764CF06}"/>
                  </a:ext>
                </a:extLst>
              </p:cNvPr>
              <p:cNvPicPr>
                <a:picLocks noChangeAspect="1" noChangeArrowheads="1"/>
              </p:cNvPicPr>
              <p:nvPr/>
            </p:nvPicPr>
            <p:blipFill>
              <a:blip r:embed="rId5">
                <a:clrChange>
                  <a:clrFrom>
                    <a:srgbClr val="FFFFFF"/>
                  </a:clrFrom>
                  <a:clrTo>
                    <a:srgbClr val="FFFFFF">
                      <a:alpha val="0"/>
                    </a:srgbClr>
                  </a:clrTo>
                </a:clrChange>
                <a:lum bright="-50000"/>
                <a:extLst>
                  <a:ext uri="{28A0092B-C50C-407E-A947-70E740481C1C}">
                    <a14:useLocalDpi xmlns:a14="http://schemas.microsoft.com/office/drawing/2010/main" val="0"/>
                  </a:ext>
                </a:extLst>
              </a:blip>
              <a:srcRect/>
              <a:stretch>
                <a:fillRect/>
              </a:stretch>
            </p:blipFill>
            <p:spPr bwMode="auto">
              <a:xfrm>
                <a:off x="596" y="1632"/>
                <a:ext cx="4568" cy="1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2611" name="Line 48">
                <a:extLst>
                  <a:ext uri="{FF2B5EF4-FFF2-40B4-BE49-F238E27FC236}">
                    <a16:creationId xmlns:a16="http://schemas.microsoft.com/office/drawing/2014/main" id="{72CE9189-1203-ED78-FB3E-2F93253D1ECC}"/>
                  </a:ext>
                </a:extLst>
              </p:cNvPr>
              <p:cNvSpPr>
                <a:spLocks noChangeShapeType="1"/>
              </p:cNvSpPr>
              <p:nvPr/>
            </p:nvSpPr>
            <p:spPr bwMode="auto">
              <a:xfrm>
                <a:off x="336" y="3264"/>
                <a:ext cx="5136" cy="0"/>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52602" name="Line 60">
              <a:extLst>
                <a:ext uri="{FF2B5EF4-FFF2-40B4-BE49-F238E27FC236}">
                  <a16:creationId xmlns:a16="http://schemas.microsoft.com/office/drawing/2014/main" id="{27B5C05F-A31A-DB7D-C451-31CCF3B64447}"/>
                </a:ext>
              </a:extLst>
            </p:cNvPr>
            <p:cNvSpPr>
              <a:spLocks noChangeShapeType="1"/>
            </p:cNvSpPr>
            <p:nvPr/>
          </p:nvSpPr>
          <p:spPr bwMode="auto">
            <a:xfrm flipV="1">
              <a:off x="2437" y="2004"/>
              <a:ext cx="0" cy="625"/>
            </a:xfrm>
            <a:prstGeom prst="line">
              <a:avLst/>
            </a:prstGeom>
            <a:noFill/>
            <a:ln w="57150" cap="rnd">
              <a:solidFill>
                <a:srgbClr val="969696"/>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152585" name="Group 68">
            <a:extLst>
              <a:ext uri="{FF2B5EF4-FFF2-40B4-BE49-F238E27FC236}">
                <a16:creationId xmlns:a16="http://schemas.microsoft.com/office/drawing/2014/main" id="{E7AE0E06-019F-E724-0FD7-640FE1DDB58E}"/>
              </a:ext>
            </a:extLst>
          </p:cNvPr>
          <p:cNvGrpSpPr>
            <a:grpSpLocks/>
          </p:cNvGrpSpPr>
          <p:nvPr/>
        </p:nvGrpSpPr>
        <p:grpSpPr bwMode="auto">
          <a:xfrm>
            <a:off x="3913188" y="3422650"/>
            <a:ext cx="3457575" cy="1485900"/>
            <a:chOff x="2465" y="2156"/>
            <a:chExt cx="2178" cy="936"/>
          </a:xfrm>
        </p:grpSpPr>
        <p:grpSp>
          <p:nvGrpSpPr>
            <p:cNvPr id="152590" name="Group 49">
              <a:extLst>
                <a:ext uri="{FF2B5EF4-FFF2-40B4-BE49-F238E27FC236}">
                  <a16:creationId xmlns:a16="http://schemas.microsoft.com/office/drawing/2014/main" id="{EDB12BDE-F961-297F-513E-14B34EFBCD3D}"/>
                </a:ext>
              </a:extLst>
            </p:cNvPr>
            <p:cNvGrpSpPr>
              <a:grpSpLocks/>
            </p:cNvGrpSpPr>
            <p:nvPr/>
          </p:nvGrpSpPr>
          <p:grpSpPr bwMode="auto">
            <a:xfrm rot="16200000" flipV="1">
              <a:off x="3750" y="2198"/>
              <a:ext cx="936" cy="851"/>
              <a:chOff x="336" y="1152"/>
              <a:chExt cx="5136" cy="2543"/>
            </a:xfrm>
          </p:grpSpPr>
          <p:sp>
            <p:nvSpPr>
              <p:cNvPr id="152592" name="Rectangle 50">
                <a:extLst>
                  <a:ext uri="{FF2B5EF4-FFF2-40B4-BE49-F238E27FC236}">
                    <a16:creationId xmlns:a16="http://schemas.microsoft.com/office/drawing/2014/main" id="{BC16C764-7690-0403-CB07-7C1D1DC56FBE}"/>
                  </a:ext>
                </a:extLst>
              </p:cNvPr>
              <p:cNvSpPr>
                <a:spLocks noChangeArrowheads="1"/>
              </p:cNvSpPr>
              <p:nvPr/>
            </p:nvSpPr>
            <p:spPr bwMode="auto">
              <a:xfrm>
                <a:off x="4697" y="1392"/>
                <a:ext cx="432" cy="2303"/>
              </a:xfrm>
              <a:prstGeom prst="rect">
                <a:avLst/>
              </a:prstGeom>
              <a:gradFill rotWithShape="1">
                <a:gsLst>
                  <a:gs pos="0">
                    <a:srgbClr val="FF66CC"/>
                  </a:gs>
                  <a:gs pos="100000">
                    <a:srgbClr val="762F5E">
                      <a:alpha val="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2593" name="Rectangle 51">
                <a:extLst>
                  <a:ext uri="{FF2B5EF4-FFF2-40B4-BE49-F238E27FC236}">
                    <a16:creationId xmlns:a16="http://schemas.microsoft.com/office/drawing/2014/main" id="{F1E4F791-F8A0-2B62-7311-68881700DAC2}"/>
                  </a:ext>
                </a:extLst>
              </p:cNvPr>
              <p:cNvSpPr>
                <a:spLocks noChangeArrowheads="1"/>
              </p:cNvSpPr>
              <p:nvPr/>
            </p:nvSpPr>
            <p:spPr bwMode="auto">
              <a:xfrm>
                <a:off x="4032" y="1392"/>
                <a:ext cx="672" cy="2303"/>
              </a:xfrm>
              <a:prstGeom prst="rect">
                <a:avLst/>
              </a:prstGeom>
              <a:solidFill>
                <a:srgbClr val="FF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2594" name="Rectangle 52">
                <a:extLst>
                  <a:ext uri="{FF2B5EF4-FFF2-40B4-BE49-F238E27FC236}">
                    <a16:creationId xmlns:a16="http://schemas.microsoft.com/office/drawing/2014/main" id="{2645D1AB-B727-32CD-832A-4BBFB8421AE3}"/>
                  </a:ext>
                </a:extLst>
              </p:cNvPr>
              <p:cNvSpPr>
                <a:spLocks noChangeArrowheads="1"/>
              </p:cNvSpPr>
              <p:nvPr/>
            </p:nvSpPr>
            <p:spPr bwMode="auto">
              <a:xfrm flipH="1">
                <a:off x="576" y="1392"/>
                <a:ext cx="432" cy="2303"/>
              </a:xfrm>
              <a:prstGeom prst="rect">
                <a:avLst/>
              </a:prstGeom>
              <a:gradFill rotWithShape="1">
                <a:gsLst>
                  <a:gs pos="0">
                    <a:srgbClr val="FF66CC"/>
                  </a:gs>
                  <a:gs pos="100000">
                    <a:srgbClr val="762F5E">
                      <a:alpha val="0"/>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2595" name="Rectangle 53">
                <a:extLst>
                  <a:ext uri="{FF2B5EF4-FFF2-40B4-BE49-F238E27FC236}">
                    <a16:creationId xmlns:a16="http://schemas.microsoft.com/office/drawing/2014/main" id="{0FD875BF-79AC-1E97-BCA2-B7D19491C148}"/>
                  </a:ext>
                </a:extLst>
              </p:cNvPr>
              <p:cNvSpPr>
                <a:spLocks noChangeArrowheads="1"/>
              </p:cNvSpPr>
              <p:nvPr/>
            </p:nvSpPr>
            <p:spPr bwMode="auto">
              <a:xfrm>
                <a:off x="1008" y="1392"/>
                <a:ext cx="672" cy="2303"/>
              </a:xfrm>
              <a:prstGeom prst="rect">
                <a:avLst/>
              </a:prstGeom>
              <a:solidFill>
                <a:srgbClr val="FF66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2596" name="Rectangle 54">
                <a:extLst>
                  <a:ext uri="{FF2B5EF4-FFF2-40B4-BE49-F238E27FC236}">
                    <a16:creationId xmlns:a16="http://schemas.microsoft.com/office/drawing/2014/main" id="{D5E219F9-0BB4-89E3-75CC-9B50370AE00D}"/>
                  </a:ext>
                </a:extLst>
              </p:cNvPr>
              <p:cNvSpPr>
                <a:spLocks noChangeArrowheads="1"/>
              </p:cNvSpPr>
              <p:nvPr/>
            </p:nvSpPr>
            <p:spPr bwMode="auto">
              <a:xfrm>
                <a:off x="1680" y="1392"/>
                <a:ext cx="2380" cy="2303"/>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2597" name="Rectangle 55">
                <a:extLst>
                  <a:ext uri="{FF2B5EF4-FFF2-40B4-BE49-F238E27FC236}">
                    <a16:creationId xmlns:a16="http://schemas.microsoft.com/office/drawing/2014/main" id="{C9CF1EA8-B094-0070-CD84-CC72E5692E88}"/>
                  </a:ext>
                </a:extLst>
              </p:cNvPr>
              <p:cNvSpPr>
                <a:spLocks noChangeArrowheads="1"/>
              </p:cNvSpPr>
              <p:nvPr/>
            </p:nvSpPr>
            <p:spPr bwMode="auto">
              <a:xfrm>
                <a:off x="2332" y="1392"/>
                <a:ext cx="1076" cy="2303"/>
              </a:xfrm>
              <a:prstGeom prst="rect">
                <a:avLst/>
              </a:prstGeom>
              <a:solidFill>
                <a:srgbClr val="66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2598" name="Line 56">
                <a:extLst>
                  <a:ext uri="{FF2B5EF4-FFF2-40B4-BE49-F238E27FC236}">
                    <a16:creationId xmlns:a16="http://schemas.microsoft.com/office/drawing/2014/main" id="{C294A4AB-F018-EEC8-C8F5-57942CE4DE37}"/>
                  </a:ext>
                </a:extLst>
              </p:cNvPr>
              <p:cNvSpPr>
                <a:spLocks noChangeShapeType="1"/>
              </p:cNvSpPr>
              <p:nvPr/>
            </p:nvSpPr>
            <p:spPr bwMode="auto">
              <a:xfrm flipV="1">
                <a:off x="2873" y="1152"/>
                <a:ext cx="0" cy="2112"/>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52599" name="Picture 57">
                <a:extLst>
                  <a:ext uri="{FF2B5EF4-FFF2-40B4-BE49-F238E27FC236}">
                    <a16:creationId xmlns:a16="http://schemas.microsoft.com/office/drawing/2014/main" id="{B414E724-033C-4AC8-8367-FD845AEB13AC}"/>
                  </a:ext>
                </a:extLst>
              </p:cNvPr>
              <p:cNvPicPr>
                <a:picLocks noChangeAspect="1" noChangeArrowheads="1"/>
              </p:cNvPicPr>
              <p:nvPr/>
            </p:nvPicPr>
            <p:blipFill>
              <a:blip r:embed="rId5">
                <a:clrChange>
                  <a:clrFrom>
                    <a:srgbClr val="FFFFFF"/>
                  </a:clrFrom>
                  <a:clrTo>
                    <a:srgbClr val="FFFFFF">
                      <a:alpha val="0"/>
                    </a:srgbClr>
                  </a:clrTo>
                </a:clrChange>
                <a:lum bright="-50000"/>
                <a:extLst>
                  <a:ext uri="{28A0092B-C50C-407E-A947-70E740481C1C}">
                    <a14:useLocalDpi xmlns:a14="http://schemas.microsoft.com/office/drawing/2010/main" val="0"/>
                  </a:ext>
                </a:extLst>
              </a:blip>
              <a:srcRect/>
              <a:stretch>
                <a:fillRect/>
              </a:stretch>
            </p:blipFill>
            <p:spPr bwMode="auto">
              <a:xfrm>
                <a:off x="596" y="1632"/>
                <a:ext cx="4568" cy="1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2600" name="Line 58">
                <a:extLst>
                  <a:ext uri="{FF2B5EF4-FFF2-40B4-BE49-F238E27FC236}">
                    <a16:creationId xmlns:a16="http://schemas.microsoft.com/office/drawing/2014/main" id="{97126DF6-7829-E03C-BEA9-1B2966CC8AEF}"/>
                  </a:ext>
                </a:extLst>
              </p:cNvPr>
              <p:cNvSpPr>
                <a:spLocks noChangeShapeType="1"/>
              </p:cNvSpPr>
              <p:nvPr/>
            </p:nvSpPr>
            <p:spPr bwMode="auto">
              <a:xfrm>
                <a:off x="336" y="3264"/>
                <a:ext cx="5136" cy="0"/>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52591" name="Line 59">
              <a:extLst>
                <a:ext uri="{FF2B5EF4-FFF2-40B4-BE49-F238E27FC236}">
                  <a16:creationId xmlns:a16="http://schemas.microsoft.com/office/drawing/2014/main" id="{D5209DCC-7B98-F7F5-E3EE-F6F54F30A21C}"/>
                </a:ext>
              </a:extLst>
            </p:cNvPr>
            <p:cNvSpPr>
              <a:spLocks noChangeShapeType="1"/>
            </p:cNvSpPr>
            <p:nvPr/>
          </p:nvSpPr>
          <p:spPr bwMode="auto">
            <a:xfrm>
              <a:off x="2465" y="2629"/>
              <a:ext cx="1444" cy="0"/>
            </a:xfrm>
            <a:prstGeom prst="line">
              <a:avLst/>
            </a:prstGeom>
            <a:noFill/>
            <a:ln w="57150" cap="rnd">
              <a:solidFill>
                <a:srgbClr val="969696"/>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52586" name="Oval 8">
            <a:extLst>
              <a:ext uri="{FF2B5EF4-FFF2-40B4-BE49-F238E27FC236}">
                <a16:creationId xmlns:a16="http://schemas.microsoft.com/office/drawing/2014/main" id="{3B0DBE55-970A-78FE-F925-8599BFCD7790}"/>
              </a:ext>
            </a:extLst>
          </p:cNvPr>
          <p:cNvSpPr>
            <a:spLocks noChangeArrowheads="1"/>
          </p:cNvSpPr>
          <p:nvPr/>
        </p:nvSpPr>
        <p:spPr bwMode="auto">
          <a:xfrm>
            <a:off x="3754438" y="4065588"/>
            <a:ext cx="211137" cy="207962"/>
          </a:xfrm>
          <a:prstGeom prst="ellipse">
            <a:avLst/>
          </a:prstGeom>
          <a:solidFill>
            <a:srgbClr val="FF99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2587" name="Text Box 62">
            <a:extLst>
              <a:ext uri="{FF2B5EF4-FFF2-40B4-BE49-F238E27FC236}">
                <a16:creationId xmlns:a16="http://schemas.microsoft.com/office/drawing/2014/main" id="{5A2465DC-9B23-2C57-DC13-DF6AFAD26F92}"/>
              </a:ext>
            </a:extLst>
          </p:cNvPr>
          <p:cNvSpPr txBox="1">
            <a:spLocks noChangeArrowheads="1"/>
          </p:cNvSpPr>
          <p:nvPr/>
        </p:nvSpPr>
        <p:spPr bwMode="auto">
          <a:xfrm>
            <a:off x="152400" y="1143000"/>
            <a:ext cx="769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Only pixels close in space and in range are considered.</a:t>
            </a:r>
          </a:p>
        </p:txBody>
      </p:sp>
      <p:sp>
        <p:nvSpPr>
          <p:cNvPr id="152588" name="Text Box 69">
            <a:extLst>
              <a:ext uri="{FF2B5EF4-FFF2-40B4-BE49-F238E27FC236}">
                <a16:creationId xmlns:a16="http://schemas.microsoft.com/office/drawing/2014/main" id="{4D799D0C-3C51-7FB2-01B1-C3A65C64EF82}"/>
              </a:ext>
            </a:extLst>
          </p:cNvPr>
          <p:cNvSpPr txBox="1">
            <a:spLocks noChangeArrowheads="1"/>
          </p:cNvSpPr>
          <p:nvPr/>
        </p:nvSpPr>
        <p:spPr bwMode="auto">
          <a:xfrm>
            <a:off x="4724400" y="1789113"/>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space</a:t>
            </a:r>
          </a:p>
        </p:txBody>
      </p:sp>
      <p:sp>
        <p:nvSpPr>
          <p:cNvPr id="152589" name="Text Box 70">
            <a:extLst>
              <a:ext uri="{FF2B5EF4-FFF2-40B4-BE49-F238E27FC236}">
                <a16:creationId xmlns:a16="http://schemas.microsoft.com/office/drawing/2014/main" id="{6683C794-D901-853A-AA3D-50268BC4F705}"/>
              </a:ext>
            </a:extLst>
          </p:cNvPr>
          <p:cNvSpPr txBox="1">
            <a:spLocks noChangeArrowheads="1"/>
          </p:cNvSpPr>
          <p:nvPr/>
        </p:nvSpPr>
        <p:spPr bwMode="auto">
          <a:xfrm>
            <a:off x="6858000" y="3214688"/>
            <a:ext cx="76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range</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10" descr="s18r01">
            <a:extLst>
              <a:ext uri="{FF2B5EF4-FFF2-40B4-BE49-F238E27FC236}">
                <a16:creationId xmlns:a16="http://schemas.microsoft.com/office/drawing/2014/main" id="{539F2FDD-38E1-2B71-56B1-0E52182567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1275" y="4875213"/>
            <a:ext cx="1997075" cy="167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7" name="Picture 12" descr="s02r01">
            <a:extLst>
              <a:ext uri="{FF2B5EF4-FFF2-40B4-BE49-F238E27FC236}">
                <a16:creationId xmlns:a16="http://schemas.microsoft.com/office/drawing/2014/main" id="{AF273C4C-21AF-9495-3B77-4F5A0316FF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1275" y="1100138"/>
            <a:ext cx="1995488"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8" name="Picture 11" descr="s06r01">
            <a:extLst>
              <a:ext uri="{FF2B5EF4-FFF2-40B4-BE49-F238E27FC236}">
                <a16:creationId xmlns:a16="http://schemas.microsoft.com/office/drawing/2014/main" id="{6E01E08C-E6AD-4E79-AE80-CC52F86E79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1275" y="2987675"/>
            <a:ext cx="1997075"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4629" name="Object 18">
            <a:extLst>
              <a:ext uri="{FF2B5EF4-FFF2-40B4-BE49-F238E27FC236}">
                <a16:creationId xmlns:a16="http://schemas.microsoft.com/office/drawing/2014/main" id="{D126E758-9C9C-0F4A-E427-9CA0D9C13954}"/>
              </a:ext>
            </a:extLst>
          </p:cNvPr>
          <p:cNvGraphicFramePr>
            <a:graphicFrameLocks noGrp="1" noChangeAspect="1"/>
          </p:cNvGraphicFramePr>
          <p:nvPr>
            <p:ph idx="1"/>
          </p:nvPr>
        </p:nvGraphicFramePr>
        <p:xfrm>
          <a:off x="6992938" y="1100138"/>
          <a:ext cx="1998662" cy="1679575"/>
        </p:xfrm>
        <a:graphic>
          <a:graphicData uri="http://schemas.openxmlformats.org/presentationml/2006/ole">
            <mc:AlternateContent xmlns:mc="http://schemas.openxmlformats.org/markup-compatibility/2006">
              <mc:Choice xmlns:v="urn:schemas-microsoft-com:vml" Requires="v">
                <p:oleObj name="Image" r:id="rId6" imgW="5219048" imgH="4380952" progId="Photoshop.Image.8">
                  <p:embed/>
                </p:oleObj>
              </mc:Choice>
              <mc:Fallback>
                <p:oleObj name="Image" r:id="rId6" imgW="5219048" imgH="4380952" progId="Photoshop.Image.8">
                  <p:embed/>
                  <p:pic>
                    <p:nvPicPr>
                      <p:cNvPr id="154629" name="Object 18">
                        <a:extLst>
                          <a:ext uri="{FF2B5EF4-FFF2-40B4-BE49-F238E27FC236}">
                            <a16:creationId xmlns:a16="http://schemas.microsoft.com/office/drawing/2014/main" id="{D126E758-9C9C-0F4A-E427-9CA0D9C13954}"/>
                          </a:ext>
                        </a:extLst>
                      </p:cNvPr>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92938" y="1100138"/>
                        <a:ext cx="1998662" cy="167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4630" name="Object 22">
            <a:extLst>
              <a:ext uri="{FF2B5EF4-FFF2-40B4-BE49-F238E27FC236}">
                <a16:creationId xmlns:a16="http://schemas.microsoft.com/office/drawing/2014/main" id="{2BB17A79-93B6-5DA6-14BD-920E010FDE3E}"/>
              </a:ext>
            </a:extLst>
          </p:cNvPr>
          <p:cNvGraphicFramePr>
            <a:graphicFrameLocks noChangeAspect="1"/>
          </p:cNvGraphicFramePr>
          <p:nvPr/>
        </p:nvGraphicFramePr>
        <p:xfrm>
          <a:off x="6992938" y="2987675"/>
          <a:ext cx="1998662" cy="1677988"/>
        </p:xfrm>
        <a:graphic>
          <a:graphicData uri="http://schemas.openxmlformats.org/presentationml/2006/ole">
            <mc:AlternateContent xmlns:mc="http://schemas.openxmlformats.org/markup-compatibility/2006">
              <mc:Choice xmlns:v="urn:schemas-microsoft-com:vml" Requires="v">
                <p:oleObj name="Image" r:id="rId8" imgW="5219048" imgH="4380952" progId="Photoshop.Image.8">
                  <p:embed/>
                </p:oleObj>
              </mc:Choice>
              <mc:Fallback>
                <p:oleObj name="Image" r:id="rId8" imgW="5219048" imgH="4380952" progId="Photoshop.Image.8">
                  <p:embed/>
                  <p:pic>
                    <p:nvPicPr>
                      <p:cNvPr id="154630" name="Object 22">
                        <a:extLst>
                          <a:ext uri="{FF2B5EF4-FFF2-40B4-BE49-F238E27FC236}">
                            <a16:creationId xmlns:a16="http://schemas.microsoft.com/office/drawing/2014/main" id="{2BB17A79-93B6-5DA6-14BD-920E010FDE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92938" y="2987675"/>
                        <a:ext cx="1998662" cy="167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4631" name="Object 25">
            <a:extLst>
              <a:ext uri="{FF2B5EF4-FFF2-40B4-BE49-F238E27FC236}">
                <a16:creationId xmlns:a16="http://schemas.microsoft.com/office/drawing/2014/main" id="{F9B8B864-8844-42C8-6F25-EDC3D78747F3}"/>
              </a:ext>
            </a:extLst>
          </p:cNvPr>
          <p:cNvGraphicFramePr>
            <a:graphicFrameLocks noChangeAspect="1"/>
          </p:cNvGraphicFramePr>
          <p:nvPr/>
        </p:nvGraphicFramePr>
        <p:xfrm>
          <a:off x="6992938" y="4875213"/>
          <a:ext cx="1998662" cy="1677987"/>
        </p:xfrm>
        <a:graphic>
          <a:graphicData uri="http://schemas.openxmlformats.org/presentationml/2006/ole">
            <mc:AlternateContent xmlns:mc="http://schemas.openxmlformats.org/markup-compatibility/2006">
              <mc:Choice xmlns:v="urn:schemas-microsoft-com:vml" Requires="v">
                <p:oleObj name="Image" r:id="rId10" imgW="5219048" imgH="4380952" progId="Photoshop.Image.8">
                  <p:embed/>
                </p:oleObj>
              </mc:Choice>
              <mc:Fallback>
                <p:oleObj name="Image" r:id="rId10" imgW="5219048" imgH="4380952" progId="Photoshop.Image.8">
                  <p:embed/>
                  <p:pic>
                    <p:nvPicPr>
                      <p:cNvPr id="154631" name="Object 25">
                        <a:extLst>
                          <a:ext uri="{FF2B5EF4-FFF2-40B4-BE49-F238E27FC236}">
                            <a16:creationId xmlns:a16="http://schemas.microsoft.com/office/drawing/2014/main" id="{F9B8B864-8844-42C8-6F25-EDC3D78747F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92938" y="4875213"/>
                        <a:ext cx="1998662" cy="167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4632" name="Rectangle 29">
            <a:extLst>
              <a:ext uri="{FF2B5EF4-FFF2-40B4-BE49-F238E27FC236}">
                <a16:creationId xmlns:a16="http://schemas.microsoft.com/office/drawing/2014/main" id="{AF3BC0E2-EC42-F8D1-ED32-F5F0564B5EF5}"/>
              </a:ext>
            </a:extLst>
          </p:cNvPr>
          <p:cNvSpPr>
            <a:spLocks noChangeArrowheads="1"/>
          </p:cNvSpPr>
          <p:nvPr/>
        </p:nvSpPr>
        <p:spPr bwMode="auto">
          <a:xfrm>
            <a:off x="1654175" y="2071688"/>
            <a:ext cx="866775"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300" b="0" i="1" u="none" strike="noStrike" kern="1200" cap="none" spc="0" normalizeH="0" baseline="0" noProof="0">
                <a:ln>
                  <a:noFill/>
                </a:ln>
                <a:solidFill>
                  <a:srgbClr val="FFFFFF"/>
                </a:solidFill>
                <a:effectLst/>
                <a:uLnTx/>
                <a:uFillTx/>
                <a:latin typeface="Symbol" panose="05050102010706020507" pitchFamily="18" charset="2"/>
                <a:ea typeface="+mn-ea"/>
                <a:cs typeface="Arial" panose="020B0604020202020204" pitchFamily="34" charset="0"/>
              </a:rPr>
              <a:t>s</a:t>
            </a:r>
            <a:r>
              <a:rPr kumimoji="0" lang="en-US" altLang="en-US" sz="2300" b="0" i="0" u="none" strike="noStrike" kern="1200" cap="none" spc="0" normalizeH="0" baseline="-25000" noProof="0">
                <a:ln>
                  <a:noFill/>
                </a:ln>
                <a:solidFill>
                  <a:srgbClr val="FFFFFF"/>
                </a:solidFill>
                <a:effectLst/>
                <a:uLnTx/>
                <a:uFillTx/>
                <a:latin typeface="Times New Roman" panose="02020603050405020304" pitchFamily="18" charset="0"/>
                <a:ea typeface="+mn-ea"/>
                <a:cs typeface="Arial" panose="020B0604020202020204" pitchFamily="34" charset="0"/>
              </a:rPr>
              <a:t>s </a:t>
            </a:r>
            <a:r>
              <a:rPr kumimoji="0" lang="en-US" altLang="en-US" sz="23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 2</a:t>
            </a:r>
          </a:p>
        </p:txBody>
      </p:sp>
      <p:sp>
        <p:nvSpPr>
          <p:cNvPr id="154633" name="Rectangle 30">
            <a:extLst>
              <a:ext uri="{FF2B5EF4-FFF2-40B4-BE49-F238E27FC236}">
                <a16:creationId xmlns:a16="http://schemas.microsoft.com/office/drawing/2014/main" id="{C2503B33-FE6D-746F-BD59-C6584335D428}"/>
              </a:ext>
            </a:extLst>
          </p:cNvPr>
          <p:cNvSpPr>
            <a:spLocks noChangeArrowheads="1"/>
          </p:cNvSpPr>
          <p:nvPr/>
        </p:nvSpPr>
        <p:spPr bwMode="auto">
          <a:xfrm>
            <a:off x="1654175" y="3624263"/>
            <a:ext cx="866775"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300" b="0" i="1" u="none" strike="noStrike" kern="1200" cap="none" spc="0" normalizeH="0" baseline="0" noProof="0">
                <a:ln>
                  <a:noFill/>
                </a:ln>
                <a:solidFill>
                  <a:srgbClr val="FFFFFF"/>
                </a:solidFill>
                <a:effectLst/>
                <a:uLnTx/>
                <a:uFillTx/>
                <a:latin typeface="Symbol" panose="05050102010706020507" pitchFamily="18" charset="2"/>
                <a:ea typeface="+mn-ea"/>
                <a:cs typeface="Arial" panose="020B0604020202020204" pitchFamily="34" charset="0"/>
              </a:rPr>
              <a:t>s</a:t>
            </a:r>
            <a:r>
              <a:rPr kumimoji="0" lang="en-US" altLang="en-US" sz="2300" b="0" i="0" u="none" strike="noStrike" kern="1200" cap="none" spc="0" normalizeH="0" baseline="-25000" noProof="0">
                <a:ln>
                  <a:noFill/>
                </a:ln>
                <a:solidFill>
                  <a:srgbClr val="FFFFFF"/>
                </a:solidFill>
                <a:effectLst/>
                <a:uLnTx/>
                <a:uFillTx/>
                <a:latin typeface="Times New Roman" panose="02020603050405020304" pitchFamily="18" charset="0"/>
                <a:ea typeface="+mn-ea"/>
                <a:cs typeface="Arial" panose="020B0604020202020204" pitchFamily="34" charset="0"/>
              </a:rPr>
              <a:t>s </a:t>
            </a:r>
            <a:r>
              <a:rPr kumimoji="0" lang="en-US" altLang="en-US" sz="23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 6</a:t>
            </a:r>
          </a:p>
        </p:txBody>
      </p:sp>
      <p:sp>
        <p:nvSpPr>
          <p:cNvPr id="154634" name="Rectangle 31">
            <a:extLst>
              <a:ext uri="{FF2B5EF4-FFF2-40B4-BE49-F238E27FC236}">
                <a16:creationId xmlns:a16="http://schemas.microsoft.com/office/drawing/2014/main" id="{CA48775D-E4A1-BE98-2019-10E7DD11E788}"/>
              </a:ext>
            </a:extLst>
          </p:cNvPr>
          <p:cNvSpPr>
            <a:spLocks noChangeArrowheads="1"/>
          </p:cNvSpPr>
          <p:nvPr/>
        </p:nvSpPr>
        <p:spPr bwMode="auto">
          <a:xfrm>
            <a:off x="1520825" y="5511800"/>
            <a:ext cx="1012825" cy="4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300" b="0" i="1" u="none" strike="noStrike" kern="1200" cap="none" spc="0" normalizeH="0" baseline="0" noProof="0">
                <a:ln>
                  <a:noFill/>
                </a:ln>
                <a:solidFill>
                  <a:srgbClr val="FFFFFF"/>
                </a:solidFill>
                <a:effectLst/>
                <a:uLnTx/>
                <a:uFillTx/>
                <a:latin typeface="Symbol" panose="05050102010706020507" pitchFamily="18" charset="2"/>
                <a:ea typeface="+mn-ea"/>
                <a:cs typeface="Arial" panose="020B0604020202020204" pitchFamily="34" charset="0"/>
              </a:rPr>
              <a:t>s</a:t>
            </a:r>
            <a:r>
              <a:rPr kumimoji="0" lang="en-US" altLang="en-US" sz="2300" b="0" i="0" u="none" strike="noStrike" kern="1200" cap="none" spc="0" normalizeH="0" baseline="-25000" noProof="0">
                <a:ln>
                  <a:noFill/>
                </a:ln>
                <a:solidFill>
                  <a:srgbClr val="FFFFFF"/>
                </a:solidFill>
                <a:effectLst/>
                <a:uLnTx/>
                <a:uFillTx/>
                <a:latin typeface="Times New Roman" panose="02020603050405020304" pitchFamily="18" charset="0"/>
                <a:ea typeface="+mn-ea"/>
                <a:cs typeface="Arial" panose="020B0604020202020204" pitchFamily="34" charset="0"/>
              </a:rPr>
              <a:t>s </a:t>
            </a:r>
            <a:r>
              <a:rPr kumimoji="0" lang="en-US" altLang="en-US" sz="23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 18</a:t>
            </a:r>
          </a:p>
        </p:txBody>
      </p:sp>
      <p:sp>
        <p:nvSpPr>
          <p:cNvPr id="154635" name="Rectangle 32">
            <a:extLst>
              <a:ext uri="{FF2B5EF4-FFF2-40B4-BE49-F238E27FC236}">
                <a16:creationId xmlns:a16="http://schemas.microsoft.com/office/drawing/2014/main" id="{3E81BEDA-AF7F-7896-5D3D-657D2893B69F}"/>
              </a:ext>
            </a:extLst>
          </p:cNvPr>
          <p:cNvSpPr>
            <a:spLocks noChangeArrowheads="1"/>
          </p:cNvSpPr>
          <p:nvPr/>
        </p:nvSpPr>
        <p:spPr bwMode="auto">
          <a:xfrm>
            <a:off x="3040063" y="646113"/>
            <a:ext cx="1074737"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300" b="0" i="1" u="none" strike="noStrike" kern="1200" cap="none" spc="0" normalizeH="0" baseline="0" noProof="0">
                <a:ln>
                  <a:noFill/>
                </a:ln>
                <a:solidFill>
                  <a:srgbClr val="FFFFFF"/>
                </a:solidFill>
                <a:effectLst/>
                <a:uLnTx/>
                <a:uFillTx/>
                <a:latin typeface="Symbol" panose="05050102010706020507" pitchFamily="18" charset="2"/>
                <a:ea typeface="+mn-ea"/>
                <a:cs typeface="Arial" panose="020B0604020202020204" pitchFamily="34" charset="0"/>
              </a:rPr>
              <a:t>s</a:t>
            </a:r>
            <a:r>
              <a:rPr kumimoji="0" lang="en-US" altLang="en-US" sz="2300" b="0" i="0" u="none" strike="noStrike" kern="1200" cap="none" spc="0" normalizeH="0" baseline="-25000" noProof="0">
                <a:ln>
                  <a:noFill/>
                </a:ln>
                <a:solidFill>
                  <a:srgbClr val="FFFFFF"/>
                </a:solidFill>
                <a:effectLst/>
                <a:uLnTx/>
                <a:uFillTx/>
                <a:latin typeface="Times New Roman" panose="02020603050405020304" pitchFamily="18" charset="0"/>
                <a:ea typeface="+mn-ea"/>
                <a:cs typeface="Arial" panose="020B0604020202020204" pitchFamily="34" charset="0"/>
              </a:rPr>
              <a:t>r </a:t>
            </a:r>
            <a:r>
              <a:rPr kumimoji="0" lang="en-US" altLang="en-US" sz="23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 0.1</a:t>
            </a:r>
          </a:p>
        </p:txBody>
      </p:sp>
      <p:sp>
        <p:nvSpPr>
          <p:cNvPr id="154636" name="Rectangle 33">
            <a:extLst>
              <a:ext uri="{FF2B5EF4-FFF2-40B4-BE49-F238E27FC236}">
                <a16:creationId xmlns:a16="http://schemas.microsoft.com/office/drawing/2014/main" id="{D7BD253C-7F26-FEE3-FF7D-31ED6A2A936F}"/>
              </a:ext>
            </a:extLst>
          </p:cNvPr>
          <p:cNvSpPr>
            <a:spLocks noChangeArrowheads="1"/>
          </p:cNvSpPr>
          <p:nvPr/>
        </p:nvSpPr>
        <p:spPr bwMode="auto">
          <a:xfrm>
            <a:off x="5168900" y="646113"/>
            <a:ext cx="1220788"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300" b="0" i="1" u="none" strike="noStrike" kern="1200" cap="none" spc="0" normalizeH="0" baseline="0" noProof="0">
                <a:ln>
                  <a:noFill/>
                </a:ln>
                <a:solidFill>
                  <a:srgbClr val="FFFFFF"/>
                </a:solidFill>
                <a:effectLst/>
                <a:uLnTx/>
                <a:uFillTx/>
                <a:latin typeface="Symbol" panose="05050102010706020507" pitchFamily="18" charset="2"/>
                <a:ea typeface="+mn-ea"/>
                <a:cs typeface="Arial" panose="020B0604020202020204" pitchFamily="34" charset="0"/>
              </a:rPr>
              <a:t>s</a:t>
            </a:r>
            <a:r>
              <a:rPr kumimoji="0" lang="en-US" altLang="en-US" sz="2300" b="0" i="0" u="none" strike="noStrike" kern="1200" cap="none" spc="0" normalizeH="0" baseline="-25000" noProof="0">
                <a:ln>
                  <a:noFill/>
                </a:ln>
                <a:solidFill>
                  <a:srgbClr val="FFFFFF"/>
                </a:solidFill>
                <a:effectLst/>
                <a:uLnTx/>
                <a:uFillTx/>
                <a:latin typeface="Times New Roman" panose="02020603050405020304" pitchFamily="18" charset="0"/>
                <a:ea typeface="+mn-ea"/>
                <a:cs typeface="Arial" panose="020B0604020202020204" pitchFamily="34" charset="0"/>
              </a:rPr>
              <a:t>r </a:t>
            </a:r>
            <a:r>
              <a:rPr kumimoji="0" lang="en-US" altLang="en-US" sz="23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 0.25</a:t>
            </a:r>
          </a:p>
        </p:txBody>
      </p:sp>
      <p:sp>
        <p:nvSpPr>
          <p:cNvPr id="154637" name="Rectangle 34">
            <a:extLst>
              <a:ext uri="{FF2B5EF4-FFF2-40B4-BE49-F238E27FC236}">
                <a16:creationId xmlns:a16="http://schemas.microsoft.com/office/drawing/2014/main" id="{029D53A1-B7C6-B05E-BBC9-393E0926AC20}"/>
              </a:ext>
            </a:extLst>
          </p:cNvPr>
          <p:cNvSpPr>
            <a:spLocks noChangeArrowheads="1"/>
          </p:cNvSpPr>
          <p:nvPr/>
        </p:nvSpPr>
        <p:spPr bwMode="auto">
          <a:xfrm>
            <a:off x="7153275" y="344488"/>
            <a:ext cx="1677988"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300" b="0" i="1" u="none" strike="noStrike" kern="1200" cap="none" spc="0" normalizeH="0" baseline="0" noProof="0">
                <a:ln>
                  <a:noFill/>
                </a:ln>
                <a:solidFill>
                  <a:srgbClr val="FFFFFF"/>
                </a:solidFill>
                <a:effectLst/>
                <a:uLnTx/>
                <a:uFillTx/>
                <a:latin typeface="Symbol" panose="05050102010706020507" pitchFamily="18" charset="2"/>
                <a:ea typeface="+mn-ea"/>
                <a:cs typeface="Arial" panose="020B0604020202020204" pitchFamily="34" charset="0"/>
              </a:rPr>
              <a:t>s</a:t>
            </a:r>
            <a:r>
              <a:rPr kumimoji="0" lang="en-US" altLang="en-US" sz="2300" b="0" i="0" u="none" strike="noStrike" kern="1200" cap="none" spc="0" normalizeH="0" baseline="-25000" noProof="0">
                <a:ln>
                  <a:noFill/>
                </a:ln>
                <a:solidFill>
                  <a:srgbClr val="FFFFFF"/>
                </a:solidFill>
                <a:effectLst/>
                <a:uLnTx/>
                <a:uFillTx/>
                <a:latin typeface="Times New Roman" panose="02020603050405020304" pitchFamily="18" charset="0"/>
                <a:ea typeface="+mn-ea"/>
                <a:cs typeface="Arial" panose="020B0604020202020204" pitchFamily="34" charset="0"/>
              </a:rPr>
              <a:t>r </a:t>
            </a:r>
            <a:r>
              <a:rPr kumimoji="0" lang="en-US" altLang="en-US" sz="23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 </a:t>
            </a:r>
            <a:r>
              <a:rPr kumimoji="0" lang="en-US" altLang="en-US" sz="23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sym typeface="Symbol" panose="05050102010706020507" pitchFamily="18" charset="2"/>
              </a:rPr>
              <a:t> </a:t>
            </a:r>
            <a:br>
              <a:rPr kumimoji="0" lang="en-US" altLang="en-US" sz="23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sym typeface="Symbol" panose="05050102010706020507" pitchFamily="18" charset="2"/>
              </a:rPr>
            </a:br>
            <a:r>
              <a:rPr kumimoji="0" lang="en-US" altLang="en-US" sz="19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sym typeface="Symbol" panose="05050102010706020507" pitchFamily="18" charset="2"/>
              </a:rPr>
              <a:t>(Gaussian blur)</a:t>
            </a:r>
          </a:p>
        </p:txBody>
      </p:sp>
      <p:pic>
        <p:nvPicPr>
          <p:cNvPr id="154638" name="Picture 35" descr="input">
            <a:extLst>
              <a:ext uri="{FF2B5EF4-FFF2-40B4-BE49-F238E27FC236}">
                <a16:creationId xmlns:a16="http://schemas.microsoft.com/office/drawing/2014/main" id="{2458D5DF-E9DE-BC74-8EEA-4B9A0FFC7D8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400" y="147638"/>
            <a:ext cx="2001838"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9" name="Text Box 39">
            <a:extLst>
              <a:ext uri="{FF2B5EF4-FFF2-40B4-BE49-F238E27FC236}">
                <a16:creationId xmlns:a16="http://schemas.microsoft.com/office/drawing/2014/main" id="{50850130-87F4-DC7E-E9E2-6465FAC88FF9}"/>
              </a:ext>
            </a:extLst>
          </p:cNvPr>
          <p:cNvSpPr txBox="1">
            <a:spLocks noChangeArrowheads="1"/>
          </p:cNvSpPr>
          <p:nvPr/>
        </p:nvSpPr>
        <p:spPr bwMode="auto">
          <a:xfrm>
            <a:off x="107950" y="1763713"/>
            <a:ext cx="679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input</a:t>
            </a:r>
          </a:p>
        </p:txBody>
      </p:sp>
      <p:sp>
        <p:nvSpPr>
          <p:cNvPr id="154640" name="Rectangle 42">
            <a:extLst>
              <a:ext uri="{FF2B5EF4-FFF2-40B4-BE49-F238E27FC236}">
                <a16:creationId xmlns:a16="http://schemas.microsoft.com/office/drawing/2014/main" id="{18576EDE-22BF-7F16-9D3C-2B1BAC3AAA49}"/>
              </a:ext>
            </a:extLst>
          </p:cNvPr>
          <p:cNvSpPr>
            <a:spLocks noGrp="1" noChangeArrowheads="1"/>
          </p:cNvSpPr>
          <p:nvPr>
            <p:ph type="title"/>
          </p:nvPr>
        </p:nvSpPr>
        <p:spPr>
          <a:xfrm>
            <a:off x="2286000" y="-76200"/>
            <a:ext cx="4724400" cy="609600"/>
          </a:xfrm>
        </p:spPr>
        <p:txBody>
          <a:bodyPr/>
          <a:lstStyle/>
          <a:p>
            <a:pPr algn="ctr" eaLnBrk="1" hangingPunct="1"/>
            <a:r>
              <a:rPr lang="en-US" altLang="en-US" sz="2100"/>
              <a:t>Exploring the Parameter Space</a:t>
            </a:r>
            <a:endParaRPr lang="en-US" altLang="en-US" sz="2100" baseline="-25000">
              <a:latin typeface="Times New Roman" panose="02020603050405020304" pitchFamily="18" charset="0"/>
            </a:endParaRPr>
          </a:p>
        </p:txBody>
      </p:sp>
      <p:pic>
        <p:nvPicPr>
          <p:cNvPr id="154641" name="Picture 43" descr="s18r025">
            <a:extLst>
              <a:ext uri="{FF2B5EF4-FFF2-40B4-BE49-F238E27FC236}">
                <a16:creationId xmlns:a16="http://schemas.microsoft.com/office/drawing/2014/main" id="{4C31D16B-144D-CE99-1B14-7BC7628D9B3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79963" y="4875213"/>
            <a:ext cx="1992312"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42" name="Picture 44" descr="s02r025">
            <a:extLst>
              <a:ext uri="{FF2B5EF4-FFF2-40B4-BE49-F238E27FC236}">
                <a16:creationId xmlns:a16="http://schemas.microsoft.com/office/drawing/2014/main" id="{D0066442-7B09-A398-24EE-F554CD2BBAA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87900" y="1100138"/>
            <a:ext cx="1992313"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43" name="Picture 45" descr="s06r025">
            <a:extLst>
              <a:ext uri="{FF2B5EF4-FFF2-40B4-BE49-F238E27FC236}">
                <a16:creationId xmlns:a16="http://schemas.microsoft.com/office/drawing/2014/main" id="{D2F91E4A-C8A5-B9F1-B985-816259994D4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79963" y="2987675"/>
            <a:ext cx="1992312"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s18r01">
            <a:extLst>
              <a:ext uri="{FF2B5EF4-FFF2-40B4-BE49-F238E27FC236}">
                <a16:creationId xmlns:a16="http://schemas.microsoft.com/office/drawing/2014/main" id="{C251F8E8-9600-CAD3-880A-89840A44A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1275" y="4875213"/>
            <a:ext cx="1997075" cy="167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5" name="Picture 3" descr="s02r01">
            <a:extLst>
              <a:ext uri="{FF2B5EF4-FFF2-40B4-BE49-F238E27FC236}">
                <a16:creationId xmlns:a16="http://schemas.microsoft.com/office/drawing/2014/main" id="{9559D070-A000-CA9E-C8E3-E84BDEFBE7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1275" y="1100138"/>
            <a:ext cx="1995488"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6" name="Picture 4" descr="s06r01">
            <a:extLst>
              <a:ext uri="{FF2B5EF4-FFF2-40B4-BE49-F238E27FC236}">
                <a16:creationId xmlns:a16="http://schemas.microsoft.com/office/drawing/2014/main" id="{358FBE77-DEC9-7F37-4607-82D4DCD6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1275" y="2987675"/>
            <a:ext cx="1997075"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6677" name="Object 5">
            <a:extLst>
              <a:ext uri="{FF2B5EF4-FFF2-40B4-BE49-F238E27FC236}">
                <a16:creationId xmlns:a16="http://schemas.microsoft.com/office/drawing/2014/main" id="{D25451DC-0258-0D19-B9E5-679FA0E66704}"/>
              </a:ext>
            </a:extLst>
          </p:cNvPr>
          <p:cNvGraphicFramePr>
            <a:graphicFrameLocks noGrp="1" noChangeAspect="1"/>
          </p:cNvGraphicFramePr>
          <p:nvPr>
            <p:ph idx="1"/>
          </p:nvPr>
        </p:nvGraphicFramePr>
        <p:xfrm>
          <a:off x="6992938" y="1100138"/>
          <a:ext cx="1998662" cy="1679575"/>
        </p:xfrm>
        <a:graphic>
          <a:graphicData uri="http://schemas.openxmlformats.org/presentationml/2006/ole">
            <mc:AlternateContent xmlns:mc="http://schemas.openxmlformats.org/markup-compatibility/2006">
              <mc:Choice xmlns:v="urn:schemas-microsoft-com:vml" Requires="v">
                <p:oleObj name="Image" r:id="rId6" imgW="5219048" imgH="4380952" progId="Photoshop.Image.8">
                  <p:embed/>
                </p:oleObj>
              </mc:Choice>
              <mc:Fallback>
                <p:oleObj name="Image" r:id="rId6" imgW="5219048" imgH="4380952" progId="Photoshop.Image.8">
                  <p:embed/>
                  <p:pic>
                    <p:nvPicPr>
                      <p:cNvPr id="156677" name="Object 5">
                        <a:extLst>
                          <a:ext uri="{FF2B5EF4-FFF2-40B4-BE49-F238E27FC236}">
                            <a16:creationId xmlns:a16="http://schemas.microsoft.com/office/drawing/2014/main" id="{D25451DC-0258-0D19-B9E5-679FA0E66704}"/>
                          </a:ext>
                        </a:extLst>
                      </p:cNvPr>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92938" y="1100138"/>
                        <a:ext cx="1998662" cy="167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6678" name="Object 6">
            <a:extLst>
              <a:ext uri="{FF2B5EF4-FFF2-40B4-BE49-F238E27FC236}">
                <a16:creationId xmlns:a16="http://schemas.microsoft.com/office/drawing/2014/main" id="{7E05DDC3-1A71-D907-87E2-5A8A491AA9E0}"/>
              </a:ext>
            </a:extLst>
          </p:cNvPr>
          <p:cNvGraphicFramePr>
            <a:graphicFrameLocks noChangeAspect="1"/>
          </p:cNvGraphicFramePr>
          <p:nvPr/>
        </p:nvGraphicFramePr>
        <p:xfrm>
          <a:off x="6992938" y="2987675"/>
          <a:ext cx="1998662" cy="1677988"/>
        </p:xfrm>
        <a:graphic>
          <a:graphicData uri="http://schemas.openxmlformats.org/presentationml/2006/ole">
            <mc:AlternateContent xmlns:mc="http://schemas.openxmlformats.org/markup-compatibility/2006">
              <mc:Choice xmlns:v="urn:schemas-microsoft-com:vml" Requires="v">
                <p:oleObj name="Image" r:id="rId8" imgW="5219048" imgH="4380952" progId="Photoshop.Image.8">
                  <p:embed/>
                </p:oleObj>
              </mc:Choice>
              <mc:Fallback>
                <p:oleObj name="Image" r:id="rId8" imgW="5219048" imgH="4380952" progId="Photoshop.Image.8">
                  <p:embed/>
                  <p:pic>
                    <p:nvPicPr>
                      <p:cNvPr id="156678" name="Object 6">
                        <a:extLst>
                          <a:ext uri="{FF2B5EF4-FFF2-40B4-BE49-F238E27FC236}">
                            <a16:creationId xmlns:a16="http://schemas.microsoft.com/office/drawing/2014/main" id="{7E05DDC3-1A71-D907-87E2-5A8A491AA9E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92938" y="2987675"/>
                        <a:ext cx="1998662" cy="167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6679" name="Object 7">
            <a:extLst>
              <a:ext uri="{FF2B5EF4-FFF2-40B4-BE49-F238E27FC236}">
                <a16:creationId xmlns:a16="http://schemas.microsoft.com/office/drawing/2014/main" id="{75592812-DC93-CEAB-DC18-79A609C55E4F}"/>
              </a:ext>
            </a:extLst>
          </p:cNvPr>
          <p:cNvGraphicFramePr>
            <a:graphicFrameLocks noChangeAspect="1"/>
          </p:cNvGraphicFramePr>
          <p:nvPr/>
        </p:nvGraphicFramePr>
        <p:xfrm>
          <a:off x="6992938" y="4875213"/>
          <a:ext cx="1998662" cy="1677987"/>
        </p:xfrm>
        <a:graphic>
          <a:graphicData uri="http://schemas.openxmlformats.org/presentationml/2006/ole">
            <mc:AlternateContent xmlns:mc="http://schemas.openxmlformats.org/markup-compatibility/2006">
              <mc:Choice xmlns:v="urn:schemas-microsoft-com:vml" Requires="v">
                <p:oleObj name="Image" r:id="rId10" imgW="5219048" imgH="4380952" progId="Photoshop.Image.8">
                  <p:embed/>
                </p:oleObj>
              </mc:Choice>
              <mc:Fallback>
                <p:oleObj name="Image" r:id="rId10" imgW="5219048" imgH="4380952" progId="Photoshop.Image.8">
                  <p:embed/>
                  <p:pic>
                    <p:nvPicPr>
                      <p:cNvPr id="156679" name="Object 7">
                        <a:extLst>
                          <a:ext uri="{FF2B5EF4-FFF2-40B4-BE49-F238E27FC236}">
                            <a16:creationId xmlns:a16="http://schemas.microsoft.com/office/drawing/2014/main" id="{75592812-DC93-CEAB-DC18-79A609C55E4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92938" y="4875213"/>
                        <a:ext cx="1998662" cy="167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6680" name="Rectangle 8">
            <a:extLst>
              <a:ext uri="{FF2B5EF4-FFF2-40B4-BE49-F238E27FC236}">
                <a16:creationId xmlns:a16="http://schemas.microsoft.com/office/drawing/2014/main" id="{960183C3-EA67-0888-FE96-5D2028D25064}"/>
              </a:ext>
            </a:extLst>
          </p:cNvPr>
          <p:cNvSpPr>
            <a:spLocks noChangeArrowheads="1"/>
          </p:cNvSpPr>
          <p:nvPr/>
        </p:nvSpPr>
        <p:spPr bwMode="auto">
          <a:xfrm>
            <a:off x="1654175" y="2071688"/>
            <a:ext cx="866775"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300" b="0" i="1" u="none" strike="noStrike" kern="1200" cap="none" spc="0" normalizeH="0" baseline="0" noProof="0">
                <a:ln>
                  <a:noFill/>
                </a:ln>
                <a:solidFill>
                  <a:srgbClr val="FFFFFF"/>
                </a:solidFill>
                <a:effectLst/>
                <a:uLnTx/>
                <a:uFillTx/>
                <a:latin typeface="Symbol" panose="05050102010706020507" pitchFamily="18" charset="2"/>
                <a:ea typeface="+mn-ea"/>
                <a:cs typeface="Arial" panose="020B0604020202020204" pitchFamily="34" charset="0"/>
              </a:rPr>
              <a:t>s</a:t>
            </a:r>
            <a:r>
              <a:rPr kumimoji="0" lang="en-US" altLang="en-US" sz="2300" b="0" i="0" u="none" strike="noStrike" kern="1200" cap="none" spc="0" normalizeH="0" baseline="-25000" noProof="0">
                <a:ln>
                  <a:noFill/>
                </a:ln>
                <a:solidFill>
                  <a:srgbClr val="FFFFFF"/>
                </a:solidFill>
                <a:effectLst/>
                <a:uLnTx/>
                <a:uFillTx/>
                <a:latin typeface="Times New Roman" panose="02020603050405020304" pitchFamily="18" charset="0"/>
                <a:ea typeface="+mn-ea"/>
                <a:cs typeface="Arial" panose="020B0604020202020204" pitchFamily="34" charset="0"/>
              </a:rPr>
              <a:t>s </a:t>
            </a:r>
            <a:r>
              <a:rPr kumimoji="0" lang="en-US" altLang="en-US" sz="23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 2</a:t>
            </a:r>
          </a:p>
        </p:txBody>
      </p:sp>
      <p:sp>
        <p:nvSpPr>
          <p:cNvPr id="156681" name="Rectangle 9">
            <a:extLst>
              <a:ext uri="{FF2B5EF4-FFF2-40B4-BE49-F238E27FC236}">
                <a16:creationId xmlns:a16="http://schemas.microsoft.com/office/drawing/2014/main" id="{D45451CC-A059-1AE2-4AB7-38D43D253D70}"/>
              </a:ext>
            </a:extLst>
          </p:cNvPr>
          <p:cNvSpPr>
            <a:spLocks noChangeArrowheads="1"/>
          </p:cNvSpPr>
          <p:nvPr/>
        </p:nvSpPr>
        <p:spPr bwMode="auto">
          <a:xfrm>
            <a:off x="1654175" y="3624263"/>
            <a:ext cx="866775"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300" b="0" i="1" u="none" strike="noStrike" kern="1200" cap="none" spc="0" normalizeH="0" baseline="0" noProof="0">
                <a:ln>
                  <a:noFill/>
                </a:ln>
                <a:solidFill>
                  <a:srgbClr val="FFFFFF"/>
                </a:solidFill>
                <a:effectLst/>
                <a:uLnTx/>
                <a:uFillTx/>
                <a:latin typeface="Symbol" panose="05050102010706020507" pitchFamily="18" charset="2"/>
                <a:ea typeface="+mn-ea"/>
                <a:cs typeface="Arial" panose="020B0604020202020204" pitchFamily="34" charset="0"/>
              </a:rPr>
              <a:t>s</a:t>
            </a:r>
            <a:r>
              <a:rPr kumimoji="0" lang="en-US" altLang="en-US" sz="2300" b="0" i="0" u="none" strike="noStrike" kern="1200" cap="none" spc="0" normalizeH="0" baseline="-25000" noProof="0">
                <a:ln>
                  <a:noFill/>
                </a:ln>
                <a:solidFill>
                  <a:srgbClr val="FFFFFF"/>
                </a:solidFill>
                <a:effectLst/>
                <a:uLnTx/>
                <a:uFillTx/>
                <a:latin typeface="Times New Roman" panose="02020603050405020304" pitchFamily="18" charset="0"/>
                <a:ea typeface="+mn-ea"/>
                <a:cs typeface="Arial" panose="020B0604020202020204" pitchFamily="34" charset="0"/>
              </a:rPr>
              <a:t>s </a:t>
            </a:r>
            <a:r>
              <a:rPr kumimoji="0" lang="en-US" altLang="en-US" sz="23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 6</a:t>
            </a:r>
          </a:p>
        </p:txBody>
      </p:sp>
      <p:sp>
        <p:nvSpPr>
          <p:cNvPr id="156682" name="Rectangle 10">
            <a:extLst>
              <a:ext uri="{FF2B5EF4-FFF2-40B4-BE49-F238E27FC236}">
                <a16:creationId xmlns:a16="http://schemas.microsoft.com/office/drawing/2014/main" id="{2612E54B-442C-0530-76F8-69CBF4EDFB49}"/>
              </a:ext>
            </a:extLst>
          </p:cNvPr>
          <p:cNvSpPr>
            <a:spLocks noChangeArrowheads="1"/>
          </p:cNvSpPr>
          <p:nvPr/>
        </p:nvSpPr>
        <p:spPr bwMode="auto">
          <a:xfrm>
            <a:off x="1520825" y="5511800"/>
            <a:ext cx="1012825" cy="4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300" b="0" i="1" u="none" strike="noStrike" kern="1200" cap="none" spc="0" normalizeH="0" baseline="0" noProof="0">
                <a:ln>
                  <a:noFill/>
                </a:ln>
                <a:solidFill>
                  <a:srgbClr val="FFFFFF"/>
                </a:solidFill>
                <a:effectLst/>
                <a:uLnTx/>
                <a:uFillTx/>
                <a:latin typeface="Symbol" panose="05050102010706020507" pitchFamily="18" charset="2"/>
                <a:ea typeface="+mn-ea"/>
                <a:cs typeface="Arial" panose="020B0604020202020204" pitchFamily="34" charset="0"/>
              </a:rPr>
              <a:t>s</a:t>
            </a:r>
            <a:r>
              <a:rPr kumimoji="0" lang="en-US" altLang="en-US" sz="2300" b="0" i="0" u="none" strike="noStrike" kern="1200" cap="none" spc="0" normalizeH="0" baseline="-25000" noProof="0">
                <a:ln>
                  <a:noFill/>
                </a:ln>
                <a:solidFill>
                  <a:srgbClr val="FFFFFF"/>
                </a:solidFill>
                <a:effectLst/>
                <a:uLnTx/>
                <a:uFillTx/>
                <a:latin typeface="Times New Roman" panose="02020603050405020304" pitchFamily="18" charset="0"/>
                <a:ea typeface="+mn-ea"/>
                <a:cs typeface="Arial" panose="020B0604020202020204" pitchFamily="34" charset="0"/>
              </a:rPr>
              <a:t>s </a:t>
            </a:r>
            <a:r>
              <a:rPr kumimoji="0" lang="en-US" altLang="en-US" sz="23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 18</a:t>
            </a:r>
          </a:p>
        </p:txBody>
      </p:sp>
      <p:sp>
        <p:nvSpPr>
          <p:cNvPr id="156683" name="Rectangle 11">
            <a:extLst>
              <a:ext uri="{FF2B5EF4-FFF2-40B4-BE49-F238E27FC236}">
                <a16:creationId xmlns:a16="http://schemas.microsoft.com/office/drawing/2014/main" id="{52184C8E-51F0-0C55-1C38-2E7547D829E4}"/>
              </a:ext>
            </a:extLst>
          </p:cNvPr>
          <p:cNvSpPr>
            <a:spLocks noChangeArrowheads="1"/>
          </p:cNvSpPr>
          <p:nvPr/>
        </p:nvSpPr>
        <p:spPr bwMode="auto">
          <a:xfrm>
            <a:off x="3040063" y="646113"/>
            <a:ext cx="1074737"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300" b="0" i="1" u="none" strike="noStrike" kern="1200" cap="none" spc="0" normalizeH="0" baseline="0" noProof="0">
                <a:ln>
                  <a:noFill/>
                </a:ln>
                <a:solidFill>
                  <a:srgbClr val="FFFFFF"/>
                </a:solidFill>
                <a:effectLst/>
                <a:uLnTx/>
                <a:uFillTx/>
                <a:latin typeface="Symbol" panose="05050102010706020507" pitchFamily="18" charset="2"/>
                <a:ea typeface="+mn-ea"/>
                <a:cs typeface="Arial" panose="020B0604020202020204" pitchFamily="34" charset="0"/>
              </a:rPr>
              <a:t>s</a:t>
            </a:r>
            <a:r>
              <a:rPr kumimoji="0" lang="en-US" altLang="en-US" sz="2300" b="0" i="0" u="none" strike="noStrike" kern="1200" cap="none" spc="0" normalizeH="0" baseline="-25000" noProof="0">
                <a:ln>
                  <a:noFill/>
                </a:ln>
                <a:solidFill>
                  <a:srgbClr val="FFFFFF"/>
                </a:solidFill>
                <a:effectLst/>
                <a:uLnTx/>
                <a:uFillTx/>
                <a:latin typeface="Times New Roman" panose="02020603050405020304" pitchFamily="18" charset="0"/>
                <a:ea typeface="+mn-ea"/>
                <a:cs typeface="Arial" panose="020B0604020202020204" pitchFamily="34" charset="0"/>
              </a:rPr>
              <a:t>r </a:t>
            </a:r>
            <a:r>
              <a:rPr kumimoji="0" lang="en-US" altLang="en-US" sz="23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 0.1</a:t>
            </a:r>
          </a:p>
        </p:txBody>
      </p:sp>
      <p:sp>
        <p:nvSpPr>
          <p:cNvPr id="156684" name="Rectangle 12">
            <a:extLst>
              <a:ext uri="{FF2B5EF4-FFF2-40B4-BE49-F238E27FC236}">
                <a16:creationId xmlns:a16="http://schemas.microsoft.com/office/drawing/2014/main" id="{063E3F59-45CD-10C5-F6EE-404E87552211}"/>
              </a:ext>
            </a:extLst>
          </p:cNvPr>
          <p:cNvSpPr>
            <a:spLocks noChangeArrowheads="1"/>
          </p:cNvSpPr>
          <p:nvPr/>
        </p:nvSpPr>
        <p:spPr bwMode="auto">
          <a:xfrm>
            <a:off x="5168900" y="646113"/>
            <a:ext cx="1220788"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300" b="0" i="1" u="none" strike="noStrike" kern="1200" cap="none" spc="0" normalizeH="0" baseline="0" noProof="0">
                <a:ln>
                  <a:noFill/>
                </a:ln>
                <a:solidFill>
                  <a:srgbClr val="FFFFFF"/>
                </a:solidFill>
                <a:effectLst/>
                <a:uLnTx/>
                <a:uFillTx/>
                <a:latin typeface="Symbol" panose="05050102010706020507" pitchFamily="18" charset="2"/>
                <a:ea typeface="+mn-ea"/>
                <a:cs typeface="Arial" panose="020B0604020202020204" pitchFamily="34" charset="0"/>
              </a:rPr>
              <a:t>s</a:t>
            </a:r>
            <a:r>
              <a:rPr kumimoji="0" lang="en-US" altLang="en-US" sz="2300" b="0" i="0" u="none" strike="noStrike" kern="1200" cap="none" spc="0" normalizeH="0" baseline="-25000" noProof="0">
                <a:ln>
                  <a:noFill/>
                </a:ln>
                <a:solidFill>
                  <a:srgbClr val="FFFFFF"/>
                </a:solidFill>
                <a:effectLst/>
                <a:uLnTx/>
                <a:uFillTx/>
                <a:latin typeface="Times New Roman" panose="02020603050405020304" pitchFamily="18" charset="0"/>
                <a:ea typeface="+mn-ea"/>
                <a:cs typeface="Arial" panose="020B0604020202020204" pitchFamily="34" charset="0"/>
              </a:rPr>
              <a:t>r </a:t>
            </a:r>
            <a:r>
              <a:rPr kumimoji="0" lang="en-US" altLang="en-US" sz="23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 0.25</a:t>
            </a:r>
          </a:p>
        </p:txBody>
      </p:sp>
      <p:sp>
        <p:nvSpPr>
          <p:cNvPr id="156685" name="Rectangle 13">
            <a:extLst>
              <a:ext uri="{FF2B5EF4-FFF2-40B4-BE49-F238E27FC236}">
                <a16:creationId xmlns:a16="http://schemas.microsoft.com/office/drawing/2014/main" id="{28428A33-05FD-3164-91F0-232C04F489D7}"/>
              </a:ext>
            </a:extLst>
          </p:cNvPr>
          <p:cNvSpPr>
            <a:spLocks noChangeArrowheads="1"/>
          </p:cNvSpPr>
          <p:nvPr/>
        </p:nvSpPr>
        <p:spPr bwMode="auto">
          <a:xfrm>
            <a:off x="7153275" y="344488"/>
            <a:ext cx="1677988"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300" b="0" i="1" u="none" strike="noStrike" kern="1200" cap="none" spc="0" normalizeH="0" baseline="0" noProof="0">
                <a:ln>
                  <a:noFill/>
                </a:ln>
                <a:solidFill>
                  <a:srgbClr val="FFFFFF"/>
                </a:solidFill>
                <a:effectLst/>
                <a:uLnTx/>
                <a:uFillTx/>
                <a:latin typeface="Symbol" panose="05050102010706020507" pitchFamily="18" charset="2"/>
                <a:ea typeface="+mn-ea"/>
                <a:cs typeface="Arial" panose="020B0604020202020204" pitchFamily="34" charset="0"/>
              </a:rPr>
              <a:t>s</a:t>
            </a:r>
            <a:r>
              <a:rPr kumimoji="0" lang="en-US" altLang="en-US" sz="2300" b="0" i="0" u="none" strike="noStrike" kern="1200" cap="none" spc="0" normalizeH="0" baseline="-25000" noProof="0">
                <a:ln>
                  <a:noFill/>
                </a:ln>
                <a:solidFill>
                  <a:srgbClr val="FFFFFF"/>
                </a:solidFill>
                <a:effectLst/>
                <a:uLnTx/>
                <a:uFillTx/>
                <a:latin typeface="Times New Roman" panose="02020603050405020304" pitchFamily="18" charset="0"/>
                <a:ea typeface="+mn-ea"/>
                <a:cs typeface="Arial" panose="020B0604020202020204" pitchFamily="34" charset="0"/>
              </a:rPr>
              <a:t>r </a:t>
            </a:r>
            <a:r>
              <a:rPr kumimoji="0" lang="en-US" altLang="en-US" sz="23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 </a:t>
            </a:r>
            <a:r>
              <a:rPr kumimoji="0" lang="en-US" altLang="en-US" sz="23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sym typeface="Symbol" panose="05050102010706020507" pitchFamily="18" charset="2"/>
              </a:rPr>
              <a:t> </a:t>
            </a:r>
            <a:br>
              <a:rPr kumimoji="0" lang="en-US" altLang="en-US" sz="23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sym typeface="Symbol" panose="05050102010706020507" pitchFamily="18" charset="2"/>
              </a:rPr>
            </a:br>
            <a:r>
              <a:rPr kumimoji="0" lang="en-US" altLang="en-US" sz="19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sym typeface="Symbol" panose="05050102010706020507" pitchFamily="18" charset="2"/>
              </a:rPr>
              <a:t>(Gaussian blur)</a:t>
            </a:r>
          </a:p>
        </p:txBody>
      </p:sp>
      <p:pic>
        <p:nvPicPr>
          <p:cNvPr id="156686" name="Picture 14" descr="input">
            <a:extLst>
              <a:ext uri="{FF2B5EF4-FFF2-40B4-BE49-F238E27FC236}">
                <a16:creationId xmlns:a16="http://schemas.microsoft.com/office/drawing/2014/main" id="{BFA9461B-C0B5-2AFA-98AC-F39945CCB6E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400" y="147638"/>
            <a:ext cx="2001838"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87" name="Text Box 15">
            <a:extLst>
              <a:ext uri="{FF2B5EF4-FFF2-40B4-BE49-F238E27FC236}">
                <a16:creationId xmlns:a16="http://schemas.microsoft.com/office/drawing/2014/main" id="{5BC8EC5A-25E7-B3F6-9027-E216B3E45FBE}"/>
              </a:ext>
            </a:extLst>
          </p:cNvPr>
          <p:cNvSpPr txBox="1">
            <a:spLocks noChangeArrowheads="1"/>
          </p:cNvSpPr>
          <p:nvPr/>
        </p:nvSpPr>
        <p:spPr bwMode="auto">
          <a:xfrm>
            <a:off x="107950" y="1763713"/>
            <a:ext cx="679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input</a:t>
            </a:r>
          </a:p>
        </p:txBody>
      </p:sp>
      <p:sp>
        <p:nvSpPr>
          <p:cNvPr id="156688" name="Rectangle 16">
            <a:extLst>
              <a:ext uri="{FF2B5EF4-FFF2-40B4-BE49-F238E27FC236}">
                <a16:creationId xmlns:a16="http://schemas.microsoft.com/office/drawing/2014/main" id="{D058EBEF-9883-1395-337E-16069D8BF63F}"/>
              </a:ext>
            </a:extLst>
          </p:cNvPr>
          <p:cNvSpPr>
            <a:spLocks noGrp="1" noChangeArrowheads="1"/>
          </p:cNvSpPr>
          <p:nvPr>
            <p:ph type="title"/>
          </p:nvPr>
        </p:nvSpPr>
        <p:spPr>
          <a:xfrm>
            <a:off x="2286000" y="-76200"/>
            <a:ext cx="4724400" cy="609600"/>
          </a:xfrm>
        </p:spPr>
        <p:txBody>
          <a:bodyPr/>
          <a:lstStyle/>
          <a:p>
            <a:pPr algn="ctr" eaLnBrk="1" hangingPunct="1"/>
            <a:r>
              <a:rPr lang="en-US" altLang="en-US" sz="2100"/>
              <a:t>Varying the Range Parameter</a:t>
            </a:r>
            <a:endParaRPr lang="en-US" altLang="en-US" sz="2100" baseline="-25000">
              <a:latin typeface="Times New Roman" panose="02020603050405020304" pitchFamily="18" charset="0"/>
            </a:endParaRPr>
          </a:p>
        </p:txBody>
      </p:sp>
      <p:pic>
        <p:nvPicPr>
          <p:cNvPr id="156689" name="Picture 17" descr="s18r025">
            <a:extLst>
              <a:ext uri="{FF2B5EF4-FFF2-40B4-BE49-F238E27FC236}">
                <a16:creationId xmlns:a16="http://schemas.microsoft.com/office/drawing/2014/main" id="{E3CD9DAB-979D-B3E4-8062-1972D914E14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79963" y="4875213"/>
            <a:ext cx="1992312"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90" name="Picture 18" descr="s02r025">
            <a:extLst>
              <a:ext uri="{FF2B5EF4-FFF2-40B4-BE49-F238E27FC236}">
                <a16:creationId xmlns:a16="http://schemas.microsoft.com/office/drawing/2014/main" id="{3E5C6278-4370-D1D3-7ECC-015CC903574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87900" y="1100138"/>
            <a:ext cx="1992313"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91" name="Picture 19" descr="s06r025">
            <a:extLst>
              <a:ext uri="{FF2B5EF4-FFF2-40B4-BE49-F238E27FC236}">
                <a16:creationId xmlns:a16="http://schemas.microsoft.com/office/drawing/2014/main" id="{EE52B479-856F-A1E6-6160-94AA0CE0311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79963" y="2987675"/>
            <a:ext cx="1992312"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92" name="Rectangle 20">
            <a:extLst>
              <a:ext uri="{FF2B5EF4-FFF2-40B4-BE49-F238E27FC236}">
                <a16:creationId xmlns:a16="http://schemas.microsoft.com/office/drawing/2014/main" id="{471667C6-2482-A679-2A9D-6E21950FEB21}"/>
              </a:ext>
            </a:extLst>
          </p:cNvPr>
          <p:cNvSpPr>
            <a:spLocks noChangeArrowheads="1"/>
          </p:cNvSpPr>
          <p:nvPr/>
        </p:nvSpPr>
        <p:spPr bwMode="auto">
          <a:xfrm>
            <a:off x="2578100" y="1101725"/>
            <a:ext cx="6411913" cy="1674813"/>
          </a:xfrm>
          <a:prstGeom prst="rect">
            <a:avLst/>
          </a:prstGeom>
          <a:noFill/>
          <a:ln w="38100" cap="rnd">
            <a:solidFill>
              <a:schemeClr val="tx1"/>
            </a:solidFill>
            <a:prstDash val="sysDot"/>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6693" name="Rectangle 23">
            <a:extLst>
              <a:ext uri="{FF2B5EF4-FFF2-40B4-BE49-F238E27FC236}">
                <a16:creationId xmlns:a16="http://schemas.microsoft.com/office/drawing/2014/main" id="{8AF64B84-7120-3397-685D-F319719277CF}"/>
              </a:ext>
            </a:extLst>
          </p:cNvPr>
          <p:cNvSpPr>
            <a:spLocks noChangeArrowheads="1"/>
          </p:cNvSpPr>
          <p:nvPr/>
        </p:nvSpPr>
        <p:spPr bwMode="auto">
          <a:xfrm>
            <a:off x="2581275" y="2990850"/>
            <a:ext cx="6411913" cy="1674813"/>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6694" name="Rectangle 24">
            <a:extLst>
              <a:ext uri="{FF2B5EF4-FFF2-40B4-BE49-F238E27FC236}">
                <a16:creationId xmlns:a16="http://schemas.microsoft.com/office/drawing/2014/main" id="{96987EC9-3A64-4E61-CE63-1F7F5603AFA9}"/>
              </a:ext>
            </a:extLst>
          </p:cNvPr>
          <p:cNvSpPr>
            <a:spLocks noChangeArrowheads="1"/>
          </p:cNvSpPr>
          <p:nvPr/>
        </p:nvSpPr>
        <p:spPr bwMode="auto">
          <a:xfrm>
            <a:off x="2581275" y="4878388"/>
            <a:ext cx="6411913" cy="1674812"/>
          </a:xfrm>
          <a:prstGeom prst="rect">
            <a:avLst/>
          </a:prstGeom>
          <a:noFill/>
          <a:ln w="38100" cap="rnd">
            <a:solidFill>
              <a:schemeClr val="tx1"/>
            </a:solidFill>
            <a:prstDash val="sysDot"/>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304C2AE6-5D4D-DD7A-0701-37D4DC234A36}"/>
              </a:ext>
            </a:extLst>
          </p:cNvPr>
          <p:cNvSpPr>
            <a:spLocks noGrp="1" noChangeArrowheads="1"/>
          </p:cNvSpPr>
          <p:nvPr>
            <p:ph type="title"/>
          </p:nvPr>
        </p:nvSpPr>
        <p:spPr/>
        <p:txBody>
          <a:bodyPr/>
          <a:lstStyle/>
          <a:p>
            <a:r>
              <a:rPr lang="en-US" altLang="en-US" dirty="0"/>
              <a:t>Collapsing Laplacian Pyramid</a:t>
            </a:r>
          </a:p>
        </p:txBody>
      </p:sp>
      <p:grpSp>
        <p:nvGrpSpPr>
          <p:cNvPr id="53256" name="Group 16">
            <a:extLst>
              <a:ext uri="{FF2B5EF4-FFF2-40B4-BE49-F238E27FC236}">
                <a16:creationId xmlns:a16="http://schemas.microsoft.com/office/drawing/2014/main" id="{517FAA61-8228-F622-B808-1D7282E8B6D3}"/>
              </a:ext>
            </a:extLst>
          </p:cNvPr>
          <p:cNvGrpSpPr>
            <a:grpSpLocks/>
          </p:cNvGrpSpPr>
          <p:nvPr/>
        </p:nvGrpSpPr>
        <p:grpSpPr bwMode="auto">
          <a:xfrm>
            <a:off x="493713" y="4114800"/>
            <a:ext cx="8156575" cy="1974850"/>
            <a:chOff x="494143" y="4197838"/>
            <a:chExt cx="8155713" cy="1974362"/>
          </a:xfrm>
        </p:grpSpPr>
        <p:pic>
          <p:nvPicPr>
            <p:cNvPr id="53278" name="Picture 17" descr="A picture containing nature, stone&#10;&#10;Description automatically generated">
              <a:extLst>
                <a:ext uri="{FF2B5EF4-FFF2-40B4-BE49-F238E27FC236}">
                  <a16:creationId xmlns:a16="http://schemas.microsoft.com/office/drawing/2014/main" id="{135F4162-F4E2-8EC1-FB8E-312DA390EE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143" y="4197838"/>
              <a:ext cx="1972647" cy="1972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9" name="Picture 19" descr="A drawing of a cat&#10;&#10;Description automatically generated with medium confidence">
              <a:extLst>
                <a:ext uri="{FF2B5EF4-FFF2-40B4-BE49-F238E27FC236}">
                  <a16:creationId xmlns:a16="http://schemas.microsoft.com/office/drawing/2014/main" id="{3E92BB65-C5D9-B838-7D29-282BBEE3C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953" y="4197838"/>
              <a:ext cx="1972647" cy="1972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80" name="Picture 21" descr="A close-up of a drawing&#10;&#10;Description automatically generated with medium confidence">
              <a:extLst>
                <a:ext uri="{FF2B5EF4-FFF2-40B4-BE49-F238E27FC236}">
                  <a16:creationId xmlns:a16="http://schemas.microsoft.com/office/drawing/2014/main" id="{1E532577-5746-9C67-AC88-2126C2F187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7763" y="4197838"/>
              <a:ext cx="1972647" cy="1972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81" name="Picture 23" descr="A close-up of a person's arm&#10;&#10;Description automatically generated with low confidence">
              <a:extLst>
                <a:ext uri="{FF2B5EF4-FFF2-40B4-BE49-F238E27FC236}">
                  <a16:creationId xmlns:a16="http://schemas.microsoft.com/office/drawing/2014/main" id="{A5451DE5-D8A4-77BE-AA1C-FB93D103D2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5494" y="4197838"/>
              <a:ext cx="1974362" cy="197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Rectangle 3">
            <a:extLst>
              <a:ext uri="{FF2B5EF4-FFF2-40B4-BE49-F238E27FC236}">
                <a16:creationId xmlns:a16="http://schemas.microsoft.com/office/drawing/2014/main" id="{F8EEA371-1077-6FCF-B718-D0A18C84773E}"/>
              </a:ext>
            </a:extLst>
          </p:cNvPr>
          <p:cNvSpPr txBox="1">
            <a:spLocks noChangeArrowheads="1"/>
          </p:cNvSpPr>
          <p:nvPr/>
        </p:nvSpPr>
        <p:spPr bwMode="auto">
          <a:xfrm>
            <a:off x="685800" y="6019800"/>
            <a:ext cx="8001000" cy="1143000"/>
          </a:xfrm>
          <a:prstGeom prst="rect">
            <a:avLst/>
          </a:prstGeom>
          <a:noFill/>
          <a:ln>
            <a:noFill/>
          </a:ln>
        </p:spPr>
        <p:txBody>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algn="ctr">
              <a:spcBef>
                <a:spcPts val="100"/>
              </a:spcBef>
              <a:defRPr/>
            </a:pPr>
            <a:r>
              <a:rPr lang="en-US" altLang="en-US" kern="0" dirty="0"/>
              <a:t>Laplacian Pyramid (sub-band images)</a:t>
            </a:r>
          </a:p>
          <a:p>
            <a:pPr algn="ctr">
              <a:spcBef>
                <a:spcPts val="100"/>
              </a:spcBef>
              <a:defRPr/>
            </a:pPr>
            <a:r>
              <a:rPr lang="en-US" altLang="en-US" sz="2000" kern="0" dirty="0"/>
              <a:t>Created from Gaussian pyramid by subtraction</a:t>
            </a:r>
          </a:p>
        </p:txBody>
      </p:sp>
      <p:grpSp>
        <p:nvGrpSpPr>
          <p:cNvPr id="53258" name="Group 6">
            <a:extLst>
              <a:ext uri="{FF2B5EF4-FFF2-40B4-BE49-F238E27FC236}">
                <a16:creationId xmlns:a16="http://schemas.microsoft.com/office/drawing/2014/main" id="{18751EBC-45D3-1335-55E4-E90A062FF5CD}"/>
              </a:ext>
            </a:extLst>
          </p:cNvPr>
          <p:cNvGrpSpPr>
            <a:grpSpLocks/>
          </p:cNvGrpSpPr>
          <p:nvPr/>
        </p:nvGrpSpPr>
        <p:grpSpPr bwMode="auto">
          <a:xfrm>
            <a:off x="1331913" y="3573463"/>
            <a:ext cx="2214562" cy="541337"/>
            <a:chOff x="1331835" y="3572846"/>
            <a:chExt cx="2214522" cy="541954"/>
          </a:xfrm>
        </p:grpSpPr>
        <p:cxnSp>
          <p:nvCxnSpPr>
            <p:cNvPr id="53274" name="Straight Arrow Connector 22">
              <a:extLst>
                <a:ext uri="{FF2B5EF4-FFF2-40B4-BE49-F238E27FC236}">
                  <a16:creationId xmlns:a16="http://schemas.microsoft.com/office/drawing/2014/main" id="{87D3482A-D7AA-599C-1629-9803B4752718}"/>
                </a:ext>
              </a:extLst>
            </p:cNvPr>
            <p:cNvCxnSpPr>
              <a:cxnSpLocks/>
              <a:endCxn id="53278" idx="0"/>
            </p:cNvCxnSpPr>
            <p:nvPr/>
          </p:nvCxnSpPr>
          <p:spPr bwMode="auto">
            <a:xfrm flipH="1">
              <a:off x="1480467" y="3572846"/>
              <a:ext cx="8159" cy="54195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 name="Minus 20">
              <a:extLst>
                <a:ext uri="{FF2B5EF4-FFF2-40B4-BE49-F238E27FC236}">
                  <a16:creationId xmlns:a16="http://schemas.microsoft.com/office/drawing/2014/main" id="{FD3366B8-8976-3C30-2A7C-E917CB32DD8B}"/>
                </a:ext>
              </a:extLst>
            </p:cNvPr>
            <p:cNvSpPr/>
            <p:nvPr/>
          </p:nvSpPr>
          <p:spPr bwMode="auto">
            <a:xfrm>
              <a:off x="1331835" y="3687276"/>
              <a:ext cx="314319" cy="313093"/>
            </a:xfrm>
            <a:prstGeom prst="mathMinus">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cxnSp>
          <p:nvCxnSpPr>
            <p:cNvPr id="53276" name="Straight Arrow Connector 2">
              <a:extLst>
                <a:ext uri="{FF2B5EF4-FFF2-40B4-BE49-F238E27FC236}">
                  <a16:creationId xmlns:a16="http://schemas.microsoft.com/office/drawing/2014/main" id="{B32687D0-BFA4-4876-0EEA-3AEB16B6EE07}"/>
                </a:ext>
              </a:extLst>
            </p:cNvPr>
            <p:cNvCxnSpPr>
              <a:cxnSpLocks noChangeShapeType="1"/>
              <a:endCxn id="53278" idx="0"/>
            </p:cNvCxnSpPr>
            <p:nvPr/>
          </p:nvCxnSpPr>
          <p:spPr bwMode="auto">
            <a:xfrm flipH="1">
              <a:off x="1480467" y="3572846"/>
              <a:ext cx="2065890" cy="54195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3277" name="TextBox 25">
              <a:extLst>
                <a:ext uri="{FF2B5EF4-FFF2-40B4-BE49-F238E27FC236}">
                  <a16:creationId xmlns:a16="http://schemas.microsoft.com/office/drawing/2014/main" id="{7A8CCD27-7763-42F3-DF54-E414730D35F6}"/>
                </a:ext>
              </a:extLst>
            </p:cNvPr>
            <p:cNvSpPr txBox="1">
              <a:spLocks noChangeArrowheads="1"/>
            </p:cNvSpPr>
            <p:nvPr/>
          </p:nvSpPr>
          <p:spPr bwMode="auto">
            <a:xfrm>
              <a:off x="1752600" y="3581400"/>
              <a:ext cx="10667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600"/>
                <a:t>up</a:t>
              </a:r>
            </a:p>
          </p:txBody>
        </p:sp>
      </p:grpSp>
      <p:grpSp>
        <p:nvGrpSpPr>
          <p:cNvPr id="53259" name="Group 27">
            <a:extLst>
              <a:ext uri="{FF2B5EF4-FFF2-40B4-BE49-F238E27FC236}">
                <a16:creationId xmlns:a16="http://schemas.microsoft.com/office/drawing/2014/main" id="{D2173520-E191-9D74-7E9E-3A92D498650D}"/>
              </a:ext>
            </a:extLst>
          </p:cNvPr>
          <p:cNvGrpSpPr>
            <a:grpSpLocks/>
          </p:cNvGrpSpPr>
          <p:nvPr/>
        </p:nvGrpSpPr>
        <p:grpSpPr bwMode="auto">
          <a:xfrm>
            <a:off x="3389313" y="3573463"/>
            <a:ext cx="2214562" cy="541337"/>
            <a:chOff x="1331835" y="3572846"/>
            <a:chExt cx="2214522" cy="541954"/>
          </a:xfrm>
        </p:grpSpPr>
        <p:cxnSp>
          <p:nvCxnSpPr>
            <p:cNvPr id="53270" name="Straight Arrow Connector 28">
              <a:extLst>
                <a:ext uri="{FF2B5EF4-FFF2-40B4-BE49-F238E27FC236}">
                  <a16:creationId xmlns:a16="http://schemas.microsoft.com/office/drawing/2014/main" id="{E7A50F91-D058-5334-3C15-D9C8F7E8B3D3}"/>
                </a:ext>
              </a:extLst>
            </p:cNvPr>
            <p:cNvCxnSpPr>
              <a:cxnSpLocks/>
            </p:cNvCxnSpPr>
            <p:nvPr/>
          </p:nvCxnSpPr>
          <p:spPr bwMode="auto">
            <a:xfrm flipH="1">
              <a:off x="1480467" y="3572846"/>
              <a:ext cx="8159" cy="54195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0" name="Minus 29">
              <a:extLst>
                <a:ext uri="{FF2B5EF4-FFF2-40B4-BE49-F238E27FC236}">
                  <a16:creationId xmlns:a16="http://schemas.microsoft.com/office/drawing/2014/main" id="{A592B87D-13BA-F249-1BB7-FC17BF0D21E9}"/>
                </a:ext>
              </a:extLst>
            </p:cNvPr>
            <p:cNvSpPr/>
            <p:nvPr/>
          </p:nvSpPr>
          <p:spPr bwMode="auto">
            <a:xfrm>
              <a:off x="1331835" y="3687276"/>
              <a:ext cx="314319" cy="313093"/>
            </a:xfrm>
            <a:prstGeom prst="mathMinus">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cxnSp>
          <p:nvCxnSpPr>
            <p:cNvPr id="53272" name="Straight Arrow Connector 30">
              <a:extLst>
                <a:ext uri="{FF2B5EF4-FFF2-40B4-BE49-F238E27FC236}">
                  <a16:creationId xmlns:a16="http://schemas.microsoft.com/office/drawing/2014/main" id="{B15E60A2-1FC2-048D-441D-23772FFF96C2}"/>
                </a:ext>
              </a:extLst>
            </p:cNvPr>
            <p:cNvCxnSpPr>
              <a:cxnSpLocks noChangeShapeType="1"/>
            </p:cNvCxnSpPr>
            <p:nvPr/>
          </p:nvCxnSpPr>
          <p:spPr bwMode="auto">
            <a:xfrm flipH="1">
              <a:off x="1480467" y="3572846"/>
              <a:ext cx="2065890" cy="54195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3273" name="TextBox 31">
              <a:extLst>
                <a:ext uri="{FF2B5EF4-FFF2-40B4-BE49-F238E27FC236}">
                  <a16:creationId xmlns:a16="http://schemas.microsoft.com/office/drawing/2014/main" id="{94A38426-EC70-98EA-53B2-F36E15955581}"/>
                </a:ext>
              </a:extLst>
            </p:cNvPr>
            <p:cNvSpPr txBox="1">
              <a:spLocks noChangeArrowheads="1"/>
            </p:cNvSpPr>
            <p:nvPr/>
          </p:nvSpPr>
          <p:spPr bwMode="auto">
            <a:xfrm>
              <a:off x="1752600" y="3581400"/>
              <a:ext cx="10667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600"/>
                <a:t>up</a:t>
              </a:r>
            </a:p>
          </p:txBody>
        </p:sp>
      </p:grpSp>
      <p:grpSp>
        <p:nvGrpSpPr>
          <p:cNvPr id="53260" name="Group 32">
            <a:extLst>
              <a:ext uri="{FF2B5EF4-FFF2-40B4-BE49-F238E27FC236}">
                <a16:creationId xmlns:a16="http://schemas.microsoft.com/office/drawing/2014/main" id="{1ADC8644-892F-8C9B-F816-52F475BBC8F3}"/>
              </a:ext>
            </a:extLst>
          </p:cNvPr>
          <p:cNvGrpSpPr>
            <a:grpSpLocks/>
          </p:cNvGrpSpPr>
          <p:nvPr/>
        </p:nvGrpSpPr>
        <p:grpSpPr bwMode="auto">
          <a:xfrm>
            <a:off x="5453063" y="3568700"/>
            <a:ext cx="2214562" cy="541338"/>
            <a:chOff x="1331835" y="3572846"/>
            <a:chExt cx="2214522" cy="541954"/>
          </a:xfrm>
        </p:grpSpPr>
        <p:cxnSp>
          <p:nvCxnSpPr>
            <p:cNvPr id="53266" name="Straight Arrow Connector 33">
              <a:extLst>
                <a:ext uri="{FF2B5EF4-FFF2-40B4-BE49-F238E27FC236}">
                  <a16:creationId xmlns:a16="http://schemas.microsoft.com/office/drawing/2014/main" id="{021E0187-11B9-0544-26CB-F83996AAD050}"/>
                </a:ext>
              </a:extLst>
            </p:cNvPr>
            <p:cNvCxnSpPr>
              <a:cxnSpLocks/>
            </p:cNvCxnSpPr>
            <p:nvPr/>
          </p:nvCxnSpPr>
          <p:spPr bwMode="auto">
            <a:xfrm flipH="1">
              <a:off x="1480467" y="3572846"/>
              <a:ext cx="8159" cy="54195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5" name="Minus 34">
              <a:extLst>
                <a:ext uri="{FF2B5EF4-FFF2-40B4-BE49-F238E27FC236}">
                  <a16:creationId xmlns:a16="http://schemas.microsoft.com/office/drawing/2014/main" id="{8C66361C-4DE7-A1A6-99AA-E02691C91ABF}"/>
                </a:ext>
              </a:extLst>
            </p:cNvPr>
            <p:cNvSpPr/>
            <p:nvPr/>
          </p:nvSpPr>
          <p:spPr bwMode="auto">
            <a:xfrm>
              <a:off x="1331835" y="3687276"/>
              <a:ext cx="314319" cy="313094"/>
            </a:xfrm>
            <a:prstGeom prst="mathMinus">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cxnSp>
          <p:nvCxnSpPr>
            <p:cNvPr id="53268" name="Straight Arrow Connector 35">
              <a:extLst>
                <a:ext uri="{FF2B5EF4-FFF2-40B4-BE49-F238E27FC236}">
                  <a16:creationId xmlns:a16="http://schemas.microsoft.com/office/drawing/2014/main" id="{0B8B85FF-3ED8-E311-5CF3-23ABD35AA535}"/>
                </a:ext>
              </a:extLst>
            </p:cNvPr>
            <p:cNvCxnSpPr>
              <a:cxnSpLocks noChangeShapeType="1"/>
            </p:cNvCxnSpPr>
            <p:nvPr/>
          </p:nvCxnSpPr>
          <p:spPr bwMode="auto">
            <a:xfrm flipH="1">
              <a:off x="1480467" y="3572846"/>
              <a:ext cx="2065890" cy="54195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3269" name="TextBox 36">
              <a:extLst>
                <a:ext uri="{FF2B5EF4-FFF2-40B4-BE49-F238E27FC236}">
                  <a16:creationId xmlns:a16="http://schemas.microsoft.com/office/drawing/2014/main" id="{975C0848-E229-31B1-1F0F-253C525027E2}"/>
                </a:ext>
              </a:extLst>
            </p:cNvPr>
            <p:cNvSpPr txBox="1">
              <a:spLocks noChangeArrowheads="1"/>
            </p:cNvSpPr>
            <p:nvPr/>
          </p:nvSpPr>
          <p:spPr bwMode="auto">
            <a:xfrm>
              <a:off x="1752600" y="3581400"/>
              <a:ext cx="10667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600"/>
                <a:t>up</a:t>
              </a:r>
            </a:p>
          </p:txBody>
        </p:sp>
      </p:grpSp>
      <p:grpSp>
        <p:nvGrpSpPr>
          <p:cNvPr id="53261" name="Group 37">
            <a:extLst>
              <a:ext uri="{FF2B5EF4-FFF2-40B4-BE49-F238E27FC236}">
                <a16:creationId xmlns:a16="http://schemas.microsoft.com/office/drawing/2014/main" id="{5C2C561F-7E58-D059-F856-B50E582ECFA4}"/>
              </a:ext>
            </a:extLst>
          </p:cNvPr>
          <p:cNvGrpSpPr>
            <a:grpSpLocks/>
          </p:cNvGrpSpPr>
          <p:nvPr/>
        </p:nvGrpSpPr>
        <p:grpSpPr bwMode="auto">
          <a:xfrm>
            <a:off x="7515225" y="3573463"/>
            <a:ext cx="2214563" cy="541337"/>
            <a:chOff x="1331835" y="3572846"/>
            <a:chExt cx="2214522" cy="541954"/>
          </a:xfrm>
        </p:grpSpPr>
        <p:cxnSp>
          <p:nvCxnSpPr>
            <p:cNvPr id="53262" name="Straight Arrow Connector 38">
              <a:extLst>
                <a:ext uri="{FF2B5EF4-FFF2-40B4-BE49-F238E27FC236}">
                  <a16:creationId xmlns:a16="http://schemas.microsoft.com/office/drawing/2014/main" id="{DE4283F2-9E20-5F02-46CD-3D67198596B0}"/>
                </a:ext>
              </a:extLst>
            </p:cNvPr>
            <p:cNvCxnSpPr>
              <a:cxnSpLocks/>
            </p:cNvCxnSpPr>
            <p:nvPr/>
          </p:nvCxnSpPr>
          <p:spPr bwMode="auto">
            <a:xfrm flipH="1">
              <a:off x="1480467" y="3572846"/>
              <a:ext cx="8159" cy="54195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40" name="Minus 39">
              <a:extLst>
                <a:ext uri="{FF2B5EF4-FFF2-40B4-BE49-F238E27FC236}">
                  <a16:creationId xmlns:a16="http://schemas.microsoft.com/office/drawing/2014/main" id="{D321A14D-D3A9-D586-625D-500567399445}"/>
                </a:ext>
              </a:extLst>
            </p:cNvPr>
            <p:cNvSpPr/>
            <p:nvPr/>
          </p:nvSpPr>
          <p:spPr bwMode="auto">
            <a:xfrm>
              <a:off x="1331835" y="3687276"/>
              <a:ext cx="314319" cy="313093"/>
            </a:xfrm>
            <a:prstGeom prst="mathMinus">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cxnSp>
          <p:nvCxnSpPr>
            <p:cNvPr id="53264" name="Straight Arrow Connector 40">
              <a:extLst>
                <a:ext uri="{FF2B5EF4-FFF2-40B4-BE49-F238E27FC236}">
                  <a16:creationId xmlns:a16="http://schemas.microsoft.com/office/drawing/2014/main" id="{BD452A92-2572-A18F-21D3-DAB1A2594A0F}"/>
                </a:ext>
              </a:extLst>
            </p:cNvPr>
            <p:cNvCxnSpPr>
              <a:cxnSpLocks noChangeShapeType="1"/>
            </p:cNvCxnSpPr>
            <p:nvPr/>
          </p:nvCxnSpPr>
          <p:spPr bwMode="auto">
            <a:xfrm flipH="1">
              <a:off x="1480467" y="3572846"/>
              <a:ext cx="2065890" cy="54195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3265" name="TextBox 41">
              <a:extLst>
                <a:ext uri="{FF2B5EF4-FFF2-40B4-BE49-F238E27FC236}">
                  <a16:creationId xmlns:a16="http://schemas.microsoft.com/office/drawing/2014/main" id="{D0B00E16-6119-CD4B-8672-22A06B03DE71}"/>
                </a:ext>
              </a:extLst>
            </p:cNvPr>
            <p:cNvSpPr txBox="1">
              <a:spLocks noChangeArrowheads="1"/>
            </p:cNvSpPr>
            <p:nvPr/>
          </p:nvSpPr>
          <p:spPr bwMode="auto">
            <a:xfrm>
              <a:off x="1752600" y="3581400"/>
              <a:ext cx="10667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600"/>
                <a:t>up</a:t>
              </a:r>
            </a:p>
          </p:txBody>
        </p:sp>
      </p:grpSp>
    </p:spTree>
    <p:extLst>
      <p:ext uri="{BB962C8B-B14F-4D97-AF65-F5344CB8AC3E}">
        <p14:creationId xmlns:p14="http://schemas.microsoft.com/office/powerpoint/2010/main" val="6408007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58722" name="Picture 2" descr="input">
            <a:extLst>
              <a:ext uri="{FF2B5EF4-FFF2-40B4-BE49-F238E27FC236}">
                <a16:creationId xmlns:a16="http://schemas.microsoft.com/office/drawing/2014/main" id="{45CC303E-4E47-59B9-BFAF-9052437220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713" y="7938"/>
            <a:ext cx="8158162"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3" name="Text Box 3">
            <a:extLst>
              <a:ext uri="{FF2B5EF4-FFF2-40B4-BE49-F238E27FC236}">
                <a16:creationId xmlns:a16="http://schemas.microsoft.com/office/drawing/2014/main" id="{5C42231A-0B4D-8C85-C78A-7C2AF6DA0229}"/>
              </a:ext>
            </a:extLst>
          </p:cNvPr>
          <p:cNvSpPr txBox="1">
            <a:spLocks noChangeArrowheads="1"/>
          </p:cNvSpPr>
          <p:nvPr/>
        </p:nvSpPr>
        <p:spPr bwMode="auto">
          <a:xfrm>
            <a:off x="7321550" y="257175"/>
            <a:ext cx="10541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input</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59746" name="Picture 4" descr="s06r01">
            <a:extLst>
              <a:ext uri="{FF2B5EF4-FFF2-40B4-BE49-F238E27FC236}">
                <a16:creationId xmlns:a16="http://schemas.microsoft.com/office/drawing/2014/main" id="{7EAC6A96-9751-DC9A-D2B1-442C7813BD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9525"/>
            <a:ext cx="8145462"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7" name="Text Box 3">
            <a:extLst>
              <a:ext uri="{FF2B5EF4-FFF2-40B4-BE49-F238E27FC236}">
                <a16:creationId xmlns:a16="http://schemas.microsoft.com/office/drawing/2014/main" id="{7F69D6FB-467F-18DF-4C19-21AEEA2F5687}"/>
              </a:ext>
            </a:extLst>
          </p:cNvPr>
          <p:cNvSpPr txBox="1">
            <a:spLocks noChangeArrowheads="1"/>
          </p:cNvSpPr>
          <p:nvPr/>
        </p:nvSpPr>
        <p:spPr bwMode="auto">
          <a:xfrm>
            <a:off x="6918325" y="203200"/>
            <a:ext cx="14573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000000"/>
                </a:solidFill>
                <a:effectLst/>
                <a:uLnTx/>
                <a:uFillTx/>
                <a:latin typeface="Symbol" panose="05050102010706020507" pitchFamily="18" charset="2"/>
                <a:ea typeface="+mn-ea"/>
                <a:cs typeface="Arial" panose="020B0604020202020204" pitchFamily="34" charset="0"/>
              </a:rPr>
              <a:t>s</a:t>
            </a:r>
            <a:r>
              <a:rPr kumimoji="0" lang="en-US" altLang="en-US" sz="3200" b="1" i="0" u="none" strike="noStrike" kern="1200" cap="none" spc="0" normalizeH="0" baseline="-25000" noProof="0">
                <a:ln>
                  <a:noFill/>
                </a:ln>
                <a:solidFill>
                  <a:srgbClr val="000000"/>
                </a:solidFill>
                <a:effectLst/>
                <a:uLnTx/>
                <a:uFillTx/>
                <a:latin typeface="Times New Roman" panose="02020603050405020304" pitchFamily="18" charset="0"/>
                <a:ea typeface="+mn-ea"/>
                <a:cs typeface="Arial" panose="020B0604020202020204" pitchFamily="34" charset="0"/>
              </a:rPr>
              <a:t>r </a:t>
            </a:r>
            <a:r>
              <a:rPr kumimoji="0" lang="en-US" alt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 0.1</a:t>
            </a:r>
            <a:endParaRPr kumimoji="0" lang="en-US" altLang="en-US" sz="3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60770" name="Picture 4" descr="s06r025">
            <a:extLst>
              <a:ext uri="{FF2B5EF4-FFF2-40B4-BE49-F238E27FC236}">
                <a16:creationId xmlns:a16="http://schemas.microsoft.com/office/drawing/2014/main" id="{FA6EDC39-F448-2420-F90F-1DE0BB7F53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538" y="6350"/>
            <a:ext cx="8162925"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1" name="Text Box 5">
            <a:extLst>
              <a:ext uri="{FF2B5EF4-FFF2-40B4-BE49-F238E27FC236}">
                <a16:creationId xmlns:a16="http://schemas.microsoft.com/office/drawing/2014/main" id="{22B200DE-07A3-0803-7625-9DAED5A39237}"/>
              </a:ext>
            </a:extLst>
          </p:cNvPr>
          <p:cNvSpPr txBox="1">
            <a:spLocks noChangeArrowheads="1"/>
          </p:cNvSpPr>
          <p:nvPr/>
        </p:nvSpPr>
        <p:spPr bwMode="auto">
          <a:xfrm>
            <a:off x="6715125" y="203200"/>
            <a:ext cx="16605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000000"/>
                </a:solidFill>
                <a:effectLst/>
                <a:uLnTx/>
                <a:uFillTx/>
                <a:latin typeface="Symbol" panose="05050102010706020507" pitchFamily="18" charset="2"/>
                <a:ea typeface="+mn-ea"/>
                <a:cs typeface="Arial" panose="020B0604020202020204" pitchFamily="34" charset="0"/>
              </a:rPr>
              <a:t>s</a:t>
            </a:r>
            <a:r>
              <a:rPr kumimoji="0" lang="en-US" altLang="en-US" sz="3200" b="1" i="0" u="none" strike="noStrike" kern="1200" cap="none" spc="0" normalizeH="0" baseline="-25000" noProof="0">
                <a:ln>
                  <a:noFill/>
                </a:ln>
                <a:solidFill>
                  <a:srgbClr val="000000"/>
                </a:solidFill>
                <a:effectLst/>
                <a:uLnTx/>
                <a:uFillTx/>
                <a:latin typeface="Times New Roman" panose="02020603050405020304" pitchFamily="18" charset="0"/>
                <a:ea typeface="+mn-ea"/>
                <a:cs typeface="Arial" panose="020B0604020202020204" pitchFamily="34" charset="0"/>
              </a:rPr>
              <a:t>r </a:t>
            </a:r>
            <a:r>
              <a:rPr kumimoji="0" lang="en-US" alt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 0.25</a:t>
            </a:r>
            <a:endParaRPr kumimoji="0" lang="en-US" altLang="en-US" sz="3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aphicFrame>
        <p:nvGraphicFramePr>
          <p:cNvPr id="161794" name="Object 4">
            <a:extLst>
              <a:ext uri="{FF2B5EF4-FFF2-40B4-BE49-F238E27FC236}">
                <a16:creationId xmlns:a16="http://schemas.microsoft.com/office/drawing/2014/main" id="{E24D7255-A4F0-8919-B6E1-DB22FDFB91F5}"/>
              </a:ext>
            </a:extLst>
          </p:cNvPr>
          <p:cNvGraphicFramePr>
            <a:graphicFrameLocks noChangeAspect="1"/>
          </p:cNvGraphicFramePr>
          <p:nvPr/>
        </p:nvGraphicFramePr>
        <p:xfrm>
          <a:off x="495300" y="9525"/>
          <a:ext cx="8153400" cy="6845300"/>
        </p:xfrm>
        <a:graphic>
          <a:graphicData uri="http://schemas.openxmlformats.org/presentationml/2006/ole">
            <mc:AlternateContent xmlns:mc="http://schemas.openxmlformats.org/markup-compatibility/2006">
              <mc:Choice xmlns:v="urn:schemas-microsoft-com:vml" Requires="v">
                <p:oleObj name="Image" r:id="rId2" imgW="5219048" imgH="4380952" progId="Photoshop.Image.8">
                  <p:embed/>
                </p:oleObj>
              </mc:Choice>
              <mc:Fallback>
                <p:oleObj name="Image" r:id="rId2" imgW="5219048" imgH="4380952" progId="Photoshop.Image.8">
                  <p:embed/>
                  <p:pic>
                    <p:nvPicPr>
                      <p:cNvPr id="161794" name="Object 4">
                        <a:extLst>
                          <a:ext uri="{FF2B5EF4-FFF2-40B4-BE49-F238E27FC236}">
                            <a16:creationId xmlns:a16="http://schemas.microsoft.com/office/drawing/2014/main" id="{E24D7255-A4F0-8919-B6E1-DB22FDFB9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9525"/>
                        <a:ext cx="8153400" cy="684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1795" name="Text Box 5">
            <a:extLst>
              <a:ext uri="{FF2B5EF4-FFF2-40B4-BE49-F238E27FC236}">
                <a16:creationId xmlns:a16="http://schemas.microsoft.com/office/drawing/2014/main" id="{9CA0BE02-723F-9064-15C8-C8AE19637718}"/>
              </a:ext>
            </a:extLst>
          </p:cNvPr>
          <p:cNvSpPr txBox="1">
            <a:spLocks noChangeArrowheads="1"/>
          </p:cNvSpPr>
          <p:nvPr/>
        </p:nvSpPr>
        <p:spPr bwMode="auto">
          <a:xfrm>
            <a:off x="5808663" y="203200"/>
            <a:ext cx="256698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000000"/>
                </a:solidFill>
                <a:effectLst/>
                <a:uLnTx/>
                <a:uFillTx/>
                <a:latin typeface="Symbol" panose="05050102010706020507" pitchFamily="18" charset="2"/>
                <a:ea typeface="+mn-ea"/>
                <a:cs typeface="Arial" panose="020B0604020202020204" pitchFamily="34" charset="0"/>
              </a:rPr>
              <a:t>s</a:t>
            </a:r>
            <a:r>
              <a:rPr kumimoji="0" lang="en-US" altLang="en-US" sz="3200" b="1" i="0" u="none" strike="noStrike" kern="1200" cap="none" spc="0" normalizeH="0" baseline="-25000" noProof="0">
                <a:ln>
                  <a:noFill/>
                </a:ln>
                <a:solidFill>
                  <a:srgbClr val="000000"/>
                </a:solidFill>
                <a:effectLst/>
                <a:uLnTx/>
                <a:uFillTx/>
                <a:latin typeface="Times New Roman" panose="02020603050405020304" pitchFamily="18" charset="0"/>
                <a:ea typeface="+mn-ea"/>
                <a:cs typeface="Arial" panose="020B0604020202020204" pitchFamily="34" charset="0"/>
              </a:rPr>
              <a:t>r </a:t>
            </a:r>
            <a:r>
              <a:rPr kumimoji="0" lang="en-US" alt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Symbol" panose="05050102010706020507" pitchFamily="18" charset="2"/>
              </a:rPr>
              <a:t></a:t>
            </a:r>
            <a:br>
              <a:rPr kumimoji="0" lang="en-US" alt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Symbol" panose="05050102010706020507" pitchFamily="18" charset="2"/>
              </a:rPr>
            </a:b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Symbol" panose="05050102010706020507" pitchFamily="18" charset="2"/>
              </a:rPr>
              <a:t>(Gaussian blur)</a:t>
            </a:r>
            <a:endParaRPr kumimoji="0" lang="en-US"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s18r01">
            <a:extLst>
              <a:ext uri="{FF2B5EF4-FFF2-40B4-BE49-F238E27FC236}">
                <a16:creationId xmlns:a16="http://schemas.microsoft.com/office/drawing/2014/main" id="{EB31B6A3-3071-98E1-D069-65F3B413C7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1275" y="4875213"/>
            <a:ext cx="1997075" cy="167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19" name="Picture 3" descr="s02r01">
            <a:extLst>
              <a:ext uri="{FF2B5EF4-FFF2-40B4-BE49-F238E27FC236}">
                <a16:creationId xmlns:a16="http://schemas.microsoft.com/office/drawing/2014/main" id="{F8BA4882-73F3-0F4E-A5EF-7D6CDE04D8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1275" y="1100138"/>
            <a:ext cx="1995488"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0" name="Picture 4" descr="s06r01">
            <a:extLst>
              <a:ext uri="{FF2B5EF4-FFF2-40B4-BE49-F238E27FC236}">
                <a16:creationId xmlns:a16="http://schemas.microsoft.com/office/drawing/2014/main" id="{61C59B25-5DE9-E83C-CA68-F6BDAEABF5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1275" y="2987675"/>
            <a:ext cx="1997075"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2821" name="Object 5">
            <a:extLst>
              <a:ext uri="{FF2B5EF4-FFF2-40B4-BE49-F238E27FC236}">
                <a16:creationId xmlns:a16="http://schemas.microsoft.com/office/drawing/2014/main" id="{009691DA-FFA2-4B26-B336-991998F3EFFC}"/>
              </a:ext>
            </a:extLst>
          </p:cNvPr>
          <p:cNvGraphicFramePr>
            <a:graphicFrameLocks noGrp="1" noChangeAspect="1"/>
          </p:cNvGraphicFramePr>
          <p:nvPr>
            <p:ph idx="1"/>
          </p:nvPr>
        </p:nvGraphicFramePr>
        <p:xfrm>
          <a:off x="6992938" y="1100138"/>
          <a:ext cx="1998662" cy="1679575"/>
        </p:xfrm>
        <a:graphic>
          <a:graphicData uri="http://schemas.openxmlformats.org/presentationml/2006/ole">
            <mc:AlternateContent xmlns:mc="http://schemas.openxmlformats.org/markup-compatibility/2006">
              <mc:Choice xmlns:v="urn:schemas-microsoft-com:vml" Requires="v">
                <p:oleObj name="Image" r:id="rId6" imgW="5219048" imgH="4380952" progId="Photoshop.Image.8">
                  <p:embed/>
                </p:oleObj>
              </mc:Choice>
              <mc:Fallback>
                <p:oleObj name="Image" r:id="rId6" imgW="5219048" imgH="4380952" progId="Photoshop.Image.8">
                  <p:embed/>
                  <p:pic>
                    <p:nvPicPr>
                      <p:cNvPr id="162821" name="Object 5">
                        <a:extLst>
                          <a:ext uri="{FF2B5EF4-FFF2-40B4-BE49-F238E27FC236}">
                            <a16:creationId xmlns:a16="http://schemas.microsoft.com/office/drawing/2014/main" id="{009691DA-FFA2-4B26-B336-991998F3EFFC}"/>
                          </a:ext>
                        </a:extLst>
                      </p:cNvPr>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92938" y="1100138"/>
                        <a:ext cx="1998662" cy="167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2822" name="Object 6">
            <a:extLst>
              <a:ext uri="{FF2B5EF4-FFF2-40B4-BE49-F238E27FC236}">
                <a16:creationId xmlns:a16="http://schemas.microsoft.com/office/drawing/2014/main" id="{F2CD626E-661A-89A4-5A32-3232122CD233}"/>
              </a:ext>
            </a:extLst>
          </p:cNvPr>
          <p:cNvGraphicFramePr>
            <a:graphicFrameLocks noChangeAspect="1"/>
          </p:cNvGraphicFramePr>
          <p:nvPr/>
        </p:nvGraphicFramePr>
        <p:xfrm>
          <a:off x="6992938" y="2987675"/>
          <a:ext cx="1998662" cy="1677988"/>
        </p:xfrm>
        <a:graphic>
          <a:graphicData uri="http://schemas.openxmlformats.org/presentationml/2006/ole">
            <mc:AlternateContent xmlns:mc="http://schemas.openxmlformats.org/markup-compatibility/2006">
              <mc:Choice xmlns:v="urn:schemas-microsoft-com:vml" Requires="v">
                <p:oleObj name="Image" r:id="rId8" imgW="5219048" imgH="4380952" progId="Photoshop.Image.8">
                  <p:embed/>
                </p:oleObj>
              </mc:Choice>
              <mc:Fallback>
                <p:oleObj name="Image" r:id="rId8" imgW="5219048" imgH="4380952" progId="Photoshop.Image.8">
                  <p:embed/>
                  <p:pic>
                    <p:nvPicPr>
                      <p:cNvPr id="162822" name="Object 6">
                        <a:extLst>
                          <a:ext uri="{FF2B5EF4-FFF2-40B4-BE49-F238E27FC236}">
                            <a16:creationId xmlns:a16="http://schemas.microsoft.com/office/drawing/2014/main" id="{F2CD626E-661A-89A4-5A32-3232122CD2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92938" y="2987675"/>
                        <a:ext cx="1998662" cy="167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2823" name="Object 7">
            <a:extLst>
              <a:ext uri="{FF2B5EF4-FFF2-40B4-BE49-F238E27FC236}">
                <a16:creationId xmlns:a16="http://schemas.microsoft.com/office/drawing/2014/main" id="{6DC8F625-1C3C-30F3-56D4-BCDA9376EB8E}"/>
              </a:ext>
            </a:extLst>
          </p:cNvPr>
          <p:cNvGraphicFramePr>
            <a:graphicFrameLocks noChangeAspect="1"/>
          </p:cNvGraphicFramePr>
          <p:nvPr/>
        </p:nvGraphicFramePr>
        <p:xfrm>
          <a:off x="6992938" y="4875213"/>
          <a:ext cx="1998662" cy="1677987"/>
        </p:xfrm>
        <a:graphic>
          <a:graphicData uri="http://schemas.openxmlformats.org/presentationml/2006/ole">
            <mc:AlternateContent xmlns:mc="http://schemas.openxmlformats.org/markup-compatibility/2006">
              <mc:Choice xmlns:v="urn:schemas-microsoft-com:vml" Requires="v">
                <p:oleObj name="Image" r:id="rId10" imgW="5219048" imgH="4380952" progId="Photoshop.Image.8">
                  <p:embed/>
                </p:oleObj>
              </mc:Choice>
              <mc:Fallback>
                <p:oleObj name="Image" r:id="rId10" imgW="5219048" imgH="4380952" progId="Photoshop.Image.8">
                  <p:embed/>
                  <p:pic>
                    <p:nvPicPr>
                      <p:cNvPr id="162823" name="Object 7">
                        <a:extLst>
                          <a:ext uri="{FF2B5EF4-FFF2-40B4-BE49-F238E27FC236}">
                            <a16:creationId xmlns:a16="http://schemas.microsoft.com/office/drawing/2014/main" id="{6DC8F625-1C3C-30F3-56D4-BCDA9376EB8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92938" y="4875213"/>
                        <a:ext cx="1998662" cy="167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2824" name="Rectangle 8">
            <a:extLst>
              <a:ext uri="{FF2B5EF4-FFF2-40B4-BE49-F238E27FC236}">
                <a16:creationId xmlns:a16="http://schemas.microsoft.com/office/drawing/2014/main" id="{35855261-FB67-D276-4F44-4D4B08D5A52B}"/>
              </a:ext>
            </a:extLst>
          </p:cNvPr>
          <p:cNvSpPr>
            <a:spLocks noChangeArrowheads="1"/>
          </p:cNvSpPr>
          <p:nvPr/>
        </p:nvSpPr>
        <p:spPr bwMode="auto">
          <a:xfrm>
            <a:off x="1654175" y="2071688"/>
            <a:ext cx="866775"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300" b="0" i="1" u="none" strike="noStrike" kern="1200" cap="none" spc="0" normalizeH="0" baseline="0" noProof="0">
                <a:ln>
                  <a:noFill/>
                </a:ln>
                <a:solidFill>
                  <a:srgbClr val="FFFFFF"/>
                </a:solidFill>
                <a:effectLst/>
                <a:uLnTx/>
                <a:uFillTx/>
                <a:latin typeface="Symbol" panose="05050102010706020507" pitchFamily="18" charset="2"/>
                <a:ea typeface="+mn-ea"/>
                <a:cs typeface="Arial" panose="020B0604020202020204" pitchFamily="34" charset="0"/>
              </a:rPr>
              <a:t>s</a:t>
            </a:r>
            <a:r>
              <a:rPr kumimoji="0" lang="en-US" altLang="en-US" sz="2300" b="0" i="0" u="none" strike="noStrike" kern="1200" cap="none" spc="0" normalizeH="0" baseline="-25000" noProof="0">
                <a:ln>
                  <a:noFill/>
                </a:ln>
                <a:solidFill>
                  <a:srgbClr val="FFFFFF"/>
                </a:solidFill>
                <a:effectLst/>
                <a:uLnTx/>
                <a:uFillTx/>
                <a:latin typeface="Times New Roman" panose="02020603050405020304" pitchFamily="18" charset="0"/>
                <a:ea typeface="+mn-ea"/>
                <a:cs typeface="Arial" panose="020B0604020202020204" pitchFamily="34" charset="0"/>
              </a:rPr>
              <a:t>s </a:t>
            </a:r>
            <a:r>
              <a:rPr kumimoji="0" lang="en-US" altLang="en-US" sz="23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 2</a:t>
            </a:r>
          </a:p>
        </p:txBody>
      </p:sp>
      <p:sp>
        <p:nvSpPr>
          <p:cNvPr id="162825" name="Rectangle 9">
            <a:extLst>
              <a:ext uri="{FF2B5EF4-FFF2-40B4-BE49-F238E27FC236}">
                <a16:creationId xmlns:a16="http://schemas.microsoft.com/office/drawing/2014/main" id="{41B00E91-0AE4-9283-CCC2-97D697180726}"/>
              </a:ext>
            </a:extLst>
          </p:cNvPr>
          <p:cNvSpPr>
            <a:spLocks noChangeArrowheads="1"/>
          </p:cNvSpPr>
          <p:nvPr/>
        </p:nvSpPr>
        <p:spPr bwMode="auto">
          <a:xfrm>
            <a:off x="1654175" y="3624263"/>
            <a:ext cx="866775"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300" b="0" i="1" u="none" strike="noStrike" kern="1200" cap="none" spc="0" normalizeH="0" baseline="0" noProof="0">
                <a:ln>
                  <a:noFill/>
                </a:ln>
                <a:solidFill>
                  <a:srgbClr val="FFFFFF"/>
                </a:solidFill>
                <a:effectLst/>
                <a:uLnTx/>
                <a:uFillTx/>
                <a:latin typeface="Symbol" panose="05050102010706020507" pitchFamily="18" charset="2"/>
                <a:ea typeface="+mn-ea"/>
                <a:cs typeface="Arial" panose="020B0604020202020204" pitchFamily="34" charset="0"/>
              </a:rPr>
              <a:t>s</a:t>
            </a:r>
            <a:r>
              <a:rPr kumimoji="0" lang="en-US" altLang="en-US" sz="2300" b="0" i="0" u="none" strike="noStrike" kern="1200" cap="none" spc="0" normalizeH="0" baseline="-25000" noProof="0">
                <a:ln>
                  <a:noFill/>
                </a:ln>
                <a:solidFill>
                  <a:srgbClr val="FFFFFF"/>
                </a:solidFill>
                <a:effectLst/>
                <a:uLnTx/>
                <a:uFillTx/>
                <a:latin typeface="Times New Roman" panose="02020603050405020304" pitchFamily="18" charset="0"/>
                <a:ea typeface="+mn-ea"/>
                <a:cs typeface="Arial" panose="020B0604020202020204" pitchFamily="34" charset="0"/>
              </a:rPr>
              <a:t>s </a:t>
            </a:r>
            <a:r>
              <a:rPr kumimoji="0" lang="en-US" altLang="en-US" sz="23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 6</a:t>
            </a:r>
          </a:p>
        </p:txBody>
      </p:sp>
      <p:sp>
        <p:nvSpPr>
          <p:cNvPr id="162826" name="Rectangle 10">
            <a:extLst>
              <a:ext uri="{FF2B5EF4-FFF2-40B4-BE49-F238E27FC236}">
                <a16:creationId xmlns:a16="http://schemas.microsoft.com/office/drawing/2014/main" id="{D3343063-50F3-7F4A-61E9-678D0E2FF7AE}"/>
              </a:ext>
            </a:extLst>
          </p:cNvPr>
          <p:cNvSpPr>
            <a:spLocks noChangeArrowheads="1"/>
          </p:cNvSpPr>
          <p:nvPr/>
        </p:nvSpPr>
        <p:spPr bwMode="auto">
          <a:xfrm>
            <a:off x="1520825" y="5511800"/>
            <a:ext cx="1012825" cy="4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300" b="0" i="1" u="none" strike="noStrike" kern="1200" cap="none" spc="0" normalizeH="0" baseline="0" noProof="0">
                <a:ln>
                  <a:noFill/>
                </a:ln>
                <a:solidFill>
                  <a:srgbClr val="FFFFFF"/>
                </a:solidFill>
                <a:effectLst/>
                <a:uLnTx/>
                <a:uFillTx/>
                <a:latin typeface="Symbol" panose="05050102010706020507" pitchFamily="18" charset="2"/>
                <a:ea typeface="+mn-ea"/>
                <a:cs typeface="Arial" panose="020B0604020202020204" pitchFamily="34" charset="0"/>
              </a:rPr>
              <a:t>s</a:t>
            </a:r>
            <a:r>
              <a:rPr kumimoji="0" lang="en-US" altLang="en-US" sz="2300" b="0" i="0" u="none" strike="noStrike" kern="1200" cap="none" spc="0" normalizeH="0" baseline="-25000" noProof="0">
                <a:ln>
                  <a:noFill/>
                </a:ln>
                <a:solidFill>
                  <a:srgbClr val="FFFFFF"/>
                </a:solidFill>
                <a:effectLst/>
                <a:uLnTx/>
                <a:uFillTx/>
                <a:latin typeface="Times New Roman" panose="02020603050405020304" pitchFamily="18" charset="0"/>
                <a:ea typeface="+mn-ea"/>
                <a:cs typeface="Arial" panose="020B0604020202020204" pitchFamily="34" charset="0"/>
              </a:rPr>
              <a:t>s </a:t>
            </a:r>
            <a:r>
              <a:rPr kumimoji="0" lang="en-US" altLang="en-US" sz="23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 18</a:t>
            </a:r>
          </a:p>
        </p:txBody>
      </p:sp>
      <p:sp>
        <p:nvSpPr>
          <p:cNvPr id="162827" name="Rectangle 11">
            <a:extLst>
              <a:ext uri="{FF2B5EF4-FFF2-40B4-BE49-F238E27FC236}">
                <a16:creationId xmlns:a16="http://schemas.microsoft.com/office/drawing/2014/main" id="{6E47D277-C944-64D2-E553-81158780C1D3}"/>
              </a:ext>
            </a:extLst>
          </p:cNvPr>
          <p:cNvSpPr>
            <a:spLocks noChangeArrowheads="1"/>
          </p:cNvSpPr>
          <p:nvPr/>
        </p:nvSpPr>
        <p:spPr bwMode="auto">
          <a:xfrm>
            <a:off x="3040063" y="646113"/>
            <a:ext cx="1074737"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300" b="0" i="1" u="none" strike="noStrike" kern="1200" cap="none" spc="0" normalizeH="0" baseline="0" noProof="0">
                <a:ln>
                  <a:noFill/>
                </a:ln>
                <a:solidFill>
                  <a:srgbClr val="FFFFFF"/>
                </a:solidFill>
                <a:effectLst/>
                <a:uLnTx/>
                <a:uFillTx/>
                <a:latin typeface="Symbol" panose="05050102010706020507" pitchFamily="18" charset="2"/>
                <a:ea typeface="+mn-ea"/>
                <a:cs typeface="Arial" panose="020B0604020202020204" pitchFamily="34" charset="0"/>
              </a:rPr>
              <a:t>s</a:t>
            </a:r>
            <a:r>
              <a:rPr kumimoji="0" lang="en-US" altLang="en-US" sz="2300" b="0" i="0" u="none" strike="noStrike" kern="1200" cap="none" spc="0" normalizeH="0" baseline="-25000" noProof="0">
                <a:ln>
                  <a:noFill/>
                </a:ln>
                <a:solidFill>
                  <a:srgbClr val="FFFFFF"/>
                </a:solidFill>
                <a:effectLst/>
                <a:uLnTx/>
                <a:uFillTx/>
                <a:latin typeface="Times New Roman" panose="02020603050405020304" pitchFamily="18" charset="0"/>
                <a:ea typeface="+mn-ea"/>
                <a:cs typeface="Arial" panose="020B0604020202020204" pitchFamily="34" charset="0"/>
              </a:rPr>
              <a:t>r </a:t>
            </a:r>
            <a:r>
              <a:rPr kumimoji="0" lang="en-US" altLang="en-US" sz="23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 0.1</a:t>
            </a:r>
          </a:p>
        </p:txBody>
      </p:sp>
      <p:sp>
        <p:nvSpPr>
          <p:cNvPr id="162828" name="Rectangle 12">
            <a:extLst>
              <a:ext uri="{FF2B5EF4-FFF2-40B4-BE49-F238E27FC236}">
                <a16:creationId xmlns:a16="http://schemas.microsoft.com/office/drawing/2014/main" id="{C322475E-A165-706C-7093-7606EA2ACAED}"/>
              </a:ext>
            </a:extLst>
          </p:cNvPr>
          <p:cNvSpPr>
            <a:spLocks noChangeArrowheads="1"/>
          </p:cNvSpPr>
          <p:nvPr/>
        </p:nvSpPr>
        <p:spPr bwMode="auto">
          <a:xfrm>
            <a:off x="5168900" y="646113"/>
            <a:ext cx="1220788"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300" b="0" i="1" u="none" strike="noStrike" kern="1200" cap="none" spc="0" normalizeH="0" baseline="0" noProof="0">
                <a:ln>
                  <a:noFill/>
                </a:ln>
                <a:solidFill>
                  <a:srgbClr val="FFFFFF"/>
                </a:solidFill>
                <a:effectLst/>
                <a:uLnTx/>
                <a:uFillTx/>
                <a:latin typeface="Symbol" panose="05050102010706020507" pitchFamily="18" charset="2"/>
                <a:ea typeface="+mn-ea"/>
                <a:cs typeface="Arial" panose="020B0604020202020204" pitchFamily="34" charset="0"/>
              </a:rPr>
              <a:t>s</a:t>
            </a:r>
            <a:r>
              <a:rPr kumimoji="0" lang="en-US" altLang="en-US" sz="2300" b="0" i="0" u="none" strike="noStrike" kern="1200" cap="none" spc="0" normalizeH="0" baseline="-25000" noProof="0">
                <a:ln>
                  <a:noFill/>
                </a:ln>
                <a:solidFill>
                  <a:srgbClr val="FFFFFF"/>
                </a:solidFill>
                <a:effectLst/>
                <a:uLnTx/>
                <a:uFillTx/>
                <a:latin typeface="Times New Roman" panose="02020603050405020304" pitchFamily="18" charset="0"/>
                <a:ea typeface="+mn-ea"/>
                <a:cs typeface="Arial" panose="020B0604020202020204" pitchFamily="34" charset="0"/>
              </a:rPr>
              <a:t>r </a:t>
            </a:r>
            <a:r>
              <a:rPr kumimoji="0" lang="en-US" altLang="en-US" sz="23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 0.25</a:t>
            </a:r>
          </a:p>
        </p:txBody>
      </p:sp>
      <p:sp>
        <p:nvSpPr>
          <p:cNvPr id="162829" name="Rectangle 13">
            <a:extLst>
              <a:ext uri="{FF2B5EF4-FFF2-40B4-BE49-F238E27FC236}">
                <a16:creationId xmlns:a16="http://schemas.microsoft.com/office/drawing/2014/main" id="{D258E4C3-FD03-D051-3576-BBFA455F961A}"/>
              </a:ext>
            </a:extLst>
          </p:cNvPr>
          <p:cNvSpPr>
            <a:spLocks noChangeArrowheads="1"/>
          </p:cNvSpPr>
          <p:nvPr/>
        </p:nvSpPr>
        <p:spPr bwMode="auto">
          <a:xfrm>
            <a:off x="7153275" y="344488"/>
            <a:ext cx="1677988"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300" b="0" i="1" u="none" strike="noStrike" kern="1200" cap="none" spc="0" normalizeH="0" baseline="0" noProof="0">
                <a:ln>
                  <a:noFill/>
                </a:ln>
                <a:solidFill>
                  <a:srgbClr val="FFFFFF"/>
                </a:solidFill>
                <a:effectLst/>
                <a:uLnTx/>
                <a:uFillTx/>
                <a:latin typeface="Symbol" panose="05050102010706020507" pitchFamily="18" charset="2"/>
                <a:ea typeface="+mn-ea"/>
                <a:cs typeface="Arial" panose="020B0604020202020204" pitchFamily="34" charset="0"/>
              </a:rPr>
              <a:t>s</a:t>
            </a:r>
            <a:r>
              <a:rPr kumimoji="0" lang="en-US" altLang="en-US" sz="2300" b="0" i="0" u="none" strike="noStrike" kern="1200" cap="none" spc="0" normalizeH="0" baseline="-25000" noProof="0">
                <a:ln>
                  <a:noFill/>
                </a:ln>
                <a:solidFill>
                  <a:srgbClr val="FFFFFF"/>
                </a:solidFill>
                <a:effectLst/>
                <a:uLnTx/>
                <a:uFillTx/>
                <a:latin typeface="Times New Roman" panose="02020603050405020304" pitchFamily="18" charset="0"/>
                <a:ea typeface="+mn-ea"/>
                <a:cs typeface="Arial" panose="020B0604020202020204" pitchFamily="34" charset="0"/>
              </a:rPr>
              <a:t>r </a:t>
            </a:r>
            <a:r>
              <a:rPr kumimoji="0" lang="en-US" altLang="en-US" sz="23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 </a:t>
            </a:r>
            <a:r>
              <a:rPr kumimoji="0" lang="en-US" altLang="en-US" sz="23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sym typeface="Symbol" panose="05050102010706020507" pitchFamily="18" charset="2"/>
              </a:rPr>
              <a:t> </a:t>
            </a:r>
            <a:br>
              <a:rPr kumimoji="0" lang="en-US" altLang="en-US" sz="23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sym typeface="Symbol" panose="05050102010706020507" pitchFamily="18" charset="2"/>
              </a:rPr>
            </a:br>
            <a:r>
              <a:rPr kumimoji="0" lang="en-US" altLang="en-US" sz="19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sym typeface="Symbol" panose="05050102010706020507" pitchFamily="18" charset="2"/>
              </a:rPr>
              <a:t>(Gaussian blur)</a:t>
            </a:r>
          </a:p>
        </p:txBody>
      </p:sp>
      <p:pic>
        <p:nvPicPr>
          <p:cNvPr id="162830" name="Picture 14" descr="input">
            <a:extLst>
              <a:ext uri="{FF2B5EF4-FFF2-40B4-BE49-F238E27FC236}">
                <a16:creationId xmlns:a16="http://schemas.microsoft.com/office/drawing/2014/main" id="{A1FEB233-EF64-B4E8-8C4B-D5034480933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400" y="147638"/>
            <a:ext cx="2001838"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31" name="Text Box 15">
            <a:extLst>
              <a:ext uri="{FF2B5EF4-FFF2-40B4-BE49-F238E27FC236}">
                <a16:creationId xmlns:a16="http://schemas.microsoft.com/office/drawing/2014/main" id="{BC0C47B3-5571-3FDA-5D13-9DEFF2F32AA7}"/>
              </a:ext>
            </a:extLst>
          </p:cNvPr>
          <p:cNvSpPr txBox="1">
            <a:spLocks noChangeArrowheads="1"/>
          </p:cNvSpPr>
          <p:nvPr/>
        </p:nvSpPr>
        <p:spPr bwMode="auto">
          <a:xfrm>
            <a:off x="107950" y="1763713"/>
            <a:ext cx="679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input</a:t>
            </a:r>
          </a:p>
        </p:txBody>
      </p:sp>
      <p:sp>
        <p:nvSpPr>
          <p:cNvPr id="162832" name="Rectangle 16">
            <a:extLst>
              <a:ext uri="{FF2B5EF4-FFF2-40B4-BE49-F238E27FC236}">
                <a16:creationId xmlns:a16="http://schemas.microsoft.com/office/drawing/2014/main" id="{84B1888F-5930-7FE8-6C92-68844927F533}"/>
              </a:ext>
            </a:extLst>
          </p:cNvPr>
          <p:cNvSpPr>
            <a:spLocks noGrp="1" noChangeArrowheads="1"/>
          </p:cNvSpPr>
          <p:nvPr>
            <p:ph type="title"/>
          </p:nvPr>
        </p:nvSpPr>
        <p:spPr>
          <a:xfrm>
            <a:off x="2286000" y="-76200"/>
            <a:ext cx="4724400" cy="609600"/>
          </a:xfrm>
        </p:spPr>
        <p:txBody>
          <a:bodyPr/>
          <a:lstStyle/>
          <a:p>
            <a:pPr algn="ctr" eaLnBrk="1" hangingPunct="1"/>
            <a:r>
              <a:rPr lang="en-US" altLang="en-US" sz="2100"/>
              <a:t>Varying the Space Parameter</a:t>
            </a:r>
            <a:endParaRPr lang="en-US" altLang="en-US" sz="2100" baseline="-25000">
              <a:latin typeface="Times New Roman" panose="02020603050405020304" pitchFamily="18" charset="0"/>
            </a:endParaRPr>
          </a:p>
        </p:txBody>
      </p:sp>
      <p:pic>
        <p:nvPicPr>
          <p:cNvPr id="162833" name="Picture 17" descr="s18r025">
            <a:extLst>
              <a:ext uri="{FF2B5EF4-FFF2-40B4-BE49-F238E27FC236}">
                <a16:creationId xmlns:a16="http://schemas.microsoft.com/office/drawing/2014/main" id="{3E81EB6E-EB06-C691-E115-3D3AE0F2037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79963" y="4875213"/>
            <a:ext cx="1992312"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34" name="Picture 18" descr="s02r025">
            <a:extLst>
              <a:ext uri="{FF2B5EF4-FFF2-40B4-BE49-F238E27FC236}">
                <a16:creationId xmlns:a16="http://schemas.microsoft.com/office/drawing/2014/main" id="{733D9AA4-C491-9F7D-96A5-E14C80CA0DE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87900" y="1100138"/>
            <a:ext cx="1992313"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35" name="Picture 19" descr="s06r025">
            <a:extLst>
              <a:ext uri="{FF2B5EF4-FFF2-40B4-BE49-F238E27FC236}">
                <a16:creationId xmlns:a16="http://schemas.microsoft.com/office/drawing/2014/main" id="{1A66C5FC-7FD3-EBCB-9763-AAD9205D9B4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79963" y="2987675"/>
            <a:ext cx="1992312"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36" name="Rectangle 20">
            <a:extLst>
              <a:ext uri="{FF2B5EF4-FFF2-40B4-BE49-F238E27FC236}">
                <a16:creationId xmlns:a16="http://schemas.microsoft.com/office/drawing/2014/main" id="{BB87ED53-88C4-A1A3-BDB8-572230E377E9}"/>
              </a:ext>
            </a:extLst>
          </p:cNvPr>
          <p:cNvSpPr>
            <a:spLocks noChangeArrowheads="1"/>
          </p:cNvSpPr>
          <p:nvPr/>
        </p:nvSpPr>
        <p:spPr bwMode="auto">
          <a:xfrm>
            <a:off x="2578100" y="1101725"/>
            <a:ext cx="1981200" cy="5441950"/>
          </a:xfrm>
          <a:prstGeom prst="rect">
            <a:avLst/>
          </a:prstGeom>
          <a:noFill/>
          <a:ln w="76200" algn="ctr">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2837" name="Rectangle 21">
            <a:extLst>
              <a:ext uri="{FF2B5EF4-FFF2-40B4-BE49-F238E27FC236}">
                <a16:creationId xmlns:a16="http://schemas.microsoft.com/office/drawing/2014/main" id="{A4BA8F02-9864-4B70-08F5-0F2E7F7A0889}"/>
              </a:ext>
            </a:extLst>
          </p:cNvPr>
          <p:cNvSpPr>
            <a:spLocks noChangeArrowheads="1"/>
          </p:cNvSpPr>
          <p:nvPr/>
        </p:nvSpPr>
        <p:spPr bwMode="auto">
          <a:xfrm>
            <a:off x="4799013" y="1100138"/>
            <a:ext cx="1981200" cy="5441950"/>
          </a:xfrm>
          <a:prstGeom prst="rect">
            <a:avLst/>
          </a:prstGeom>
          <a:noFill/>
          <a:ln w="38100" cap="rnd" algn="ctr">
            <a:solidFill>
              <a:schemeClr val="tx1"/>
            </a:solidFill>
            <a:prstDash val="sysDot"/>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2838" name="Rectangle 22">
            <a:extLst>
              <a:ext uri="{FF2B5EF4-FFF2-40B4-BE49-F238E27FC236}">
                <a16:creationId xmlns:a16="http://schemas.microsoft.com/office/drawing/2014/main" id="{11D2EC56-53E0-434A-F8C1-42B2ADC101B4}"/>
              </a:ext>
            </a:extLst>
          </p:cNvPr>
          <p:cNvSpPr>
            <a:spLocks noChangeArrowheads="1"/>
          </p:cNvSpPr>
          <p:nvPr/>
        </p:nvSpPr>
        <p:spPr bwMode="auto">
          <a:xfrm>
            <a:off x="7010400" y="1100138"/>
            <a:ext cx="1981200" cy="5441950"/>
          </a:xfrm>
          <a:prstGeom prst="rect">
            <a:avLst/>
          </a:prstGeom>
          <a:noFill/>
          <a:ln w="38100" cap="rnd">
            <a:solidFill>
              <a:schemeClr val="tx1"/>
            </a:solidFill>
            <a:prstDash val="sysDot"/>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64866" name="Picture 2" descr="input">
            <a:extLst>
              <a:ext uri="{FF2B5EF4-FFF2-40B4-BE49-F238E27FC236}">
                <a16:creationId xmlns:a16="http://schemas.microsoft.com/office/drawing/2014/main" id="{AE581D43-5BA4-B8EB-D51E-58081CE593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713" y="7938"/>
            <a:ext cx="8158162"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Text Box 3">
            <a:extLst>
              <a:ext uri="{FF2B5EF4-FFF2-40B4-BE49-F238E27FC236}">
                <a16:creationId xmlns:a16="http://schemas.microsoft.com/office/drawing/2014/main" id="{9802DE4F-EB72-8038-FF0F-CB3D83C1841C}"/>
              </a:ext>
            </a:extLst>
          </p:cNvPr>
          <p:cNvSpPr txBox="1">
            <a:spLocks noChangeArrowheads="1"/>
          </p:cNvSpPr>
          <p:nvPr/>
        </p:nvSpPr>
        <p:spPr bwMode="auto">
          <a:xfrm>
            <a:off x="7321550" y="257175"/>
            <a:ext cx="10541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input</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65890" name="Picture 4" descr="s02r01">
            <a:extLst>
              <a:ext uri="{FF2B5EF4-FFF2-40B4-BE49-F238E27FC236}">
                <a16:creationId xmlns:a16="http://schemas.microsoft.com/office/drawing/2014/main" id="{1CF6B26C-D571-B0AC-C1FA-5907655E03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25" y="7938"/>
            <a:ext cx="8135938"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1" name="Text Box 3">
            <a:extLst>
              <a:ext uri="{FF2B5EF4-FFF2-40B4-BE49-F238E27FC236}">
                <a16:creationId xmlns:a16="http://schemas.microsoft.com/office/drawing/2014/main" id="{EC88AC82-E09F-C20A-8C37-E723C488DC6C}"/>
              </a:ext>
            </a:extLst>
          </p:cNvPr>
          <p:cNvSpPr txBox="1">
            <a:spLocks noChangeArrowheads="1"/>
          </p:cNvSpPr>
          <p:nvPr/>
        </p:nvSpPr>
        <p:spPr bwMode="auto">
          <a:xfrm>
            <a:off x="7239000" y="203200"/>
            <a:ext cx="11366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000000"/>
                </a:solidFill>
                <a:effectLst/>
                <a:uLnTx/>
                <a:uFillTx/>
                <a:latin typeface="Symbol" panose="05050102010706020507" pitchFamily="18" charset="2"/>
                <a:ea typeface="+mn-ea"/>
                <a:cs typeface="Arial" panose="020B0604020202020204" pitchFamily="34" charset="0"/>
              </a:rPr>
              <a:t>s</a:t>
            </a:r>
            <a:r>
              <a:rPr kumimoji="0" lang="en-US" altLang="en-US" sz="3200" b="1" i="0" u="none" strike="noStrike" kern="1200" cap="none" spc="0" normalizeH="0" baseline="-25000" noProof="0">
                <a:ln>
                  <a:noFill/>
                </a:ln>
                <a:solidFill>
                  <a:srgbClr val="000000"/>
                </a:solidFill>
                <a:effectLst/>
                <a:uLnTx/>
                <a:uFillTx/>
                <a:latin typeface="Times New Roman" panose="02020603050405020304" pitchFamily="18" charset="0"/>
                <a:ea typeface="+mn-ea"/>
                <a:cs typeface="Arial" panose="020B0604020202020204" pitchFamily="34" charset="0"/>
              </a:rPr>
              <a:t>s </a:t>
            </a:r>
            <a:r>
              <a:rPr kumimoji="0" lang="en-US" alt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 2</a:t>
            </a:r>
            <a:endParaRPr kumimoji="0" lang="en-US" altLang="en-US" sz="3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66914" name="Picture 4" descr="s06r01">
            <a:extLst>
              <a:ext uri="{FF2B5EF4-FFF2-40B4-BE49-F238E27FC236}">
                <a16:creationId xmlns:a16="http://schemas.microsoft.com/office/drawing/2014/main" id="{FD811CE9-C990-49E4-95AB-D282890DFD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9525"/>
            <a:ext cx="8145462"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5" name="Text Box 3">
            <a:extLst>
              <a:ext uri="{FF2B5EF4-FFF2-40B4-BE49-F238E27FC236}">
                <a16:creationId xmlns:a16="http://schemas.microsoft.com/office/drawing/2014/main" id="{8268611B-8B00-202E-F280-C2E57C92018F}"/>
              </a:ext>
            </a:extLst>
          </p:cNvPr>
          <p:cNvSpPr txBox="1">
            <a:spLocks noChangeArrowheads="1"/>
          </p:cNvSpPr>
          <p:nvPr/>
        </p:nvSpPr>
        <p:spPr bwMode="auto">
          <a:xfrm>
            <a:off x="7239000" y="203200"/>
            <a:ext cx="11366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000000"/>
                </a:solidFill>
                <a:effectLst/>
                <a:uLnTx/>
                <a:uFillTx/>
                <a:latin typeface="Symbol" panose="05050102010706020507" pitchFamily="18" charset="2"/>
                <a:ea typeface="+mn-ea"/>
                <a:cs typeface="Arial" panose="020B0604020202020204" pitchFamily="34" charset="0"/>
              </a:rPr>
              <a:t>s</a:t>
            </a:r>
            <a:r>
              <a:rPr kumimoji="0" lang="en-US" altLang="en-US" sz="3200" b="1" i="0" u="none" strike="noStrike" kern="1200" cap="none" spc="0" normalizeH="0" baseline="-25000" noProof="0">
                <a:ln>
                  <a:noFill/>
                </a:ln>
                <a:solidFill>
                  <a:srgbClr val="000000"/>
                </a:solidFill>
                <a:effectLst/>
                <a:uLnTx/>
                <a:uFillTx/>
                <a:latin typeface="Times New Roman" panose="02020603050405020304" pitchFamily="18" charset="0"/>
                <a:ea typeface="+mn-ea"/>
                <a:cs typeface="Arial" panose="020B0604020202020204" pitchFamily="34" charset="0"/>
              </a:rPr>
              <a:t>s </a:t>
            </a:r>
            <a:r>
              <a:rPr kumimoji="0" lang="en-US" alt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 6</a:t>
            </a:r>
            <a:endParaRPr kumimoji="0" lang="en-US" altLang="en-US" sz="3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67938" name="Picture 4" descr="s18r01">
            <a:extLst>
              <a:ext uri="{FF2B5EF4-FFF2-40B4-BE49-F238E27FC236}">
                <a16:creationId xmlns:a16="http://schemas.microsoft.com/office/drawing/2014/main" id="{2FF994A0-D1D2-3DFA-8785-608D7A0F4C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9525"/>
            <a:ext cx="8145462"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Text Box 3">
            <a:extLst>
              <a:ext uri="{FF2B5EF4-FFF2-40B4-BE49-F238E27FC236}">
                <a16:creationId xmlns:a16="http://schemas.microsoft.com/office/drawing/2014/main" id="{89CDEDF6-B302-E40B-8EB8-6D75548D94D5}"/>
              </a:ext>
            </a:extLst>
          </p:cNvPr>
          <p:cNvSpPr txBox="1">
            <a:spLocks noChangeArrowheads="1"/>
          </p:cNvSpPr>
          <p:nvPr/>
        </p:nvSpPr>
        <p:spPr bwMode="auto">
          <a:xfrm>
            <a:off x="7035800" y="203200"/>
            <a:ext cx="13398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ts val="600"/>
              </a:spcBef>
              <a:spcAft>
                <a:spcPts val="600"/>
              </a:spcAft>
              <a:buClr>
                <a:schemeClr val="accent2"/>
              </a:buClr>
              <a:buSzPct val="110000"/>
              <a:buChar char="•"/>
              <a:defRPr sz="3100">
                <a:solidFill>
                  <a:schemeClr val="tx2"/>
                </a:solidFill>
                <a:latin typeface="Arial" panose="020B0604020202020204" pitchFamily="34" charset="0"/>
              </a:defRPr>
            </a:lvl1pPr>
            <a:lvl2pPr marL="742950" indent="-285750">
              <a:lnSpc>
                <a:spcPct val="110000"/>
              </a:lnSpc>
              <a:spcBef>
                <a:spcPts val="600"/>
              </a:spcBef>
              <a:spcAft>
                <a:spcPts val="600"/>
              </a:spcAft>
              <a:buClr>
                <a:schemeClr val="accent2"/>
              </a:buClr>
              <a:buSzPct val="110000"/>
              <a:buFont typeface="Arial" panose="020B0604020202020204" pitchFamily="34" charset="0"/>
              <a:buChar char="–"/>
              <a:defRPr sz="2600">
                <a:solidFill>
                  <a:schemeClr val="tx2"/>
                </a:solidFill>
                <a:latin typeface="Arial" panose="020B0604020202020204" pitchFamily="34" charset="0"/>
              </a:defRPr>
            </a:lvl2pPr>
            <a:lvl3pPr marL="1143000" indent="-228600">
              <a:lnSpc>
                <a:spcPct val="110000"/>
              </a:lnSpc>
              <a:spcBef>
                <a:spcPts val="600"/>
              </a:spcBef>
              <a:spcAft>
                <a:spcPts val="600"/>
              </a:spcAft>
              <a:buClr>
                <a:schemeClr val="accent2"/>
              </a:buClr>
              <a:buSzPct val="110000"/>
              <a:buChar char="•"/>
              <a:defRPr sz="2100">
                <a:solidFill>
                  <a:schemeClr val="tx2"/>
                </a:solidFill>
                <a:latin typeface="Arial" panose="020B0604020202020204" pitchFamily="34" charset="0"/>
              </a:defRPr>
            </a:lvl3pPr>
            <a:lvl4pPr marL="16002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4pPr>
            <a:lvl5pPr marL="2057400" indent="-22860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anose="020B0604020202020204" pitchFamily="34" charset="0"/>
              <a:buChar char="›"/>
              <a:defRPr sz="2000">
                <a:solidFill>
                  <a:schemeClr val="tx2"/>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000000"/>
                </a:solidFill>
                <a:effectLst/>
                <a:uLnTx/>
                <a:uFillTx/>
                <a:latin typeface="Symbol" panose="05050102010706020507" pitchFamily="18" charset="2"/>
                <a:ea typeface="+mn-ea"/>
                <a:cs typeface="Arial" panose="020B0604020202020204" pitchFamily="34" charset="0"/>
              </a:rPr>
              <a:t>s</a:t>
            </a:r>
            <a:r>
              <a:rPr kumimoji="0" lang="en-US" altLang="en-US" sz="3200" b="1" i="0" u="none" strike="noStrike" kern="1200" cap="none" spc="0" normalizeH="0" baseline="-25000" noProof="0">
                <a:ln>
                  <a:noFill/>
                </a:ln>
                <a:solidFill>
                  <a:srgbClr val="000000"/>
                </a:solidFill>
                <a:effectLst/>
                <a:uLnTx/>
                <a:uFillTx/>
                <a:latin typeface="Times New Roman" panose="02020603050405020304" pitchFamily="18" charset="0"/>
                <a:ea typeface="+mn-ea"/>
                <a:cs typeface="Arial" panose="020B0604020202020204" pitchFamily="34" charset="0"/>
              </a:rPr>
              <a:t>s </a:t>
            </a:r>
            <a:r>
              <a:rPr kumimoji="0" lang="en-US" alt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Symbol" panose="05050102010706020507" pitchFamily="18" charset="2"/>
              </a:rPr>
              <a:t>18</a:t>
            </a:r>
            <a:endParaRPr kumimoji="0" lang="en-US"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49F6D709-3D02-4497-F803-C46153BD4EF4}"/>
              </a:ext>
            </a:extLst>
          </p:cNvPr>
          <p:cNvSpPr>
            <a:spLocks noGrp="1" noChangeArrowheads="1"/>
          </p:cNvSpPr>
          <p:nvPr>
            <p:ph type="title"/>
          </p:nvPr>
        </p:nvSpPr>
        <p:spPr/>
        <p:txBody>
          <a:bodyPr/>
          <a:lstStyle/>
          <a:p>
            <a:r>
              <a:rPr lang="en-US" altLang="en-US"/>
              <a:t>EXTRA SLIDES: Image Compression</a:t>
            </a:r>
          </a:p>
        </p:txBody>
      </p:sp>
      <p:pic>
        <p:nvPicPr>
          <p:cNvPr id="93187" name="Picture 6">
            <a:extLst>
              <a:ext uri="{FF2B5EF4-FFF2-40B4-BE49-F238E27FC236}">
                <a16:creationId xmlns:a16="http://schemas.microsoft.com/office/drawing/2014/main" id="{E0CA3CA3-E041-738F-BF49-BDFF03F82D9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89063" y="1676400"/>
            <a:ext cx="5808662" cy="4173538"/>
          </a:xfrm>
          <a:noFill/>
        </p:spPr>
      </p:pic>
      <p:sp>
        <p:nvSpPr>
          <p:cNvPr id="93188" name="Text Box 8">
            <a:extLst>
              <a:ext uri="{FF2B5EF4-FFF2-40B4-BE49-F238E27FC236}">
                <a16:creationId xmlns:a16="http://schemas.microsoft.com/office/drawing/2014/main" id="{DF485783-E797-F65A-53E7-ABB7D15431DA}"/>
              </a:ext>
            </a:extLst>
          </p:cNvPr>
          <p:cNvSpPr txBox="1">
            <a:spLocks noChangeArrowheads="1"/>
          </p:cNvSpPr>
          <p:nvPr/>
        </p:nvSpPr>
        <p:spPr bwMode="auto">
          <a:xfrm>
            <a:off x="3962400" y="5943600"/>
            <a:ext cx="838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solidFill>
                  <a:srgbClr val="000000"/>
                </a:solidFill>
              </a:rPr>
              <a:t>89k</a:t>
            </a:r>
          </a:p>
        </p:txBody>
      </p:sp>
    </p:spTree>
    <p:extLst>
      <p:ext uri="{BB962C8B-B14F-4D97-AF65-F5344CB8AC3E}">
        <p14:creationId xmlns:p14="http://schemas.microsoft.com/office/powerpoint/2010/main" val="795014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6EAB282F-8F62-7E97-479C-A2C8ED3FDFE3}"/>
              </a:ext>
            </a:extLst>
          </p:cNvPr>
          <p:cNvSpPr>
            <a:spLocks noGrp="1" noChangeArrowheads="1"/>
          </p:cNvSpPr>
          <p:nvPr>
            <p:ph type="title"/>
          </p:nvPr>
        </p:nvSpPr>
        <p:spPr/>
        <p:txBody>
          <a:bodyPr/>
          <a:lstStyle/>
          <a:p>
            <a:r>
              <a:rPr lang="en-US" altLang="en-US" dirty="0"/>
              <a:t>Collapsing Laplacian Pyramid</a:t>
            </a:r>
          </a:p>
        </p:txBody>
      </p:sp>
      <p:pic>
        <p:nvPicPr>
          <p:cNvPr id="54275" name="Picture 15">
            <a:extLst>
              <a:ext uri="{FF2B5EF4-FFF2-40B4-BE49-F238E27FC236}">
                <a16:creationId xmlns:a16="http://schemas.microsoft.com/office/drawing/2014/main" id="{2436BDED-D691-EA6C-7BB3-675114663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5438" y="1531938"/>
            <a:ext cx="1973262"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276" name="Group 16">
            <a:extLst>
              <a:ext uri="{FF2B5EF4-FFF2-40B4-BE49-F238E27FC236}">
                <a16:creationId xmlns:a16="http://schemas.microsoft.com/office/drawing/2014/main" id="{11784423-9B01-BA22-F9EA-434722D747C0}"/>
              </a:ext>
            </a:extLst>
          </p:cNvPr>
          <p:cNvGrpSpPr>
            <a:grpSpLocks/>
          </p:cNvGrpSpPr>
          <p:nvPr/>
        </p:nvGrpSpPr>
        <p:grpSpPr bwMode="auto">
          <a:xfrm>
            <a:off x="493713" y="4046538"/>
            <a:ext cx="6096000" cy="1973262"/>
            <a:chOff x="494143" y="4197838"/>
            <a:chExt cx="6096267" cy="1972646"/>
          </a:xfrm>
        </p:grpSpPr>
        <p:pic>
          <p:nvPicPr>
            <p:cNvPr id="54297" name="Picture 17" descr="A picture containing nature, stone&#10;&#10;Description automatically generated">
              <a:extLst>
                <a:ext uri="{FF2B5EF4-FFF2-40B4-BE49-F238E27FC236}">
                  <a16:creationId xmlns:a16="http://schemas.microsoft.com/office/drawing/2014/main" id="{3384662E-6539-94A5-7B80-7ACA7CBAA2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143" y="4197838"/>
              <a:ext cx="1972647" cy="1972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8" name="Picture 19" descr="A drawing of a cat&#10;&#10;Description automatically generated with medium confidence">
              <a:extLst>
                <a:ext uri="{FF2B5EF4-FFF2-40B4-BE49-F238E27FC236}">
                  <a16:creationId xmlns:a16="http://schemas.microsoft.com/office/drawing/2014/main" id="{BFA4CB94-8947-B73D-4E1D-A9136C5AFC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953" y="4197838"/>
              <a:ext cx="1972647" cy="1972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9" name="Picture 21" descr="A close-up of a drawing&#10;&#10;Description automatically generated with medium confidence">
              <a:extLst>
                <a:ext uri="{FF2B5EF4-FFF2-40B4-BE49-F238E27FC236}">
                  <a16:creationId xmlns:a16="http://schemas.microsoft.com/office/drawing/2014/main" id="{8765014E-40E6-7684-BD1C-7899A8EE6F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7763" y="4197838"/>
              <a:ext cx="1972647" cy="1972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4277" name="Group 6">
            <a:extLst>
              <a:ext uri="{FF2B5EF4-FFF2-40B4-BE49-F238E27FC236}">
                <a16:creationId xmlns:a16="http://schemas.microsoft.com/office/drawing/2014/main" id="{047D6193-76D5-B950-DE94-8A32984BD3F7}"/>
              </a:ext>
            </a:extLst>
          </p:cNvPr>
          <p:cNvGrpSpPr>
            <a:grpSpLocks/>
          </p:cNvGrpSpPr>
          <p:nvPr/>
        </p:nvGrpSpPr>
        <p:grpSpPr bwMode="auto">
          <a:xfrm>
            <a:off x="1331913" y="3416300"/>
            <a:ext cx="2212975" cy="635000"/>
            <a:chOff x="1331835" y="3106407"/>
            <a:chExt cx="2213159" cy="634527"/>
          </a:xfrm>
        </p:grpSpPr>
        <p:cxnSp>
          <p:nvCxnSpPr>
            <p:cNvPr id="54293" name="Straight Arrow Connector 22">
              <a:extLst>
                <a:ext uri="{FF2B5EF4-FFF2-40B4-BE49-F238E27FC236}">
                  <a16:creationId xmlns:a16="http://schemas.microsoft.com/office/drawing/2014/main" id="{38273C4A-78EE-0111-7A36-65239676D7DE}"/>
                </a:ext>
              </a:extLst>
            </p:cNvPr>
            <p:cNvCxnSpPr>
              <a:cxnSpLocks/>
              <a:endCxn id="54297" idx="0"/>
            </p:cNvCxnSpPr>
            <p:nvPr/>
          </p:nvCxnSpPr>
          <p:spPr bwMode="auto">
            <a:xfrm flipH="1">
              <a:off x="1480467" y="3106407"/>
              <a:ext cx="8160" cy="630812"/>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 name="Minus 20">
              <a:extLst>
                <a:ext uri="{FF2B5EF4-FFF2-40B4-BE49-F238E27FC236}">
                  <a16:creationId xmlns:a16="http://schemas.microsoft.com/office/drawing/2014/main" id="{55D954A3-32C9-D508-B1D4-FD4896BE359F}"/>
                </a:ext>
              </a:extLst>
            </p:cNvPr>
            <p:cNvSpPr/>
            <p:nvPr/>
          </p:nvSpPr>
          <p:spPr bwMode="auto">
            <a:xfrm>
              <a:off x="1331835" y="3304697"/>
              <a:ext cx="314351" cy="314091"/>
            </a:xfrm>
            <a:prstGeom prst="mathMinus">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cxnSp>
          <p:nvCxnSpPr>
            <p:cNvPr id="54295" name="Straight Arrow Connector 2">
              <a:extLst>
                <a:ext uri="{FF2B5EF4-FFF2-40B4-BE49-F238E27FC236}">
                  <a16:creationId xmlns:a16="http://schemas.microsoft.com/office/drawing/2014/main" id="{7478DEB1-760F-2A67-4A6D-37D7A10EC9FC}"/>
                </a:ext>
              </a:extLst>
            </p:cNvPr>
            <p:cNvCxnSpPr>
              <a:cxnSpLocks/>
            </p:cNvCxnSpPr>
            <p:nvPr/>
          </p:nvCxnSpPr>
          <p:spPr bwMode="auto">
            <a:xfrm flipH="1">
              <a:off x="1479104" y="3198980"/>
              <a:ext cx="2065890" cy="54195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4296" name="TextBox 25">
              <a:extLst>
                <a:ext uri="{FF2B5EF4-FFF2-40B4-BE49-F238E27FC236}">
                  <a16:creationId xmlns:a16="http://schemas.microsoft.com/office/drawing/2014/main" id="{A68C80E6-BD5C-4F44-D31D-3FCE1DD2746D}"/>
                </a:ext>
              </a:extLst>
            </p:cNvPr>
            <p:cNvSpPr txBox="1">
              <a:spLocks noChangeArrowheads="1"/>
            </p:cNvSpPr>
            <p:nvPr/>
          </p:nvSpPr>
          <p:spPr bwMode="auto">
            <a:xfrm>
              <a:off x="1752600" y="3207534"/>
              <a:ext cx="10667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600"/>
                <a:t>up</a:t>
              </a:r>
            </a:p>
          </p:txBody>
        </p:sp>
      </p:grpSp>
      <p:grpSp>
        <p:nvGrpSpPr>
          <p:cNvPr id="54278" name="Group 27">
            <a:extLst>
              <a:ext uri="{FF2B5EF4-FFF2-40B4-BE49-F238E27FC236}">
                <a16:creationId xmlns:a16="http://schemas.microsoft.com/office/drawing/2014/main" id="{F6FE7C71-7528-DD42-4181-841352EE34C3}"/>
              </a:ext>
            </a:extLst>
          </p:cNvPr>
          <p:cNvGrpSpPr>
            <a:grpSpLocks/>
          </p:cNvGrpSpPr>
          <p:nvPr/>
        </p:nvGrpSpPr>
        <p:grpSpPr bwMode="auto">
          <a:xfrm>
            <a:off x="3389313" y="3505200"/>
            <a:ext cx="2214562" cy="541338"/>
            <a:chOff x="1331835" y="3572846"/>
            <a:chExt cx="2214522" cy="541954"/>
          </a:xfrm>
        </p:grpSpPr>
        <p:cxnSp>
          <p:nvCxnSpPr>
            <p:cNvPr id="54289" name="Straight Arrow Connector 28">
              <a:extLst>
                <a:ext uri="{FF2B5EF4-FFF2-40B4-BE49-F238E27FC236}">
                  <a16:creationId xmlns:a16="http://schemas.microsoft.com/office/drawing/2014/main" id="{A2BAF4CD-A186-1724-3C27-268CD9D52B87}"/>
                </a:ext>
              </a:extLst>
            </p:cNvPr>
            <p:cNvCxnSpPr>
              <a:cxnSpLocks/>
            </p:cNvCxnSpPr>
            <p:nvPr/>
          </p:nvCxnSpPr>
          <p:spPr bwMode="auto">
            <a:xfrm flipH="1">
              <a:off x="1480467" y="3572846"/>
              <a:ext cx="8159" cy="54195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0" name="Minus 29">
              <a:extLst>
                <a:ext uri="{FF2B5EF4-FFF2-40B4-BE49-F238E27FC236}">
                  <a16:creationId xmlns:a16="http://schemas.microsoft.com/office/drawing/2014/main" id="{74BDECF5-6B82-423C-CE46-F4BC03BCACF2}"/>
                </a:ext>
              </a:extLst>
            </p:cNvPr>
            <p:cNvSpPr/>
            <p:nvPr/>
          </p:nvSpPr>
          <p:spPr bwMode="auto">
            <a:xfrm>
              <a:off x="1331835" y="3687276"/>
              <a:ext cx="314319" cy="313094"/>
            </a:xfrm>
            <a:prstGeom prst="mathMinus">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cxnSp>
          <p:nvCxnSpPr>
            <p:cNvPr id="54291" name="Straight Arrow Connector 30">
              <a:extLst>
                <a:ext uri="{FF2B5EF4-FFF2-40B4-BE49-F238E27FC236}">
                  <a16:creationId xmlns:a16="http://schemas.microsoft.com/office/drawing/2014/main" id="{7B29F4E8-16E7-7289-44DC-674EA23E86A2}"/>
                </a:ext>
              </a:extLst>
            </p:cNvPr>
            <p:cNvCxnSpPr>
              <a:cxnSpLocks noChangeShapeType="1"/>
            </p:cNvCxnSpPr>
            <p:nvPr/>
          </p:nvCxnSpPr>
          <p:spPr bwMode="auto">
            <a:xfrm flipH="1">
              <a:off x="1480467" y="3572846"/>
              <a:ext cx="2065890" cy="54195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4292" name="TextBox 31">
              <a:extLst>
                <a:ext uri="{FF2B5EF4-FFF2-40B4-BE49-F238E27FC236}">
                  <a16:creationId xmlns:a16="http://schemas.microsoft.com/office/drawing/2014/main" id="{7F39A645-1871-EBCC-0241-7901CFD28196}"/>
                </a:ext>
              </a:extLst>
            </p:cNvPr>
            <p:cNvSpPr txBox="1">
              <a:spLocks noChangeArrowheads="1"/>
            </p:cNvSpPr>
            <p:nvPr/>
          </p:nvSpPr>
          <p:spPr bwMode="auto">
            <a:xfrm>
              <a:off x="1752600" y="3581400"/>
              <a:ext cx="10667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600"/>
                <a:t>up</a:t>
              </a:r>
            </a:p>
          </p:txBody>
        </p:sp>
      </p:grpSp>
      <p:grpSp>
        <p:nvGrpSpPr>
          <p:cNvPr id="54279" name="Group 32">
            <a:extLst>
              <a:ext uri="{FF2B5EF4-FFF2-40B4-BE49-F238E27FC236}">
                <a16:creationId xmlns:a16="http://schemas.microsoft.com/office/drawing/2014/main" id="{62A245C1-47DB-B166-94D2-2F92A38E456B}"/>
              </a:ext>
            </a:extLst>
          </p:cNvPr>
          <p:cNvGrpSpPr>
            <a:grpSpLocks/>
          </p:cNvGrpSpPr>
          <p:nvPr/>
        </p:nvGrpSpPr>
        <p:grpSpPr bwMode="auto">
          <a:xfrm>
            <a:off x="5453063" y="3500438"/>
            <a:ext cx="2214562" cy="542925"/>
            <a:chOff x="1331835" y="3572846"/>
            <a:chExt cx="2214522" cy="541954"/>
          </a:xfrm>
        </p:grpSpPr>
        <p:cxnSp>
          <p:nvCxnSpPr>
            <p:cNvPr id="54285" name="Straight Arrow Connector 33">
              <a:extLst>
                <a:ext uri="{FF2B5EF4-FFF2-40B4-BE49-F238E27FC236}">
                  <a16:creationId xmlns:a16="http://schemas.microsoft.com/office/drawing/2014/main" id="{D0999BE9-8299-E6A2-6319-D9298BE3ABF1}"/>
                </a:ext>
              </a:extLst>
            </p:cNvPr>
            <p:cNvCxnSpPr>
              <a:cxnSpLocks/>
            </p:cNvCxnSpPr>
            <p:nvPr/>
          </p:nvCxnSpPr>
          <p:spPr bwMode="auto">
            <a:xfrm flipH="1">
              <a:off x="1480467" y="3572846"/>
              <a:ext cx="8159" cy="54195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5" name="Minus 34">
              <a:extLst>
                <a:ext uri="{FF2B5EF4-FFF2-40B4-BE49-F238E27FC236}">
                  <a16:creationId xmlns:a16="http://schemas.microsoft.com/office/drawing/2014/main" id="{7A89905A-7484-D97F-A506-13E0CBC0D06A}"/>
                </a:ext>
              </a:extLst>
            </p:cNvPr>
            <p:cNvSpPr/>
            <p:nvPr/>
          </p:nvSpPr>
          <p:spPr bwMode="auto">
            <a:xfrm>
              <a:off x="1331835" y="3686942"/>
              <a:ext cx="314319" cy="313763"/>
            </a:xfrm>
            <a:prstGeom prst="mathMinus">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a:defRPr/>
              </a:pPr>
              <a:endParaRPr lang="en-US">
                <a:latin typeface="Arial" charset="0"/>
                <a:cs typeface="Arial" charset="0"/>
              </a:endParaRPr>
            </a:p>
          </p:txBody>
        </p:sp>
        <p:cxnSp>
          <p:nvCxnSpPr>
            <p:cNvPr id="54287" name="Straight Arrow Connector 35">
              <a:extLst>
                <a:ext uri="{FF2B5EF4-FFF2-40B4-BE49-F238E27FC236}">
                  <a16:creationId xmlns:a16="http://schemas.microsoft.com/office/drawing/2014/main" id="{1F238FB4-95F2-ABBE-09C8-D46E6A5A22AC}"/>
                </a:ext>
              </a:extLst>
            </p:cNvPr>
            <p:cNvCxnSpPr>
              <a:cxnSpLocks noChangeShapeType="1"/>
            </p:cNvCxnSpPr>
            <p:nvPr/>
          </p:nvCxnSpPr>
          <p:spPr bwMode="auto">
            <a:xfrm flipH="1">
              <a:off x="1480467" y="3572846"/>
              <a:ext cx="2065890" cy="541954"/>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4288" name="TextBox 36">
              <a:extLst>
                <a:ext uri="{FF2B5EF4-FFF2-40B4-BE49-F238E27FC236}">
                  <a16:creationId xmlns:a16="http://schemas.microsoft.com/office/drawing/2014/main" id="{B099489F-9527-6AA6-F2E4-BA708E1894A8}"/>
                </a:ext>
              </a:extLst>
            </p:cNvPr>
            <p:cNvSpPr txBox="1">
              <a:spLocks noChangeArrowheads="1"/>
            </p:cNvSpPr>
            <p:nvPr/>
          </p:nvSpPr>
          <p:spPr bwMode="auto">
            <a:xfrm>
              <a:off x="1752600" y="3581400"/>
              <a:ext cx="10667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1600"/>
                <a:t>up</a:t>
              </a:r>
            </a:p>
          </p:txBody>
        </p:sp>
      </p:grpSp>
      <p:grpSp>
        <p:nvGrpSpPr>
          <p:cNvPr id="54280" name="Group 42">
            <a:extLst>
              <a:ext uri="{FF2B5EF4-FFF2-40B4-BE49-F238E27FC236}">
                <a16:creationId xmlns:a16="http://schemas.microsoft.com/office/drawing/2014/main" id="{91978F78-41A0-4E02-FCC3-7A945B2CE3DE}"/>
              </a:ext>
            </a:extLst>
          </p:cNvPr>
          <p:cNvGrpSpPr>
            <a:grpSpLocks/>
          </p:cNvGrpSpPr>
          <p:nvPr/>
        </p:nvGrpSpPr>
        <p:grpSpPr bwMode="auto">
          <a:xfrm>
            <a:off x="501650" y="1525588"/>
            <a:ext cx="1974850" cy="1974850"/>
            <a:chOff x="612491" y="1668463"/>
            <a:chExt cx="1975104" cy="1975104"/>
          </a:xfrm>
        </p:grpSpPr>
        <p:sp>
          <p:nvSpPr>
            <p:cNvPr id="44" name="Rectangle 5">
              <a:extLst>
                <a:ext uri="{FF2B5EF4-FFF2-40B4-BE49-F238E27FC236}">
                  <a16:creationId xmlns:a16="http://schemas.microsoft.com/office/drawing/2014/main" id="{87D7F2E9-310F-7C4E-0E0E-ECC5F1ECB17F}"/>
                </a:ext>
              </a:extLst>
            </p:cNvPr>
            <p:cNvSpPr>
              <a:spLocks noChangeAspect="1" noChangeArrowheads="1"/>
            </p:cNvSpPr>
            <p:nvPr/>
          </p:nvSpPr>
          <p:spPr bwMode="auto">
            <a:xfrm>
              <a:off x="612491" y="1668463"/>
              <a:ext cx="1975104" cy="1975104"/>
            </a:xfrm>
            <a:prstGeom prst="rect">
              <a:avLst/>
            </a:prstGeom>
            <a:solidFill>
              <a:schemeClr val="bg1">
                <a:lumMod val="95000"/>
              </a:schemeClr>
            </a:solidFill>
            <a:ln w="28575">
              <a:solidFill>
                <a:schemeClr val="tx1"/>
              </a:solidFill>
            </a:ln>
          </p:spPr>
          <p:txBody>
            <a:bodyPr wrap="none" anchor="ct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defRPr/>
              </a:pPr>
              <a:endParaRPr lang="en-US" altLang="en-US" sz="2400"/>
            </a:p>
          </p:txBody>
        </p:sp>
        <p:sp>
          <p:nvSpPr>
            <p:cNvPr id="54284" name="Text Box 10">
              <a:extLst>
                <a:ext uri="{FF2B5EF4-FFF2-40B4-BE49-F238E27FC236}">
                  <a16:creationId xmlns:a16="http://schemas.microsoft.com/office/drawing/2014/main" id="{CC4FFDA3-AB29-39DB-9222-3B55567F0BD6}"/>
                </a:ext>
              </a:extLst>
            </p:cNvPr>
            <p:cNvSpPr txBox="1">
              <a:spLocks noChangeArrowheads="1"/>
            </p:cNvSpPr>
            <p:nvPr/>
          </p:nvSpPr>
          <p:spPr bwMode="auto">
            <a:xfrm>
              <a:off x="976315" y="2244853"/>
              <a:ext cx="12474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2400"/>
                <a:t>Original</a:t>
              </a:r>
            </a:p>
            <a:p>
              <a:pPr algn="ctr">
                <a:spcBef>
                  <a:spcPct val="0"/>
                </a:spcBef>
              </a:pPr>
              <a:r>
                <a:rPr lang="en-US" altLang="en-US" sz="2400"/>
                <a:t>image</a:t>
              </a:r>
            </a:p>
          </p:txBody>
        </p:sp>
      </p:grpSp>
      <p:sp>
        <p:nvSpPr>
          <p:cNvPr id="54281" name="TextBox 4">
            <a:extLst>
              <a:ext uri="{FF2B5EF4-FFF2-40B4-BE49-F238E27FC236}">
                <a16:creationId xmlns:a16="http://schemas.microsoft.com/office/drawing/2014/main" id="{128D293E-7F3F-9097-C013-35F779E0D525}"/>
              </a:ext>
            </a:extLst>
          </p:cNvPr>
          <p:cNvSpPr txBox="1">
            <a:spLocks noChangeArrowheads="1"/>
          </p:cNvSpPr>
          <p:nvPr/>
        </p:nvSpPr>
        <p:spPr bwMode="auto">
          <a:xfrm>
            <a:off x="6675438" y="800100"/>
            <a:ext cx="186848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pPr>
            <a:r>
              <a:rPr lang="en-US" altLang="en-US" sz="2400"/>
              <a:t>Need this! </a:t>
            </a:r>
            <a:r>
              <a:rPr lang="en-US" altLang="en-US" sz="2000"/>
              <a:t>(Lowest Freq)</a:t>
            </a:r>
            <a:endParaRPr lang="en-US" altLang="en-US" sz="2400"/>
          </a:p>
        </p:txBody>
      </p:sp>
      <p:sp>
        <p:nvSpPr>
          <p:cNvPr id="47" name="Rectangle 3">
            <a:extLst>
              <a:ext uri="{FF2B5EF4-FFF2-40B4-BE49-F238E27FC236}">
                <a16:creationId xmlns:a16="http://schemas.microsoft.com/office/drawing/2014/main" id="{1DBDB749-2146-FAE9-EE4D-D73D454D0119}"/>
              </a:ext>
            </a:extLst>
          </p:cNvPr>
          <p:cNvSpPr txBox="1">
            <a:spLocks noChangeArrowheads="1"/>
          </p:cNvSpPr>
          <p:nvPr/>
        </p:nvSpPr>
        <p:spPr bwMode="auto">
          <a:xfrm>
            <a:off x="714375" y="5943600"/>
            <a:ext cx="8001000" cy="1143000"/>
          </a:xfrm>
          <a:prstGeom prst="rect">
            <a:avLst/>
          </a:prstGeom>
          <a:noFill/>
          <a:ln>
            <a:noFill/>
          </a:ln>
        </p:spPr>
        <p:txBody>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algn="ctr">
              <a:defRPr/>
            </a:pPr>
            <a:r>
              <a:rPr lang="en-US" altLang="en-US" kern="0" dirty="0"/>
              <a:t>How can we reconstruct (collapse) this pyramid into the original image?</a:t>
            </a:r>
          </a:p>
        </p:txBody>
      </p:sp>
    </p:spTree>
    <p:extLst>
      <p:ext uri="{BB962C8B-B14F-4D97-AF65-F5344CB8AC3E}">
        <p14:creationId xmlns:p14="http://schemas.microsoft.com/office/powerpoint/2010/main" val="98245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4877D8D6-409E-DDBC-2635-7DAC72E05285}"/>
              </a:ext>
            </a:extLst>
          </p:cNvPr>
          <p:cNvSpPr>
            <a:spLocks noGrp="1" noChangeArrowheads="1"/>
          </p:cNvSpPr>
          <p:nvPr>
            <p:ph type="title"/>
          </p:nvPr>
        </p:nvSpPr>
        <p:spPr>
          <a:xfrm>
            <a:off x="381000" y="76200"/>
            <a:ext cx="9067800" cy="838200"/>
          </a:xfrm>
        </p:spPr>
        <p:txBody>
          <a:bodyPr/>
          <a:lstStyle/>
          <a:p>
            <a:r>
              <a:rPr lang="en-US" altLang="en-US"/>
              <a:t>Lossless Compression (e.g. Huffman coding)</a:t>
            </a:r>
          </a:p>
        </p:txBody>
      </p:sp>
      <p:pic>
        <p:nvPicPr>
          <p:cNvPr id="95235" name="Picture 2" descr="color-square-01">
            <a:extLst>
              <a:ext uri="{FF2B5EF4-FFF2-40B4-BE49-F238E27FC236}">
                <a16:creationId xmlns:a16="http://schemas.microsoft.com/office/drawing/2014/main" id="{A53B16F3-BC89-0297-17DE-1CCF363746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563" y="1789113"/>
            <a:ext cx="26670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76" name="Picture 4" descr="color-line-01">
            <a:extLst>
              <a:ext uri="{FF2B5EF4-FFF2-40B4-BE49-F238E27FC236}">
                <a16:creationId xmlns:a16="http://schemas.microsoft.com/office/drawing/2014/main" id="{BFCBB41D-C61B-25C7-B94B-B8E793A4D5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338" y="5622925"/>
            <a:ext cx="21336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TextBox 3">
            <a:extLst>
              <a:ext uri="{FF2B5EF4-FFF2-40B4-BE49-F238E27FC236}">
                <a16:creationId xmlns:a16="http://schemas.microsoft.com/office/drawing/2014/main" id="{13BCEBD1-19AE-BCB7-DF27-DAF541EC369D}"/>
              </a:ext>
            </a:extLst>
          </p:cNvPr>
          <p:cNvSpPr txBox="1">
            <a:spLocks noChangeArrowheads="1"/>
          </p:cNvSpPr>
          <p:nvPr/>
        </p:nvSpPr>
        <p:spPr bwMode="auto">
          <a:xfrm>
            <a:off x="1303338" y="1198563"/>
            <a:ext cx="1879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t>Input image:</a:t>
            </a:r>
          </a:p>
        </p:txBody>
      </p:sp>
      <p:sp>
        <p:nvSpPr>
          <p:cNvPr id="7" name="TextBox 6">
            <a:extLst>
              <a:ext uri="{FF2B5EF4-FFF2-40B4-BE49-F238E27FC236}">
                <a16:creationId xmlns:a16="http://schemas.microsoft.com/office/drawing/2014/main" id="{1D5A8B56-DADE-A7A2-3EBC-CC9D7FFBE3D2}"/>
              </a:ext>
            </a:extLst>
          </p:cNvPr>
          <p:cNvSpPr txBox="1">
            <a:spLocks noChangeArrowheads="1"/>
          </p:cNvSpPr>
          <p:nvPr/>
        </p:nvSpPr>
        <p:spPr bwMode="auto">
          <a:xfrm>
            <a:off x="1055688" y="5146675"/>
            <a:ext cx="23764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t>Pixel histogram:</a:t>
            </a:r>
          </a:p>
        </p:txBody>
      </p:sp>
      <p:pic>
        <p:nvPicPr>
          <p:cNvPr id="207878" name="Picture 6" descr="color-column-01">
            <a:extLst>
              <a:ext uri="{FF2B5EF4-FFF2-40B4-BE49-F238E27FC236}">
                <a16:creationId xmlns:a16="http://schemas.microsoft.com/office/drawing/2014/main" id="{E4D2B4C9-888D-2F6D-792E-FD10AEC57C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917700"/>
            <a:ext cx="24765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6EA8569D-0C2C-F4B1-95C1-F0A18379EBD4}"/>
              </a:ext>
            </a:extLst>
          </p:cNvPr>
          <p:cNvSpPr txBox="1">
            <a:spLocks noChangeArrowheads="1"/>
          </p:cNvSpPr>
          <p:nvPr/>
        </p:nvSpPr>
        <p:spPr bwMode="auto">
          <a:xfrm>
            <a:off x="5973763" y="1198563"/>
            <a:ext cx="1690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t>Pixel code:</a:t>
            </a:r>
          </a:p>
        </p:txBody>
      </p:sp>
      <p:sp>
        <p:nvSpPr>
          <p:cNvPr id="11" name="TextBox 10">
            <a:extLst>
              <a:ext uri="{FF2B5EF4-FFF2-40B4-BE49-F238E27FC236}">
                <a16:creationId xmlns:a16="http://schemas.microsoft.com/office/drawing/2014/main" id="{A6581E3B-9F70-32EC-D9E0-598DBCD4E4CC}"/>
              </a:ext>
            </a:extLst>
          </p:cNvPr>
          <p:cNvSpPr txBox="1">
            <a:spLocks noChangeArrowheads="1"/>
          </p:cNvSpPr>
          <p:nvPr/>
        </p:nvSpPr>
        <p:spPr bwMode="auto">
          <a:xfrm>
            <a:off x="5146675" y="4875213"/>
            <a:ext cx="294163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t>Compressed image:</a:t>
            </a:r>
          </a:p>
          <a:p>
            <a:pPr>
              <a:spcBef>
                <a:spcPct val="0"/>
              </a:spcBef>
            </a:pPr>
            <a:r>
              <a:rPr lang="en-US" altLang="en-US" sz="2400"/>
              <a:t>0 110 110 0 0</a:t>
            </a:r>
          </a:p>
          <a:p>
            <a:pPr>
              <a:spcBef>
                <a:spcPct val="0"/>
              </a:spcBef>
            </a:pPr>
            <a:r>
              <a:rPr lang="en-US" altLang="en-US" sz="2400"/>
              <a:t>0 10 110 111 0</a:t>
            </a:r>
          </a:p>
          <a:p>
            <a:pPr>
              <a:spcBef>
                <a:spcPct val="0"/>
              </a:spcBef>
            </a:pPr>
            <a:r>
              <a:rPr lang="en-US" altLang="en-US" sz="2400"/>
              <a:t>…</a:t>
            </a:r>
          </a:p>
        </p:txBody>
      </p:sp>
      <p:sp>
        <p:nvSpPr>
          <p:cNvPr id="95242" name="TextBox 12">
            <a:extLst>
              <a:ext uri="{FF2B5EF4-FFF2-40B4-BE49-F238E27FC236}">
                <a16:creationId xmlns:a16="http://schemas.microsoft.com/office/drawing/2014/main" id="{74C66F34-537D-0690-224C-8CF13B1624BD}"/>
              </a:ext>
            </a:extLst>
          </p:cNvPr>
          <p:cNvSpPr txBox="1">
            <a:spLocks noChangeArrowheads="1"/>
          </p:cNvSpPr>
          <p:nvPr/>
        </p:nvSpPr>
        <p:spPr bwMode="auto">
          <a:xfrm>
            <a:off x="3284538" y="6459538"/>
            <a:ext cx="8077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1800">
                <a:hlinkClick r:id="rId6"/>
              </a:rPr>
              <a:t>https://www.print-driver.com/stories/huffman-coding-jpeg</a:t>
            </a:r>
            <a:endParaRPr lang="en-US" altLang="en-US" sz="1800"/>
          </a:p>
        </p:txBody>
      </p:sp>
    </p:spTree>
    <p:extLst>
      <p:ext uri="{BB962C8B-B14F-4D97-AF65-F5344CB8AC3E}">
        <p14:creationId xmlns:p14="http://schemas.microsoft.com/office/powerpoint/2010/main" val="2303588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787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787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D45B1228-97DB-99BC-B5EF-526C089133CA}"/>
              </a:ext>
            </a:extLst>
          </p:cNvPr>
          <p:cNvSpPr>
            <a:spLocks noGrp="1" noChangeArrowheads="1"/>
          </p:cNvSpPr>
          <p:nvPr>
            <p:ph type="title"/>
          </p:nvPr>
        </p:nvSpPr>
        <p:spPr/>
        <p:txBody>
          <a:bodyPr/>
          <a:lstStyle/>
          <a:p>
            <a:r>
              <a:rPr lang="en-US" altLang="en-US"/>
              <a:t>Lossless Compression not enough</a:t>
            </a:r>
          </a:p>
        </p:txBody>
      </p:sp>
      <p:pic>
        <p:nvPicPr>
          <p:cNvPr id="97283" name="Picture 6">
            <a:extLst>
              <a:ext uri="{FF2B5EF4-FFF2-40B4-BE49-F238E27FC236}">
                <a16:creationId xmlns:a16="http://schemas.microsoft.com/office/drawing/2014/main" id="{1B00CB2D-058C-9810-DB23-51F7E0E10A4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362200" y="1219200"/>
            <a:ext cx="3711575" cy="2667000"/>
          </a:xfrm>
          <a:noFill/>
        </p:spPr>
      </p:pic>
      <p:pic>
        <p:nvPicPr>
          <p:cNvPr id="8" name="Picture 2" descr="CSFchartPslide">
            <a:extLst>
              <a:ext uri="{FF2B5EF4-FFF2-40B4-BE49-F238E27FC236}">
                <a16:creationId xmlns:a16="http://schemas.microsoft.com/office/drawing/2014/main" id="{80DA1B50-3618-E6C6-F677-8AFB6D97E4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4102100"/>
            <a:ext cx="4000500" cy="26670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Freeform 5">
            <a:extLst>
              <a:ext uri="{FF2B5EF4-FFF2-40B4-BE49-F238E27FC236}">
                <a16:creationId xmlns:a16="http://schemas.microsoft.com/office/drawing/2014/main" id="{4A1839AD-7AA0-0F73-767C-82B64C26884C}"/>
              </a:ext>
            </a:extLst>
          </p:cNvPr>
          <p:cNvSpPr>
            <a:spLocks/>
          </p:cNvSpPr>
          <p:nvPr/>
        </p:nvSpPr>
        <p:spPr bwMode="auto">
          <a:xfrm>
            <a:off x="2173288" y="4121150"/>
            <a:ext cx="4037012" cy="2520950"/>
          </a:xfrm>
          <a:custGeom>
            <a:avLst/>
            <a:gdLst>
              <a:gd name="T0" fmla="*/ 0 w 4344"/>
              <a:gd name="T1" fmla="*/ 2147483646 h 2806"/>
              <a:gd name="T2" fmla="*/ 2147483646 w 4344"/>
              <a:gd name="T3" fmla="*/ 2147483646 h 2806"/>
              <a:gd name="T4" fmla="*/ 2147483646 w 4344"/>
              <a:gd name="T5" fmla="*/ 2147483646 h 2806"/>
              <a:gd name="T6" fmla="*/ 2147483646 w 4344"/>
              <a:gd name="T7" fmla="*/ 2147483646 h 2806"/>
              <a:gd name="T8" fmla="*/ 2147483646 w 4344"/>
              <a:gd name="T9" fmla="*/ 2147483646 h 2806"/>
              <a:gd name="T10" fmla="*/ 0 60000 65536"/>
              <a:gd name="T11" fmla="*/ 0 60000 65536"/>
              <a:gd name="T12" fmla="*/ 0 60000 65536"/>
              <a:gd name="T13" fmla="*/ 0 60000 65536"/>
              <a:gd name="T14" fmla="*/ 0 60000 65536"/>
              <a:gd name="T15" fmla="*/ 0 w 4344"/>
              <a:gd name="T16" fmla="*/ 0 h 2806"/>
              <a:gd name="T17" fmla="*/ 4344 w 4344"/>
              <a:gd name="T18" fmla="*/ 2806 h 2806"/>
            </a:gdLst>
            <a:ahLst/>
            <a:cxnLst>
              <a:cxn ang="T10">
                <a:pos x="T0" y="T1"/>
              </a:cxn>
              <a:cxn ang="T11">
                <a:pos x="T2" y="T3"/>
              </a:cxn>
              <a:cxn ang="T12">
                <a:pos x="T4" y="T5"/>
              </a:cxn>
              <a:cxn ang="T13">
                <a:pos x="T6" y="T7"/>
              </a:cxn>
              <a:cxn ang="T14">
                <a:pos x="T8" y="T9"/>
              </a:cxn>
            </a:cxnLst>
            <a:rect l="T15" t="T16" r="T17" b="T18"/>
            <a:pathLst>
              <a:path w="4344" h="2806">
                <a:moveTo>
                  <a:pt x="0" y="2806"/>
                </a:moveTo>
                <a:cubicBezTo>
                  <a:pt x="409" y="2023"/>
                  <a:pt x="818" y="1240"/>
                  <a:pt x="1200" y="778"/>
                </a:cubicBezTo>
                <a:cubicBezTo>
                  <a:pt x="1582" y="316"/>
                  <a:pt x="1930" y="68"/>
                  <a:pt x="2292" y="34"/>
                </a:cubicBezTo>
                <a:cubicBezTo>
                  <a:pt x="2654" y="0"/>
                  <a:pt x="3030" y="288"/>
                  <a:pt x="3372" y="574"/>
                </a:cubicBezTo>
                <a:cubicBezTo>
                  <a:pt x="3714" y="860"/>
                  <a:pt x="4182" y="1554"/>
                  <a:pt x="4344" y="1750"/>
                </a:cubicBezTo>
              </a:path>
            </a:pathLst>
          </a:custGeom>
          <a:noFill/>
          <a:ln w="762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1927142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F8DA8A88-3A40-AF23-2C6F-CFF568FD561E}"/>
              </a:ext>
            </a:extLst>
          </p:cNvPr>
          <p:cNvSpPr>
            <a:spLocks noGrp="1" noChangeArrowheads="1"/>
          </p:cNvSpPr>
          <p:nvPr>
            <p:ph type="title" idx="4294967295"/>
          </p:nvPr>
        </p:nvSpPr>
        <p:spPr>
          <a:xfrm>
            <a:off x="685800" y="76200"/>
            <a:ext cx="8229600" cy="838200"/>
          </a:xfrm>
        </p:spPr>
        <p:txBody>
          <a:bodyPr/>
          <a:lstStyle/>
          <a:p>
            <a:r>
              <a:rPr lang="en-US" altLang="en-US"/>
              <a:t>Lossy Image Compression (JPEG)</a:t>
            </a:r>
          </a:p>
        </p:txBody>
      </p:sp>
      <p:graphicFrame>
        <p:nvGraphicFramePr>
          <p:cNvPr id="99331" name="Object 4">
            <a:extLst>
              <a:ext uri="{FF2B5EF4-FFF2-40B4-BE49-F238E27FC236}">
                <a16:creationId xmlns:a16="http://schemas.microsoft.com/office/drawing/2014/main" id="{335ADC5A-576E-53EE-B0D5-648B3BDF69B0}"/>
              </a:ext>
            </a:extLst>
          </p:cNvPr>
          <p:cNvGraphicFramePr>
            <a:graphicFrameLocks noChangeAspect="1"/>
          </p:cNvGraphicFramePr>
          <p:nvPr/>
        </p:nvGraphicFramePr>
        <p:xfrm>
          <a:off x="4076700" y="1287463"/>
          <a:ext cx="4572000" cy="4529137"/>
        </p:xfrm>
        <a:graphic>
          <a:graphicData uri="http://schemas.openxmlformats.org/presentationml/2006/ole">
            <mc:AlternateContent xmlns:mc="http://schemas.openxmlformats.org/markup-compatibility/2006">
              <mc:Choice xmlns:v="urn:schemas-microsoft-com:vml" Requires="v">
                <p:oleObj name="Bitmap Image" r:id="rId3" imgW="4990476" imgH="4944165" progId="Paint.Picture">
                  <p:embed/>
                </p:oleObj>
              </mc:Choice>
              <mc:Fallback>
                <p:oleObj name="Bitmap Image" r:id="rId3" imgW="4990476" imgH="4944165" progId="Paint.Picture">
                  <p:embed/>
                  <p:pic>
                    <p:nvPicPr>
                      <p:cNvPr id="99331" name="Object 4">
                        <a:extLst>
                          <a:ext uri="{FF2B5EF4-FFF2-40B4-BE49-F238E27FC236}">
                            <a16:creationId xmlns:a16="http://schemas.microsoft.com/office/drawing/2014/main" id="{335ADC5A-576E-53EE-B0D5-648B3BDF69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6700" y="1287463"/>
                        <a:ext cx="4572000" cy="452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9332" name="Rectangle 6">
            <a:extLst>
              <a:ext uri="{FF2B5EF4-FFF2-40B4-BE49-F238E27FC236}">
                <a16:creationId xmlns:a16="http://schemas.microsoft.com/office/drawing/2014/main" id="{FE51B9A8-4C5D-063D-8FD6-AC99C6ACC76A}"/>
              </a:ext>
            </a:extLst>
          </p:cNvPr>
          <p:cNvSpPr>
            <a:spLocks noChangeArrowheads="1"/>
          </p:cNvSpPr>
          <p:nvPr/>
        </p:nvSpPr>
        <p:spPr bwMode="auto">
          <a:xfrm>
            <a:off x="1066800" y="6096000"/>
            <a:ext cx="6489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solidFill>
                  <a:srgbClr val="000000"/>
                </a:solidFill>
              </a:rPr>
              <a:t>Block-based Discrete Cosine Transform (DCT)</a:t>
            </a:r>
          </a:p>
        </p:txBody>
      </p:sp>
      <p:pic>
        <p:nvPicPr>
          <p:cNvPr id="99333" name="Picture 61477" descr="A cat looking at the camera&#10;&#10;Description automatically generated with medium confidence">
            <a:extLst>
              <a:ext uri="{FF2B5EF4-FFF2-40B4-BE49-F238E27FC236}">
                <a16:creationId xmlns:a16="http://schemas.microsoft.com/office/drawing/2014/main" id="{2F644E30-5C11-A267-C6AF-917EA14407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 y="2640013"/>
            <a:ext cx="1905000" cy="190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4" name="Rectangle 1">
            <a:extLst>
              <a:ext uri="{FF2B5EF4-FFF2-40B4-BE49-F238E27FC236}">
                <a16:creationId xmlns:a16="http://schemas.microsoft.com/office/drawing/2014/main" id="{857ACF63-7775-E6A5-4BA8-3043419C8BD5}"/>
              </a:ext>
            </a:extLst>
          </p:cNvPr>
          <p:cNvSpPr>
            <a:spLocks noChangeArrowheads="1"/>
          </p:cNvSpPr>
          <p:nvPr/>
        </p:nvSpPr>
        <p:spPr bwMode="auto">
          <a:xfrm>
            <a:off x="1376363" y="2971800"/>
            <a:ext cx="147637" cy="136525"/>
          </a:xfrm>
          <a:prstGeom prst="rect">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p>
        </p:txBody>
      </p:sp>
      <p:sp>
        <p:nvSpPr>
          <p:cNvPr id="99335" name="Rectangle 7">
            <a:extLst>
              <a:ext uri="{FF2B5EF4-FFF2-40B4-BE49-F238E27FC236}">
                <a16:creationId xmlns:a16="http://schemas.microsoft.com/office/drawing/2014/main" id="{6F196623-D3A3-5779-D59B-E484FDFA862B}"/>
              </a:ext>
            </a:extLst>
          </p:cNvPr>
          <p:cNvSpPr>
            <a:spLocks noChangeArrowheads="1"/>
          </p:cNvSpPr>
          <p:nvPr/>
        </p:nvSpPr>
        <p:spPr bwMode="auto">
          <a:xfrm>
            <a:off x="1574800" y="3143250"/>
            <a:ext cx="128588" cy="136525"/>
          </a:xfrm>
          <a:prstGeom prst="rect">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p>
        </p:txBody>
      </p:sp>
      <p:pic>
        <p:nvPicPr>
          <p:cNvPr id="99336" name="Picture 5" descr="dct">
            <a:extLst>
              <a:ext uri="{FF2B5EF4-FFF2-40B4-BE49-F238E27FC236}">
                <a16:creationId xmlns:a16="http://schemas.microsoft.com/office/drawing/2014/main" id="{522D855C-8B4D-D38A-73D4-1D3C0534E4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1053" t="34534" b="33813"/>
          <a:stretch>
            <a:fillRect/>
          </a:stretch>
        </p:blipFill>
        <p:spPr bwMode="auto">
          <a:xfrm>
            <a:off x="2478088" y="2924175"/>
            <a:ext cx="7334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7" name="Picture 5" descr="dct">
            <a:extLst>
              <a:ext uri="{FF2B5EF4-FFF2-40B4-BE49-F238E27FC236}">
                <a16:creationId xmlns:a16="http://schemas.microsoft.com/office/drawing/2014/main" id="{72693569-AA98-02A2-2EFE-5D88FCDEDC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3120" t="74425"/>
          <a:stretch>
            <a:fillRect/>
          </a:stretch>
        </p:blipFill>
        <p:spPr bwMode="auto">
          <a:xfrm>
            <a:off x="2524125" y="2192338"/>
            <a:ext cx="681038"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9338" name="Straight Arrow Connector 3">
            <a:extLst>
              <a:ext uri="{FF2B5EF4-FFF2-40B4-BE49-F238E27FC236}">
                <a16:creationId xmlns:a16="http://schemas.microsoft.com/office/drawing/2014/main" id="{B012BBF1-86DC-5C12-387B-D349DEF05085}"/>
              </a:ext>
            </a:extLst>
          </p:cNvPr>
          <p:cNvCxnSpPr>
            <a:cxnSpLocks noChangeShapeType="1"/>
            <a:endCxn id="99337" idx="1"/>
          </p:cNvCxnSpPr>
          <p:nvPr/>
        </p:nvCxnSpPr>
        <p:spPr bwMode="auto">
          <a:xfrm flipV="1">
            <a:off x="1574800" y="2530475"/>
            <a:ext cx="949325" cy="393700"/>
          </a:xfrm>
          <a:prstGeom prst="straightConnector1">
            <a:avLst/>
          </a:prstGeom>
          <a:noFill/>
          <a:ln w="19050" algn="ctr">
            <a:solidFill>
              <a:schemeClr val="tx1"/>
            </a:solidFill>
            <a:round/>
            <a:headEnd/>
            <a:tailEnd type="triangle" w="lg" len="med"/>
          </a:ln>
          <a:extLst>
            <a:ext uri="{909E8E84-426E-40DD-AFC4-6F175D3DCCD1}">
              <a14:hiddenFill xmlns:a14="http://schemas.microsoft.com/office/drawing/2010/main">
                <a:noFill/>
              </a14:hiddenFill>
            </a:ext>
          </a:extLst>
        </p:spPr>
      </p:cxnSp>
      <p:cxnSp>
        <p:nvCxnSpPr>
          <p:cNvPr id="99339" name="Straight Arrow Connector 14">
            <a:extLst>
              <a:ext uri="{FF2B5EF4-FFF2-40B4-BE49-F238E27FC236}">
                <a16:creationId xmlns:a16="http://schemas.microsoft.com/office/drawing/2014/main" id="{10B4C7C9-38CB-DF13-4E4B-A190FB301ED1}"/>
              </a:ext>
            </a:extLst>
          </p:cNvPr>
          <p:cNvCxnSpPr>
            <a:cxnSpLocks/>
            <a:endCxn id="99336" idx="1"/>
          </p:cNvCxnSpPr>
          <p:nvPr/>
        </p:nvCxnSpPr>
        <p:spPr bwMode="auto">
          <a:xfrm>
            <a:off x="1703388" y="3176588"/>
            <a:ext cx="774700" cy="166687"/>
          </a:xfrm>
          <a:prstGeom prst="straightConnector1">
            <a:avLst/>
          </a:prstGeom>
          <a:noFill/>
          <a:ln w="19050" algn="ctr">
            <a:solidFill>
              <a:schemeClr val="tx1"/>
            </a:solidFill>
            <a:round/>
            <a:headEnd/>
            <a:tailEnd type="triangle" w="lg" len="med"/>
          </a:ln>
          <a:extLst>
            <a:ext uri="{909E8E84-426E-40DD-AFC4-6F175D3DCCD1}">
              <a14:hiddenFill xmlns:a14="http://schemas.microsoft.com/office/drawing/2010/main">
                <a:noFill/>
              </a14:hiddenFill>
            </a:ext>
          </a:extLst>
        </p:spPr>
      </p:cxnSp>
      <p:sp>
        <p:nvSpPr>
          <p:cNvPr id="99340" name="TextBox 6">
            <a:extLst>
              <a:ext uri="{FF2B5EF4-FFF2-40B4-BE49-F238E27FC236}">
                <a16:creationId xmlns:a16="http://schemas.microsoft.com/office/drawing/2014/main" id="{BEAF10EC-DB51-DDF3-0246-BFD6E9E4567A}"/>
              </a:ext>
            </a:extLst>
          </p:cNvPr>
          <p:cNvSpPr txBox="1">
            <a:spLocks noChangeArrowheads="1"/>
          </p:cNvSpPr>
          <p:nvPr/>
        </p:nvSpPr>
        <p:spPr bwMode="auto">
          <a:xfrm>
            <a:off x="315913" y="4714875"/>
            <a:ext cx="3467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t>cut up into 8x8 blocks</a:t>
            </a:r>
          </a:p>
        </p:txBody>
      </p:sp>
    </p:spTree>
    <p:extLst>
      <p:ext uri="{BB962C8B-B14F-4D97-AF65-F5344CB8AC3E}">
        <p14:creationId xmlns:p14="http://schemas.microsoft.com/office/powerpoint/2010/main" val="25404185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537C5705-56DB-F0D3-E34D-98565FCDD0F5}"/>
              </a:ext>
            </a:extLst>
          </p:cNvPr>
          <p:cNvSpPr>
            <a:spLocks noGrp="1" noChangeArrowheads="1"/>
          </p:cNvSpPr>
          <p:nvPr>
            <p:ph type="title" idx="4294967295"/>
          </p:nvPr>
        </p:nvSpPr>
        <p:spPr/>
        <p:txBody>
          <a:bodyPr/>
          <a:lstStyle/>
          <a:p>
            <a:r>
              <a:rPr lang="en-US" altLang="en-US"/>
              <a:t>Using DCT in JPEG </a:t>
            </a:r>
            <a:r>
              <a:rPr lang="en-US" altLang="en-US">
                <a:solidFill>
                  <a:schemeClr val="accent2"/>
                </a:solidFill>
                <a:latin typeface="Comic Sans MS" panose="030F0702030302020204" pitchFamily="66" charset="0"/>
              </a:rPr>
              <a:t>  </a:t>
            </a:r>
          </a:p>
        </p:txBody>
      </p:sp>
      <p:sp>
        <p:nvSpPr>
          <p:cNvPr id="101379" name="Rectangle 3">
            <a:extLst>
              <a:ext uri="{FF2B5EF4-FFF2-40B4-BE49-F238E27FC236}">
                <a16:creationId xmlns:a16="http://schemas.microsoft.com/office/drawing/2014/main" id="{E55AC51E-20A7-4F49-E208-DFF95280DC62}"/>
              </a:ext>
            </a:extLst>
          </p:cNvPr>
          <p:cNvSpPr>
            <a:spLocks noGrp="1" noChangeArrowheads="1"/>
          </p:cNvSpPr>
          <p:nvPr>
            <p:ph type="body" idx="4294967295"/>
          </p:nvPr>
        </p:nvSpPr>
        <p:spPr/>
        <p:txBody>
          <a:bodyPr/>
          <a:lstStyle/>
          <a:p>
            <a:r>
              <a:rPr lang="en-US" altLang="en-US"/>
              <a:t>The first coefficient </a:t>
            </a:r>
            <a:r>
              <a:rPr lang="en-US" altLang="en-US">
                <a:latin typeface="Times New Roman" panose="02020603050405020304" pitchFamily="18" charset="0"/>
                <a:cs typeface="Times New Roman" panose="02020603050405020304" pitchFamily="18" charset="0"/>
              </a:rPr>
              <a:t>B(0,0)</a:t>
            </a:r>
            <a:r>
              <a:rPr lang="en-US" altLang="en-US"/>
              <a:t> is the DC component, the average intensity</a:t>
            </a:r>
          </a:p>
          <a:p>
            <a:r>
              <a:rPr lang="en-US" altLang="en-US"/>
              <a:t>The top-left coeffs represent low frequencies, the bottom right – high frequencies</a:t>
            </a:r>
          </a:p>
          <a:p>
            <a:endParaRPr lang="en-US" altLang="en-US"/>
          </a:p>
        </p:txBody>
      </p:sp>
      <p:pic>
        <p:nvPicPr>
          <p:cNvPr id="101380" name="Picture 4">
            <a:extLst>
              <a:ext uri="{FF2B5EF4-FFF2-40B4-BE49-F238E27FC236}">
                <a16:creationId xmlns:a16="http://schemas.microsoft.com/office/drawing/2014/main" id="{C4A429AA-41EE-2C04-2E73-F26D8AB5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409950"/>
            <a:ext cx="2667000"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graphicFrame>
        <p:nvGraphicFramePr>
          <p:cNvPr id="101381" name="Object 4">
            <a:extLst>
              <a:ext uri="{FF2B5EF4-FFF2-40B4-BE49-F238E27FC236}">
                <a16:creationId xmlns:a16="http://schemas.microsoft.com/office/drawing/2014/main" id="{E913219A-437B-A3F2-8EA0-7735D5E43A15}"/>
              </a:ext>
            </a:extLst>
          </p:cNvPr>
          <p:cNvGraphicFramePr>
            <a:graphicFrameLocks noChangeAspect="1"/>
          </p:cNvGraphicFramePr>
          <p:nvPr/>
        </p:nvGraphicFramePr>
        <p:xfrm>
          <a:off x="1585913" y="3219450"/>
          <a:ext cx="3048000" cy="3019425"/>
        </p:xfrm>
        <a:graphic>
          <a:graphicData uri="http://schemas.openxmlformats.org/presentationml/2006/ole">
            <mc:AlternateContent xmlns:mc="http://schemas.openxmlformats.org/markup-compatibility/2006">
              <mc:Choice xmlns:v="urn:schemas-microsoft-com:vml" Requires="v">
                <p:oleObj name="Bitmap Image" r:id="rId4" imgW="4990476" imgH="4944165" progId="Paint.Picture">
                  <p:embed/>
                </p:oleObj>
              </mc:Choice>
              <mc:Fallback>
                <p:oleObj name="Bitmap Image" r:id="rId4" imgW="4990476" imgH="4944165" progId="Paint.Picture">
                  <p:embed/>
                  <p:pic>
                    <p:nvPicPr>
                      <p:cNvPr id="101381" name="Object 4">
                        <a:extLst>
                          <a:ext uri="{FF2B5EF4-FFF2-40B4-BE49-F238E27FC236}">
                            <a16:creationId xmlns:a16="http://schemas.microsoft.com/office/drawing/2014/main" id="{E913219A-437B-A3F2-8EA0-7735D5E43A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5913" y="3219450"/>
                        <a:ext cx="30480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5220183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4AC9778F-FF3B-E521-053A-C103520FE3BF}"/>
              </a:ext>
            </a:extLst>
          </p:cNvPr>
          <p:cNvSpPr>
            <a:spLocks noGrp="1" noChangeArrowheads="1"/>
          </p:cNvSpPr>
          <p:nvPr>
            <p:ph type="title" idx="4294967295"/>
          </p:nvPr>
        </p:nvSpPr>
        <p:spPr/>
        <p:txBody>
          <a:bodyPr/>
          <a:lstStyle/>
          <a:p>
            <a:pPr eaLnBrk="1" hangingPunct="1"/>
            <a:r>
              <a:rPr lang="en-US" altLang="en-US" sz="3800"/>
              <a:t>Image compression using DCT</a:t>
            </a:r>
            <a:endParaRPr lang="en-US" altLang="en-US" sz="3800">
              <a:solidFill>
                <a:schemeClr val="accent2"/>
              </a:solidFill>
              <a:latin typeface="Comic Sans MS" panose="030F0702030302020204" pitchFamily="66" charset="0"/>
            </a:endParaRPr>
          </a:p>
        </p:txBody>
      </p:sp>
      <p:sp>
        <p:nvSpPr>
          <p:cNvPr id="103427" name="Rectangle 3">
            <a:extLst>
              <a:ext uri="{FF2B5EF4-FFF2-40B4-BE49-F238E27FC236}">
                <a16:creationId xmlns:a16="http://schemas.microsoft.com/office/drawing/2014/main" id="{481913D9-E174-139F-D3DC-A54088E7480E}"/>
              </a:ext>
            </a:extLst>
          </p:cNvPr>
          <p:cNvSpPr>
            <a:spLocks noGrp="1" noChangeArrowheads="1"/>
          </p:cNvSpPr>
          <p:nvPr>
            <p:ph type="body" idx="4294967295"/>
          </p:nvPr>
        </p:nvSpPr>
        <p:spPr>
          <a:xfrm>
            <a:off x="457200" y="990600"/>
            <a:ext cx="8686800" cy="5135563"/>
          </a:xfrm>
        </p:spPr>
        <p:txBody>
          <a:bodyPr/>
          <a:lstStyle/>
          <a:p>
            <a:pPr eaLnBrk="1" hangingPunct="1"/>
            <a:r>
              <a:rPr lang="en-US" altLang="en-US" sz="2400">
                <a:sym typeface="Wingdings" panose="05000000000000000000" pitchFamily="2" charset="2"/>
              </a:rPr>
              <a:t>Quantize </a:t>
            </a:r>
          </a:p>
          <a:p>
            <a:pPr lvl="1" eaLnBrk="1" hangingPunct="1"/>
            <a:r>
              <a:rPr lang="en-US" altLang="en-US" sz="1800">
                <a:sym typeface="Wingdings" panose="05000000000000000000" pitchFamily="2" charset="2"/>
              </a:rPr>
              <a:t>More coarsely for high frequencies (tend to have smaller values anyway)</a:t>
            </a:r>
          </a:p>
          <a:p>
            <a:pPr lvl="1" eaLnBrk="1" hangingPunct="1"/>
            <a:r>
              <a:rPr lang="en-US" altLang="en-US" sz="1800">
                <a:sym typeface="Wingdings" panose="05000000000000000000" pitchFamily="2" charset="2"/>
              </a:rPr>
              <a:t>Many quantized high frequency values will be zero</a:t>
            </a:r>
          </a:p>
          <a:p>
            <a:pPr eaLnBrk="1" hangingPunct="1"/>
            <a:r>
              <a:rPr lang="en-US" altLang="en-US" sz="2400">
                <a:sym typeface="Wingdings" panose="05000000000000000000" pitchFamily="2" charset="2"/>
              </a:rPr>
              <a:t>Encode</a:t>
            </a:r>
          </a:p>
          <a:p>
            <a:pPr lvl="1" eaLnBrk="1" hangingPunct="1"/>
            <a:r>
              <a:rPr lang="en-US" altLang="en-US" sz="1800">
                <a:sym typeface="Wingdings" panose="05000000000000000000" pitchFamily="2" charset="2"/>
              </a:rPr>
              <a:t>Can decode with inverse dct</a:t>
            </a:r>
          </a:p>
        </p:txBody>
      </p:sp>
      <p:pic>
        <p:nvPicPr>
          <p:cNvPr id="103428" name="Picture 8" descr="G=&#10;\begin{array}{c}&#10;u \\&#10;\longrightarrow \\&#10;\left[&#10;\begin{array}{rrrrrrrr}&#10; -415.38 &amp; -30.19 &amp; -61.20 &amp;  27.24 &amp;  56.13 &amp; -20.10 &amp; -2.39 &amp;  0.46 \\&#10;    4.47 &amp; -21.86 &amp; -60.76 &amp;  10.25 &amp;  13.15 &amp;  -7.09 &amp; -8.54 &amp;  4.88 \\&#10;  -46.83 &amp;   7.37 &amp;  77.13 &amp; -24.56 &amp; -28.91 &amp;   9.93 &amp;  5.42 &amp; -5.65 \\&#10;  -48.53 &amp;  12.07 &amp;  34.10 &amp; -14.76 &amp; -10.24 &amp;   6.30 &amp;  1.83 &amp;  1.95 \\&#10;   12.12 &amp;  -6.55 &amp; -13.20 &amp;  -3.95 &amp;  -1.88 &amp;   1.75 &amp; -2.79 &amp;  3.14 \\&#10;   -7.73 &amp;   2.91 &amp;   2.38 &amp;  -5.94 &amp;  -2.38 &amp;   0.94 &amp;  4.30 &amp;  1.85 \\&#10;   -1.03 &amp;   0.18 &amp;   0.42 &amp;  -2.42 &amp;  -0.88 &amp;  -3.02 &amp;  4.12 &amp; -0.66 \\&#10;   -0.17 &amp;   0.14 &amp;  -1.07 &amp;  -4.19 &amp;  -1.17 &amp;  -0.10 &amp;  0.50 &amp;  1.68&#10;\end{array}&#10;\right]&#10;\end{array}&#10;\Bigg\downarrow v">
            <a:extLst>
              <a:ext uri="{FF2B5EF4-FFF2-40B4-BE49-F238E27FC236}">
                <a16:creationId xmlns:a16="http://schemas.microsoft.com/office/drawing/2014/main" id="{63E9B3A6-E599-B595-069A-5B6EBA003B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343275"/>
            <a:ext cx="489902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Picture 10" descr="Q=&#10;\begin{bmatrix}&#10; 16 &amp; 11 &amp; 10 &amp; 16 &amp; 24 &amp; 40 &amp; 51 &amp; 61 \\&#10; 12 &amp; 12 &amp; 14 &amp; 19 &amp; 26 &amp; 58 &amp; 60 &amp; 55 \\&#10; 14 &amp; 13 &amp; 16 &amp; 24 &amp; 40 &amp; 57 &amp; 69 &amp; 56 \\&#10; 14 &amp; 17 &amp; 22 &amp; 29 &amp; 51 &amp; 87 &amp; 80 &amp; 62 \\&#10; 18 &amp; 22 &amp; 37 &amp; 56 &amp; 68 &amp; 109 &amp; 103 &amp; 77 \\&#10; 24 &amp; 35 &amp; 55 &amp; 64 &amp; 81 &amp; 104 &amp; 113 &amp; 92 \\&#10; 49 &amp; 64 &amp; 78 &amp; 87 &amp; 103 &amp; 121 &amp; 120 &amp; 101 \\&#10; 72 &amp; 92 &amp; 95 &amp; 98 &amp; 112 &amp; 100 &amp; 103 &amp; 99&#10;\end{bmatrix}">
            <a:extLst>
              <a:ext uri="{FF2B5EF4-FFF2-40B4-BE49-F238E27FC236}">
                <a16:creationId xmlns:a16="http://schemas.microsoft.com/office/drawing/2014/main" id="{BEF300F5-9AD2-443B-48D4-E46C7912D4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4343400"/>
            <a:ext cx="32004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0" name="Picture 12" descr="B=&#10;\left[&#10;\begin{array}{rrrrrrrr}&#10; -26 &amp; -3 &amp; -6 &amp; 2 &amp; 2 &amp; -1 &amp; 0 &amp; 0 \\&#10; 0 &amp; -2 &amp; -4 &amp; 1 &amp; 1 &amp; 0 &amp; 0 &amp; 0 \\&#10; -3 &amp; 1 &amp; 5 &amp; -1 &amp; -1 &amp; 0 &amp; 0 &amp; 0 \\&#10; -3 &amp; 1 &amp; 2 &amp; -1 &amp; 0 &amp; 0 &amp; 0 &amp; 0 \\&#10; 1 &amp; 0 &amp; 0 &amp; 0 &amp; 0 &amp; 0 &amp; 0 &amp; 0 \\&#10; 0 &amp; 0 &amp; 0 &amp; 0 &amp; 0 &amp; 0 &amp; 0 &amp; 0 \\&#10; 0 &amp; 0 &amp; 0 &amp; 0 &amp; 0 &amp; 0 &amp; 0 &amp; 0 \\&#10; 0 &amp; 0 &amp; 0 &amp; 0 &amp; 0 &amp; 0 &amp; 0 &amp; 0&#10;\end{array}&#10;\right]">
            <a:extLst>
              <a:ext uri="{FF2B5EF4-FFF2-40B4-BE49-F238E27FC236}">
                <a16:creationId xmlns:a16="http://schemas.microsoft.com/office/drawing/2014/main" id="{49C27303-A580-5BBC-A512-19318D839B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5535613"/>
            <a:ext cx="25908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Down Arrow 14">
            <a:extLst>
              <a:ext uri="{FF2B5EF4-FFF2-40B4-BE49-F238E27FC236}">
                <a16:creationId xmlns:a16="http://schemas.microsoft.com/office/drawing/2014/main" id="{4C3D2698-60BC-BF70-44D1-D38503A52463}"/>
              </a:ext>
            </a:extLst>
          </p:cNvPr>
          <p:cNvSpPr/>
          <p:nvPr/>
        </p:nvSpPr>
        <p:spPr>
          <a:xfrm>
            <a:off x="2362200" y="4953000"/>
            <a:ext cx="2286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103432" name="TextBox 15">
            <a:extLst>
              <a:ext uri="{FF2B5EF4-FFF2-40B4-BE49-F238E27FC236}">
                <a16:creationId xmlns:a16="http://schemas.microsoft.com/office/drawing/2014/main" id="{5A23960B-C185-25F1-C92F-00E677486FE5}"/>
              </a:ext>
            </a:extLst>
          </p:cNvPr>
          <p:cNvSpPr txBox="1">
            <a:spLocks noChangeArrowheads="1"/>
          </p:cNvSpPr>
          <p:nvPr/>
        </p:nvSpPr>
        <p:spPr bwMode="auto">
          <a:xfrm>
            <a:off x="6172200" y="3886200"/>
            <a:ext cx="2044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solidFill>
                  <a:srgbClr val="000000"/>
                </a:solidFill>
              </a:rPr>
              <a:t>Quantization table</a:t>
            </a:r>
          </a:p>
        </p:txBody>
      </p:sp>
      <p:sp>
        <p:nvSpPr>
          <p:cNvPr id="103433" name="TextBox 16">
            <a:extLst>
              <a:ext uri="{FF2B5EF4-FFF2-40B4-BE49-F238E27FC236}">
                <a16:creationId xmlns:a16="http://schemas.microsoft.com/office/drawing/2014/main" id="{B1E5B9D7-4E96-896E-57A9-9B79296DE7B5}"/>
              </a:ext>
            </a:extLst>
          </p:cNvPr>
          <p:cNvSpPr txBox="1">
            <a:spLocks noChangeArrowheads="1"/>
          </p:cNvSpPr>
          <p:nvPr/>
        </p:nvSpPr>
        <p:spPr bwMode="auto">
          <a:xfrm>
            <a:off x="0" y="3211513"/>
            <a:ext cx="1825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solidFill>
                  <a:srgbClr val="000000"/>
                </a:solidFill>
              </a:rPr>
              <a:t>Filter responses</a:t>
            </a:r>
          </a:p>
        </p:txBody>
      </p:sp>
      <p:sp>
        <p:nvSpPr>
          <p:cNvPr id="103434" name="TextBox 17">
            <a:extLst>
              <a:ext uri="{FF2B5EF4-FFF2-40B4-BE49-F238E27FC236}">
                <a16:creationId xmlns:a16="http://schemas.microsoft.com/office/drawing/2014/main" id="{278BD1BC-0EAA-B108-4480-38021CE78186}"/>
              </a:ext>
            </a:extLst>
          </p:cNvPr>
          <p:cNvSpPr txBox="1">
            <a:spLocks noChangeArrowheads="1"/>
          </p:cNvSpPr>
          <p:nvPr/>
        </p:nvSpPr>
        <p:spPr bwMode="auto">
          <a:xfrm>
            <a:off x="0" y="5181600"/>
            <a:ext cx="196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solidFill>
                  <a:srgbClr val="000000"/>
                </a:solidFill>
              </a:rPr>
              <a:t>Quantized values</a:t>
            </a:r>
          </a:p>
        </p:txBody>
      </p:sp>
    </p:spTree>
    <p:extLst>
      <p:ext uri="{BB962C8B-B14F-4D97-AF65-F5344CB8AC3E}">
        <p14:creationId xmlns:p14="http://schemas.microsoft.com/office/powerpoint/2010/main" val="24119064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1A69D159-B278-7A85-0F72-6A1CCC04A8B1}"/>
              </a:ext>
            </a:extLst>
          </p:cNvPr>
          <p:cNvSpPr>
            <a:spLocks noGrp="1" noChangeArrowheads="1"/>
          </p:cNvSpPr>
          <p:nvPr>
            <p:ph type="title" idx="4294967295"/>
          </p:nvPr>
        </p:nvSpPr>
        <p:spPr/>
        <p:txBody>
          <a:bodyPr/>
          <a:lstStyle/>
          <a:p>
            <a:pPr eaLnBrk="1" hangingPunct="1"/>
            <a:r>
              <a:rPr lang="en-US" altLang="en-US" sz="3800"/>
              <a:t>JPEG Compression Summary</a:t>
            </a:r>
          </a:p>
        </p:txBody>
      </p:sp>
      <p:sp>
        <p:nvSpPr>
          <p:cNvPr id="3" name="Content Placeholder 2">
            <a:extLst>
              <a:ext uri="{FF2B5EF4-FFF2-40B4-BE49-F238E27FC236}">
                <a16:creationId xmlns:a16="http://schemas.microsoft.com/office/drawing/2014/main" id="{8A9ABBB6-B532-955F-A293-A1F9BB9641B2}"/>
              </a:ext>
            </a:extLst>
          </p:cNvPr>
          <p:cNvSpPr>
            <a:spLocks noGrp="1" noChangeArrowheads="1"/>
          </p:cNvSpPr>
          <p:nvPr>
            <p:ph idx="4294967295"/>
          </p:nvPr>
        </p:nvSpPr>
        <p:spPr>
          <a:xfrm>
            <a:off x="457200" y="990600"/>
            <a:ext cx="8229600" cy="5135563"/>
          </a:xfrm>
        </p:spPr>
        <p:txBody>
          <a:bodyPr/>
          <a:lstStyle/>
          <a:p>
            <a:pPr marL="514350" indent="-514350" eaLnBrk="1" hangingPunct="1">
              <a:buFont typeface="Calibri" panose="020F0502020204030204" pitchFamily="34" charset="0"/>
              <a:buNone/>
            </a:pPr>
            <a:r>
              <a:rPr lang="en-US" altLang="en-US" sz="3200"/>
              <a:t>Subsample color by factor of 2</a:t>
            </a:r>
          </a:p>
          <a:p>
            <a:pPr marL="914400" lvl="1" indent="-514350" eaLnBrk="1" hangingPunct="1"/>
            <a:r>
              <a:rPr lang="en-US" altLang="en-US" sz="2400"/>
              <a:t>People have bad resolution for color</a:t>
            </a:r>
          </a:p>
          <a:p>
            <a:pPr marL="514350" indent="-514350" eaLnBrk="1" hangingPunct="1">
              <a:buFont typeface="Calibri" panose="020F0502020204030204" pitchFamily="34" charset="0"/>
              <a:buNone/>
            </a:pPr>
            <a:r>
              <a:rPr lang="en-US" altLang="en-US" sz="3200"/>
              <a:t>Split into blocks (8x8, typically), subtract 128</a:t>
            </a:r>
          </a:p>
          <a:p>
            <a:pPr marL="514350" indent="-514350" eaLnBrk="1" hangingPunct="1">
              <a:buFont typeface="Calibri" panose="020F0502020204030204" pitchFamily="34" charset="0"/>
              <a:buNone/>
            </a:pPr>
            <a:r>
              <a:rPr lang="en-US" altLang="en-US" sz="3200"/>
              <a:t>For each block</a:t>
            </a:r>
          </a:p>
          <a:p>
            <a:pPr marL="914400" lvl="1" indent="-514350" eaLnBrk="1" hangingPunct="1">
              <a:buFont typeface="Calibri" panose="020F0502020204030204" pitchFamily="34" charset="0"/>
              <a:buAutoNum type="alphaLcPeriod"/>
            </a:pPr>
            <a:r>
              <a:rPr lang="en-US" altLang="en-US" sz="2400"/>
              <a:t>Compute DCT coefficients</a:t>
            </a:r>
          </a:p>
          <a:p>
            <a:pPr marL="914400" lvl="1" indent="-514350" eaLnBrk="1" hangingPunct="1">
              <a:buFont typeface="Calibri" panose="020F0502020204030204" pitchFamily="34" charset="0"/>
              <a:buAutoNum type="alphaLcPeriod"/>
            </a:pPr>
            <a:r>
              <a:rPr lang="en-US" altLang="en-US" sz="2400"/>
              <a:t>Coarsely quantize</a:t>
            </a:r>
          </a:p>
          <a:p>
            <a:pPr marL="1314450" lvl="2" indent="-514350" eaLnBrk="1" hangingPunct="1"/>
            <a:r>
              <a:rPr lang="en-US" altLang="en-US" sz="2000"/>
              <a:t>Many high frequency components will become zero</a:t>
            </a:r>
          </a:p>
          <a:p>
            <a:pPr marL="914400" lvl="1" indent="-514350" eaLnBrk="1" hangingPunct="1">
              <a:buFont typeface="Calibri" panose="020F0502020204030204" pitchFamily="34" charset="0"/>
              <a:buAutoNum type="alphaLcPeriod"/>
            </a:pPr>
            <a:r>
              <a:rPr lang="en-US" altLang="en-US" sz="2400"/>
              <a:t>Encode (e.g., with Huffman coding)</a:t>
            </a:r>
          </a:p>
          <a:p>
            <a:pPr marL="514350" indent="-514350" eaLnBrk="1" hangingPunct="1">
              <a:buFont typeface="Calibri" panose="020F0502020204030204" pitchFamily="34" charset="0"/>
              <a:buNone/>
            </a:pPr>
            <a:endParaRPr lang="en-US" altLang="en-US" sz="3200"/>
          </a:p>
        </p:txBody>
      </p:sp>
      <p:sp>
        <p:nvSpPr>
          <p:cNvPr id="105476" name="TextBox 3">
            <a:extLst>
              <a:ext uri="{FF2B5EF4-FFF2-40B4-BE49-F238E27FC236}">
                <a16:creationId xmlns:a16="http://schemas.microsoft.com/office/drawing/2014/main" id="{02DA2A40-FF8A-9B60-BEB0-9AFDF894068F}"/>
              </a:ext>
            </a:extLst>
          </p:cNvPr>
          <p:cNvSpPr txBox="1">
            <a:spLocks noChangeArrowheads="1"/>
          </p:cNvSpPr>
          <p:nvPr/>
        </p:nvSpPr>
        <p:spPr bwMode="auto">
          <a:xfrm>
            <a:off x="5510213" y="6211888"/>
            <a:ext cx="36337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1800">
                <a:solidFill>
                  <a:srgbClr val="000000"/>
                </a:solidFill>
                <a:hlinkClick r:id="rId2"/>
              </a:rPr>
              <a:t>http://en.wikipedia.org/wiki/YCbCr</a:t>
            </a:r>
            <a:endParaRPr lang="en-US" altLang="en-US" sz="1800">
              <a:solidFill>
                <a:srgbClr val="000000"/>
              </a:solidFill>
            </a:endParaRPr>
          </a:p>
          <a:p>
            <a:pPr eaLnBrk="1" hangingPunct="1">
              <a:spcBef>
                <a:spcPct val="0"/>
              </a:spcBef>
            </a:pPr>
            <a:r>
              <a:rPr lang="en-US" altLang="en-US" sz="1800">
                <a:solidFill>
                  <a:srgbClr val="000000"/>
                </a:solidFill>
                <a:hlinkClick r:id="rId3"/>
              </a:rPr>
              <a:t>http://en.wikipedia.org/wiki/JPEG</a:t>
            </a:r>
            <a:endParaRPr lang="en-US" altLang="en-US" sz="1800">
              <a:solidFill>
                <a:srgbClr val="000000"/>
              </a:solidFill>
            </a:endParaRPr>
          </a:p>
        </p:txBody>
      </p:sp>
      <p:sp>
        <p:nvSpPr>
          <p:cNvPr id="2" name="TextBox 1">
            <a:extLst>
              <a:ext uri="{FF2B5EF4-FFF2-40B4-BE49-F238E27FC236}">
                <a16:creationId xmlns:a16="http://schemas.microsoft.com/office/drawing/2014/main" id="{DE3BF18F-220E-B569-FCF0-91D2234BE6C0}"/>
              </a:ext>
            </a:extLst>
          </p:cNvPr>
          <p:cNvSpPr txBox="1">
            <a:spLocks noChangeArrowheads="1"/>
          </p:cNvSpPr>
          <p:nvPr/>
        </p:nvSpPr>
        <p:spPr bwMode="auto">
          <a:xfrm>
            <a:off x="457200" y="5248275"/>
            <a:ext cx="89201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a:t>Spatial dimension of color channels are reduced by 2 (lecture 2)!</a:t>
            </a:r>
          </a:p>
        </p:txBody>
      </p:sp>
    </p:spTree>
    <p:extLst>
      <p:ext uri="{BB962C8B-B14F-4D97-AF65-F5344CB8AC3E}">
        <p14:creationId xmlns:p14="http://schemas.microsoft.com/office/powerpoint/2010/main" val="6582070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4">
            <a:extLst>
              <a:ext uri="{FF2B5EF4-FFF2-40B4-BE49-F238E27FC236}">
                <a16:creationId xmlns:a16="http://schemas.microsoft.com/office/drawing/2014/main" id="{8C459103-B5E0-DD51-4136-D937195E712C}"/>
              </a:ext>
            </a:extLst>
          </p:cNvPr>
          <p:cNvSpPr>
            <a:spLocks noGrp="1" noChangeArrowheads="1"/>
          </p:cNvSpPr>
          <p:nvPr>
            <p:ph type="title" idx="4294967295"/>
          </p:nvPr>
        </p:nvSpPr>
        <p:spPr/>
        <p:txBody>
          <a:bodyPr/>
          <a:lstStyle/>
          <a:p>
            <a:r>
              <a:rPr lang="en-US" altLang="en-US"/>
              <a:t>JPEG compression comparison</a:t>
            </a:r>
          </a:p>
        </p:txBody>
      </p:sp>
      <p:pic>
        <p:nvPicPr>
          <p:cNvPr id="107523" name="Picture 6">
            <a:extLst>
              <a:ext uri="{FF2B5EF4-FFF2-40B4-BE49-F238E27FC236}">
                <a16:creationId xmlns:a16="http://schemas.microsoft.com/office/drawing/2014/main" id="{49077D50-99E2-A9A8-A425-DB70A2B75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09800"/>
            <a:ext cx="3986213"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7">
            <a:extLst>
              <a:ext uri="{FF2B5EF4-FFF2-40B4-BE49-F238E27FC236}">
                <a16:creationId xmlns:a16="http://schemas.microsoft.com/office/drawing/2014/main" id="{58901F1D-A69C-E432-492F-272A6D761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209800"/>
            <a:ext cx="3986213"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Text Box 8">
            <a:extLst>
              <a:ext uri="{FF2B5EF4-FFF2-40B4-BE49-F238E27FC236}">
                <a16:creationId xmlns:a16="http://schemas.microsoft.com/office/drawing/2014/main" id="{B7DDE2CB-2968-5388-D862-76CB8E3D8705}"/>
              </a:ext>
            </a:extLst>
          </p:cNvPr>
          <p:cNvSpPr txBox="1">
            <a:spLocks noChangeArrowheads="1"/>
          </p:cNvSpPr>
          <p:nvPr/>
        </p:nvSpPr>
        <p:spPr bwMode="auto">
          <a:xfrm>
            <a:off x="1838325" y="5105400"/>
            <a:ext cx="676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solidFill>
                  <a:srgbClr val="000000"/>
                </a:solidFill>
              </a:rPr>
              <a:t>89k</a:t>
            </a:r>
          </a:p>
        </p:txBody>
      </p:sp>
      <p:sp>
        <p:nvSpPr>
          <p:cNvPr id="107526" name="Text Box 9">
            <a:extLst>
              <a:ext uri="{FF2B5EF4-FFF2-40B4-BE49-F238E27FC236}">
                <a16:creationId xmlns:a16="http://schemas.microsoft.com/office/drawing/2014/main" id="{82CB72B5-9C27-FF53-4071-42EEAEA72DD9}"/>
              </a:ext>
            </a:extLst>
          </p:cNvPr>
          <p:cNvSpPr txBox="1">
            <a:spLocks noChangeArrowheads="1"/>
          </p:cNvSpPr>
          <p:nvPr/>
        </p:nvSpPr>
        <p:spPr bwMode="auto">
          <a:xfrm>
            <a:off x="6537325" y="5105400"/>
            <a:ext cx="676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solidFill>
                  <a:srgbClr val="000000"/>
                </a:solidFill>
              </a:rPr>
              <a:t>12k</a:t>
            </a:r>
          </a:p>
        </p:txBody>
      </p:sp>
    </p:spTree>
    <p:extLst>
      <p:ext uri="{BB962C8B-B14F-4D97-AF65-F5344CB8AC3E}">
        <p14:creationId xmlns:p14="http://schemas.microsoft.com/office/powerpoint/2010/main" val="3217672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78162A73-B30A-9496-FCA8-855783DB38E8}"/>
              </a:ext>
            </a:extLst>
          </p:cNvPr>
          <p:cNvSpPr>
            <a:spLocks noGrp="1" noChangeArrowheads="1"/>
          </p:cNvSpPr>
          <p:nvPr>
            <p:ph type="title"/>
          </p:nvPr>
        </p:nvSpPr>
        <p:spPr/>
        <p:txBody>
          <a:bodyPr/>
          <a:lstStyle/>
          <a:p>
            <a:r>
              <a:rPr lang="en-US" altLang="en-US" sz="3600"/>
              <a:t>Da Vinci and The Laplacian Pyramid</a:t>
            </a:r>
            <a:endParaRPr lang="en-US" altLang="en-US"/>
          </a:p>
        </p:txBody>
      </p:sp>
      <p:pic>
        <p:nvPicPr>
          <p:cNvPr id="61443" name="Picture 2" descr="Related image">
            <a:extLst>
              <a:ext uri="{FF2B5EF4-FFF2-40B4-BE49-F238E27FC236}">
                <a16:creationId xmlns:a16="http://schemas.microsoft.com/office/drawing/2014/main" id="{869BA2E3-2197-ECA3-3F5A-B7491BD5ED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925" y="1028700"/>
            <a:ext cx="7229475"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a:extLst>
              <a:ext uri="{FF2B5EF4-FFF2-40B4-BE49-F238E27FC236}">
                <a16:creationId xmlns:a16="http://schemas.microsoft.com/office/drawing/2014/main" id="{0EA63D33-E299-C19C-7409-EEBBCCBB6C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95400"/>
            <a:ext cx="7496175" cy="367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1" name="Text Box 3">
            <a:extLst>
              <a:ext uri="{FF2B5EF4-FFF2-40B4-BE49-F238E27FC236}">
                <a16:creationId xmlns:a16="http://schemas.microsoft.com/office/drawing/2014/main" id="{74272582-C99C-03D5-2485-B8E2A0A4C561}"/>
              </a:ext>
            </a:extLst>
          </p:cNvPr>
          <p:cNvSpPr txBox="1">
            <a:spLocks noChangeArrowheads="1"/>
          </p:cNvSpPr>
          <p:nvPr/>
        </p:nvSpPr>
        <p:spPr bwMode="auto">
          <a:xfrm>
            <a:off x="898525" y="4800600"/>
            <a:ext cx="5087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400">
                <a:solidFill>
                  <a:srgbClr val="000000"/>
                </a:solidFill>
                <a:latin typeface="Times New Roman" panose="02020603050405020304" pitchFamily="18" charset="0"/>
              </a:rPr>
              <a:t>Leonardo playing with peripheral vision</a:t>
            </a:r>
          </a:p>
        </p:txBody>
      </p:sp>
      <p:sp>
        <p:nvSpPr>
          <p:cNvPr id="63492" name="TextBox 1">
            <a:extLst>
              <a:ext uri="{FF2B5EF4-FFF2-40B4-BE49-F238E27FC236}">
                <a16:creationId xmlns:a16="http://schemas.microsoft.com/office/drawing/2014/main" id="{E6ACD13E-85A3-AE1F-2285-ED08979CC635}"/>
              </a:ext>
            </a:extLst>
          </p:cNvPr>
          <p:cNvSpPr txBox="1">
            <a:spLocks noChangeArrowheads="1"/>
          </p:cNvSpPr>
          <p:nvPr/>
        </p:nvSpPr>
        <p:spPr bwMode="auto">
          <a:xfrm>
            <a:off x="2233613" y="6408738"/>
            <a:ext cx="69865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pPr>
            <a:r>
              <a:rPr lang="en-US" altLang="en-US" sz="2400">
                <a:hlinkClick r:id="rId4"/>
              </a:rPr>
              <a:t>Livingstone, Vision and Art: The Biology of Seeing</a:t>
            </a:r>
            <a:endParaRPr lang="en-US" altLang="en-US" sz="2400"/>
          </a:p>
          <a:p>
            <a:pPr eaLnBrk="1" hangingPunct="1">
              <a:spcBef>
                <a:spcPct val="0"/>
              </a:spcBef>
            </a:pPr>
            <a:endParaRPr lang="en-US" altLang="en-US" sz="2400"/>
          </a:p>
        </p:txBody>
      </p:sp>
      <p:sp>
        <p:nvSpPr>
          <p:cNvPr id="5" name="Title 1">
            <a:extLst>
              <a:ext uri="{FF2B5EF4-FFF2-40B4-BE49-F238E27FC236}">
                <a16:creationId xmlns:a16="http://schemas.microsoft.com/office/drawing/2014/main" id="{0F5726B7-C4AB-F2BB-31BC-3183FA5B08F7}"/>
              </a:ext>
            </a:extLst>
          </p:cNvPr>
          <p:cNvSpPr txBox="1">
            <a:spLocks/>
          </p:cNvSpPr>
          <p:nvPr/>
        </p:nvSpPr>
        <p:spPr>
          <a:xfrm>
            <a:off x="685800" y="152400"/>
            <a:ext cx="7772400" cy="838200"/>
          </a:xfrm>
          <a:prstGeom prst="rect">
            <a:avLst/>
          </a:prstGeom>
        </p:spPr>
        <p:txBody>
          <a:bodyPr/>
          <a:lst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a:lstStyle>
          <a:p>
            <a:pPr>
              <a:defRPr/>
            </a:pPr>
            <a:r>
              <a:rPr lang="en-US" altLang="en-US" sz="3600" kern="0"/>
              <a:t>Da Vinci and The Laplacian Pyramid</a:t>
            </a:r>
            <a:endParaRPr lang="en-US" altLang="en-US" kern="0"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end{document}&#10;"/>
  <p:tag name="EXTERNALNAME" val="Edittex"/>
  <p:tag name="BLEND" val="False"/>
  <p:tag name="TRANSPARENT" val="False"/>
  <p:tag name="BITMAPFORMAT" val="bmpmono"/>
  <p:tag name="DEBUGINTERACTIVE" val="True"/>
  <p:tag name="ORIGWIDTH" val="48.625"/>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approx$&#10;\end{document}&#10;"/>
  <p:tag name="EXTERNALNAME" val="Edittex"/>
  <p:tag name="BLEND" val="False"/>
  <p:tag name="TRANSPARENT" val="False"/>
  <p:tag name="BITMAPFORMAT" val="bmpmono"/>
  <p:tag name="DEBUGINTERACTIVE" val="True"/>
  <p:tag name="ORIGWIDTH" val="55.75"/>
</p:tagLst>
</file>

<file path=ppt/tags/tag3.xml><?xml version="1.0" encoding="utf-8"?>
<p:tagLst xmlns:a="http://schemas.openxmlformats.org/drawingml/2006/main" xmlns:r="http://schemas.openxmlformats.org/officeDocument/2006/relationships" xmlns:p="http://schemas.openxmlformats.org/presentationml/2006/main">
  <p:tag name="TIMING" val="|13.2|12.7|15.9"/>
</p:tagLst>
</file>

<file path=ppt/tags/tag4.xml><?xml version="1.0" encoding="utf-8"?>
<p:tagLst xmlns:a="http://schemas.openxmlformats.org/drawingml/2006/main" xmlns:r="http://schemas.openxmlformats.org/officeDocument/2006/relationships" xmlns:p="http://schemas.openxmlformats.org/presentationml/2006/main">
  <p:tag name="TIMING" val="|25.3|22.4"/>
</p:tagLst>
</file>

<file path=ppt/tags/tag5.xml><?xml version="1.0" encoding="utf-8"?>
<p:tagLst xmlns:a="http://schemas.openxmlformats.org/drawingml/2006/main" xmlns:r="http://schemas.openxmlformats.org/officeDocument/2006/relationships" xmlns:p="http://schemas.openxmlformats.org/presentationml/2006/main">
  <p:tag name="TIMING" val="|26.8|11.6|20.1|16.2"/>
</p:tagLst>
</file>

<file path=ppt/tags/tag6.xml><?xml version="1.0" encoding="utf-8"?>
<p:tagLst xmlns:a="http://schemas.openxmlformats.org/drawingml/2006/main" xmlns:r="http://schemas.openxmlformats.org/officeDocument/2006/relationships" xmlns:p="http://schemas.openxmlformats.org/presentationml/2006/main">
  <p:tag name="TIMING" val="|14"/>
</p:tagLst>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Custom Design 1">
      <a:dk1>
        <a:srgbClr val="B0B1B3"/>
      </a:dk1>
      <a:lt1>
        <a:srgbClr val="FFFFFF"/>
      </a:lt1>
      <a:dk2>
        <a:srgbClr val="003082"/>
      </a:dk2>
      <a:lt2>
        <a:srgbClr val="FFFFFF"/>
      </a:lt2>
      <a:accent1>
        <a:srgbClr val="92BFEB"/>
      </a:accent1>
      <a:accent2>
        <a:srgbClr val="FDD44F"/>
      </a:accent2>
      <a:accent3>
        <a:srgbClr val="AAADC1"/>
      </a:accent3>
      <a:accent4>
        <a:srgbClr val="DADADA"/>
      </a:accent4>
      <a:accent5>
        <a:srgbClr val="C7DCF3"/>
      </a:accent5>
      <a:accent6>
        <a:srgbClr val="E5C047"/>
      </a:accent6>
      <a:hlink>
        <a:srgbClr val="A4D767"/>
      </a:hlink>
      <a:folHlink>
        <a:srgbClr val="FF897B"/>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B0B1B3"/>
        </a:dk1>
        <a:lt1>
          <a:srgbClr val="FFFFFF"/>
        </a:lt1>
        <a:dk2>
          <a:srgbClr val="003082"/>
        </a:dk2>
        <a:lt2>
          <a:srgbClr val="FFFFFF"/>
        </a:lt2>
        <a:accent1>
          <a:srgbClr val="92BFEB"/>
        </a:accent1>
        <a:accent2>
          <a:srgbClr val="FDD44F"/>
        </a:accent2>
        <a:accent3>
          <a:srgbClr val="AAADC1"/>
        </a:accent3>
        <a:accent4>
          <a:srgbClr val="DADADA"/>
        </a:accent4>
        <a:accent5>
          <a:srgbClr val="C7DCF3"/>
        </a:accent5>
        <a:accent6>
          <a:srgbClr val="E5C047"/>
        </a:accent6>
        <a:hlink>
          <a:srgbClr val="A4D767"/>
        </a:hlink>
        <a:folHlink>
          <a:srgbClr val="FF897B"/>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ill San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ill San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Custom Design">
  <a:themeElements>
    <a:clrScheme name="Custom Design 1">
      <a:dk1>
        <a:srgbClr val="B0B1B3"/>
      </a:dk1>
      <a:lt1>
        <a:srgbClr val="FFFFFF"/>
      </a:lt1>
      <a:dk2>
        <a:srgbClr val="003082"/>
      </a:dk2>
      <a:lt2>
        <a:srgbClr val="FFFFFF"/>
      </a:lt2>
      <a:accent1>
        <a:srgbClr val="92BFEB"/>
      </a:accent1>
      <a:accent2>
        <a:srgbClr val="FDD44F"/>
      </a:accent2>
      <a:accent3>
        <a:srgbClr val="AAADC1"/>
      </a:accent3>
      <a:accent4>
        <a:srgbClr val="DADADA"/>
      </a:accent4>
      <a:accent5>
        <a:srgbClr val="C7DCF3"/>
      </a:accent5>
      <a:accent6>
        <a:srgbClr val="E5C047"/>
      </a:accent6>
      <a:hlink>
        <a:srgbClr val="A4D767"/>
      </a:hlink>
      <a:folHlink>
        <a:srgbClr val="FF897B"/>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B0B1B3"/>
        </a:dk1>
        <a:lt1>
          <a:srgbClr val="FFFFFF"/>
        </a:lt1>
        <a:dk2>
          <a:srgbClr val="003082"/>
        </a:dk2>
        <a:lt2>
          <a:srgbClr val="FFFFFF"/>
        </a:lt2>
        <a:accent1>
          <a:srgbClr val="92BFEB"/>
        </a:accent1>
        <a:accent2>
          <a:srgbClr val="FDD44F"/>
        </a:accent2>
        <a:accent3>
          <a:srgbClr val="AAADC1"/>
        </a:accent3>
        <a:accent4>
          <a:srgbClr val="DADADA"/>
        </a:accent4>
        <a:accent5>
          <a:srgbClr val="C7DCF3"/>
        </a:accent5>
        <a:accent6>
          <a:srgbClr val="E5C047"/>
        </a:accent6>
        <a:hlink>
          <a:srgbClr val="A4D767"/>
        </a:hlink>
        <a:folHlink>
          <a:srgbClr val="FF897B"/>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Template>
  <TotalTime>28033</TotalTime>
  <Words>2663</Words>
  <Application>Microsoft Office PowerPoint</Application>
  <PresentationFormat>On-screen Show (4:3)</PresentationFormat>
  <Paragraphs>505</Paragraphs>
  <Slides>76</Slides>
  <Notes>48</Notes>
  <HiddenSlides>0</HiddenSlides>
  <MMClips>0</MMClips>
  <ScaleCrop>false</ScaleCrop>
  <HeadingPairs>
    <vt:vector size="8" baseType="variant">
      <vt:variant>
        <vt:lpstr>Fonts Used</vt:lpstr>
      </vt:variant>
      <vt:variant>
        <vt:i4>12</vt:i4>
      </vt:variant>
      <vt:variant>
        <vt:lpstr>Theme</vt:lpstr>
      </vt:variant>
      <vt:variant>
        <vt:i4>6</vt:i4>
      </vt:variant>
      <vt:variant>
        <vt:lpstr>Embedded OLE Servers</vt:lpstr>
      </vt:variant>
      <vt:variant>
        <vt:i4>4</vt:i4>
      </vt:variant>
      <vt:variant>
        <vt:lpstr>Slide Titles</vt:lpstr>
      </vt:variant>
      <vt:variant>
        <vt:i4>76</vt:i4>
      </vt:variant>
    </vt:vector>
  </HeadingPairs>
  <TitlesOfParts>
    <vt:vector size="98" baseType="lpstr">
      <vt:lpstr>Arial</vt:lpstr>
      <vt:lpstr>Calibri</vt:lpstr>
      <vt:lpstr>Cambria Math</vt:lpstr>
      <vt:lpstr>Comic Sans MS</vt:lpstr>
      <vt:lpstr>Gill Sans</vt:lpstr>
      <vt:lpstr>Helvetica Neue</vt:lpstr>
      <vt:lpstr>Helvetica Neue Light</vt:lpstr>
      <vt:lpstr>Helvetica Neue Medium</vt:lpstr>
      <vt:lpstr>Symbol</vt:lpstr>
      <vt:lpstr>Times New Roman</vt:lpstr>
      <vt:lpstr>Verdana</vt:lpstr>
      <vt:lpstr>Wingdings</vt:lpstr>
      <vt:lpstr>Blank Presentation</vt:lpstr>
      <vt:lpstr>1_Blank Presentation</vt:lpstr>
      <vt:lpstr>Custom Design</vt:lpstr>
      <vt:lpstr>6_Blank Presentation</vt:lpstr>
      <vt:lpstr>7_Blank Presentation</vt:lpstr>
      <vt:lpstr>1_Custom Design</vt:lpstr>
      <vt:lpstr>Photo Editor Photo</vt:lpstr>
      <vt:lpstr>Equation</vt:lpstr>
      <vt:lpstr>Bitmap Image</vt:lpstr>
      <vt:lpstr>Image</vt:lpstr>
      <vt:lpstr>Pyramid Blending, Templates, NL Filters</vt:lpstr>
      <vt:lpstr>Low Pass vs. High Pass filtering</vt:lpstr>
      <vt:lpstr>Application: Hybrid Images</vt:lpstr>
      <vt:lpstr>Band-pass filtering in spatial domain</vt:lpstr>
      <vt:lpstr>As a stack</vt:lpstr>
      <vt:lpstr>Collapsing Laplacian Pyramid</vt:lpstr>
      <vt:lpstr>Collapsing Laplacian Pyramid</vt:lpstr>
      <vt:lpstr>Da Vinci and The Laplacian Pyramid</vt:lpstr>
      <vt:lpstr>PowerPoint Presentation</vt:lpstr>
      <vt:lpstr>Blending</vt:lpstr>
      <vt:lpstr>Alpha Blending / Feathering</vt:lpstr>
      <vt:lpstr>Affect of Window Size</vt:lpstr>
      <vt:lpstr>Affect of Window Size</vt:lpstr>
      <vt:lpstr>Good Window Size</vt:lpstr>
      <vt:lpstr>What is the Optimal Window?</vt:lpstr>
      <vt:lpstr>What if the Frequency Spread is Wide</vt:lpstr>
      <vt:lpstr>Band-pass Pyramid Blending</vt:lpstr>
      <vt:lpstr>Pyramid Blending (Burt and Adelson)</vt:lpstr>
      <vt:lpstr>PowerPoint Presentation</vt:lpstr>
      <vt:lpstr>Image Blending with mask</vt:lpstr>
      <vt:lpstr>Image Blending with mask</vt:lpstr>
      <vt:lpstr>Result</vt:lpstr>
      <vt:lpstr>Blending Regions</vt:lpstr>
      <vt:lpstr>Image Blending with the Laplacian Pyramid</vt:lpstr>
      <vt:lpstr>Horror Photo</vt:lpstr>
      <vt:lpstr>Results from this class (fall 2005)</vt:lpstr>
      <vt:lpstr>Simplification: Two-band Blending</vt:lpstr>
      <vt:lpstr>2-band “Laplacian Stack” Blending</vt:lpstr>
      <vt:lpstr>Linear Blending</vt:lpstr>
      <vt:lpstr>2-band Blending</vt:lpstr>
      <vt:lpstr>Review: Smoothing vs. derivative filters</vt:lpstr>
      <vt:lpstr>Template matching</vt:lpstr>
      <vt:lpstr>Matching with filters</vt:lpstr>
      <vt:lpstr>Matching with filters</vt:lpstr>
      <vt:lpstr>Matching with filters</vt:lpstr>
      <vt:lpstr>Matching with filters</vt:lpstr>
      <vt:lpstr>Matching with filters</vt:lpstr>
      <vt:lpstr>Matching with filters</vt:lpstr>
      <vt:lpstr>Matching with filters</vt:lpstr>
      <vt:lpstr>Matching with filters</vt:lpstr>
      <vt:lpstr>Q: What is the best method to use?</vt:lpstr>
      <vt:lpstr>Denoising</vt:lpstr>
      <vt:lpstr>Reducing Gaussian noise</vt:lpstr>
      <vt:lpstr>Reducing salt-and-pepper noise by Gaussian smoothing</vt:lpstr>
      <vt:lpstr>Alternative idea: Median filtering</vt:lpstr>
      <vt:lpstr>Median filter</vt:lpstr>
      <vt:lpstr>Median filter</vt:lpstr>
      <vt:lpstr>Median vs. Gaussian filtering</vt:lpstr>
      <vt:lpstr>A Gentle Introduction to Bilateral Filtering and its Applications</vt:lpstr>
      <vt:lpstr>Blur Comes from  Averaging across Edges</vt:lpstr>
      <vt:lpstr>Bilateral Filter No Averaging across Edges</vt:lpstr>
      <vt:lpstr>Bilateral Filter Definition: an Additional Edge Term</vt:lpstr>
      <vt:lpstr>Illustration a 1D Image</vt:lpstr>
      <vt:lpstr>Gaussian Blur and Bilateral Filter</vt:lpstr>
      <vt:lpstr>Bilateral Filter on a Height Field</vt:lpstr>
      <vt:lpstr>Space and Range Parameters</vt:lpstr>
      <vt:lpstr>Influence of Pixels</vt:lpstr>
      <vt:lpstr>Exploring the Parameter Space</vt:lpstr>
      <vt:lpstr>Varying the Range Parameter</vt:lpstr>
      <vt:lpstr>PowerPoint Presentation</vt:lpstr>
      <vt:lpstr>PowerPoint Presentation</vt:lpstr>
      <vt:lpstr>PowerPoint Presentation</vt:lpstr>
      <vt:lpstr>PowerPoint Presentation</vt:lpstr>
      <vt:lpstr>Varying the Space Parameter</vt:lpstr>
      <vt:lpstr>PowerPoint Presentation</vt:lpstr>
      <vt:lpstr>PowerPoint Presentation</vt:lpstr>
      <vt:lpstr>PowerPoint Presentation</vt:lpstr>
      <vt:lpstr>PowerPoint Presentation</vt:lpstr>
      <vt:lpstr>EXTRA SLIDES: Image Compression</vt:lpstr>
      <vt:lpstr>Lossless Compression (e.g. Huffman coding)</vt:lpstr>
      <vt:lpstr>Lossless Compression not enough</vt:lpstr>
      <vt:lpstr>Lossy Image Compression (JPEG)</vt:lpstr>
      <vt:lpstr>Using DCT in JPEG   </vt:lpstr>
      <vt:lpstr>Image compression using DCT</vt:lpstr>
      <vt:lpstr>JPEG Compression Summary</vt:lpstr>
      <vt:lpstr>JPEG compression comparison</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efros</dc:creator>
  <cp:lastModifiedBy>Alyosha Efros</cp:lastModifiedBy>
  <cp:revision>335</cp:revision>
  <cp:lastPrinted>2022-09-14T05:50:41Z</cp:lastPrinted>
  <dcterms:created xsi:type="dcterms:W3CDTF">2004-08-29T23:15:23Z</dcterms:created>
  <dcterms:modified xsi:type="dcterms:W3CDTF">2025-09-18T19:31:45Z</dcterms:modified>
</cp:coreProperties>
</file>