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2.xml" ContentType="application/vnd.openxmlformats-officedocument.theme+xml"/>
  <Override PartName="/ppt/media/image1.jpeg" ContentType="image/jpeg"/>
  <Override PartName="/ppt/media/image2.jpeg" ContentType="image/jpeg"/>
  <Override PartName="/ppt/media/image3.jpeg" ContentType="image/jpeg"/>
  <Override PartName="/ppt/notesSlides/notesSlide1.xml" ContentType="application/vnd.openxmlformats-officedocument.presentationml.notesSlide+xml"/>
  <Override PartName="/ppt/notesSlides/notesSlide2.xml" ContentType="application/vnd.openxmlformats-officedocument.presentationml.notesSlide+xml"/>
  <Override PartName="/ppt/media/image4.jpeg" ContentType="image/jpeg"/>
  <Override PartName="/ppt/media/image5.jpeg" ContentType="image/jpeg"/>
  <Override PartName="/ppt/media/image6.jpeg" ContentType="image/jpeg"/>
  <Override PartName="/ppt/media/image7.jpeg" ContentType="image/jpeg"/>
  <Override PartName="/ppt/notesSlides/notesSlide3.xml" ContentType="application/vnd.openxmlformats-officedocument.presentationml.notesSlide+xml"/>
  <Override PartName="/ppt/media/image8.jpeg" ContentType="image/jpeg"/>
  <Override PartName="/ppt/media/image9.jpeg" ContentType="image/jpeg"/>
  <Override PartName="/ppt/media/image10.jpeg" ContentType="image/jpeg"/>
  <Override PartName="/ppt/notesSlides/notesSlide4.xml" ContentType="application/vnd.openxmlformats-officedocument.presentationml.notesSlide+xml"/>
  <Override PartName="/ppt/media/image11.jpeg" ContentType="image/jpeg"/>
  <Override PartName="/ppt/media/image12.jpeg" ContentType="image/jpeg"/>
  <Override PartName="/ppt/media/image13.jpeg" ContentType="image/jpeg"/>
  <Override PartName="/ppt/notesSlides/notesSlide5.xml" ContentType="application/vnd.openxmlformats-officedocument.presentationml.notesSlide+xml"/>
  <Override PartName="/ppt/media/image14.jpeg" ContentType="image/jpeg"/>
  <Override PartName="/ppt/media/image15.jpeg" ContentType="image/jpeg"/>
  <Override PartName="/ppt/media/image16.jpeg" ContentType="image/jpeg"/>
  <Override PartName="/ppt/media/image17.jpeg" ContentType="image/jpeg"/>
  <Override PartName="/ppt/notesSlides/notesSlide6.xml" ContentType="application/vnd.openxmlformats-officedocument.presentationml.notesSlide+xml"/>
  <Override PartName="/ppt/media/image18.jpeg" ContentType="image/jpeg"/>
  <Override PartName="/ppt/media/image19.jpeg" ContentType="image/jpeg"/>
  <Override PartName="/ppt/media/image20.jpeg" ContentType="image/jpeg"/>
  <Override PartName="/ppt/media/image21.jpeg" ContentType="image/jpeg"/>
  <Override PartName="/ppt/media/image22.jpeg" ContentType="image/jpeg"/>
  <Override PartName="/ppt/media/image23.jpeg" ContentType="image/jpeg"/>
  <Override PartName="/ppt/notesSlides/notesSlide7.xml" ContentType="application/vnd.openxmlformats-officedocument.presentationml.notesSlide+xml"/>
  <Override PartName="/ppt/notesSlides/notesSlide8.xml" ContentType="application/vnd.openxmlformats-officedocument.presentationml.notesSlide+xml"/>
  <Override PartName="/ppt/media/image24.jpeg" ContentType="image/jpeg"/>
  <Override PartName="/ppt/media/image25.jpeg" ContentType="image/jpeg"/>
  <Override PartName="/ppt/notesSlides/notesSlide9.xml" ContentType="application/vnd.openxmlformats-officedocument.presentationml.notesSlide+xml"/>
  <Override PartName="/ppt/media/image26.jpeg" ContentType="image/jpeg"/>
  <Override PartName="/ppt/notesSlides/notesSlide10.xml" ContentType="application/vnd.openxmlformats-officedocument.presentationml.notesSlide+xml"/>
  <Override PartName="/ppt/media/image27.jpeg" ContentType="image/jpeg"/>
  <Override PartName="/ppt/media/image28.jpeg" ContentType="image/jpeg"/>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media/image29.jpeg" ContentType="image/jpeg"/>
  <Override PartName="/ppt/notesSlides/notesSlide14.xml" ContentType="application/vnd.openxmlformats-officedocument.presentationml.notesSlide+xml"/>
  <Override PartName="/ppt/media/image30.jpeg" ContentType="image/jpeg"/>
  <Override PartName="/ppt/media/image31.jpeg" ContentType="image/jpeg"/>
  <Override PartName="/ppt/media/image32.jpeg" ContentType="image/jpeg"/>
  <Override PartName="/ppt/media/image33.jpeg" ContentType="image/jpeg"/>
  <Override PartName="/ppt/media/image34.jpeg" ContentType="image/jpeg"/>
  <Override PartName="/ppt/media/image35.jpeg" ContentType="image/jpeg"/>
  <Override PartName="/ppt/notesSlides/notesSlide15.xml" ContentType="application/vnd.openxmlformats-officedocument.presentationml.notesSlide+xml"/>
  <Override PartName="/ppt/notesSlides/notesSlide16.xml" ContentType="application/vnd.openxmlformats-officedocument.presentationml.notesSlide+xml"/>
  <Override PartName="/ppt/media/image36.jpeg" ContentType="image/jpeg"/>
  <Override PartName="/ppt/media/image37.jpeg" ContentType="image/jpeg"/>
  <Override PartName="/ppt/media/image38.jpeg" ContentType="image/jpeg"/>
  <Override PartName="/ppt/media/image39.jpeg" ContentType="image/jpeg"/>
  <Override PartName="/ppt/media/image40.jpeg" ContentType="image/jpeg"/>
  <Override PartName="/ppt/notesSlides/notesSlide17.xml" ContentType="application/vnd.openxmlformats-officedocument.presentationml.notesSlide+xml"/>
  <Override PartName="/ppt/media/image41.jpeg" ContentType="image/jpeg"/>
  <Override PartName="/ppt/media/media1.mp4" ContentType="video/unknown"/>
  <Override PartName="/ppt/media/image42.jpeg" ContentType="image/jpeg"/>
  <Override PartName="/ppt/media/image43.jpeg" ContentType="image/jpeg"/>
  <Override PartName="/ppt/media/image44.jpeg" ContentType="image/jpeg"/>
  <Override PartName="/ppt/media/image45.jpeg" ContentType="image/jpeg"/>
  <Override PartName="/ppt/media/image46.jpeg" ContentType="image/jpeg"/>
  <Override PartName="/ppt/media/image47.jpeg" ContentType="image/jpeg"/>
  <Override PartName="/ppt/media/image48.jpeg" ContentType="image/jpeg"/>
  <Override PartName="/ppt/notesSlides/notesSlide18.xml" ContentType="application/vnd.openxmlformats-officedocument.presentationml.notesSlide+xml"/>
  <Override PartName="/ppt/media/image49.jpeg" ContentType="image/jpeg"/>
  <Override PartName="/ppt/notesSlides/notesSlide19.xml" ContentType="application/vnd.openxmlformats-officedocument.presentationml.notesSlide+xml"/>
  <Override PartName="/ppt/media/image50.jpeg" ContentType="image/jpeg"/>
  <Override PartName="/ppt/notesSlides/notesSlide20.xml" ContentType="application/vnd.openxmlformats-officedocument.presentationml.notesSlide+xml"/>
  <Override PartName="/ppt/media/image51.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 id="317" r:id="rId69"/>
    <p:sldId id="318" r:id="rId70"/>
    <p:sldId id="319" r:id="rId71"/>
    <p:sldId id="320" r:id="rId72"/>
    <p:sldId id="321" r:id="rId73"/>
    <p:sldId id="322" r:id="rId74"/>
    <p:sldId id="323" r:id="rId75"/>
    <p:sldId id="324" r:id="rId76"/>
    <p:sldId id="325" r:id="rId77"/>
    <p:sldId id="326" r:id="rId78"/>
    <p:sldId id="327" r:id="rId79"/>
    <p:sldId id="328" r:id="rId80"/>
    <p:sldId id="329" r:id="rId81"/>
    <p:sldId id="330" r:id="rId82"/>
    <p:sldId id="331" r:id="rId83"/>
    <p:sldId id="332" r:id="rId84"/>
    <p:sldId id="333" r:id="rId85"/>
    <p:sldId id="334" r:id="rId86"/>
    <p:sldId id="335" r:id="rId87"/>
    <p:sldId id="336" r:id="rId88"/>
    <p:sldId id="337" r:id="rId89"/>
    <p:sldId id="338" r:id="rId90"/>
    <p:sldId id="339" r:id="rId91"/>
    <p:sldId id="340" r:id="rId92"/>
    <p:sldId id="341" r:id="rId93"/>
    <p:sldId id="342" r:id="rId94"/>
    <p:sldId id="343" r:id="rId95"/>
    <p:sldId id="344" r:id="rId96"/>
    <p:sldId id="345" r:id="rId97"/>
    <p:sldId id="346" r:id="rId98"/>
    <p:sldId id="347" r:id="rId99"/>
    <p:sldId id="348" r:id="rId100"/>
    <p:sldId id="349" r:id="rId101"/>
    <p:sldId id="350" r:id="rId102"/>
    <p:sldId id="351" r:id="rId103"/>
    <p:sldId id="352" r:id="rId104"/>
    <p:sldId id="353" r:id="rId105"/>
    <p:sldId id="354" r:id="rId106"/>
    <p:sldId id="355" r:id="rId107"/>
    <p:sldId id="356" r:id="rId108"/>
    <p:sldId id="357" r:id="rId109"/>
    <p:sldId id="358" r:id="rId110"/>
    <p:sldId id="359" r:id="rId111"/>
    <p:sldId id="360" r:id="rId112"/>
    <p:sldId id="361" r:id="rId113"/>
    <p:sldId id="362" r:id="rId114"/>
    <p:sldId id="363" r:id="rId115"/>
    <p:sldId id="364" r:id="rId116"/>
    <p:sldId id="365" r:id="rId117"/>
    <p:sldId id="366" r:id="rId118"/>
    <p:sldId id="367" r:id="rId119"/>
    <p:sldId id="368" r:id="rId120"/>
    <p:sldId id="369" r:id="rId121"/>
    <p:sldId id="370" r:id="rId122"/>
  </p:sldIdLst>
  <p:sldSz cx="9144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Arial"/>
      </a:defRPr>
    </a:lvl1pPr>
    <a:lvl2pPr marL="0" marR="0" indent="45720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Arial"/>
      </a:defRPr>
    </a:lvl2pPr>
    <a:lvl3pPr marL="0" marR="0" indent="91440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Arial"/>
      </a:defRPr>
    </a:lvl3pPr>
    <a:lvl4pPr marL="0" marR="0" indent="137160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Arial"/>
      </a:defRPr>
    </a:lvl4pPr>
    <a:lvl5pPr marL="0" marR="0" indent="182880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Arial"/>
      </a:defRPr>
    </a:lvl5pPr>
    <a:lvl6pPr marL="0" marR="0" indent="228600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Arial"/>
      </a:defRPr>
    </a:lvl6pPr>
    <a:lvl7pPr marL="0" marR="0" indent="274320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Arial"/>
      </a:defRPr>
    </a:lvl7pPr>
    <a:lvl8pPr marL="0" marR="0" indent="320040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Arial"/>
      </a:defRPr>
    </a:lvl8pPr>
    <a:lvl9pPr marL="0" marR="0" indent="365760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Arial"/>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ajor">
          <a:srgbClr val="000000"/>
        </a:fontRef>
        <a:srgbClr val="000000"/>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CAECDD"/>
          </a:solidFill>
        </a:fill>
      </a:tcStyle>
    </a:wholeTbl>
    <a:band2H>
      <a:tcTxStyle b="def" i="def"/>
      <a:tcStyle>
        <a:tcBdr/>
        <a:fill>
          <a:solidFill>
            <a:srgbClr val="E6F6EF"/>
          </a:solidFill>
        </a:fill>
      </a:tcStyle>
    </a:band2H>
    <a:firstCol>
      <a:tcTxStyle b="on" i="off">
        <a:fontRef idx="maj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1"/>
          </a:solidFill>
        </a:fill>
      </a:tcStyle>
    </a:firstCol>
    <a:lastRow>
      <a:tcTxStyle b="on" i="off">
        <a:fontRef idx="maj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381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1"/>
          </a:solidFill>
        </a:fill>
      </a:tcStyle>
    </a:lastRow>
    <a:firstRow>
      <a:tcTxStyle b="on" i="off">
        <a:fontRef idx="maj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381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schemeClr>
          </a:solidFill>
        </a:fill>
      </a:tcStyle>
    </a:wholeTbl>
    <a:band2H>
      <a:tcTxStyle b="def" i="def"/>
      <a:tcStyle>
        <a:tcBdr/>
        <a:fill>
          <a:solidFill>
            <a:schemeClr val="accent3">
              <a:lumOff val="44000"/>
            </a:schemeClr>
          </a:solidFill>
        </a:fill>
      </a:tcStyle>
    </a:band2H>
    <a:firstCol>
      <a:tcTxStyle b="on" i="off">
        <a:fontRef idx="maj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schemeClr>
          </a:solidFill>
        </a:fill>
      </a:tcStyle>
    </a:firstCol>
    <a:lastRow>
      <a:tcTxStyle b="on" i="off">
        <a:fontRef idx="maj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381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schemeClr>
          </a:solidFill>
        </a:fill>
      </a:tcStyle>
    </a:lastRow>
    <a:firstRow>
      <a:tcTxStyle b="on" i="off">
        <a:fontRef idx="maj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381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schemeClr>
          </a:solidFill>
        </a:fill>
      </a:tcStyle>
    </a:firstRow>
  </a:tblStyle>
  <a:tblStyle styleId="{EEE7283C-3CF3-47DC-8721-378D4A62B228}" styleName="">
    <a:tblBg/>
    <a:wholeTbl>
      <a:tcTxStyle b="off" i="off">
        <a:fontRef idx="major">
          <a:srgbClr val="000000"/>
        </a:fontRef>
        <a:srgbClr val="000000"/>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CCCCE6"/>
          </a:solidFill>
        </a:fill>
      </a:tcStyle>
    </a:wholeTbl>
    <a:band2H>
      <a:tcTxStyle b="def" i="def"/>
      <a:tcStyle>
        <a:tcBdr/>
        <a:fill>
          <a:solidFill>
            <a:srgbClr val="E7E7F3"/>
          </a:solidFill>
        </a:fill>
      </a:tcStyle>
    </a:band2H>
    <a:firstCol>
      <a:tcTxStyle b="on" i="off">
        <a:fontRef idx="maj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6"/>
          </a:solidFill>
        </a:fill>
      </a:tcStyle>
    </a:firstCol>
    <a:lastRow>
      <a:tcTxStyle b="on" i="off">
        <a:fontRef idx="maj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381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6"/>
          </a:solidFill>
        </a:fill>
      </a:tcStyle>
    </a:lastRow>
    <a:firstRow>
      <a:tcTxStyle b="on" i="off">
        <a:fontRef idx="maj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381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chemeClr val="accent3">
              <a:lumOff val="44000"/>
            </a:schemeClr>
          </a:solidFill>
        </a:fill>
      </a:tcStyle>
    </a:band2H>
    <a:firstCol>
      <a:tcTxStyle b="on" i="off">
        <a:fontRef idx="major">
          <a:schemeClr val="accent3">
            <a:lumOff val="44000"/>
          </a:schemeClr>
        </a:fontRef>
        <a:schemeClr val="accent3">
          <a:lumOff val="44000"/>
        </a:schemeClr>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3">
              <a:lumOff val="44000"/>
            </a:schemeClr>
          </a:solidFill>
        </a:fill>
      </a:tcStyle>
    </a:lastRow>
    <a:firstRow>
      <a:tcTxStyle b="on" i="off">
        <a:fontRef idx="major">
          <a:schemeClr val="accent3">
            <a:lumOff val="44000"/>
          </a:schemeClr>
        </a:fontRef>
        <a:schemeClr val="accent3">
          <a:lumOff val="44000"/>
        </a:schemeClr>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aj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000000"/>
          </a:solidFill>
        </a:fill>
      </a:tcStyle>
    </a:firstCol>
    <a:lastRow>
      <a:tcTxStyle b="on" i="off">
        <a:fontRef idx="maj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381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000000"/>
          </a:solidFill>
        </a:fill>
      </a:tcStyle>
    </a:lastRow>
    <a:firstRow>
      <a:tcTxStyle b="on" i="off">
        <a:fontRef idx="maj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381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chemeClr val="accent3">
              <a:lumOff val="44000"/>
            </a:schemeClr>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 Id="rId47" Type="http://schemas.openxmlformats.org/officeDocument/2006/relationships/slide" Target="slides/slide40.xml"/><Relationship Id="rId48" Type="http://schemas.openxmlformats.org/officeDocument/2006/relationships/slide" Target="slides/slide41.xml"/><Relationship Id="rId49" Type="http://schemas.openxmlformats.org/officeDocument/2006/relationships/slide" Target="slides/slide42.xml"/><Relationship Id="rId50" Type="http://schemas.openxmlformats.org/officeDocument/2006/relationships/slide" Target="slides/slide43.xml"/><Relationship Id="rId51" Type="http://schemas.openxmlformats.org/officeDocument/2006/relationships/slide" Target="slides/slide44.xml"/><Relationship Id="rId52" Type="http://schemas.openxmlformats.org/officeDocument/2006/relationships/slide" Target="slides/slide45.xml"/><Relationship Id="rId53" Type="http://schemas.openxmlformats.org/officeDocument/2006/relationships/slide" Target="slides/slide46.xml"/><Relationship Id="rId54" Type="http://schemas.openxmlformats.org/officeDocument/2006/relationships/slide" Target="slides/slide47.xml"/><Relationship Id="rId55" Type="http://schemas.openxmlformats.org/officeDocument/2006/relationships/slide" Target="slides/slide48.xml"/><Relationship Id="rId56" Type="http://schemas.openxmlformats.org/officeDocument/2006/relationships/slide" Target="slides/slide49.xml"/><Relationship Id="rId57" Type="http://schemas.openxmlformats.org/officeDocument/2006/relationships/slide" Target="slides/slide50.xml"/><Relationship Id="rId58" Type="http://schemas.openxmlformats.org/officeDocument/2006/relationships/slide" Target="slides/slide51.xml"/><Relationship Id="rId59" Type="http://schemas.openxmlformats.org/officeDocument/2006/relationships/slide" Target="slides/slide52.xml"/><Relationship Id="rId60" Type="http://schemas.openxmlformats.org/officeDocument/2006/relationships/slide" Target="slides/slide53.xml"/><Relationship Id="rId61" Type="http://schemas.openxmlformats.org/officeDocument/2006/relationships/slide" Target="slides/slide54.xml"/><Relationship Id="rId62" Type="http://schemas.openxmlformats.org/officeDocument/2006/relationships/slide" Target="slides/slide55.xml"/><Relationship Id="rId63" Type="http://schemas.openxmlformats.org/officeDocument/2006/relationships/slide" Target="slides/slide56.xml"/><Relationship Id="rId64" Type="http://schemas.openxmlformats.org/officeDocument/2006/relationships/slide" Target="slides/slide57.xml"/><Relationship Id="rId65" Type="http://schemas.openxmlformats.org/officeDocument/2006/relationships/slide" Target="slides/slide58.xml"/><Relationship Id="rId66" Type="http://schemas.openxmlformats.org/officeDocument/2006/relationships/slide" Target="slides/slide59.xml"/><Relationship Id="rId67" Type="http://schemas.openxmlformats.org/officeDocument/2006/relationships/slide" Target="slides/slide60.xml"/><Relationship Id="rId68" Type="http://schemas.openxmlformats.org/officeDocument/2006/relationships/slide" Target="slides/slide61.xml"/><Relationship Id="rId69" Type="http://schemas.openxmlformats.org/officeDocument/2006/relationships/slide" Target="slides/slide62.xml"/><Relationship Id="rId70" Type="http://schemas.openxmlformats.org/officeDocument/2006/relationships/slide" Target="slides/slide63.xml"/><Relationship Id="rId71" Type="http://schemas.openxmlformats.org/officeDocument/2006/relationships/slide" Target="slides/slide64.xml"/><Relationship Id="rId72" Type="http://schemas.openxmlformats.org/officeDocument/2006/relationships/slide" Target="slides/slide65.xml"/><Relationship Id="rId73" Type="http://schemas.openxmlformats.org/officeDocument/2006/relationships/slide" Target="slides/slide66.xml"/><Relationship Id="rId74" Type="http://schemas.openxmlformats.org/officeDocument/2006/relationships/slide" Target="slides/slide67.xml"/><Relationship Id="rId75" Type="http://schemas.openxmlformats.org/officeDocument/2006/relationships/slide" Target="slides/slide68.xml"/><Relationship Id="rId76" Type="http://schemas.openxmlformats.org/officeDocument/2006/relationships/slide" Target="slides/slide69.xml"/><Relationship Id="rId77" Type="http://schemas.openxmlformats.org/officeDocument/2006/relationships/slide" Target="slides/slide70.xml"/><Relationship Id="rId78" Type="http://schemas.openxmlformats.org/officeDocument/2006/relationships/slide" Target="slides/slide71.xml"/><Relationship Id="rId79" Type="http://schemas.openxmlformats.org/officeDocument/2006/relationships/slide" Target="slides/slide72.xml"/><Relationship Id="rId80" Type="http://schemas.openxmlformats.org/officeDocument/2006/relationships/slide" Target="slides/slide73.xml"/><Relationship Id="rId81" Type="http://schemas.openxmlformats.org/officeDocument/2006/relationships/slide" Target="slides/slide74.xml"/><Relationship Id="rId82" Type="http://schemas.openxmlformats.org/officeDocument/2006/relationships/slide" Target="slides/slide75.xml"/><Relationship Id="rId83" Type="http://schemas.openxmlformats.org/officeDocument/2006/relationships/slide" Target="slides/slide76.xml"/><Relationship Id="rId84" Type="http://schemas.openxmlformats.org/officeDocument/2006/relationships/slide" Target="slides/slide77.xml"/><Relationship Id="rId85" Type="http://schemas.openxmlformats.org/officeDocument/2006/relationships/slide" Target="slides/slide78.xml"/><Relationship Id="rId86" Type="http://schemas.openxmlformats.org/officeDocument/2006/relationships/slide" Target="slides/slide79.xml"/><Relationship Id="rId87" Type="http://schemas.openxmlformats.org/officeDocument/2006/relationships/slide" Target="slides/slide80.xml"/><Relationship Id="rId88" Type="http://schemas.openxmlformats.org/officeDocument/2006/relationships/slide" Target="slides/slide81.xml"/><Relationship Id="rId89" Type="http://schemas.openxmlformats.org/officeDocument/2006/relationships/slide" Target="slides/slide82.xml"/><Relationship Id="rId90" Type="http://schemas.openxmlformats.org/officeDocument/2006/relationships/slide" Target="slides/slide83.xml"/><Relationship Id="rId91" Type="http://schemas.openxmlformats.org/officeDocument/2006/relationships/slide" Target="slides/slide84.xml"/><Relationship Id="rId92" Type="http://schemas.openxmlformats.org/officeDocument/2006/relationships/slide" Target="slides/slide85.xml"/><Relationship Id="rId93" Type="http://schemas.openxmlformats.org/officeDocument/2006/relationships/slide" Target="slides/slide86.xml"/><Relationship Id="rId94" Type="http://schemas.openxmlformats.org/officeDocument/2006/relationships/slide" Target="slides/slide87.xml"/><Relationship Id="rId95" Type="http://schemas.openxmlformats.org/officeDocument/2006/relationships/slide" Target="slides/slide88.xml"/><Relationship Id="rId96" Type="http://schemas.openxmlformats.org/officeDocument/2006/relationships/slide" Target="slides/slide89.xml"/><Relationship Id="rId97" Type="http://schemas.openxmlformats.org/officeDocument/2006/relationships/slide" Target="slides/slide90.xml"/><Relationship Id="rId98" Type="http://schemas.openxmlformats.org/officeDocument/2006/relationships/slide" Target="slides/slide91.xml"/><Relationship Id="rId99" Type="http://schemas.openxmlformats.org/officeDocument/2006/relationships/slide" Target="slides/slide92.xml"/><Relationship Id="rId100" Type="http://schemas.openxmlformats.org/officeDocument/2006/relationships/slide" Target="slides/slide93.xml"/><Relationship Id="rId101" Type="http://schemas.openxmlformats.org/officeDocument/2006/relationships/slide" Target="slides/slide94.xml"/><Relationship Id="rId102" Type="http://schemas.openxmlformats.org/officeDocument/2006/relationships/slide" Target="slides/slide95.xml"/><Relationship Id="rId103" Type="http://schemas.openxmlformats.org/officeDocument/2006/relationships/slide" Target="slides/slide96.xml"/><Relationship Id="rId104" Type="http://schemas.openxmlformats.org/officeDocument/2006/relationships/slide" Target="slides/slide97.xml"/><Relationship Id="rId105" Type="http://schemas.openxmlformats.org/officeDocument/2006/relationships/slide" Target="slides/slide98.xml"/><Relationship Id="rId106" Type="http://schemas.openxmlformats.org/officeDocument/2006/relationships/slide" Target="slides/slide99.xml"/><Relationship Id="rId107" Type="http://schemas.openxmlformats.org/officeDocument/2006/relationships/slide" Target="slides/slide100.xml"/><Relationship Id="rId108" Type="http://schemas.openxmlformats.org/officeDocument/2006/relationships/slide" Target="slides/slide101.xml"/><Relationship Id="rId109" Type="http://schemas.openxmlformats.org/officeDocument/2006/relationships/slide" Target="slides/slide102.xml"/><Relationship Id="rId110" Type="http://schemas.openxmlformats.org/officeDocument/2006/relationships/slide" Target="slides/slide103.xml"/><Relationship Id="rId111" Type="http://schemas.openxmlformats.org/officeDocument/2006/relationships/slide" Target="slides/slide104.xml"/><Relationship Id="rId112" Type="http://schemas.openxmlformats.org/officeDocument/2006/relationships/slide" Target="slides/slide105.xml"/><Relationship Id="rId113" Type="http://schemas.openxmlformats.org/officeDocument/2006/relationships/slide" Target="slides/slide106.xml"/><Relationship Id="rId114" Type="http://schemas.openxmlformats.org/officeDocument/2006/relationships/slide" Target="slides/slide107.xml"/><Relationship Id="rId115" Type="http://schemas.openxmlformats.org/officeDocument/2006/relationships/slide" Target="slides/slide108.xml"/><Relationship Id="rId116" Type="http://schemas.openxmlformats.org/officeDocument/2006/relationships/slide" Target="slides/slide109.xml"/><Relationship Id="rId117" Type="http://schemas.openxmlformats.org/officeDocument/2006/relationships/slide" Target="slides/slide110.xml"/><Relationship Id="rId118" Type="http://schemas.openxmlformats.org/officeDocument/2006/relationships/slide" Target="slides/slide111.xml"/><Relationship Id="rId119" Type="http://schemas.openxmlformats.org/officeDocument/2006/relationships/slide" Target="slides/slide112.xml"/><Relationship Id="rId120" Type="http://schemas.openxmlformats.org/officeDocument/2006/relationships/slide" Target="slides/slide113.xml"/><Relationship Id="rId121" Type="http://schemas.openxmlformats.org/officeDocument/2006/relationships/slide" Target="slides/slide114.xml"/><Relationship Id="rId122" Type="http://schemas.openxmlformats.org/officeDocument/2006/relationships/slide" Target="slides/slide115.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835" name="Shape 835"/>
          <p:cNvSpPr/>
          <p:nvPr>
            <p:ph type="sldImg"/>
          </p:nvPr>
        </p:nvSpPr>
        <p:spPr>
          <a:xfrm>
            <a:off x="1143000" y="685800"/>
            <a:ext cx="4572000" cy="3429000"/>
          </a:xfrm>
          <a:prstGeom prst="rect">
            <a:avLst/>
          </a:prstGeom>
        </p:spPr>
        <p:txBody>
          <a:bodyPr/>
          <a:lstStyle/>
          <a:p>
            <a:pPr/>
          </a:p>
        </p:txBody>
      </p:sp>
      <p:sp>
        <p:nvSpPr>
          <p:cNvPr id="836" name="Shape 836"/>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spcBef>
        <a:spcPts val="400"/>
      </a:spcBef>
      <a:defRPr sz="1200">
        <a:latin typeface="+mj-lt"/>
        <a:ea typeface="+mj-ea"/>
        <a:cs typeface="+mj-cs"/>
        <a:sym typeface="Arial"/>
      </a:defRPr>
    </a:lvl1pPr>
    <a:lvl2pPr indent="228600" latinLnBrk="0">
      <a:spcBef>
        <a:spcPts val="400"/>
      </a:spcBef>
      <a:defRPr sz="1200">
        <a:latin typeface="+mj-lt"/>
        <a:ea typeface="+mj-ea"/>
        <a:cs typeface="+mj-cs"/>
        <a:sym typeface="Arial"/>
      </a:defRPr>
    </a:lvl2pPr>
    <a:lvl3pPr indent="457200" latinLnBrk="0">
      <a:spcBef>
        <a:spcPts val="400"/>
      </a:spcBef>
      <a:defRPr sz="1200">
        <a:latin typeface="+mj-lt"/>
        <a:ea typeface="+mj-ea"/>
        <a:cs typeface="+mj-cs"/>
        <a:sym typeface="Arial"/>
      </a:defRPr>
    </a:lvl3pPr>
    <a:lvl4pPr indent="685800" latinLnBrk="0">
      <a:spcBef>
        <a:spcPts val="400"/>
      </a:spcBef>
      <a:defRPr sz="1200">
        <a:latin typeface="+mj-lt"/>
        <a:ea typeface="+mj-ea"/>
        <a:cs typeface="+mj-cs"/>
        <a:sym typeface="Arial"/>
      </a:defRPr>
    </a:lvl4pPr>
    <a:lvl5pPr indent="914400" latinLnBrk="0">
      <a:spcBef>
        <a:spcPts val="400"/>
      </a:spcBef>
      <a:defRPr sz="1200">
        <a:latin typeface="+mj-lt"/>
        <a:ea typeface="+mj-ea"/>
        <a:cs typeface="+mj-cs"/>
        <a:sym typeface="Arial"/>
      </a:defRPr>
    </a:lvl5pPr>
    <a:lvl6pPr indent="1143000" latinLnBrk="0">
      <a:spcBef>
        <a:spcPts val="400"/>
      </a:spcBef>
      <a:defRPr sz="1200">
        <a:latin typeface="+mj-lt"/>
        <a:ea typeface="+mj-ea"/>
        <a:cs typeface="+mj-cs"/>
        <a:sym typeface="Arial"/>
      </a:defRPr>
    </a:lvl6pPr>
    <a:lvl7pPr indent="1371600" latinLnBrk="0">
      <a:spcBef>
        <a:spcPts val="400"/>
      </a:spcBef>
      <a:defRPr sz="1200">
        <a:latin typeface="+mj-lt"/>
        <a:ea typeface="+mj-ea"/>
        <a:cs typeface="+mj-cs"/>
        <a:sym typeface="Arial"/>
      </a:defRPr>
    </a:lvl7pPr>
    <a:lvl8pPr indent="1600200" latinLnBrk="0">
      <a:spcBef>
        <a:spcPts val="400"/>
      </a:spcBef>
      <a:defRPr sz="1200">
        <a:latin typeface="+mj-lt"/>
        <a:ea typeface="+mj-ea"/>
        <a:cs typeface="+mj-cs"/>
        <a:sym typeface="Arial"/>
      </a:defRPr>
    </a:lvl8pPr>
    <a:lvl9pPr indent="1828800" latinLnBrk="0">
      <a:spcBef>
        <a:spcPts val="400"/>
      </a:spcBef>
      <a:defRPr sz="1200">
        <a:latin typeface="+mj-lt"/>
        <a:ea typeface="+mj-ea"/>
        <a:cs typeface="+mj-cs"/>
        <a:sym typeface="Arial"/>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Relationships>

</file>

<file path=ppt/notesSlides/_rels/notesSlide10.xml.rels><?xml version="1.0" encoding="UTF-8"?>
<Relationships xmlns="http://schemas.openxmlformats.org/package/2006/relationships"><Relationship Id="rId1" Type="http://schemas.openxmlformats.org/officeDocument/2006/relationships/slide" Target="../slides/slide57.xml"/><Relationship Id="rId2" Type="http://schemas.openxmlformats.org/officeDocument/2006/relationships/notesMaster" Target="../notesMasters/notesMaster1.xml"/></Relationships>

</file>

<file path=ppt/notesSlides/_rels/notesSlide11.xml.rels><?xml version="1.0" encoding="UTF-8"?>
<Relationships xmlns="http://schemas.openxmlformats.org/package/2006/relationships"><Relationship Id="rId1" Type="http://schemas.openxmlformats.org/officeDocument/2006/relationships/slide" Target="../slides/slide76.xml"/><Relationship Id="rId2" Type="http://schemas.openxmlformats.org/officeDocument/2006/relationships/notesMaster" Target="../notesMasters/notesMaster1.xml"/></Relationships>

</file>

<file path=ppt/notesSlides/_rels/notesSlide12.xml.rels><?xml version="1.0" encoding="UTF-8"?>
<Relationships xmlns="http://schemas.openxmlformats.org/package/2006/relationships"><Relationship Id="rId1" Type="http://schemas.openxmlformats.org/officeDocument/2006/relationships/slide" Target="../slides/slide78.xml"/><Relationship Id="rId2" Type="http://schemas.openxmlformats.org/officeDocument/2006/relationships/notesMaster" Target="../notesMasters/notesMaster1.xml"/></Relationships>

</file>

<file path=ppt/notesSlides/_rels/notesSlide13.xml.rels><?xml version="1.0" encoding="UTF-8"?>
<Relationships xmlns="http://schemas.openxmlformats.org/package/2006/relationships"><Relationship Id="rId1" Type="http://schemas.openxmlformats.org/officeDocument/2006/relationships/slide" Target="../slides/slide79.xml"/><Relationship Id="rId2" Type="http://schemas.openxmlformats.org/officeDocument/2006/relationships/notesMaster" Target="../notesMasters/notesMaster1.xml"/></Relationships>

</file>

<file path=ppt/notesSlides/_rels/notesSlide14.xml.rels><?xml version="1.0" encoding="UTF-8"?>
<Relationships xmlns="http://schemas.openxmlformats.org/package/2006/relationships"><Relationship Id="rId1" Type="http://schemas.openxmlformats.org/officeDocument/2006/relationships/slide" Target="../slides/slide80.xml"/><Relationship Id="rId2" Type="http://schemas.openxmlformats.org/officeDocument/2006/relationships/notesMaster" Target="../notesMasters/notesMaster1.xml"/></Relationships>

</file>

<file path=ppt/notesSlides/_rels/notesSlide15.xml.rels><?xml version="1.0" encoding="UTF-8"?>
<Relationships xmlns="http://schemas.openxmlformats.org/package/2006/relationships"><Relationship Id="rId1" Type="http://schemas.openxmlformats.org/officeDocument/2006/relationships/slide" Target="../slides/slide83.xml"/><Relationship Id="rId2" Type="http://schemas.openxmlformats.org/officeDocument/2006/relationships/notesMaster" Target="../notesMasters/notesMaster1.xml"/></Relationships>

</file>

<file path=ppt/notesSlides/_rels/notesSlide16.xml.rels><?xml version="1.0" encoding="UTF-8"?>
<Relationships xmlns="http://schemas.openxmlformats.org/package/2006/relationships"><Relationship Id="rId1" Type="http://schemas.openxmlformats.org/officeDocument/2006/relationships/slide" Target="../slides/slide84.xml"/><Relationship Id="rId2" Type="http://schemas.openxmlformats.org/officeDocument/2006/relationships/notesMaster" Target="../notesMasters/notesMaster1.xml"/></Relationships>

</file>

<file path=ppt/notesSlides/_rels/notesSlide17.xml.rels><?xml version="1.0" encoding="UTF-8"?>
<Relationships xmlns="http://schemas.openxmlformats.org/package/2006/relationships"><Relationship Id="rId1" Type="http://schemas.openxmlformats.org/officeDocument/2006/relationships/slide" Target="../slides/slide89.xml"/><Relationship Id="rId2" Type="http://schemas.openxmlformats.org/officeDocument/2006/relationships/notesMaster" Target="../notesMasters/notesMaster1.xml"/></Relationships>

</file>

<file path=ppt/notesSlides/_rels/notesSlide18.xml.rels><?xml version="1.0" encoding="UTF-8"?>
<Relationships xmlns="http://schemas.openxmlformats.org/package/2006/relationships"><Relationship Id="rId1" Type="http://schemas.openxmlformats.org/officeDocument/2006/relationships/slide" Target="../slides/slide113.xml"/><Relationship Id="rId2" Type="http://schemas.openxmlformats.org/officeDocument/2006/relationships/notesMaster" Target="../notesMasters/notesMaster1.xml"/></Relationships>

</file>

<file path=ppt/notesSlides/_rels/notesSlide19.xml.rels><?xml version="1.0" encoding="UTF-8"?>
<Relationships xmlns="http://schemas.openxmlformats.org/package/2006/relationships"><Relationship Id="rId1" Type="http://schemas.openxmlformats.org/officeDocument/2006/relationships/slide" Target="../slides/slide114.xml"/><Relationship Id="rId2" Type="http://schemas.openxmlformats.org/officeDocument/2006/relationships/notesMaster" Target="../notesMasters/notesMaster1.xml"/></Relationships>

</file>

<file path=ppt/notesSlides/_rels/notesSlide2.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Relationships>

</file>

<file path=ppt/notesSlides/_rels/notesSlide20.xml.rels><?xml version="1.0" encoding="UTF-8"?>
<Relationships xmlns="http://schemas.openxmlformats.org/package/2006/relationships"><Relationship Id="rId1" Type="http://schemas.openxmlformats.org/officeDocument/2006/relationships/slide" Target="../slides/slide115.xml"/><Relationship Id="rId2" Type="http://schemas.openxmlformats.org/officeDocument/2006/relationships/notesMaster" Target="../notesMasters/notesMaster1.xml"/></Relationships>

</file>

<file path=ppt/notesSlides/_rels/notesSlide3.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Relationships>

</file>

<file path=ppt/notesSlides/_rels/notesSlide4.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Relationships>

</file>

<file path=ppt/notesSlides/_rels/notesSlide5.xml.rels><?xml version="1.0" encoding="UTF-8"?>
<Relationships xmlns="http://schemas.openxmlformats.org/package/2006/relationships"><Relationship Id="rId1" Type="http://schemas.openxmlformats.org/officeDocument/2006/relationships/slide" Target="../slides/slide28.xml"/><Relationship Id="rId2" Type="http://schemas.openxmlformats.org/officeDocument/2006/relationships/notesMaster" Target="../notesMasters/notesMaster1.xml"/></Relationships>

</file>

<file path=ppt/notesSlides/_rels/notesSlide6.xml.rels><?xml version="1.0" encoding="UTF-8"?>
<Relationships xmlns="http://schemas.openxmlformats.org/package/2006/relationships"><Relationship Id="rId1" Type="http://schemas.openxmlformats.org/officeDocument/2006/relationships/slide" Target="../slides/slide37.xml"/><Relationship Id="rId2" Type="http://schemas.openxmlformats.org/officeDocument/2006/relationships/notesMaster" Target="../notesMasters/notesMaster1.xml"/></Relationships>

</file>

<file path=ppt/notesSlides/_rels/notesSlide7.xml.rels><?xml version="1.0" encoding="UTF-8"?>
<Relationships xmlns="http://schemas.openxmlformats.org/package/2006/relationships"><Relationship Id="rId1" Type="http://schemas.openxmlformats.org/officeDocument/2006/relationships/slide" Target="../slides/slide44.xml"/><Relationship Id="rId2" Type="http://schemas.openxmlformats.org/officeDocument/2006/relationships/notesMaster" Target="../notesMasters/notesMaster1.xml"/></Relationships>

</file>

<file path=ppt/notesSlides/_rels/notesSlide8.xml.rels><?xml version="1.0" encoding="UTF-8"?>
<Relationships xmlns="http://schemas.openxmlformats.org/package/2006/relationships"><Relationship Id="rId1" Type="http://schemas.openxmlformats.org/officeDocument/2006/relationships/slide" Target="../slides/slide45.xml"/><Relationship Id="rId2" Type="http://schemas.openxmlformats.org/officeDocument/2006/relationships/notesMaster" Target="../notesMasters/notesMaster1.xml"/></Relationships>

</file>

<file path=ppt/notesSlides/_rels/notesSlide9.xml.rels><?xml version="1.0" encoding="UTF-8"?>
<Relationships xmlns="http://schemas.openxmlformats.org/package/2006/relationships"><Relationship Id="rId1" Type="http://schemas.openxmlformats.org/officeDocument/2006/relationships/slide" Target="../slides/slide51.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70" name="Shape 870"/>
          <p:cNvSpPr/>
          <p:nvPr>
            <p:ph type="sldImg"/>
          </p:nvPr>
        </p:nvSpPr>
        <p:spPr>
          <a:prstGeom prst="rect">
            <a:avLst/>
          </a:prstGeom>
        </p:spPr>
        <p:txBody>
          <a:bodyPr/>
          <a:lstStyle/>
          <a:p>
            <a:pPr/>
          </a:p>
        </p:txBody>
      </p:sp>
      <p:sp>
        <p:nvSpPr>
          <p:cNvPr id="871" name="Shape 871"/>
          <p:cNvSpPr/>
          <p:nvPr>
            <p:ph type="body" sz="quarter" idx="1"/>
          </p:nvPr>
        </p:nvSpPr>
        <p:spPr>
          <a:prstGeom prst="rect">
            <a:avLst/>
          </a:prstGeom>
        </p:spPr>
        <p:txBody>
          <a:bodyPr/>
          <a:lstStyle/>
          <a:p>
            <a:pPr/>
            <a:r>
              <a:t>Blur in time</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75" name="Shape 1975"/>
          <p:cNvSpPr/>
          <p:nvPr>
            <p:ph type="sldImg"/>
          </p:nvPr>
        </p:nvSpPr>
        <p:spPr>
          <a:prstGeom prst="rect">
            <a:avLst/>
          </a:prstGeom>
        </p:spPr>
        <p:txBody>
          <a:bodyPr/>
          <a:lstStyle/>
          <a:p>
            <a:pPr/>
          </a:p>
        </p:txBody>
      </p:sp>
      <p:sp>
        <p:nvSpPr>
          <p:cNvPr id="1976" name="Shape 1976"/>
          <p:cNvSpPr/>
          <p:nvPr>
            <p:ph type="body" sz="quarter" idx="1"/>
          </p:nvPr>
        </p:nvSpPr>
        <p:spPr>
          <a:prstGeom prst="rect">
            <a:avLst/>
          </a:prstGeom>
        </p:spPr>
        <p:txBody>
          <a:bodyPr/>
          <a:lstStyle/>
          <a:p>
            <a:pPr/>
            <a:r>
              <a:t>Neglects purples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05" name="Shape 2105"/>
          <p:cNvSpPr/>
          <p:nvPr>
            <p:ph type="sldImg"/>
          </p:nvPr>
        </p:nvSpPr>
        <p:spPr>
          <a:prstGeom prst="rect">
            <a:avLst/>
          </a:prstGeom>
        </p:spPr>
        <p:txBody>
          <a:bodyPr/>
          <a:lstStyle/>
          <a:p>
            <a:pPr/>
          </a:p>
        </p:txBody>
      </p:sp>
      <p:sp>
        <p:nvSpPr>
          <p:cNvPr id="2106" name="Shape 2106"/>
          <p:cNvSpPr/>
          <p:nvPr>
            <p:ph type="body" sz="quarter" idx="1"/>
          </p:nvPr>
        </p:nvSpPr>
        <p:spPr>
          <a:prstGeom prst="rect">
            <a:avLst/>
          </a:prstGeom>
        </p:spPr>
        <p:txBody>
          <a:bodyPr/>
          <a:lstStyle/>
          <a:p>
            <a:pPr defTabSz="825500">
              <a:spcBef>
                <a:spcPts val="0"/>
              </a:spcBef>
              <a:defRPr sz="2200">
                <a:latin typeface="Lucida Grande"/>
                <a:ea typeface="Lucida Grande"/>
                <a:cs typeface="Lucida Grande"/>
                <a:sym typeface="Lucida Grande"/>
              </a:defRPr>
            </a:pPr>
            <a:r>
              <a:t>Show different illumination, and “raw images” with “AWB-off” from Brown? </a:t>
            </a:r>
          </a:p>
          <a:p>
            <a:pPr defTabSz="825500">
              <a:spcBef>
                <a:spcPts val="0"/>
              </a:spcBef>
              <a:defRPr sz="2200">
                <a:latin typeface="Lucida Grande"/>
                <a:ea typeface="Lucida Grande"/>
                <a:cs typeface="Lucida Grande"/>
                <a:sym typeface="Lucida Grande"/>
              </a:defRPr>
            </a:pPr>
            <a:r>
              <a:t>Describe AWB algorithm — von Kries, and in digital imaging systems.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17" name="Shape 2117"/>
          <p:cNvSpPr/>
          <p:nvPr>
            <p:ph type="sldImg"/>
          </p:nvPr>
        </p:nvSpPr>
        <p:spPr>
          <a:prstGeom prst="rect">
            <a:avLst/>
          </a:prstGeom>
        </p:spPr>
        <p:txBody>
          <a:bodyPr/>
          <a:lstStyle/>
          <a:p>
            <a:pPr/>
          </a:p>
        </p:txBody>
      </p:sp>
      <p:sp>
        <p:nvSpPr>
          <p:cNvPr id="2118" name="Shape 2118"/>
          <p:cNvSpPr/>
          <p:nvPr>
            <p:ph type="body" sz="quarter" idx="1"/>
          </p:nvPr>
        </p:nvSpPr>
        <p:spPr>
          <a:prstGeom prst="rect">
            <a:avLst/>
          </a:prstGeom>
        </p:spPr>
        <p:txBody>
          <a:bodyPr/>
          <a:lstStyle>
            <a:lvl1pPr defTabSz="825500">
              <a:spcBef>
                <a:spcPts val="0"/>
              </a:spcBef>
              <a:defRPr sz="2200">
                <a:latin typeface="Lucida Grande"/>
                <a:ea typeface="Lucida Grande"/>
                <a:cs typeface="Lucida Grande"/>
                <a:sym typeface="Lucida Grande"/>
              </a:defRPr>
            </a:lvl1pPr>
          </a:lstStyle>
          <a:p>
            <a:pPr/>
            <a:r>
              <a:t>Easier said than done -- how?  Technically challenging; hopefully feasible today. More on this throughout this talk. </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24" name="Shape 2124"/>
          <p:cNvSpPr/>
          <p:nvPr>
            <p:ph type="sldImg"/>
          </p:nvPr>
        </p:nvSpPr>
        <p:spPr>
          <a:prstGeom prst="rect">
            <a:avLst/>
          </a:prstGeom>
        </p:spPr>
        <p:txBody>
          <a:bodyPr/>
          <a:lstStyle/>
          <a:p>
            <a:pPr/>
          </a:p>
        </p:txBody>
      </p:sp>
      <p:sp>
        <p:nvSpPr>
          <p:cNvPr id="2125" name="Shape 2125"/>
          <p:cNvSpPr/>
          <p:nvPr>
            <p:ph type="body" sz="quarter" idx="1"/>
          </p:nvPr>
        </p:nvSpPr>
        <p:spPr>
          <a:prstGeom prst="rect">
            <a:avLst/>
          </a:prstGeom>
        </p:spPr>
        <p:txBody>
          <a:bodyPr/>
          <a:lstStyle>
            <a:lvl1pPr defTabSz="825500">
              <a:spcBef>
                <a:spcPts val="0"/>
              </a:spcBef>
              <a:defRPr sz="2200">
                <a:latin typeface="Lucida Grande"/>
                <a:ea typeface="Lucida Grande"/>
                <a:cs typeface="Lucida Grande"/>
                <a:sym typeface="Lucida Grande"/>
              </a:defRPr>
            </a:lvl1pPr>
          </a:lstStyle>
          <a:p>
            <a:pPr/>
            <a:r>
              <a:t>These mosaics show cones in an area on the edge of the fovea from twelve different people with normal color vision. The images are false colored so blue, green, and red represent the short-, medium-, and long-wavelength cones, respectively. (The true colors are yellow, purple, and bluish-purple.) Notice the enormous variability in the relative proportions of medium- and long-wavelength cones, even in these “normal” observers.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34" name="Shape 2134"/>
          <p:cNvSpPr/>
          <p:nvPr>
            <p:ph type="sldImg"/>
          </p:nvPr>
        </p:nvSpPr>
        <p:spPr>
          <a:prstGeom prst="rect">
            <a:avLst/>
          </a:prstGeom>
        </p:spPr>
        <p:txBody>
          <a:bodyPr/>
          <a:lstStyle/>
          <a:p>
            <a:pPr/>
          </a:p>
        </p:txBody>
      </p:sp>
      <p:sp>
        <p:nvSpPr>
          <p:cNvPr id="2135" name="Shape 2135"/>
          <p:cNvSpPr/>
          <p:nvPr>
            <p:ph type="body" sz="quarter" idx="1"/>
          </p:nvPr>
        </p:nvSpPr>
        <p:spPr>
          <a:prstGeom prst="rect">
            <a:avLst/>
          </a:prstGeom>
        </p:spPr>
        <p:txBody>
          <a:bodyPr/>
          <a:lstStyle/>
          <a:p>
            <a:pPr defTabSz="584200">
              <a:spcBef>
                <a:spcPts val="0"/>
              </a:spcBef>
              <a:defRPr sz="1400">
                <a:latin typeface="Lucida Grande"/>
                <a:ea typeface="Lucida Grande"/>
                <a:cs typeface="Lucida Grande"/>
                <a:sym typeface="Lucida Grande"/>
              </a:defRPr>
            </a:pPr>
            <a:r>
              <a:t>&gt;&gt;&gt; Had to sketch human sensitivity functions, state that these filters should be equivalent.  Try to avoid this in CS 178, because it ruins color lecture.</a:t>
            </a:r>
          </a:p>
          <a:p>
            <a:pPr defTabSz="584200">
              <a:spcBef>
                <a:spcPts val="0"/>
              </a:spcBef>
              <a:defRPr sz="1400">
                <a:latin typeface="Lucida Grande"/>
                <a:ea typeface="Lucida Grande"/>
                <a:cs typeface="Lucida Grande"/>
                <a:sym typeface="Lucida Grande"/>
              </a:defRPr>
            </a:pPr>
            <a:r>
              <a:t>	If RGB filters match human, then why have emerald?  Like RGB+C, but less likely to saturate?</a:t>
            </a:r>
          </a:p>
          <a:p>
            <a:pPr defTabSz="584200">
              <a:spcBef>
                <a:spcPts val="0"/>
              </a:spcBef>
              <a:defRPr sz="1400">
                <a:latin typeface="Lucida Grande"/>
                <a:ea typeface="Lucida Grande"/>
                <a:cs typeface="Lucida Grande"/>
                <a:sym typeface="Lucida Grande"/>
              </a:defRPr>
            </a:pPr>
            <a:r>
              <a:t>RGB+C allows HDR imaging.</a:t>
            </a:r>
          </a:p>
          <a:p>
            <a:pPr defTabSz="584200">
              <a:spcBef>
                <a:spcPts val="0"/>
              </a:spcBef>
              <a:defRPr sz="1400">
                <a:latin typeface="Lucida Grande"/>
                <a:ea typeface="Lucida Grande"/>
                <a:cs typeface="Lucida Grande"/>
                <a:sym typeface="Lucida Grande"/>
              </a:defRPr>
            </a:pPr>
            <a:r>
              <a:t>&gt;&gt;&gt; Make sure to show this slide again in color lecture.</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72" name="Shape 2272"/>
          <p:cNvSpPr/>
          <p:nvPr>
            <p:ph type="sldImg"/>
          </p:nvPr>
        </p:nvSpPr>
        <p:spPr>
          <a:prstGeom prst="rect">
            <a:avLst/>
          </a:prstGeom>
        </p:spPr>
        <p:txBody>
          <a:bodyPr/>
          <a:lstStyle/>
          <a:p>
            <a:pPr/>
          </a:p>
        </p:txBody>
      </p:sp>
      <p:sp>
        <p:nvSpPr>
          <p:cNvPr id="2273" name="Shape 2273"/>
          <p:cNvSpPr/>
          <p:nvPr>
            <p:ph type="body" sz="quarter" idx="1"/>
          </p:nvPr>
        </p:nvSpPr>
        <p:spPr>
          <a:prstGeom prst="rect">
            <a:avLst/>
          </a:prstGeom>
        </p:spPr>
        <p:txBody>
          <a:bodyPr/>
          <a:lstStyle/>
          <a:p>
            <a:pPr defTabSz="584200">
              <a:spcBef>
                <a:spcPts val="0"/>
              </a:spcBef>
              <a:defRPr sz="1400">
                <a:latin typeface="Lucida Grande"/>
                <a:ea typeface="Lucida Grande"/>
                <a:cs typeface="Lucida Grande"/>
                <a:sym typeface="Lucida Grande"/>
              </a:defRPr>
            </a:pPr>
            <a:r>
              <a:t>2/3</a:t>
            </a:r>
          </a:p>
          <a:p>
            <a:pPr defTabSz="584200">
              <a:spcBef>
                <a:spcPts val="0"/>
              </a:spcBef>
              <a:defRPr sz="1400">
                <a:latin typeface="Lucida Grande"/>
                <a:ea typeface="Lucida Grande"/>
                <a:cs typeface="Lucida Grande"/>
                <a:sym typeface="Lucida Grande"/>
              </a:defRPr>
            </a:pPr>
            <a:r>
              <a:t>	at each pixel, </a:t>
            </a:r>
            <a:r>
              <a:rPr b="1"/>
              <a:t>only a R, G, or B is captured</a:t>
            </a:r>
            <a:r>
              <a:t>, but all 3 are eventually needed, or</a:t>
            </a:r>
          </a:p>
          <a:p>
            <a:pPr defTabSz="584200">
              <a:spcBef>
                <a:spcPts val="0"/>
              </a:spcBef>
              <a:defRPr sz="1400">
                <a:latin typeface="Lucida Grande"/>
                <a:ea typeface="Lucida Grande"/>
                <a:cs typeface="Lucida Grande"/>
                <a:sym typeface="Lucida Grande"/>
              </a:defRPr>
            </a:pPr>
            <a:r>
              <a:t>	captures 4 values per 2x2 block, must interpolate up to 12 values (RGBx2x2)</a:t>
            </a:r>
          </a:p>
          <a:p>
            <a:pPr defTabSz="584200">
              <a:spcBef>
                <a:spcPts val="0"/>
              </a:spcBef>
              <a:defRPr sz="1400">
                <a:latin typeface="Lucida Grande"/>
                <a:ea typeface="Lucida Grande"/>
                <a:cs typeface="Lucida Grande"/>
                <a:sym typeface="Lucida Grande"/>
              </a:defRPr>
            </a:pPr>
            <a:r>
              <a:t>&gt;&gt;&gt; Works fine to include this topic here “qualitatively”, with the idea of coming back to it.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84" name="Shape 2284"/>
          <p:cNvSpPr/>
          <p:nvPr>
            <p:ph type="sldImg"/>
          </p:nvPr>
        </p:nvSpPr>
        <p:spPr>
          <a:prstGeom prst="rect">
            <a:avLst/>
          </a:prstGeom>
        </p:spPr>
        <p:txBody>
          <a:bodyPr/>
          <a:lstStyle/>
          <a:p>
            <a:pPr/>
          </a:p>
        </p:txBody>
      </p:sp>
      <p:sp>
        <p:nvSpPr>
          <p:cNvPr id="2285" name="Shape 2285"/>
          <p:cNvSpPr/>
          <p:nvPr>
            <p:ph type="body" sz="quarter" idx="1"/>
          </p:nvPr>
        </p:nvSpPr>
        <p:spPr>
          <a:prstGeom prst="rect">
            <a:avLst/>
          </a:prstGeom>
        </p:spPr>
        <p:txBody>
          <a:bodyPr/>
          <a:lstStyle>
            <a:lvl1pPr>
              <a:defRPr>
                <a:latin typeface="Times New Roman"/>
                <a:ea typeface="Times New Roman"/>
                <a:cs typeface="Times New Roman"/>
                <a:sym typeface="Times New Roman"/>
              </a:defRPr>
            </a:lvl1pPr>
          </a:lstStyle>
          <a:p>
            <a:pPr/>
            <a:r>
              <a:t>Should FSC be here?  Should I get the slide from Peter?</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22" name="Shape 2322"/>
          <p:cNvSpPr/>
          <p:nvPr>
            <p:ph type="sldImg"/>
          </p:nvPr>
        </p:nvSpPr>
        <p:spPr>
          <a:prstGeom prst="rect">
            <a:avLst/>
          </a:prstGeom>
        </p:spPr>
        <p:txBody>
          <a:bodyPr/>
          <a:lstStyle/>
          <a:p>
            <a:pPr/>
          </a:p>
        </p:txBody>
      </p:sp>
      <p:sp>
        <p:nvSpPr>
          <p:cNvPr id="2323" name="Shape 2323"/>
          <p:cNvSpPr/>
          <p:nvPr>
            <p:ph type="body" sz="quarter" idx="1"/>
          </p:nvPr>
        </p:nvSpPr>
        <p:spPr>
          <a:prstGeom prst="rect">
            <a:avLst/>
          </a:prstGeom>
        </p:spPr>
        <p:txBody>
          <a:bodyPr/>
          <a:lstStyle/>
          <a:p>
            <a:pPr/>
            <a:r>
              <a:t>printers automatically convert to CMYK when printing</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66" name="Shape 2466"/>
          <p:cNvSpPr/>
          <p:nvPr>
            <p:ph type="sldImg"/>
          </p:nvPr>
        </p:nvSpPr>
        <p:spPr>
          <a:prstGeom prst="rect">
            <a:avLst/>
          </a:prstGeom>
        </p:spPr>
        <p:txBody>
          <a:bodyPr/>
          <a:lstStyle/>
          <a:p>
            <a:pPr/>
          </a:p>
        </p:txBody>
      </p:sp>
      <p:sp>
        <p:nvSpPr>
          <p:cNvPr id="2467" name="Shape 2467"/>
          <p:cNvSpPr/>
          <p:nvPr>
            <p:ph type="body" sz="quarter" idx="1"/>
          </p:nvPr>
        </p:nvSpPr>
        <p:spPr>
          <a:prstGeom prst="rect">
            <a:avLst/>
          </a:prstGeom>
        </p:spPr>
        <p:txBody>
          <a:bodyPr/>
          <a:lstStyle/>
          <a:p>
            <a:pPr>
              <a:spcBef>
                <a:spcPts val="0"/>
              </a:spcBef>
              <a:defRPr>
                <a:latin typeface="Calibri"/>
                <a:ea typeface="Calibri"/>
                <a:cs typeface="Calibri"/>
                <a:sym typeface="Calibri"/>
              </a:defRPr>
            </a:pPr>
            <a:r>
              <a:t>I don’t need to remind this audience that what the retina detects and what we perceive are far removed. </a:t>
            </a:r>
          </a:p>
          <a:p>
            <a:pPr>
              <a:spcBef>
                <a:spcPts val="0"/>
              </a:spcBef>
              <a:defRPr>
                <a:latin typeface="Calibri"/>
                <a:ea typeface="Calibri"/>
                <a:cs typeface="Calibri"/>
                <a:sym typeface="Calibri"/>
              </a:defRPr>
            </a:pPr>
          </a:p>
          <a:p>
            <a:pPr>
              <a:spcBef>
                <a:spcPts val="0"/>
              </a:spcBef>
              <a:defRPr>
                <a:latin typeface="Calibri"/>
                <a:ea typeface="Calibri"/>
                <a:cs typeface="Calibri"/>
                <a:sym typeface="Calibri"/>
              </a:defRPr>
            </a:pPr>
            <a:r>
              <a:t>We use the achromatic cones to detect the edges in the scene and we use the chromatic cones to detect color within the same scene. We use the latter information to make a best guess as to how to fill in the spaces between the edges with color. </a:t>
            </a:r>
          </a:p>
          <a:p>
            <a:pPr>
              <a:spcBef>
                <a:spcPts val="0"/>
              </a:spcBef>
              <a:defRPr>
                <a:latin typeface="Calibri"/>
                <a:ea typeface="Calibri"/>
                <a:cs typeface="Calibri"/>
                <a:sym typeface="Calibri"/>
              </a:defRPr>
            </a:pPr>
          </a:p>
          <a:p>
            <a:pPr>
              <a:spcBef>
                <a:spcPts val="0"/>
              </a:spcBef>
              <a:defRPr>
                <a:latin typeface="Calibri"/>
                <a:ea typeface="Calibri"/>
                <a:cs typeface="Calibri"/>
                <a:sym typeface="Calibri"/>
              </a:defRPr>
            </a:pPr>
            <a:r>
              <a:t>The water color illusion is a great example of this…..</a:t>
            </a:r>
          </a:p>
          <a:p>
            <a:pPr>
              <a:spcBef>
                <a:spcPts val="0"/>
              </a:spcBef>
              <a:defRPr>
                <a:latin typeface="Calibri"/>
                <a:ea typeface="Calibri"/>
                <a:cs typeface="Calibri"/>
                <a:sym typeface="Calibri"/>
              </a:defRPr>
            </a:pPr>
          </a:p>
          <a:p>
            <a:pPr>
              <a:spcBef>
                <a:spcPts val="0"/>
              </a:spcBef>
              <a:defRPr>
                <a:latin typeface="Calibri"/>
                <a:ea typeface="Calibri"/>
                <a:cs typeface="Calibri"/>
                <a:sym typeface="Calibri"/>
              </a:defRPr>
            </a:pPr>
            <a:r>
              <a:t>Here these shape are outlined by a dark contour, just a bit of color on the inside edge of the contour, and we perceive the entire shape as being filled with a uniform color. </a:t>
            </a:r>
          </a:p>
          <a:p>
            <a:pPr>
              <a:spcBef>
                <a:spcPts val="0"/>
              </a:spcBef>
              <a:defRPr>
                <a:latin typeface="Calibri"/>
                <a:ea typeface="Calibri"/>
                <a:cs typeface="Calibri"/>
                <a:sym typeface="Calibri"/>
              </a:defRPr>
            </a:pPr>
          </a:p>
          <a:p>
            <a:pPr>
              <a:spcBef>
                <a:spcPts val="0"/>
              </a:spcBef>
              <a:defRPr>
                <a:latin typeface="Calibri"/>
                <a:ea typeface="Calibri"/>
                <a:cs typeface="Calibri"/>
                <a:sym typeface="Calibri"/>
              </a:defRPr>
            </a:pPr>
            <a:r>
              <a:t>You can’t unsee this. So, while most of the time our ability to paint the visual scene with color is approximately correct, this illusion clearly reveals that is not always the case.</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74" name="Shape 2474"/>
          <p:cNvSpPr/>
          <p:nvPr>
            <p:ph type="sldImg"/>
          </p:nvPr>
        </p:nvSpPr>
        <p:spPr>
          <a:prstGeom prst="rect">
            <a:avLst/>
          </a:prstGeom>
        </p:spPr>
        <p:txBody>
          <a:bodyPr/>
          <a:lstStyle/>
          <a:p>
            <a:pPr/>
          </a:p>
        </p:txBody>
      </p:sp>
      <p:sp>
        <p:nvSpPr>
          <p:cNvPr id="2475" name="Shape 2475"/>
          <p:cNvSpPr/>
          <p:nvPr>
            <p:ph type="body" sz="quarter" idx="1"/>
          </p:nvPr>
        </p:nvSpPr>
        <p:spPr>
          <a:prstGeom prst="rect">
            <a:avLst/>
          </a:prstGeom>
        </p:spPr>
        <p:txBody>
          <a:bodyPr/>
          <a:lstStyle/>
          <a:p>
            <a:pPr>
              <a:spcBef>
                <a:spcPts val="0"/>
              </a:spcBef>
              <a:defRPr>
                <a:latin typeface="Calibri"/>
                <a:ea typeface="Calibri"/>
                <a:cs typeface="Calibri"/>
                <a:sym typeface="Calibri"/>
              </a:defRPr>
            </a:pPr>
            <a:r>
              <a:t>I don’t need to remind this audience that what the retina detects and what we perceive are far removed. </a:t>
            </a:r>
          </a:p>
          <a:p>
            <a:pPr>
              <a:spcBef>
                <a:spcPts val="0"/>
              </a:spcBef>
              <a:defRPr>
                <a:latin typeface="Calibri"/>
                <a:ea typeface="Calibri"/>
                <a:cs typeface="Calibri"/>
                <a:sym typeface="Calibri"/>
              </a:defRPr>
            </a:pPr>
          </a:p>
          <a:p>
            <a:pPr>
              <a:spcBef>
                <a:spcPts val="0"/>
              </a:spcBef>
              <a:defRPr>
                <a:latin typeface="Calibri"/>
                <a:ea typeface="Calibri"/>
                <a:cs typeface="Calibri"/>
                <a:sym typeface="Calibri"/>
              </a:defRPr>
            </a:pPr>
            <a:r>
              <a:t>We use the achromatic cones to detect the edges in the scene and we use the chromatic cones to detect color within the same scene. We use the latter information to make a best guess as to how to fill in the spaces between the edges with color. </a:t>
            </a:r>
          </a:p>
          <a:p>
            <a:pPr>
              <a:spcBef>
                <a:spcPts val="0"/>
              </a:spcBef>
              <a:defRPr>
                <a:latin typeface="Calibri"/>
                <a:ea typeface="Calibri"/>
                <a:cs typeface="Calibri"/>
                <a:sym typeface="Calibri"/>
              </a:defRPr>
            </a:pPr>
          </a:p>
          <a:p>
            <a:pPr>
              <a:spcBef>
                <a:spcPts val="0"/>
              </a:spcBef>
              <a:defRPr>
                <a:latin typeface="Calibri"/>
                <a:ea typeface="Calibri"/>
                <a:cs typeface="Calibri"/>
                <a:sym typeface="Calibri"/>
              </a:defRPr>
            </a:pPr>
            <a:r>
              <a:t>The water color illusion is a great example of this…..</a:t>
            </a:r>
          </a:p>
          <a:p>
            <a:pPr>
              <a:spcBef>
                <a:spcPts val="0"/>
              </a:spcBef>
              <a:defRPr>
                <a:latin typeface="Calibri"/>
                <a:ea typeface="Calibri"/>
                <a:cs typeface="Calibri"/>
                <a:sym typeface="Calibri"/>
              </a:defRPr>
            </a:pPr>
          </a:p>
          <a:p>
            <a:pPr>
              <a:spcBef>
                <a:spcPts val="0"/>
              </a:spcBef>
              <a:defRPr>
                <a:latin typeface="Calibri"/>
                <a:ea typeface="Calibri"/>
                <a:cs typeface="Calibri"/>
                <a:sym typeface="Calibri"/>
              </a:defRPr>
            </a:pPr>
            <a:r>
              <a:t>Here these shape are outlined by a dark contour, just a bit of color on the inside edge of the contour, and we perceive the entire shape as being filled with a uniform color. </a:t>
            </a:r>
          </a:p>
          <a:p>
            <a:pPr>
              <a:spcBef>
                <a:spcPts val="0"/>
              </a:spcBef>
              <a:defRPr>
                <a:latin typeface="Calibri"/>
                <a:ea typeface="Calibri"/>
                <a:cs typeface="Calibri"/>
                <a:sym typeface="Calibri"/>
              </a:defRPr>
            </a:pPr>
          </a:p>
          <a:p>
            <a:pPr>
              <a:spcBef>
                <a:spcPts val="0"/>
              </a:spcBef>
              <a:defRPr>
                <a:latin typeface="Calibri"/>
                <a:ea typeface="Calibri"/>
                <a:cs typeface="Calibri"/>
                <a:sym typeface="Calibri"/>
              </a:defRPr>
            </a:pPr>
            <a:r>
              <a:t>You can’t unsee this. So, while most of the time our ability to paint the visual scene with color is approximately correct, this illusion clearly reveals that is not always the case.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75" name="Shape 875"/>
          <p:cNvSpPr/>
          <p:nvPr>
            <p:ph type="sldImg"/>
          </p:nvPr>
        </p:nvSpPr>
        <p:spPr>
          <a:prstGeom prst="rect">
            <a:avLst/>
          </a:prstGeom>
        </p:spPr>
        <p:txBody>
          <a:bodyPr/>
          <a:lstStyle/>
          <a:p>
            <a:pPr/>
          </a:p>
        </p:txBody>
      </p:sp>
      <p:sp>
        <p:nvSpPr>
          <p:cNvPr id="876" name="Shape 876"/>
          <p:cNvSpPr/>
          <p:nvPr>
            <p:ph type="body" sz="quarter" idx="1"/>
          </p:nvPr>
        </p:nvSpPr>
        <p:spPr>
          <a:prstGeom prst="rect">
            <a:avLst/>
          </a:prstGeom>
        </p:spPr>
        <p:txBody>
          <a:bodyPr/>
          <a:lstStyle/>
          <a:p>
            <a:pPr/>
            <a:r>
              <a:t>why pick one over the other? When is the right preferable over the other? wide DoF which one do you want? (A: smaller aperture), if things are moving, then you open it up and won’t need to wait as much</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82" name="Shape 2482"/>
          <p:cNvSpPr/>
          <p:nvPr>
            <p:ph type="sldImg"/>
          </p:nvPr>
        </p:nvSpPr>
        <p:spPr>
          <a:prstGeom prst="rect">
            <a:avLst/>
          </a:prstGeom>
        </p:spPr>
        <p:txBody>
          <a:bodyPr/>
          <a:lstStyle/>
          <a:p>
            <a:pPr/>
          </a:p>
        </p:txBody>
      </p:sp>
      <p:sp>
        <p:nvSpPr>
          <p:cNvPr id="2483" name="Shape 2483"/>
          <p:cNvSpPr/>
          <p:nvPr>
            <p:ph type="body" sz="quarter" idx="1"/>
          </p:nvPr>
        </p:nvSpPr>
        <p:spPr>
          <a:prstGeom prst="rect">
            <a:avLst/>
          </a:prstGeom>
        </p:spPr>
        <p:txBody>
          <a:bodyPr/>
          <a:lstStyle/>
          <a:p>
            <a:pPr>
              <a:spcBef>
                <a:spcPts val="0"/>
              </a:spcBef>
              <a:defRPr>
                <a:latin typeface="Calibri"/>
                <a:ea typeface="Calibri"/>
                <a:cs typeface="Calibri"/>
                <a:sym typeface="Calibri"/>
              </a:defRPr>
            </a:pPr>
            <a:r>
              <a:t>I don’t need to remind this audience that what the retina detects and what we perceive are far removed. </a:t>
            </a:r>
          </a:p>
          <a:p>
            <a:pPr>
              <a:spcBef>
                <a:spcPts val="0"/>
              </a:spcBef>
              <a:defRPr>
                <a:latin typeface="Calibri"/>
                <a:ea typeface="Calibri"/>
                <a:cs typeface="Calibri"/>
                <a:sym typeface="Calibri"/>
              </a:defRPr>
            </a:pPr>
          </a:p>
          <a:p>
            <a:pPr>
              <a:spcBef>
                <a:spcPts val="0"/>
              </a:spcBef>
              <a:defRPr>
                <a:latin typeface="Calibri"/>
                <a:ea typeface="Calibri"/>
                <a:cs typeface="Calibri"/>
                <a:sym typeface="Calibri"/>
              </a:defRPr>
            </a:pPr>
            <a:r>
              <a:t>We use the achromatic cones to detect the edges in the scene and we use the chromatic cones to detect color within the same scene. We use the latter information to make a best guess as to how to fill in the spaces between the edges with color. </a:t>
            </a:r>
          </a:p>
          <a:p>
            <a:pPr>
              <a:spcBef>
                <a:spcPts val="0"/>
              </a:spcBef>
              <a:defRPr>
                <a:latin typeface="Calibri"/>
                <a:ea typeface="Calibri"/>
                <a:cs typeface="Calibri"/>
                <a:sym typeface="Calibri"/>
              </a:defRPr>
            </a:pPr>
          </a:p>
          <a:p>
            <a:pPr>
              <a:spcBef>
                <a:spcPts val="0"/>
              </a:spcBef>
              <a:defRPr>
                <a:latin typeface="Calibri"/>
                <a:ea typeface="Calibri"/>
                <a:cs typeface="Calibri"/>
                <a:sym typeface="Calibri"/>
              </a:defRPr>
            </a:pPr>
            <a:r>
              <a:t>The water color illusion is a great example of this…..</a:t>
            </a:r>
          </a:p>
          <a:p>
            <a:pPr>
              <a:spcBef>
                <a:spcPts val="0"/>
              </a:spcBef>
              <a:defRPr>
                <a:latin typeface="Calibri"/>
                <a:ea typeface="Calibri"/>
                <a:cs typeface="Calibri"/>
                <a:sym typeface="Calibri"/>
              </a:defRPr>
            </a:pPr>
          </a:p>
          <a:p>
            <a:pPr>
              <a:spcBef>
                <a:spcPts val="0"/>
              </a:spcBef>
              <a:defRPr>
                <a:latin typeface="Calibri"/>
                <a:ea typeface="Calibri"/>
                <a:cs typeface="Calibri"/>
                <a:sym typeface="Calibri"/>
              </a:defRPr>
            </a:pPr>
            <a:r>
              <a:t>Here these shape are outlined by a dark contour, just a bit of color on the inside edge of the contour, and we perceive the entire shape as being filled with a uniform color. </a:t>
            </a:r>
          </a:p>
          <a:p>
            <a:pPr>
              <a:spcBef>
                <a:spcPts val="0"/>
              </a:spcBef>
              <a:defRPr>
                <a:latin typeface="Calibri"/>
                <a:ea typeface="Calibri"/>
                <a:cs typeface="Calibri"/>
                <a:sym typeface="Calibri"/>
              </a:defRPr>
            </a:pPr>
          </a:p>
          <a:p>
            <a:pPr>
              <a:spcBef>
                <a:spcPts val="0"/>
              </a:spcBef>
              <a:defRPr>
                <a:latin typeface="Calibri"/>
                <a:ea typeface="Calibri"/>
                <a:cs typeface="Calibri"/>
                <a:sym typeface="Calibri"/>
              </a:defRPr>
            </a:pPr>
            <a:r>
              <a:t>You can’t unsee this. So, while most of the time our ability to paint the visual scene with color is approximately correct, this illusion clearly reveals that is not always the case.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03" name="Shape 903"/>
          <p:cNvSpPr/>
          <p:nvPr>
            <p:ph type="sldImg"/>
          </p:nvPr>
        </p:nvSpPr>
        <p:spPr>
          <a:prstGeom prst="rect">
            <a:avLst/>
          </a:prstGeom>
        </p:spPr>
        <p:txBody>
          <a:bodyPr/>
          <a:lstStyle/>
          <a:p>
            <a:pPr/>
          </a:p>
        </p:txBody>
      </p:sp>
      <p:sp>
        <p:nvSpPr>
          <p:cNvPr id="904" name="Shape 904"/>
          <p:cNvSpPr/>
          <p:nvPr>
            <p:ph type="body" sz="quarter" idx="1"/>
          </p:nvPr>
        </p:nvSpPr>
        <p:spPr>
          <a:prstGeom prst="rect">
            <a:avLst/>
          </a:prstGeom>
        </p:spPr>
        <p:txBody>
          <a:bodyPr/>
          <a:lstStyle/>
          <a:p>
            <a:pPr/>
            <a:r>
              <a:t>http://en.wikipedia.org/wiki/Rolling_shutter</a:t>
            </a:r>
          </a:p>
          <a:p>
            <a:pPr/>
            <a:r>
              <a:t>Even DSLRs have this problem.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16" name="Shape 916"/>
          <p:cNvSpPr/>
          <p:nvPr>
            <p:ph type="sldImg"/>
          </p:nvPr>
        </p:nvSpPr>
        <p:spPr>
          <a:prstGeom prst="rect">
            <a:avLst/>
          </a:prstGeom>
        </p:spPr>
        <p:txBody>
          <a:bodyPr/>
          <a:lstStyle/>
          <a:p>
            <a:pPr/>
          </a:p>
        </p:txBody>
      </p:sp>
      <p:sp>
        <p:nvSpPr>
          <p:cNvPr id="917" name="Shape 917"/>
          <p:cNvSpPr/>
          <p:nvPr>
            <p:ph type="body" sz="quarter" idx="1"/>
          </p:nvPr>
        </p:nvSpPr>
        <p:spPr>
          <a:prstGeom prst="rect">
            <a:avLst/>
          </a:prstGeom>
        </p:spPr>
        <p:txBody>
          <a:bodyPr/>
          <a:lstStyle>
            <a:lvl1pPr defTabSz="825500">
              <a:spcBef>
                <a:spcPts val="0"/>
              </a:spcBef>
              <a:defRPr sz="2200">
                <a:latin typeface="Lucida Grande"/>
                <a:ea typeface="Lucida Grande"/>
                <a:cs typeface="Lucida Grande"/>
                <a:sym typeface="Lucida Grande"/>
              </a:defRPr>
            </a:lvl1pPr>
          </a:lstStyle>
          <a:p>
            <a:pPr/>
            <a:r>
              <a:t>Rodieck p. 11</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20" name="Shape 1720"/>
          <p:cNvSpPr/>
          <p:nvPr>
            <p:ph type="sldImg"/>
          </p:nvPr>
        </p:nvSpPr>
        <p:spPr>
          <a:prstGeom prst="rect">
            <a:avLst/>
          </a:prstGeom>
        </p:spPr>
        <p:txBody>
          <a:bodyPr/>
          <a:lstStyle/>
          <a:p>
            <a:pPr/>
          </a:p>
        </p:txBody>
      </p:sp>
      <p:sp>
        <p:nvSpPr>
          <p:cNvPr id="1721" name="Shape 1721"/>
          <p:cNvSpPr/>
          <p:nvPr>
            <p:ph type="body" sz="quarter" idx="1"/>
          </p:nvPr>
        </p:nvSpPr>
        <p:spPr>
          <a:prstGeom prst="rect">
            <a:avLst/>
          </a:prstGeom>
        </p:spPr>
        <p:txBody>
          <a:bodyPr/>
          <a:lstStyle/>
          <a:p>
            <a:pPr defTabSz="825500">
              <a:spcBef>
                <a:spcPts val="0"/>
              </a:spcBef>
              <a:defRPr sz="2200">
                <a:latin typeface="Lucida Grande"/>
                <a:ea typeface="Lucida Grande"/>
                <a:cs typeface="Lucida Grande"/>
                <a:sym typeface="Lucida Grande"/>
              </a:defRPr>
            </a:pPr>
            <a:r>
              <a:t>Light is electromagnetic radiation</a:t>
            </a:r>
          </a:p>
          <a:p>
            <a:pPr defTabSz="825500">
              <a:spcBef>
                <a:spcPts val="0"/>
              </a:spcBef>
              <a:defRPr sz="2200">
                <a:latin typeface="Lucida Grande"/>
                <a:ea typeface="Lucida Grande"/>
                <a:cs typeface="Lucida Grande"/>
                <a:sym typeface="Lucida Grande"/>
              </a:defRPr>
            </a:pPr>
            <a:r>
              <a:t>Oscillations of different frequencies (wavelengths)</a:t>
            </a:r>
          </a:p>
          <a:p>
            <a:pPr defTabSz="825500">
              <a:spcBef>
                <a:spcPts val="0"/>
              </a:spcBef>
              <a:defRPr sz="2200">
                <a:latin typeface="Lucida Grande"/>
                <a:ea typeface="Lucida Grande"/>
                <a:cs typeface="Lucida Grande"/>
                <a:sym typeface="Lucida Grande"/>
              </a:defRPr>
            </a:pPr>
          </a:p>
          <a:p>
            <a:pPr defTabSz="825500">
              <a:spcBef>
                <a:spcPts val="0"/>
              </a:spcBef>
              <a:defRPr sz="2200">
                <a:latin typeface="Lucida Grande"/>
                <a:ea typeface="Lucida Grande"/>
                <a:cs typeface="Lucida Grande"/>
                <a:sym typeface="Lucida Grande"/>
              </a:defRPr>
            </a:pPr>
            <a:r>
              <a:t>Bees better in ultraviolet</a:t>
            </a:r>
          </a:p>
          <a:p>
            <a:pPr defTabSz="825500">
              <a:spcBef>
                <a:spcPts val="0"/>
              </a:spcBef>
              <a:defRPr sz="2200">
                <a:latin typeface="Lucida Grande"/>
                <a:ea typeface="Lucida Grande"/>
                <a:cs typeface="Lucida Grande"/>
                <a:sym typeface="Lucida Grande"/>
              </a:defRPr>
            </a:pPr>
            <a:r>
              <a:t>Snakes better in infrared</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45" name="Shape 1845"/>
          <p:cNvSpPr/>
          <p:nvPr>
            <p:ph type="sldImg"/>
          </p:nvPr>
        </p:nvSpPr>
        <p:spPr>
          <a:prstGeom prst="rect">
            <a:avLst/>
          </a:prstGeom>
        </p:spPr>
        <p:txBody>
          <a:bodyPr/>
          <a:lstStyle/>
          <a:p>
            <a:pPr/>
          </a:p>
        </p:txBody>
      </p:sp>
      <p:sp>
        <p:nvSpPr>
          <p:cNvPr id="1846" name="Shape 1846"/>
          <p:cNvSpPr/>
          <p:nvPr>
            <p:ph type="body" sz="quarter" idx="1"/>
          </p:nvPr>
        </p:nvSpPr>
        <p:spPr>
          <a:prstGeom prst="rect">
            <a:avLst/>
          </a:prstGeom>
        </p:spPr>
        <p:txBody>
          <a:bodyPr/>
          <a:lstStyle>
            <a:lvl1pPr>
              <a:defRPr>
                <a:latin typeface="Times New Roman"/>
                <a:ea typeface="Times New Roman"/>
                <a:cs typeface="Times New Roman"/>
                <a:sym typeface="Times New Roman"/>
              </a:defRPr>
            </a:lvl1pPr>
          </a:lstStyle>
          <a:p>
            <a:pPr/>
            <a:r>
              <a:t>All four look the same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78" name="Shape 1878"/>
          <p:cNvSpPr/>
          <p:nvPr>
            <p:ph type="sldImg"/>
          </p:nvPr>
        </p:nvSpPr>
        <p:spPr>
          <a:prstGeom prst="rect">
            <a:avLst/>
          </a:prstGeom>
        </p:spPr>
        <p:txBody>
          <a:bodyPr/>
          <a:lstStyle/>
          <a:p>
            <a:pPr/>
          </a:p>
        </p:txBody>
      </p:sp>
      <p:sp>
        <p:nvSpPr>
          <p:cNvPr id="1879" name="Shape 1879"/>
          <p:cNvSpPr/>
          <p:nvPr>
            <p:ph type="body" sz="quarter" idx="1"/>
          </p:nvPr>
        </p:nvSpPr>
        <p:spPr>
          <a:prstGeom prst="rect">
            <a:avLst/>
          </a:prstGeom>
        </p:spPr>
        <p:txBody>
          <a:bodyPr/>
          <a:lstStyle>
            <a:lvl1pPr>
              <a:spcBef>
                <a:spcPts val="0"/>
              </a:spcBef>
              <a:defRPr sz="2400">
                <a:latin typeface="Calibri"/>
                <a:ea typeface="Calibri"/>
                <a:cs typeface="Calibri"/>
                <a:sym typeface="Calibri"/>
              </a:defRPr>
            </a:lvl1pPr>
          </a:lstStyle>
          <a:p>
            <a:pPr/>
            <a:r>
              <a:t>Neitz: A 64 year-old woman was referred to us who claims to have congenital red-green color blindness in one eye and normal color vision in the other</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86" name="Shape 1886"/>
          <p:cNvSpPr/>
          <p:nvPr>
            <p:ph type="sldImg"/>
          </p:nvPr>
        </p:nvSpPr>
        <p:spPr>
          <a:prstGeom prst="rect">
            <a:avLst/>
          </a:prstGeom>
        </p:spPr>
        <p:txBody>
          <a:bodyPr/>
          <a:lstStyle/>
          <a:p>
            <a:pPr/>
          </a:p>
        </p:txBody>
      </p:sp>
      <p:sp>
        <p:nvSpPr>
          <p:cNvPr id="1887" name="Shape 1887"/>
          <p:cNvSpPr/>
          <p:nvPr>
            <p:ph type="body" sz="quarter" idx="1"/>
          </p:nvPr>
        </p:nvSpPr>
        <p:spPr>
          <a:prstGeom prst="rect">
            <a:avLst/>
          </a:prstGeom>
        </p:spPr>
        <p:txBody>
          <a:bodyPr/>
          <a:lstStyle>
            <a:lvl1pPr>
              <a:spcBef>
                <a:spcPts val="0"/>
              </a:spcBef>
              <a:defRPr>
                <a:latin typeface="Calibri"/>
                <a:ea typeface="Calibri"/>
                <a:cs typeface="Calibri"/>
                <a:sym typeface="Calibri"/>
              </a:defRPr>
            </a:lvl1pPr>
          </a:lstStyle>
          <a:p>
            <a:pPr/>
            <a:r>
              <a:t>In the group of hue discrimination or arrangement tests.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25" name="Shape 1925"/>
          <p:cNvSpPr/>
          <p:nvPr>
            <p:ph type="sldImg"/>
          </p:nvPr>
        </p:nvSpPr>
        <p:spPr>
          <a:prstGeom prst="rect">
            <a:avLst/>
          </a:prstGeom>
        </p:spPr>
        <p:txBody>
          <a:bodyPr/>
          <a:lstStyle/>
          <a:p>
            <a:pPr/>
          </a:p>
        </p:txBody>
      </p:sp>
      <p:sp>
        <p:nvSpPr>
          <p:cNvPr id="1926" name="Shape 1926"/>
          <p:cNvSpPr/>
          <p:nvPr>
            <p:ph type="body" sz="quarter" idx="1"/>
          </p:nvPr>
        </p:nvSpPr>
        <p:spPr>
          <a:prstGeom prst="rect">
            <a:avLst/>
          </a:prstGeom>
        </p:spPr>
        <p:txBody>
          <a:bodyPr/>
          <a:lstStyle/>
          <a:p>
            <a:pPr>
              <a:spcBef>
                <a:spcPts val="0"/>
              </a:spcBef>
              <a:defRPr>
                <a:latin typeface="Calibri"/>
                <a:ea typeface="Calibri"/>
                <a:cs typeface="Calibri"/>
                <a:sym typeface="Calibri"/>
              </a:defRPr>
            </a:pPr>
            <a:r>
              <a:t>Simultaneously view color through vertical slit in each eye.  Normal eye’s wavelength could be adjusted. </a:t>
            </a:r>
          </a:p>
          <a:p>
            <a:pPr>
              <a:spcBef>
                <a:spcPts val="0"/>
              </a:spcBef>
              <a:defRPr>
                <a:latin typeface="Calibri"/>
                <a:ea typeface="Calibri"/>
                <a:cs typeface="Calibri"/>
                <a:sym typeface="Calibri"/>
              </a:defRPr>
            </a:pPr>
          </a:p>
          <a:p>
            <a:pPr>
              <a:spcBef>
                <a:spcPts val="0"/>
              </a:spcBef>
              <a:defRPr>
                <a:latin typeface="Calibri"/>
                <a:ea typeface="Calibri"/>
                <a:cs typeface="Calibri"/>
                <a:sym typeface="Calibri"/>
              </a:defRPr>
            </a:pPr>
            <a:r>
              <a:t>“In general, it seems that in her dichromatic eye the subject matches all wave lengths greater than neutral point (i.e., the narrow wave-length band that a dichromat sees as gray) with a wave length seen in the normal eye lying near 570 nm. Wave lengths )rter than the neutral point in the dichromatic eye are matched in the normal eye by a blue of about 470 nm. This result is in line with Judd’s analysis of earlier data. </a:t>
            </a:r>
          </a:p>
          <a:p>
            <a:pPr>
              <a:spcBef>
                <a:spcPts val="0"/>
              </a:spcBef>
              <a:defRPr>
                <a:latin typeface="Calibri"/>
                <a:ea typeface="Calibri"/>
                <a:cs typeface="Calibri"/>
                <a:sym typeface="Calibri"/>
              </a:defRPr>
            </a:pPr>
          </a:p>
          <a:p>
            <a:pPr>
              <a:spcBef>
                <a:spcPts val="0"/>
              </a:spcBef>
              <a:defRPr>
                <a:latin typeface="Calibri"/>
                <a:ea typeface="Calibri"/>
                <a:cs typeface="Calibri"/>
                <a:sym typeface="Calibri"/>
              </a:defRPr>
            </a:pPr>
            <a:r>
              <a:t>“Sees all wavelengths above about 502 nm as yellow”</a:t>
            </a:r>
          </a:p>
          <a:p>
            <a:pPr>
              <a:spcBef>
                <a:spcPts val="0"/>
              </a:spcBef>
              <a:defRPr>
                <a:latin typeface="Calibri"/>
                <a:ea typeface="Calibri"/>
                <a:cs typeface="Calibri"/>
                <a:sym typeface="Calibri"/>
              </a:defRPr>
            </a:pPr>
          </a:p>
          <a:p>
            <a:pPr>
              <a:spcBef>
                <a:spcPts val="0"/>
              </a:spcBef>
              <a:defRPr>
                <a:latin typeface="Calibri"/>
                <a:ea typeface="Calibri"/>
                <a:cs typeface="Calibri"/>
                <a:sym typeface="Calibri"/>
              </a:defRPr>
            </a:pPr>
            <a:r>
              <a:t>In her color blind eye, subject can match any wavelength of the spectrum with two primaries — 460 and 650 nm.  Matching data consistent with deuteranopia or protanopia.  But, loss of sensitivity in blue-green and normal in red, so classified as deuteranopia. </a:t>
            </a:r>
          </a:p>
          <a:p>
            <a:pPr>
              <a:spcBef>
                <a:spcPts val="0"/>
              </a:spcBef>
              <a:defRPr>
                <a:latin typeface="Calibri"/>
                <a:ea typeface="Calibri"/>
                <a:cs typeface="Calibri"/>
                <a:sym typeface="Calibri"/>
              </a:defRPr>
            </a:pPr>
          </a:p>
          <a:p>
            <a:pPr>
              <a:spcBef>
                <a:spcPts val="0"/>
              </a:spcBef>
              <a:defRPr>
                <a:latin typeface="Calibri"/>
                <a:ea typeface="Calibri"/>
                <a:cs typeface="Calibri"/>
                <a:sym typeface="Calibri"/>
              </a:defRPr>
            </a:pPr>
            <a:r>
              <a:t>What was the reference white point?  In Alpern 1983, they specify 4200 K white used for desaturating to white. </a:t>
            </a: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Slide">
    <p:spTree>
      <p:nvGrpSpPr>
        <p:cNvPr id="1" name=""/>
        <p:cNvGrpSpPr/>
        <p:nvPr/>
      </p:nvGrpSpPr>
      <p:grpSpPr>
        <a:xfrm>
          <a:off x="0" y="0"/>
          <a:ext cx="0" cy="0"/>
          <a:chOff x="0" y="0"/>
          <a:chExt cx="0" cy="0"/>
        </a:xfrm>
      </p:grpSpPr>
      <p:sp>
        <p:nvSpPr>
          <p:cNvPr id="12" name="Title Text"/>
          <p:cNvSpPr txBox="1"/>
          <p:nvPr>
            <p:ph type="title"/>
          </p:nvPr>
        </p:nvSpPr>
        <p:spPr>
          <a:xfrm>
            <a:off x="685800" y="2130425"/>
            <a:ext cx="7772400" cy="1470025"/>
          </a:xfrm>
          <a:prstGeom prst="rect">
            <a:avLst/>
          </a:prstGeom>
        </p:spPr>
        <p:txBody>
          <a:bodyPr/>
          <a:lstStyle/>
          <a:p>
            <a:pPr/>
            <a:r>
              <a:t>Title Text</a:t>
            </a:r>
          </a:p>
        </p:txBody>
      </p:sp>
      <p:sp>
        <p:nvSpPr>
          <p:cNvPr id="13" name="Body Level One…"/>
          <p:cNvSpPr txBox="1"/>
          <p:nvPr>
            <p:ph type="body" sz="quarter" idx="1"/>
          </p:nvPr>
        </p:nvSpPr>
        <p:spPr>
          <a:xfrm>
            <a:off x="1371600" y="3886200"/>
            <a:ext cx="6400800" cy="1752600"/>
          </a:xfrm>
          <a:prstGeom prst="rect">
            <a:avLst/>
          </a:prstGeom>
        </p:spPr>
        <p:txBody>
          <a:bodyPr/>
          <a:lstStyle>
            <a:lvl1pPr algn="ctr"/>
            <a:lvl2pPr marL="0" indent="457200" algn="ctr">
              <a:buSzTx/>
              <a:buNone/>
            </a:lvl2pPr>
            <a:lvl3pPr marL="0" indent="914400" algn="ctr">
              <a:buSzTx/>
              <a:buNone/>
            </a:lvl3pPr>
            <a:lvl4pPr marL="0" indent="1371600" algn="ctr">
              <a:buSzTx/>
              <a:buNone/>
            </a:lvl4pPr>
            <a:lvl5pPr marL="0" indent="1828800" algn="ctr">
              <a:buSzTx/>
              <a:buNone/>
            </a:lvl5pPr>
          </a:lstStyle>
          <a:p>
            <a:pPr/>
            <a:r>
              <a:t>Body Level One</a:t>
            </a:r>
          </a:p>
          <a:p>
            <a:pPr lvl="1"/>
            <a:r>
              <a:t>Body Level Two</a:t>
            </a:r>
          </a:p>
          <a:p>
            <a:pPr lvl="2"/>
            <a:r>
              <a:t>Body Level Three</a:t>
            </a:r>
          </a:p>
          <a:p>
            <a:pPr lvl="3"/>
            <a:r>
              <a:t>Body Level Four</a:t>
            </a:r>
          </a:p>
          <a:p>
            <a:pPr lvl="4"/>
            <a:r>
              <a:t>Body Level Five</a:t>
            </a:r>
          </a:p>
        </p:txBody>
      </p:sp>
      <p:sp>
        <p:nvSpPr>
          <p:cNvPr id="1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icture with Caption">
    <p:spTree>
      <p:nvGrpSpPr>
        <p:cNvPr id="1" name=""/>
        <p:cNvGrpSpPr/>
        <p:nvPr/>
      </p:nvGrpSpPr>
      <p:grpSpPr>
        <a:xfrm>
          <a:off x="0" y="0"/>
          <a:ext cx="0" cy="0"/>
          <a:chOff x="0" y="0"/>
          <a:chExt cx="0" cy="0"/>
        </a:xfrm>
      </p:grpSpPr>
      <p:sp>
        <p:nvSpPr>
          <p:cNvPr id="88" name="Title Text"/>
          <p:cNvSpPr txBox="1"/>
          <p:nvPr>
            <p:ph type="title"/>
          </p:nvPr>
        </p:nvSpPr>
        <p:spPr>
          <a:xfrm>
            <a:off x="1792288" y="4800600"/>
            <a:ext cx="5486401" cy="566738"/>
          </a:xfrm>
          <a:prstGeom prst="rect">
            <a:avLst/>
          </a:prstGeom>
        </p:spPr>
        <p:txBody>
          <a:bodyPr anchor="b"/>
          <a:lstStyle>
            <a:lvl1pPr>
              <a:defRPr b="1" sz="2000"/>
            </a:lvl1pPr>
          </a:lstStyle>
          <a:p>
            <a:pPr/>
            <a:r>
              <a:t>Title Text</a:t>
            </a:r>
          </a:p>
        </p:txBody>
      </p:sp>
      <p:sp>
        <p:nvSpPr>
          <p:cNvPr id="89" name="Picture Placeholder 2"/>
          <p:cNvSpPr/>
          <p:nvPr>
            <p:ph type="pic" sz="half" idx="21"/>
          </p:nvPr>
        </p:nvSpPr>
        <p:spPr>
          <a:xfrm>
            <a:off x="1792288" y="612775"/>
            <a:ext cx="5486401" cy="4114800"/>
          </a:xfrm>
          <a:prstGeom prst="rect">
            <a:avLst/>
          </a:prstGeom>
        </p:spPr>
        <p:txBody>
          <a:bodyPr lIns="91439" rIns="91439">
            <a:noAutofit/>
          </a:bodyPr>
          <a:lstStyle/>
          <a:p>
            <a:pPr/>
          </a:p>
        </p:txBody>
      </p:sp>
      <p:sp>
        <p:nvSpPr>
          <p:cNvPr id="90" name="Body Level One…"/>
          <p:cNvSpPr txBox="1"/>
          <p:nvPr>
            <p:ph type="body" sz="quarter" idx="1"/>
          </p:nvPr>
        </p:nvSpPr>
        <p:spPr>
          <a:xfrm>
            <a:off x="1792288" y="5367337"/>
            <a:ext cx="5486401" cy="804863"/>
          </a:xfrm>
          <a:prstGeom prst="rect">
            <a:avLst/>
          </a:prstGeom>
        </p:spPr>
        <p:txBody>
          <a:bodyPr/>
          <a:lstStyle>
            <a:lvl1pPr>
              <a:spcBef>
                <a:spcPts val="300"/>
              </a:spcBef>
              <a:defRPr sz="1400"/>
            </a:lvl1pPr>
            <a:lvl2pPr marL="0" indent="457200">
              <a:spcBef>
                <a:spcPts val="300"/>
              </a:spcBef>
              <a:buSzTx/>
              <a:buNone/>
              <a:defRPr sz="1400"/>
            </a:lvl2pPr>
            <a:lvl3pPr marL="0" indent="914400">
              <a:spcBef>
                <a:spcPts val="300"/>
              </a:spcBef>
              <a:buSzTx/>
              <a:buNone/>
              <a:defRPr sz="1400"/>
            </a:lvl3pPr>
            <a:lvl4pPr marL="0" indent="1371600">
              <a:spcBef>
                <a:spcPts val="300"/>
              </a:spcBef>
              <a:buSzTx/>
              <a:buNone/>
              <a:defRPr sz="1400"/>
            </a:lvl4pPr>
            <a:lvl5pPr marL="0" indent="1828800">
              <a:spcBef>
                <a:spcPts val="300"/>
              </a:spcBef>
              <a:buSzTx/>
              <a:buNone/>
              <a:defRPr sz="1400"/>
            </a:lvl5pPr>
          </a:lstStyle>
          <a:p>
            <a:pPr/>
            <a:r>
              <a:t>Body Level One</a:t>
            </a:r>
          </a:p>
          <a:p>
            <a:pPr lvl="1"/>
            <a:r>
              <a:t>Body Level Two</a:t>
            </a:r>
          </a:p>
          <a:p>
            <a:pPr lvl="2"/>
            <a:r>
              <a:t>Body Level Three</a:t>
            </a:r>
          </a:p>
          <a:p>
            <a:pPr lvl="3"/>
            <a:r>
              <a:t>Body Level Four</a:t>
            </a:r>
          </a:p>
          <a:p>
            <a:pPr lvl="4"/>
            <a:r>
              <a:t>Body Level Five</a:t>
            </a:r>
          </a:p>
        </p:txBody>
      </p:sp>
      <p:sp>
        <p:nvSpPr>
          <p:cNvPr id="9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Slide">
    <p:bg>
      <p:bgPr>
        <a:solidFill>
          <a:srgbClr val="000000"/>
        </a:solidFill>
      </p:bgPr>
    </p:bg>
    <p:spTree>
      <p:nvGrpSpPr>
        <p:cNvPr id="1" name=""/>
        <p:cNvGrpSpPr/>
        <p:nvPr/>
      </p:nvGrpSpPr>
      <p:grpSpPr>
        <a:xfrm>
          <a:off x="0" y="0"/>
          <a:ext cx="0" cy="0"/>
          <a:chOff x="0" y="0"/>
          <a:chExt cx="0" cy="0"/>
        </a:xfrm>
      </p:grpSpPr>
      <p:sp>
        <p:nvSpPr>
          <p:cNvPr id="98" name="Title Text"/>
          <p:cNvSpPr txBox="1"/>
          <p:nvPr>
            <p:ph type="title"/>
          </p:nvPr>
        </p:nvSpPr>
        <p:spPr>
          <a:xfrm>
            <a:off x="685800" y="2130425"/>
            <a:ext cx="7772400" cy="1470025"/>
          </a:xfrm>
          <a:prstGeom prst="rect">
            <a:avLst/>
          </a:prstGeom>
        </p:spPr>
        <p:txBody>
          <a:bodyPr/>
          <a:lstStyle>
            <a:lvl1pPr algn="ctr">
              <a:defRPr sz="4400">
                <a:latin typeface="Times Roman"/>
                <a:ea typeface="Times Roman"/>
                <a:cs typeface="Times Roman"/>
                <a:sym typeface="Times Roman"/>
              </a:defRPr>
            </a:lvl1pPr>
          </a:lstStyle>
          <a:p>
            <a:pPr/>
            <a:r>
              <a:t>Title Text</a:t>
            </a:r>
          </a:p>
        </p:txBody>
      </p:sp>
      <p:sp>
        <p:nvSpPr>
          <p:cNvPr id="99" name="Body Level One…"/>
          <p:cNvSpPr txBox="1"/>
          <p:nvPr>
            <p:ph type="body" sz="quarter" idx="1"/>
          </p:nvPr>
        </p:nvSpPr>
        <p:spPr>
          <a:xfrm>
            <a:off x="1371600" y="3886200"/>
            <a:ext cx="6400800" cy="1752600"/>
          </a:xfrm>
          <a:prstGeom prst="rect">
            <a:avLst/>
          </a:prstGeom>
        </p:spPr>
        <p:txBody>
          <a:bodyPr/>
          <a:lstStyle>
            <a:lvl1pPr algn="ctr">
              <a:spcBef>
                <a:spcPts val="700"/>
              </a:spcBef>
              <a:defRPr sz="3200">
                <a:latin typeface="Times Roman"/>
                <a:ea typeface="Times Roman"/>
                <a:cs typeface="Times Roman"/>
                <a:sym typeface="Times Roman"/>
              </a:defRPr>
            </a:lvl1pPr>
            <a:lvl2pPr marL="0" indent="457200" algn="ctr">
              <a:spcBef>
                <a:spcPts val="700"/>
              </a:spcBef>
              <a:buSzTx/>
              <a:buNone/>
              <a:defRPr sz="3200">
                <a:latin typeface="Times Roman"/>
                <a:ea typeface="Times Roman"/>
                <a:cs typeface="Times Roman"/>
                <a:sym typeface="Times Roman"/>
              </a:defRPr>
            </a:lvl2pPr>
            <a:lvl3pPr marL="0" indent="914400" algn="ctr">
              <a:spcBef>
                <a:spcPts val="700"/>
              </a:spcBef>
              <a:buSzTx/>
              <a:buNone/>
              <a:defRPr sz="3200">
                <a:latin typeface="Times Roman"/>
                <a:ea typeface="Times Roman"/>
                <a:cs typeface="Times Roman"/>
                <a:sym typeface="Times Roman"/>
              </a:defRPr>
            </a:lvl3pPr>
            <a:lvl4pPr marL="0" indent="1371600" algn="ctr">
              <a:spcBef>
                <a:spcPts val="700"/>
              </a:spcBef>
              <a:buSzTx/>
              <a:buNone/>
              <a:defRPr sz="3200">
                <a:latin typeface="Times Roman"/>
                <a:ea typeface="Times Roman"/>
                <a:cs typeface="Times Roman"/>
                <a:sym typeface="Times Roman"/>
              </a:defRPr>
            </a:lvl4pPr>
            <a:lvl5pPr marL="0" indent="1828800" algn="ctr">
              <a:spcBef>
                <a:spcPts val="700"/>
              </a:spcBef>
              <a:buSzTx/>
              <a:buNone/>
              <a:defRPr sz="3200">
                <a:latin typeface="Times Roman"/>
                <a:ea typeface="Times Roman"/>
                <a:cs typeface="Times Roman"/>
                <a:sym typeface="Times Roman"/>
              </a:defRPr>
            </a:lvl5pPr>
          </a:lstStyle>
          <a:p>
            <a:pPr/>
            <a:r>
              <a:t>Body Level One</a:t>
            </a:r>
          </a:p>
          <a:p>
            <a:pPr lvl="1"/>
            <a:r>
              <a:t>Body Level Two</a:t>
            </a:r>
          </a:p>
          <a:p>
            <a:pPr lvl="2"/>
            <a:r>
              <a:t>Body Level Three</a:t>
            </a:r>
          </a:p>
          <a:p>
            <a:pPr lvl="3"/>
            <a:r>
              <a:t>Body Level Four</a:t>
            </a:r>
          </a:p>
          <a:p>
            <a:pPr lvl="4"/>
            <a:r>
              <a:t>Body Level Five</a:t>
            </a:r>
          </a:p>
        </p:txBody>
      </p:sp>
      <p:sp>
        <p:nvSpPr>
          <p:cNvPr id="100" name="Slide Number"/>
          <p:cNvSpPr txBox="1"/>
          <p:nvPr>
            <p:ph type="sldNum" sz="quarter" idx="2"/>
          </p:nvPr>
        </p:nvSpPr>
        <p:spPr>
          <a:xfrm>
            <a:off x="8176259" y="6248400"/>
            <a:ext cx="281941" cy="320040"/>
          </a:xfrm>
          <a:prstGeom prst="rect">
            <a:avLst/>
          </a:prstGeom>
        </p:spPr>
        <p:txBody>
          <a:bodyPr/>
          <a:lstStyle>
            <a:lvl1pPr>
              <a:defRPr>
                <a:latin typeface="Times Roman"/>
                <a:ea typeface="Times Roman"/>
                <a:cs typeface="Times Roman"/>
                <a:sym typeface="Times Roman"/>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and Content">
    <p:bg>
      <p:bgPr>
        <a:solidFill>
          <a:srgbClr val="000000"/>
        </a:solidFill>
      </p:bgPr>
    </p:bg>
    <p:spTree>
      <p:nvGrpSpPr>
        <p:cNvPr id="1" name=""/>
        <p:cNvGrpSpPr/>
        <p:nvPr/>
      </p:nvGrpSpPr>
      <p:grpSpPr>
        <a:xfrm>
          <a:off x="0" y="0"/>
          <a:ext cx="0" cy="0"/>
          <a:chOff x="0" y="0"/>
          <a:chExt cx="0" cy="0"/>
        </a:xfrm>
      </p:grpSpPr>
      <p:sp>
        <p:nvSpPr>
          <p:cNvPr id="107" name="Title Text"/>
          <p:cNvSpPr txBox="1"/>
          <p:nvPr>
            <p:ph type="title"/>
          </p:nvPr>
        </p:nvSpPr>
        <p:spPr>
          <a:xfrm>
            <a:off x="685800" y="609600"/>
            <a:ext cx="7772400" cy="1143000"/>
          </a:xfrm>
          <a:prstGeom prst="rect">
            <a:avLst/>
          </a:prstGeom>
        </p:spPr>
        <p:txBody>
          <a:bodyPr/>
          <a:lstStyle>
            <a:lvl1pPr algn="ctr">
              <a:defRPr sz="4400">
                <a:latin typeface="Times Roman"/>
                <a:ea typeface="Times Roman"/>
                <a:cs typeface="Times Roman"/>
                <a:sym typeface="Times Roman"/>
              </a:defRPr>
            </a:lvl1pPr>
          </a:lstStyle>
          <a:p>
            <a:pPr/>
            <a:r>
              <a:t>Title Text</a:t>
            </a:r>
          </a:p>
        </p:txBody>
      </p:sp>
      <p:sp>
        <p:nvSpPr>
          <p:cNvPr id="108" name="Body Level One…"/>
          <p:cNvSpPr txBox="1"/>
          <p:nvPr>
            <p:ph type="body" idx="1"/>
          </p:nvPr>
        </p:nvSpPr>
        <p:spPr>
          <a:xfrm>
            <a:off x="685800" y="1981200"/>
            <a:ext cx="7772400" cy="4114800"/>
          </a:xfrm>
          <a:prstGeom prst="rect">
            <a:avLst/>
          </a:prstGeom>
        </p:spPr>
        <p:txBody>
          <a:bodyPr/>
          <a:lstStyle>
            <a:lvl1pPr marL="342900" indent="-342900">
              <a:spcBef>
                <a:spcPts val="700"/>
              </a:spcBef>
              <a:buSzPct val="100000"/>
              <a:buChar char="•"/>
              <a:defRPr sz="3200">
                <a:latin typeface="Times Roman"/>
                <a:ea typeface="Times Roman"/>
                <a:cs typeface="Times Roman"/>
                <a:sym typeface="Times Roman"/>
              </a:defRPr>
            </a:lvl1pPr>
            <a:lvl2pPr marL="783771" indent="-326571">
              <a:spcBef>
                <a:spcPts val="700"/>
              </a:spcBef>
              <a:buChar char="–"/>
              <a:defRPr sz="3200">
                <a:latin typeface="Times Roman"/>
                <a:ea typeface="Times Roman"/>
                <a:cs typeface="Times Roman"/>
                <a:sym typeface="Times Roman"/>
              </a:defRPr>
            </a:lvl2pPr>
            <a:lvl3pPr marL="1219200" indent="-304800">
              <a:spcBef>
                <a:spcPts val="700"/>
              </a:spcBef>
              <a:buChar char="•"/>
              <a:defRPr sz="3200">
                <a:latin typeface="Times Roman"/>
                <a:ea typeface="Times Roman"/>
                <a:cs typeface="Times Roman"/>
                <a:sym typeface="Times Roman"/>
              </a:defRPr>
            </a:lvl3pPr>
            <a:lvl4pPr marL="1737360" indent="-365760">
              <a:spcBef>
                <a:spcPts val="700"/>
              </a:spcBef>
              <a:buChar char="–"/>
              <a:defRPr sz="3200">
                <a:latin typeface="Times Roman"/>
                <a:ea typeface="Times Roman"/>
                <a:cs typeface="Times Roman"/>
                <a:sym typeface="Times Roman"/>
              </a:defRPr>
            </a:lvl4pPr>
            <a:lvl5pPr marL="2194560" indent="-365760">
              <a:spcBef>
                <a:spcPts val="700"/>
              </a:spcBef>
              <a:defRPr sz="3200">
                <a:latin typeface="Times Roman"/>
                <a:ea typeface="Times Roman"/>
                <a:cs typeface="Times Roman"/>
                <a:sym typeface="Times Roman"/>
              </a:defRPr>
            </a:lvl5pPr>
          </a:lstStyle>
          <a:p>
            <a:pPr/>
            <a:r>
              <a:t>Body Level One</a:t>
            </a:r>
          </a:p>
          <a:p>
            <a:pPr lvl="1"/>
            <a:r>
              <a:t>Body Level Two</a:t>
            </a:r>
          </a:p>
          <a:p>
            <a:pPr lvl="2"/>
            <a:r>
              <a:t>Body Level Three</a:t>
            </a:r>
          </a:p>
          <a:p>
            <a:pPr lvl="3"/>
            <a:r>
              <a:t>Body Level Four</a:t>
            </a:r>
          </a:p>
          <a:p>
            <a:pPr lvl="4"/>
            <a:r>
              <a:t>Body Level Five</a:t>
            </a:r>
          </a:p>
        </p:txBody>
      </p:sp>
      <p:sp>
        <p:nvSpPr>
          <p:cNvPr id="109" name="Slide Number"/>
          <p:cNvSpPr txBox="1"/>
          <p:nvPr>
            <p:ph type="sldNum" sz="quarter" idx="2"/>
          </p:nvPr>
        </p:nvSpPr>
        <p:spPr>
          <a:xfrm>
            <a:off x="8176259" y="6248400"/>
            <a:ext cx="281941" cy="320040"/>
          </a:xfrm>
          <a:prstGeom prst="rect">
            <a:avLst/>
          </a:prstGeom>
        </p:spPr>
        <p:txBody>
          <a:bodyPr/>
          <a:lstStyle>
            <a:lvl1pPr>
              <a:defRPr>
                <a:latin typeface="Times Roman"/>
                <a:ea typeface="Times Roman"/>
                <a:cs typeface="Times Roman"/>
                <a:sym typeface="Times Roman"/>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Section Header">
    <p:bg>
      <p:bgPr>
        <a:solidFill>
          <a:srgbClr val="000000"/>
        </a:solidFill>
      </p:bgPr>
    </p:bg>
    <p:spTree>
      <p:nvGrpSpPr>
        <p:cNvPr id="1" name=""/>
        <p:cNvGrpSpPr/>
        <p:nvPr/>
      </p:nvGrpSpPr>
      <p:grpSpPr>
        <a:xfrm>
          <a:off x="0" y="0"/>
          <a:ext cx="0" cy="0"/>
          <a:chOff x="0" y="0"/>
          <a:chExt cx="0" cy="0"/>
        </a:xfrm>
      </p:grpSpPr>
      <p:sp>
        <p:nvSpPr>
          <p:cNvPr id="116" name="Title Text"/>
          <p:cNvSpPr txBox="1"/>
          <p:nvPr>
            <p:ph type="title"/>
          </p:nvPr>
        </p:nvSpPr>
        <p:spPr>
          <a:xfrm>
            <a:off x="722312" y="4406900"/>
            <a:ext cx="7772401" cy="1362075"/>
          </a:xfrm>
          <a:prstGeom prst="rect">
            <a:avLst/>
          </a:prstGeom>
        </p:spPr>
        <p:txBody>
          <a:bodyPr anchor="t"/>
          <a:lstStyle>
            <a:lvl1pPr>
              <a:defRPr b="1" cap="all" sz="4000">
                <a:latin typeface="Times Roman"/>
                <a:ea typeface="Times Roman"/>
                <a:cs typeface="Times Roman"/>
                <a:sym typeface="Times Roman"/>
              </a:defRPr>
            </a:lvl1pPr>
          </a:lstStyle>
          <a:p>
            <a:pPr/>
            <a:r>
              <a:t>Title Text</a:t>
            </a:r>
          </a:p>
        </p:txBody>
      </p:sp>
      <p:sp>
        <p:nvSpPr>
          <p:cNvPr id="117" name="Body Level One…"/>
          <p:cNvSpPr txBox="1"/>
          <p:nvPr>
            <p:ph type="body" sz="quarter" idx="1"/>
          </p:nvPr>
        </p:nvSpPr>
        <p:spPr>
          <a:xfrm>
            <a:off x="722312" y="2906713"/>
            <a:ext cx="7772401" cy="1500188"/>
          </a:xfrm>
          <a:prstGeom prst="rect">
            <a:avLst/>
          </a:prstGeom>
        </p:spPr>
        <p:txBody>
          <a:bodyPr anchor="b"/>
          <a:lstStyle>
            <a:lvl1pPr>
              <a:spcBef>
                <a:spcPts val="400"/>
              </a:spcBef>
              <a:defRPr sz="2000">
                <a:latin typeface="Times Roman"/>
                <a:ea typeface="Times Roman"/>
                <a:cs typeface="Times Roman"/>
                <a:sym typeface="Times Roman"/>
              </a:defRPr>
            </a:lvl1pPr>
            <a:lvl2pPr marL="0" indent="457200">
              <a:spcBef>
                <a:spcPts val="400"/>
              </a:spcBef>
              <a:buSzTx/>
              <a:buNone/>
              <a:defRPr sz="2000">
                <a:latin typeface="Times Roman"/>
                <a:ea typeface="Times Roman"/>
                <a:cs typeface="Times Roman"/>
                <a:sym typeface="Times Roman"/>
              </a:defRPr>
            </a:lvl2pPr>
            <a:lvl3pPr marL="0" indent="914400">
              <a:spcBef>
                <a:spcPts val="400"/>
              </a:spcBef>
              <a:buSzTx/>
              <a:buNone/>
              <a:defRPr sz="2000">
                <a:latin typeface="Times Roman"/>
                <a:ea typeface="Times Roman"/>
                <a:cs typeface="Times Roman"/>
                <a:sym typeface="Times Roman"/>
              </a:defRPr>
            </a:lvl3pPr>
            <a:lvl4pPr marL="0" indent="1371600">
              <a:spcBef>
                <a:spcPts val="400"/>
              </a:spcBef>
              <a:buSzTx/>
              <a:buNone/>
              <a:defRPr sz="2000">
                <a:latin typeface="Times Roman"/>
                <a:ea typeface="Times Roman"/>
                <a:cs typeface="Times Roman"/>
                <a:sym typeface="Times Roman"/>
              </a:defRPr>
            </a:lvl4pPr>
            <a:lvl5pPr marL="0" indent="1828800">
              <a:spcBef>
                <a:spcPts val="400"/>
              </a:spcBef>
              <a:buSzTx/>
              <a:buNone/>
              <a:defRPr sz="2000">
                <a:latin typeface="Times Roman"/>
                <a:ea typeface="Times Roman"/>
                <a:cs typeface="Times Roman"/>
                <a:sym typeface="Times Roman"/>
              </a:defRPr>
            </a:lvl5pPr>
          </a:lstStyle>
          <a:p>
            <a:pPr/>
            <a:r>
              <a:t>Body Level One</a:t>
            </a:r>
          </a:p>
          <a:p>
            <a:pPr lvl="1"/>
            <a:r>
              <a:t>Body Level Two</a:t>
            </a:r>
          </a:p>
          <a:p>
            <a:pPr lvl="2"/>
            <a:r>
              <a:t>Body Level Three</a:t>
            </a:r>
          </a:p>
          <a:p>
            <a:pPr lvl="3"/>
            <a:r>
              <a:t>Body Level Four</a:t>
            </a:r>
          </a:p>
          <a:p>
            <a:pPr lvl="4"/>
            <a:r>
              <a:t>Body Level Five</a:t>
            </a:r>
          </a:p>
        </p:txBody>
      </p:sp>
      <p:sp>
        <p:nvSpPr>
          <p:cNvPr id="118" name="Slide Number"/>
          <p:cNvSpPr txBox="1"/>
          <p:nvPr>
            <p:ph type="sldNum" sz="quarter" idx="2"/>
          </p:nvPr>
        </p:nvSpPr>
        <p:spPr>
          <a:xfrm>
            <a:off x="8176259" y="6248400"/>
            <a:ext cx="281941" cy="320040"/>
          </a:xfrm>
          <a:prstGeom prst="rect">
            <a:avLst/>
          </a:prstGeom>
        </p:spPr>
        <p:txBody>
          <a:bodyPr/>
          <a:lstStyle>
            <a:lvl1pPr>
              <a:defRPr>
                <a:latin typeface="Times Roman"/>
                <a:ea typeface="Times Roman"/>
                <a:cs typeface="Times Roman"/>
                <a:sym typeface="Times Roman"/>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wo Content">
    <p:bg>
      <p:bgPr>
        <a:solidFill>
          <a:srgbClr val="000000"/>
        </a:solidFill>
      </p:bgPr>
    </p:bg>
    <p:spTree>
      <p:nvGrpSpPr>
        <p:cNvPr id="1" name=""/>
        <p:cNvGrpSpPr/>
        <p:nvPr/>
      </p:nvGrpSpPr>
      <p:grpSpPr>
        <a:xfrm>
          <a:off x="0" y="0"/>
          <a:ext cx="0" cy="0"/>
          <a:chOff x="0" y="0"/>
          <a:chExt cx="0" cy="0"/>
        </a:xfrm>
      </p:grpSpPr>
      <p:sp>
        <p:nvSpPr>
          <p:cNvPr id="125" name="Title Text"/>
          <p:cNvSpPr txBox="1"/>
          <p:nvPr>
            <p:ph type="title"/>
          </p:nvPr>
        </p:nvSpPr>
        <p:spPr>
          <a:xfrm>
            <a:off x="685800" y="609600"/>
            <a:ext cx="7772400" cy="1143000"/>
          </a:xfrm>
          <a:prstGeom prst="rect">
            <a:avLst/>
          </a:prstGeom>
        </p:spPr>
        <p:txBody>
          <a:bodyPr/>
          <a:lstStyle>
            <a:lvl1pPr algn="ctr">
              <a:defRPr sz="4400">
                <a:latin typeface="Times Roman"/>
                <a:ea typeface="Times Roman"/>
                <a:cs typeface="Times Roman"/>
                <a:sym typeface="Times Roman"/>
              </a:defRPr>
            </a:lvl1pPr>
          </a:lstStyle>
          <a:p>
            <a:pPr/>
            <a:r>
              <a:t>Title Text</a:t>
            </a:r>
          </a:p>
        </p:txBody>
      </p:sp>
      <p:sp>
        <p:nvSpPr>
          <p:cNvPr id="126" name="Body Level One…"/>
          <p:cNvSpPr txBox="1"/>
          <p:nvPr>
            <p:ph type="body" sz="half" idx="1"/>
          </p:nvPr>
        </p:nvSpPr>
        <p:spPr>
          <a:xfrm>
            <a:off x="685800" y="1981200"/>
            <a:ext cx="3810000" cy="4114800"/>
          </a:xfrm>
          <a:prstGeom prst="rect">
            <a:avLst/>
          </a:prstGeom>
        </p:spPr>
        <p:txBody>
          <a:bodyPr/>
          <a:lstStyle>
            <a:lvl1pPr marL="342900" indent="-342900">
              <a:buSzPct val="100000"/>
              <a:buChar char="•"/>
              <a:defRPr>
                <a:latin typeface="Times Roman"/>
                <a:ea typeface="Times Roman"/>
                <a:cs typeface="Times Roman"/>
                <a:sym typeface="Times Roman"/>
              </a:defRPr>
            </a:lvl1pPr>
            <a:lvl2pPr marL="790575" indent="-333375">
              <a:buChar char="–"/>
              <a:defRPr>
                <a:latin typeface="Times Roman"/>
                <a:ea typeface="Times Roman"/>
                <a:cs typeface="Times Roman"/>
                <a:sym typeface="Times Roman"/>
              </a:defRPr>
            </a:lvl2pPr>
            <a:lvl3pPr marL="1234439" indent="-320039">
              <a:buChar char="•"/>
              <a:defRPr>
                <a:latin typeface="Times Roman"/>
                <a:ea typeface="Times Roman"/>
                <a:cs typeface="Times Roman"/>
                <a:sym typeface="Times Roman"/>
              </a:defRPr>
            </a:lvl3pPr>
            <a:lvl4pPr marL="1727200" indent="-355600">
              <a:buChar char="–"/>
              <a:defRPr>
                <a:latin typeface="Times Roman"/>
                <a:ea typeface="Times Roman"/>
                <a:cs typeface="Times Roman"/>
                <a:sym typeface="Times Roman"/>
              </a:defRPr>
            </a:lvl4pPr>
            <a:lvl5pPr marL="2184400" indent="-355600">
              <a:defRPr>
                <a:latin typeface="Times Roman"/>
                <a:ea typeface="Times Roman"/>
                <a:cs typeface="Times Roman"/>
                <a:sym typeface="Times Roman"/>
              </a:defRPr>
            </a:lvl5pPr>
          </a:lstStyle>
          <a:p>
            <a:pPr/>
            <a:r>
              <a:t>Body Level One</a:t>
            </a:r>
          </a:p>
          <a:p>
            <a:pPr lvl="1"/>
            <a:r>
              <a:t>Body Level Two</a:t>
            </a:r>
          </a:p>
          <a:p>
            <a:pPr lvl="2"/>
            <a:r>
              <a:t>Body Level Three</a:t>
            </a:r>
          </a:p>
          <a:p>
            <a:pPr lvl="3"/>
            <a:r>
              <a:t>Body Level Four</a:t>
            </a:r>
          </a:p>
          <a:p>
            <a:pPr lvl="4"/>
            <a:r>
              <a:t>Body Level Five</a:t>
            </a:r>
          </a:p>
        </p:txBody>
      </p:sp>
      <p:sp>
        <p:nvSpPr>
          <p:cNvPr id="127" name="Slide Number"/>
          <p:cNvSpPr txBox="1"/>
          <p:nvPr>
            <p:ph type="sldNum" sz="quarter" idx="2"/>
          </p:nvPr>
        </p:nvSpPr>
        <p:spPr>
          <a:xfrm>
            <a:off x="8176259" y="6248400"/>
            <a:ext cx="281941" cy="320040"/>
          </a:xfrm>
          <a:prstGeom prst="rect">
            <a:avLst/>
          </a:prstGeom>
        </p:spPr>
        <p:txBody>
          <a:bodyPr/>
          <a:lstStyle>
            <a:lvl1pPr>
              <a:defRPr>
                <a:latin typeface="Times Roman"/>
                <a:ea typeface="Times Roman"/>
                <a:cs typeface="Times Roman"/>
                <a:sym typeface="Times Roman"/>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Comparison">
    <p:bg>
      <p:bgPr>
        <a:solidFill>
          <a:srgbClr val="000000"/>
        </a:solidFill>
      </p:bgPr>
    </p:bg>
    <p:spTree>
      <p:nvGrpSpPr>
        <p:cNvPr id="1" name=""/>
        <p:cNvGrpSpPr/>
        <p:nvPr/>
      </p:nvGrpSpPr>
      <p:grpSpPr>
        <a:xfrm>
          <a:off x="0" y="0"/>
          <a:ext cx="0" cy="0"/>
          <a:chOff x="0" y="0"/>
          <a:chExt cx="0" cy="0"/>
        </a:xfrm>
      </p:grpSpPr>
      <p:sp>
        <p:nvSpPr>
          <p:cNvPr id="134" name="Title Text"/>
          <p:cNvSpPr txBox="1"/>
          <p:nvPr>
            <p:ph type="title"/>
          </p:nvPr>
        </p:nvSpPr>
        <p:spPr>
          <a:xfrm>
            <a:off x="457200" y="274638"/>
            <a:ext cx="8229600" cy="1143001"/>
          </a:xfrm>
          <a:prstGeom prst="rect">
            <a:avLst/>
          </a:prstGeom>
        </p:spPr>
        <p:txBody>
          <a:bodyPr/>
          <a:lstStyle>
            <a:lvl1pPr algn="ctr">
              <a:defRPr sz="4400">
                <a:latin typeface="Times Roman"/>
                <a:ea typeface="Times Roman"/>
                <a:cs typeface="Times Roman"/>
                <a:sym typeface="Times Roman"/>
              </a:defRPr>
            </a:lvl1pPr>
          </a:lstStyle>
          <a:p>
            <a:pPr/>
            <a:r>
              <a:t>Title Text</a:t>
            </a:r>
          </a:p>
        </p:txBody>
      </p:sp>
      <p:sp>
        <p:nvSpPr>
          <p:cNvPr id="135" name="Body Level One…"/>
          <p:cNvSpPr txBox="1"/>
          <p:nvPr>
            <p:ph type="body" sz="quarter" idx="1"/>
          </p:nvPr>
        </p:nvSpPr>
        <p:spPr>
          <a:xfrm>
            <a:off x="457200" y="1535112"/>
            <a:ext cx="4040188" cy="639763"/>
          </a:xfrm>
          <a:prstGeom prst="rect">
            <a:avLst/>
          </a:prstGeom>
        </p:spPr>
        <p:txBody>
          <a:bodyPr anchor="b"/>
          <a:lstStyle>
            <a:lvl1pPr>
              <a:spcBef>
                <a:spcPts val="500"/>
              </a:spcBef>
              <a:defRPr b="1" sz="2400">
                <a:latin typeface="Times Roman"/>
                <a:ea typeface="Times Roman"/>
                <a:cs typeface="Times Roman"/>
                <a:sym typeface="Times Roman"/>
              </a:defRPr>
            </a:lvl1pPr>
            <a:lvl2pPr marL="0" indent="457200">
              <a:spcBef>
                <a:spcPts val="500"/>
              </a:spcBef>
              <a:buSzTx/>
              <a:buNone/>
              <a:defRPr b="1" sz="2400">
                <a:latin typeface="Times Roman"/>
                <a:ea typeface="Times Roman"/>
                <a:cs typeface="Times Roman"/>
                <a:sym typeface="Times Roman"/>
              </a:defRPr>
            </a:lvl2pPr>
            <a:lvl3pPr marL="0" indent="914400">
              <a:spcBef>
                <a:spcPts val="500"/>
              </a:spcBef>
              <a:buSzTx/>
              <a:buNone/>
              <a:defRPr b="1" sz="2400">
                <a:latin typeface="Times Roman"/>
                <a:ea typeface="Times Roman"/>
                <a:cs typeface="Times Roman"/>
                <a:sym typeface="Times Roman"/>
              </a:defRPr>
            </a:lvl3pPr>
            <a:lvl4pPr marL="0" indent="1371600">
              <a:spcBef>
                <a:spcPts val="500"/>
              </a:spcBef>
              <a:buSzTx/>
              <a:buNone/>
              <a:defRPr b="1" sz="2400">
                <a:latin typeface="Times Roman"/>
                <a:ea typeface="Times Roman"/>
                <a:cs typeface="Times Roman"/>
                <a:sym typeface="Times Roman"/>
              </a:defRPr>
            </a:lvl4pPr>
            <a:lvl5pPr marL="0" indent="1828800">
              <a:spcBef>
                <a:spcPts val="500"/>
              </a:spcBef>
              <a:buSzTx/>
              <a:buNone/>
              <a:defRPr b="1" sz="2400">
                <a:latin typeface="Times Roman"/>
                <a:ea typeface="Times Roman"/>
                <a:cs typeface="Times Roman"/>
                <a:sym typeface="Times Roman"/>
              </a:defRPr>
            </a:lvl5pPr>
          </a:lstStyle>
          <a:p>
            <a:pPr/>
            <a:r>
              <a:t>Body Level One</a:t>
            </a:r>
          </a:p>
          <a:p>
            <a:pPr lvl="1"/>
            <a:r>
              <a:t>Body Level Two</a:t>
            </a:r>
          </a:p>
          <a:p>
            <a:pPr lvl="2"/>
            <a:r>
              <a:t>Body Level Three</a:t>
            </a:r>
          </a:p>
          <a:p>
            <a:pPr lvl="3"/>
            <a:r>
              <a:t>Body Level Four</a:t>
            </a:r>
          </a:p>
          <a:p>
            <a:pPr lvl="4"/>
            <a:r>
              <a:t>Body Level Five</a:t>
            </a:r>
          </a:p>
        </p:txBody>
      </p:sp>
      <p:sp>
        <p:nvSpPr>
          <p:cNvPr id="136" name="Text Placeholder 4"/>
          <p:cNvSpPr/>
          <p:nvPr>
            <p:ph type="body" sz="quarter" idx="21"/>
          </p:nvPr>
        </p:nvSpPr>
        <p:spPr>
          <a:xfrm>
            <a:off x="4645025" y="1535112"/>
            <a:ext cx="4041775" cy="639763"/>
          </a:xfrm>
          <a:prstGeom prst="rect">
            <a:avLst/>
          </a:prstGeom>
        </p:spPr>
        <p:txBody>
          <a:bodyPr anchor="b"/>
          <a:lstStyle/>
          <a:p>
            <a:pPr>
              <a:spcBef>
                <a:spcPts val="500"/>
              </a:spcBef>
              <a:defRPr b="1" sz="2400">
                <a:latin typeface="Times Roman"/>
                <a:ea typeface="Times Roman"/>
                <a:cs typeface="Times Roman"/>
                <a:sym typeface="Times Roman"/>
              </a:defRPr>
            </a:pPr>
          </a:p>
        </p:txBody>
      </p:sp>
      <p:sp>
        <p:nvSpPr>
          <p:cNvPr id="137" name="Slide Number"/>
          <p:cNvSpPr txBox="1"/>
          <p:nvPr>
            <p:ph type="sldNum" sz="quarter" idx="2"/>
          </p:nvPr>
        </p:nvSpPr>
        <p:spPr>
          <a:xfrm>
            <a:off x="8176259" y="6248400"/>
            <a:ext cx="281941" cy="320040"/>
          </a:xfrm>
          <a:prstGeom prst="rect">
            <a:avLst/>
          </a:prstGeom>
        </p:spPr>
        <p:txBody>
          <a:bodyPr/>
          <a:lstStyle>
            <a:lvl1pPr>
              <a:defRPr>
                <a:latin typeface="Times Roman"/>
                <a:ea typeface="Times Roman"/>
                <a:cs typeface="Times Roman"/>
                <a:sym typeface="Times Roman"/>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Only">
    <p:bg>
      <p:bgPr>
        <a:solidFill>
          <a:srgbClr val="000000"/>
        </a:solidFill>
      </p:bgPr>
    </p:bg>
    <p:spTree>
      <p:nvGrpSpPr>
        <p:cNvPr id="1" name=""/>
        <p:cNvGrpSpPr/>
        <p:nvPr/>
      </p:nvGrpSpPr>
      <p:grpSpPr>
        <a:xfrm>
          <a:off x="0" y="0"/>
          <a:ext cx="0" cy="0"/>
          <a:chOff x="0" y="0"/>
          <a:chExt cx="0" cy="0"/>
        </a:xfrm>
      </p:grpSpPr>
      <p:sp>
        <p:nvSpPr>
          <p:cNvPr id="144" name="Title Text"/>
          <p:cNvSpPr txBox="1"/>
          <p:nvPr>
            <p:ph type="title"/>
          </p:nvPr>
        </p:nvSpPr>
        <p:spPr>
          <a:xfrm>
            <a:off x="685800" y="609600"/>
            <a:ext cx="7772400" cy="1143000"/>
          </a:xfrm>
          <a:prstGeom prst="rect">
            <a:avLst/>
          </a:prstGeom>
        </p:spPr>
        <p:txBody>
          <a:bodyPr/>
          <a:lstStyle>
            <a:lvl1pPr algn="ctr">
              <a:defRPr sz="4400">
                <a:latin typeface="Times Roman"/>
                <a:ea typeface="Times Roman"/>
                <a:cs typeface="Times Roman"/>
                <a:sym typeface="Times Roman"/>
              </a:defRPr>
            </a:lvl1pPr>
          </a:lstStyle>
          <a:p>
            <a:pPr/>
            <a:r>
              <a:t>Title Text</a:t>
            </a:r>
          </a:p>
        </p:txBody>
      </p:sp>
      <p:sp>
        <p:nvSpPr>
          <p:cNvPr id="145" name="Slide Number"/>
          <p:cNvSpPr txBox="1"/>
          <p:nvPr>
            <p:ph type="sldNum" sz="quarter" idx="2"/>
          </p:nvPr>
        </p:nvSpPr>
        <p:spPr>
          <a:xfrm>
            <a:off x="8176259" y="6248400"/>
            <a:ext cx="281941" cy="320040"/>
          </a:xfrm>
          <a:prstGeom prst="rect">
            <a:avLst/>
          </a:prstGeom>
        </p:spPr>
        <p:txBody>
          <a:bodyPr/>
          <a:lstStyle>
            <a:lvl1pPr>
              <a:defRPr>
                <a:latin typeface="Times Roman"/>
                <a:ea typeface="Times Roman"/>
                <a:cs typeface="Times Roman"/>
                <a:sym typeface="Times Roman"/>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Blank">
    <p:bg>
      <p:bgPr>
        <a:solidFill>
          <a:srgbClr val="000000"/>
        </a:solidFill>
      </p:bgPr>
    </p:bg>
    <p:spTree>
      <p:nvGrpSpPr>
        <p:cNvPr id="1" name=""/>
        <p:cNvGrpSpPr/>
        <p:nvPr/>
      </p:nvGrpSpPr>
      <p:grpSpPr>
        <a:xfrm>
          <a:off x="0" y="0"/>
          <a:ext cx="0" cy="0"/>
          <a:chOff x="0" y="0"/>
          <a:chExt cx="0" cy="0"/>
        </a:xfrm>
      </p:grpSpPr>
      <p:sp>
        <p:nvSpPr>
          <p:cNvPr id="152" name="Slide Number"/>
          <p:cNvSpPr txBox="1"/>
          <p:nvPr>
            <p:ph type="sldNum" sz="quarter" idx="2"/>
          </p:nvPr>
        </p:nvSpPr>
        <p:spPr>
          <a:xfrm>
            <a:off x="8176259" y="6248400"/>
            <a:ext cx="281941" cy="320040"/>
          </a:xfrm>
          <a:prstGeom prst="rect">
            <a:avLst/>
          </a:prstGeom>
        </p:spPr>
        <p:txBody>
          <a:bodyPr/>
          <a:lstStyle>
            <a:lvl1pPr>
              <a:defRPr>
                <a:latin typeface="Times Roman"/>
                <a:ea typeface="Times Roman"/>
                <a:cs typeface="Times Roman"/>
                <a:sym typeface="Times Roman"/>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Content with Caption">
    <p:bg>
      <p:bgPr>
        <a:solidFill>
          <a:srgbClr val="000000"/>
        </a:solidFill>
      </p:bgPr>
    </p:bg>
    <p:spTree>
      <p:nvGrpSpPr>
        <p:cNvPr id="1" name=""/>
        <p:cNvGrpSpPr/>
        <p:nvPr/>
      </p:nvGrpSpPr>
      <p:grpSpPr>
        <a:xfrm>
          <a:off x="0" y="0"/>
          <a:ext cx="0" cy="0"/>
          <a:chOff x="0" y="0"/>
          <a:chExt cx="0" cy="0"/>
        </a:xfrm>
      </p:grpSpPr>
      <p:sp>
        <p:nvSpPr>
          <p:cNvPr id="159" name="Title Text"/>
          <p:cNvSpPr txBox="1"/>
          <p:nvPr>
            <p:ph type="title"/>
          </p:nvPr>
        </p:nvSpPr>
        <p:spPr>
          <a:xfrm>
            <a:off x="457200" y="273050"/>
            <a:ext cx="3008314" cy="1162050"/>
          </a:xfrm>
          <a:prstGeom prst="rect">
            <a:avLst/>
          </a:prstGeom>
        </p:spPr>
        <p:txBody>
          <a:bodyPr anchor="b"/>
          <a:lstStyle>
            <a:lvl1pPr>
              <a:defRPr b="1" sz="2000">
                <a:latin typeface="Times Roman"/>
                <a:ea typeface="Times Roman"/>
                <a:cs typeface="Times Roman"/>
                <a:sym typeface="Times Roman"/>
              </a:defRPr>
            </a:lvl1pPr>
          </a:lstStyle>
          <a:p>
            <a:pPr/>
            <a:r>
              <a:t>Title Text</a:t>
            </a:r>
          </a:p>
        </p:txBody>
      </p:sp>
      <p:sp>
        <p:nvSpPr>
          <p:cNvPr id="160" name="Body Level One…"/>
          <p:cNvSpPr txBox="1"/>
          <p:nvPr>
            <p:ph type="body" idx="1"/>
          </p:nvPr>
        </p:nvSpPr>
        <p:spPr>
          <a:xfrm>
            <a:off x="3575050" y="273050"/>
            <a:ext cx="5111750" cy="5853113"/>
          </a:xfrm>
          <a:prstGeom prst="rect">
            <a:avLst/>
          </a:prstGeom>
        </p:spPr>
        <p:txBody>
          <a:bodyPr/>
          <a:lstStyle>
            <a:lvl1pPr marL="342900" indent="-342900">
              <a:spcBef>
                <a:spcPts val="700"/>
              </a:spcBef>
              <a:buSzPct val="100000"/>
              <a:buChar char="•"/>
              <a:defRPr sz="3200">
                <a:latin typeface="Times Roman"/>
                <a:ea typeface="Times Roman"/>
                <a:cs typeface="Times Roman"/>
                <a:sym typeface="Times Roman"/>
              </a:defRPr>
            </a:lvl1pPr>
            <a:lvl2pPr marL="783771" indent="-326571">
              <a:spcBef>
                <a:spcPts val="700"/>
              </a:spcBef>
              <a:buChar char="–"/>
              <a:defRPr sz="3200">
                <a:latin typeface="Times Roman"/>
                <a:ea typeface="Times Roman"/>
                <a:cs typeface="Times Roman"/>
                <a:sym typeface="Times Roman"/>
              </a:defRPr>
            </a:lvl2pPr>
            <a:lvl3pPr marL="1219200" indent="-304800">
              <a:spcBef>
                <a:spcPts val="700"/>
              </a:spcBef>
              <a:buChar char="•"/>
              <a:defRPr sz="3200">
                <a:latin typeface="Times Roman"/>
                <a:ea typeface="Times Roman"/>
                <a:cs typeface="Times Roman"/>
                <a:sym typeface="Times Roman"/>
              </a:defRPr>
            </a:lvl3pPr>
            <a:lvl4pPr marL="1737360" indent="-365760">
              <a:spcBef>
                <a:spcPts val="700"/>
              </a:spcBef>
              <a:buChar char="–"/>
              <a:defRPr sz="3200">
                <a:latin typeface="Times Roman"/>
                <a:ea typeface="Times Roman"/>
                <a:cs typeface="Times Roman"/>
                <a:sym typeface="Times Roman"/>
              </a:defRPr>
            </a:lvl4pPr>
            <a:lvl5pPr marL="2194560" indent="-365760">
              <a:spcBef>
                <a:spcPts val="700"/>
              </a:spcBef>
              <a:defRPr sz="3200">
                <a:latin typeface="Times Roman"/>
                <a:ea typeface="Times Roman"/>
                <a:cs typeface="Times Roman"/>
                <a:sym typeface="Times Roman"/>
              </a:defRPr>
            </a:lvl5pPr>
          </a:lstStyle>
          <a:p>
            <a:pPr/>
            <a:r>
              <a:t>Body Level One</a:t>
            </a:r>
          </a:p>
          <a:p>
            <a:pPr lvl="1"/>
            <a:r>
              <a:t>Body Level Two</a:t>
            </a:r>
          </a:p>
          <a:p>
            <a:pPr lvl="2"/>
            <a:r>
              <a:t>Body Level Three</a:t>
            </a:r>
          </a:p>
          <a:p>
            <a:pPr lvl="3"/>
            <a:r>
              <a:t>Body Level Four</a:t>
            </a:r>
          </a:p>
          <a:p>
            <a:pPr lvl="4"/>
            <a:r>
              <a:t>Body Level Five</a:t>
            </a:r>
          </a:p>
        </p:txBody>
      </p:sp>
      <p:sp>
        <p:nvSpPr>
          <p:cNvPr id="161" name="Text Placeholder 3"/>
          <p:cNvSpPr/>
          <p:nvPr>
            <p:ph type="body" sz="half" idx="21"/>
          </p:nvPr>
        </p:nvSpPr>
        <p:spPr>
          <a:xfrm>
            <a:off x="457199" y="1435100"/>
            <a:ext cx="3008315" cy="4691063"/>
          </a:xfrm>
          <a:prstGeom prst="rect">
            <a:avLst/>
          </a:prstGeom>
        </p:spPr>
        <p:txBody>
          <a:bodyPr/>
          <a:lstStyle/>
          <a:p>
            <a:pPr>
              <a:spcBef>
                <a:spcPts val="300"/>
              </a:spcBef>
              <a:defRPr sz="1400">
                <a:latin typeface="Times Roman"/>
                <a:ea typeface="Times Roman"/>
                <a:cs typeface="Times Roman"/>
                <a:sym typeface="Times Roman"/>
              </a:defRPr>
            </a:pPr>
          </a:p>
        </p:txBody>
      </p:sp>
      <p:sp>
        <p:nvSpPr>
          <p:cNvPr id="162" name="Slide Number"/>
          <p:cNvSpPr txBox="1"/>
          <p:nvPr>
            <p:ph type="sldNum" sz="quarter" idx="2"/>
          </p:nvPr>
        </p:nvSpPr>
        <p:spPr>
          <a:xfrm>
            <a:off x="8176259" y="6248400"/>
            <a:ext cx="281941" cy="320040"/>
          </a:xfrm>
          <a:prstGeom prst="rect">
            <a:avLst/>
          </a:prstGeom>
        </p:spPr>
        <p:txBody>
          <a:bodyPr/>
          <a:lstStyle>
            <a:lvl1pPr>
              <a:defRPr>
                <a:latin typeface="Times Roman"/>
                <a:ea typeface="Times Roman"/>
                <a:cs typeface="Times Roman"/>
                <a:sym typeface="Times Roman"/>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Picture with Caption">
    <p:bg>
      <p:bgPr>
        <a:solidFill>
          <a:srgbClr val="000000"/>
        </a:solidFill>
      </p:bgPr>
    </p:bg>
    <p:spTree>
      <p:nvGrpSpPr>
        <p:cNvPr id="1" name=""/>
        <p:cNvGrpSpPr/>
        <p:nvPr/>
      </p:nvGrpSpPr>
      <p:grpSpPr>
        <a:xfrm>
          <a:off x="0" y="0"/>
          <a:ext cx="0" cy="0"/>
          <a:chOff x="0" y="0"/>
          <a:chExt cx="0" cy="0"/>
        </a:xfrm>
      </p:grpSpPr>
      <p:sp>
        <p:nvSpPr>
          <p:cNvPr id="169" name="Title Text"/>
          <p:cNvSpPr txBox="1"/>
          <p:nvPr>
            <p:ph type="title"/>
          </p:nvPr>
        </p:nvSpPr>
        <p:spPr>
          <a:xfrm>
            <a:off x="1792288" y="4800600"/>
            <a:ext cx="5486401" cy="566738"/>
          </a:xfrm>
          <a:prstGeom prst="rect">
            <a:avLst/>
          </a:prstGeom>
        </p:spPr>
        <p:txBody>
          <a:bodyPr anchor="b"/>
          <a:lstStyle>
            <a:lvl1pPr>
              <a:defRPr b="1" sz="2000">
                <a:latin typeface="Times Roman"/>
                <a:ea typeface="Times Roman"/>
                <a:cs typeface="Times Roman"/>
                <a:sym typeface="Times Roman"/>
              </a:defRPr>
            </a:lvl1pPr>
          </a:lstStyle>
          <a:p>
            <a:pPr/>
            <a:r>
              <a:t>Title Text</a:t>
            </a:r>
          </a:p>
        </p:txBody>
      </p:sp>
      <p:sp>
        <p:nvSpPr>
          <p:cNvPr id="170" name="Picture Placeholder 2"/>
          <p:cNvSpPr/>
          <p:nvPr>
            <p:ph type="pic" sz="half" idx="21"/>
          </p:nvPr>
        </p:nvSpPr>
        <p:spPr>
          <a:xfrm>
            <a:off x="1792288" y="612775"/>
            <a:ext cx="5486401" cy="4114800"/>
          </a:xfrm>
          <a:prstGeom prst="rect">
            <a:avLst/>
          </a:prstGeom>
        </p:spPr>
        <p:txBody>
          <a:bodyPr lIns="91439" rIns="91439">
            <a:noAutofit/>
          </a:bodyPr>
          <a:lstStyle/>
          <a:p>
            <a:pPr/>
          </a:p>
        </p:txBody>
      </p:sp>
      <p:sp>
        <p:nvSpPr>
          <p:cNvPr id="171" name="Body Level One…"/>
          <p:cNvSpPr txBox="1"/>
          <p:nvPr>
            <p:ph type="body" sz="quarter" idx="1"/>
          </p:nvPr>
        </p:nvSpPr>
        <p:spPr>
          <a:xfrm>
            <a:off x="1792288" y="5367337"/>
            <a:ext cx="5486401" cy="804863"/>
          </a:xfrm>
          <a:prstGeom prst="rect">
            <a:avLst/>
          </a:prstGeom>
        </p:spPr>
        <p:txBody>
          <a:bodyPr/>
          <a:lstStyle>
            <a:lvl1pPr>
              <a:spcBef>
                <a:spcPts val="300"/>
              </a:spcBef>
              <a:defRPr sz="1400">
                <a:latin typeface="Times Roman"/>
                <a:ea typeface="Times Roman"/>
                <a:cs typeface="Times Roman"/>
                <a:sym typeface="Times Roman"/>
              </a:defRPr>
            </a:lvl1pPr>
            <a:lvl2pPr marL="0" indent="457200">
              <a:spcBef>
                <a:spcPts val="300"/>
              </a:spcBef>
              <a:buSzTx/>
              <a:buNone/>
              <a:defRPr sz="1400">
                <a:latin typeface="Times Roman"/>
                <a:ea typeface="Times Roman"/>
                <a:cs typeface="Times Roman"/>
                <a:sym typeface="Times Roman"/>
              </a:defRPr>
            </a:lvl2pPr>
            <a:lvl3pPr marL="0" indent="914400">
              <a:spcBef>
                <a:spcPts val="300"/>
              </a:spcBef>
              <a:buSzTx/>
              <a:buNone/>
              <a:defRPr sz="1400">
                <a:latin typeface="Times Roman"/>
                <a:ea typeface="Times Roman"/>
                <a:cs typeface="Times Roman"/>
                <a:sym typeface="Times Roman"/>
              </a:defRPr>
            </a:lvl3pPr>
            <a:lvl4pPr marL="0" indent="1371600">
              <a:spcBef>
                <a:spcPts val="300"/>
              </a:spcBef>
              <a:buSzTx/>
              <a:buNone/>
              <a:defRPr sz="1400">
                <a:latin typeface="Times Roman"/>
                <a:ea typeface="Times Roman"/>
                <a:cs typeface="Times Roman"/>
                <a:sym typeface="Times Roman"/>
              </a:defRPr>
            </a:lvl4pPr>
            <a:lvl5pPr marL="0" indent="1828800">
              <a:spcBef>
                <a:spcPts val="300"/>
              </a:spcBef>
              <a:buSzTx/>
              <a:buNone/>
              <a:defRPr sz="1400">
                <a:latin typeface="Times Roman"/>
                <a:ea typeface="Times Roman"/>
                <a:cs typeface="Times Roman"/>
                <a:sym typeface="Times Roman"/>
              </a:defRPr>
            </a:lvl5pPr>
          </a:lstStyle>
          <a:p>
            <a:pPr/>
            <a:r>
              <a:t>Body Level One</a:t>
            </a:r>
          </a:p>
          <a:p>
            <a:pPr lvl="1"/>
            <a:r>
              <a:t>Body Level Two</a:t>
            </a:r>
          </a:p>
          <a:p>
            <a:pPr lvl="2"/>
            <a:r>
              <a:t>Body Level Three</a:t>
            </a:r>
          </a:p>
          <a:p>
            <a:pPr lvl="3"/>
            <a:r>
              <a:t>Body Level Four</a:t>
            </a:r>
          </a:p>
          <a:p>
            <a:pPr lvl="4"/>
            <a:r>
              <a:t>Body Level Five</a:t>
            </a:r>
          </a:p>
        </p:txBody>
      </p:sp>
      <p:sp>
        <p:nvSpPr>
          <p:cNvPr id="172" name="Slide Number"/>
          <p:cNvSpPr txBox="1"/>
          <p:nvPr>
            <p:ph type="sldNum" sz="quarter" idx="2"/>
          </p:nvPr>
        </p:nvSpPr>
        <p:spPr>
          <a:xfrm>
            <a:off x="8176259" y="6248400"/>
            <a:ext cx="281941" cy="320040"/>
          </a:xfrm>
          <a:prstGeom prst="rect">
            <a:avLst/>
          </a:prstGeom>
        </p:spPr>
        <p:txBody>
          <a:bodyPr/>
          <a:lstStyle>
            <a:lvl1pPr>
              <a:defRPr>
                <a:latin typeface="Times Roman"/>
                <a:ea typeface="Times Roman"/>
                <a:cs typeface="Times Roman"/>
                <a:sym typeface="Times Roman"/>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nd Content">
    <p:spTree>
      <p:nvGrpSpPr>
        <p:cNvPr id="1" name=""/>
        <p:cNvGrpSpPr/>
        <p:nvPr/>
      </p:nvGrpSpPr>
      <p:grpSpPr>
        <a:xfrm>
          <a:off x="0" y="0"/>
          <a:ext cx="0" cy="0"/>
          <a:chOff x="0" y="0"/>
          <a:chExt cx="0" cy="0"/>
        </a:xfrm>
      </p:grpSpPr>
      <p:sp>
        <p:nvSpPr>
          <p:cNvPr id="21" name="Title Text"/>
          <p:cNvSpPr txBox="1"/>
          <p:nvPr>
            <p:ph type="title"/>
          </p:nvPr>
        </p:nvSpPr>
        <p:spPr>
          <a:prstGeom prst="rect">
            <a:avLst/>
          </a:prstGeom>
        </p:spPr>
        <p:txBody>
          <a:bodyPr/>
          <a:lstStyle/>
          <a:p>
            <a:pPr/>
            <a:r>
              <a:t>Title Text</a:t>
            </a:r>
          </a:p>
        </p:txBody>
      </p:sp>
      <p:sp>
        <p:nvSpPr>
          <p:cNvPr id="22"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Slide">
    <p:spTree>
      <p:nvGrpSpPr>
        <p:cNvPr id="1" name=""/>
        <p:cNvGrpSpPr/>
        <p:nvPr/>
      </p:nvGrpSpPr>
      <p:grpSpPr>
        <a:xfrm>
          <a:off x="0" y="0"/>
          <a:ext cx="0" cy="0"/>
          <a:chOff x="0" y="0"/>
          <a:chExt cx="0" cy="0"/>
        </a:xfrm>
      </p:grpSpPr>
      <p:sp>
        <p:nvSpPr>
          <p:cNvPr id="179" name="Title Text"/>
          <p:cNvSpPr txBox="1"/>
          <p:nvPr>
            <p:ph type="title"/>
          </p:nvPr>
        </p:nvSpPr>
        <p:spPr>
          <a:xfrm>
            <a:off x="685800" y="2130425"/>
            <a:ext cx="7772400" cy="1470025"/>
          </a:xfrm>
          <a:prstGeom prst="rect">
            <a:avLst/>
          </a:prstGeom>
        </p:spPr>
        <p:txBody>
          <a:bodyPr/>
          <a:lstStyle>
            <a:lvl1pPr algn="ctr">
              <a:defRPr sz="4400"/>
            </a:lvl1pPr>
          </a:lstStyle>
          <a:p>
            <a:pPr/>
            <a:r>
              <a:t>Title Text</a:t>
            </a:r>
          </a:p>
        </p:txBody>
      </p:sp>
      <p:sp>
        <p:nvSpPr>
          <p:cNvPr id="180" name="Body Level One…"/>
          <p:cNvSpPr txBox="1"/>
          <p:nvPr>
            <p:ph type="body" sz="quarter" idx="1"/>
          </p:nvPr>
        </p:nvSpPr>
        <p:spPr>
          <a:xfrm>
            <a:off x="1371600" y="3886200"/>
            <a:ext cx="6400800" cy="1752600"/>
          </a:xfrm>
          <a:prstGeom prst="rect">
            <a:avLst/>
          </a:prstGeom>
        </p:spPr>
        <p:txBody>
          <a:bodyPr/>
          <a:lstStyle>
            <a:lvl1pPr algn="ctr">
              <a:spcBef>
                <a:spcPts val="700"/>
              </a:spcBef>
              <a:defRPr sz="3200"/>
            </a:lvl1pPr>
            <a:lvl2pPr marL="0" indent="457200" algn="ctr">
              <a:spcBef>
                <a:spcPts val="700"/>
              </a:spcBef>
              <a:buSzTx/>
              <a:buNone/>
              <a:defRPr sz="3200"/>
            </a:lvl2pPr>
            <a:lvl3pPr marL="0" indent="914400" algn="ctr">
              <a:spcBef>
                <a:spcPts val="700"/>
              </a:spcBef>
              <a:buSzTx/>
              <a:buNone/>
              <a:defRPr sz="3200"/>
            </a:lvl3pPr>
            <a:lvl4pPr marL="0" indent="1371600" algn="ctr">
              <a:spcBef>
                <a:spcPts val="700"/>
              </a:spcBef>
              <a:buSzTx/>
              <a:buNone/>
              <a:defRPr sz="3200"/>
            </a:lvl4pPr>
            <a:lvl5pPr marL="0" indent="1828800" algn="ctr">
              <a:spcBef>
                <a:spcPts val="700"/>
              </a:spcBef>
              <a:buSzTx/>
              <a:buNone/>
              <a:defRPr sz="3200"/>
            </a:lvl5pPr>
          </a:lstStyle>
          <a:p>
            <a:pPr/>
            <a:r>
              <a:t>Body Level One</a:t>
            </a:r>
          </a:p>
          <a:p>
            <a:pPr lvl="1"/>
            <a:r>
              <a:t>Body Level Two</a:t>
            </a:r>
          </a:p>
          <a:p>
            <a:pPr lvl="2"/>
            <a:r>
              <a:t>Body Level Three</a:t>
            </a:r>
          </a:p>
          <a:p>
            <a:pPr lvl="3"/>
            <a:r>
              <a:t>Body Level Four</a:t>
            </a:r>
          </a:p>
          <a:p>
            <a:pPr lvl="4"/>
            <a:r>
              <a:t>Body Level Five</a:t>
            </a:r>
          </a:p>
        </p:txBody>
      </p:sp>
      <p:sp>
        <p:nvSpPr>
          <p:cNvPr id="181" name="Slide Number"/>
          <p:cNvSpPr txBox="1"/>
          <p:nvPr>
            <p:ph type="sldNum" sz="quarter" idx="2"/>
          </p:nvPr>
        </p:nvSpPr>
        <p:spPr>
          <a:xfrm>
            <a:off x="8384892" y="6245225"/>
            <a:ext cx="301909" cy="288824"/>
          </a:xfrm>
          <a:prstGeom prst="rect">
            <a:avLst/>
          </a:prstGeom>
        </p:spPr>
        <p:txBody>
          <a:bodyPr/>
          <a:lstStyle>
            <a:lvl1pPr>
              <a:defRPr>
                <a:latin typeface="+mj-lt"/>
                <a:ea typeface="+mj-ea"/>
                <a:cs typeface="+mj-cs"/>
                <a:sym typeface="Aria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and Content">
    <p:spTree>
      <p:nvGrpSpPr>
        <p:cNvPr id="1" name=""/>
        <p:cNvGrpSpPr/>
        <p:nvPr/>
      </p:nvGrpSpPr>
      <p:grpSpPr>
        <a:xfrm>
          <a:off x="0" y="0"/>
          <a:ext cx="0" cy="0"/>
          <a:chOff x="0" y="0"/>
          <a:chExt cx="0" cy="0"/>
        </a:xfrm>
      </p:grpSpPr>
      <p:sp>
        <p:nvSpPr>
          <p:cNvPr id="188" name="Title Text"/>
          <p:cNvSpPr txBox="1"/>
          <p:nvPr>
            <p:ph type="title"/>
          </p:nvPr>
        </p:nvSpPr>
        <p:spPr>
          <a:xfrm>
            <a:off x="457200" y="274638"/>
            <a:ext cx="8229600" cy="1143001"/>
          </a:xfrm>
          <a:prstGeom prst="rect">
            <a:avLst/>
          </a:prstGeom>
        </p:spPr>
        <p:txBody>
          <a:bodyPr/>
          <a:lstStyle>
            <a:lvl1pPr algn="ctr">
              <a:defRPr sz="4400"/>
            </a:lvl1pPr>
          </a:lstStyle>
          <a:p>
            <a:pPr/>
            <a:r>
              <a:t>Title Text</a:t>
            </a:r>
          </a:p>
        </p:txBody>
      </p:sp>
      <p:sp>
        <p:nvSpPr>
          <p:cNvPr id="189" name="Body Level One…"/>
          <p:cNvSpPr txBox="1"/>
          <p:nvPr>
            <p:ph type="body" idx="1"/>
          </p:nvPr>
        </p:nvSpPr>
        <p:spPr>
          <a:xfrm>
            <a:off x="457200" y="1600200"/>
            <a:ext cx="8229600" cy="4525963"/>
          </a:xfrm>
          <a:prstGeom prst="rect">
            <a:avLst/>
          </a:prstGeom>
        </p:spPr>
        <p:txBody>
          <a:bodyPr/>
          <a:lstStyle>
            <a:lvl1pPr marL="342900" indent="-342900">
              <a:spcBef>
                <a:spcPts val="700"/>
              </a:spcBef>
              <a:buSzPct val="100000"/>
              <a:buChar char="•"/>
              <a:defRPr sz="3200"/>
            </a:lvl1pPr>
            <a:lvl2pPr marL="783771" indent="-326571">
              <a:spcBef>
                <a:spcPts val="700"/>
              </a:spcBef>
              <a:buChar char="–"/>
              <a:defRPr sz="3200"/>
            </a:lvl2pPr>
            <a:lvl3pPr marL="1219200" indent="-304800">
              <a:spcBef>
                <a:spcPts val="700"/>
              </a:spcBef>
              <a:buChar char="•"/>
              <a:defRPr sz="3200"/>
            </a:lvl3pPr>
            <a:lvl4pPr marL="1737360" indent="-365760">
              <a:spcBef>
                <a:spcPts val="700"/>
              </a:spcBef>
              <a:buChar char="–"/>
              <a:defRPr sz="3200"/>
            </a:lvl4pPr>
            <a:lvl5pPr marL="2194560" indent="-365760">
              <a:spcBef>
                <a:spcPts val="700"/>
              </a:spcBef>
              <a:defRPr sz="3200"/>
            </a:lvl5pPr>
          </a:lstStyle>
          <a:p>
            <a:pPr/>
            <a:r>
              <a:t>Body Level One</a:t>
            </a:r>
          </a:p>
          <a:p>
            <a:pPr lvl="1"/>
            <a:r>
              <a:t>Body Level Two</a:t>
            </a:r>
          </a:p>
          <a:p>
            <a:pPr lvl="2"/>
            <a:r>
              <a:t>Body Level Three</a:t>
            </a:r>
          </a:p>
          <a:p>
            <a:pPr lvl="3"/>
            <a:r>
              <a:t>Body Level Four</a:t>
            </a:r>
          </a:p>
          <a:p>
            <a:pPr lvl="4"/>
            <a:r>
              <a:t>Body Level Five</a:t>
            </a:r>
          </a:p>
        </p:txBody>
      </p:sp>
      <p:sp>
        <p:nvSpPr>
          <p:cNvPr id="190" name="Slide Number"/>
          <p:cNvSpPr txBox="1"/>
          <p:nvPr>
            <p:ph type="sldNum" sz="quarter" idx="2"/>
          </p:nvPr>
        </p:nvSpPr>
        <p:spPr>
          <a:xfrm>
            <a:off x="8384892" y="6245225"/>
            <a:ext cx="301909" cy="288824"/>
          </a:xfrm>
          <a:prstGeom prst="rect">
            <a:avLst/>
          </a:prstGeom>
        </p:spPr>
        <p:txBody>
          <a:bodyPr/>
          <a:lstStyle>
            <a:lvl1pPr>
              <a:defRPr>
                <a:latin typeface="+mj-lt"/>
                <a:ea typeface="+mj-ea"/>
                <a:cs typeface="+mj-cs"/>
                <a:sym typeface="Aria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Section Header">
    <p:spTree>
      <p:nvGrpSpPr>
        <p:cNvPr id="1" name=""/>
        <p:cNvGrpSpPr/>
        <p:nvPr/>
      </p:nvGrpSpPr>
      <p:grpSpPr>
        <a:xfrm>
          <a:off x="0" y="0"/>
          <a:ext cx="0" cy="0"/>
          <a:chOff x="0" y="0"/>
          <a:chExt cx="0" cy="0"/>
        </a:xfrm>
      </p:grpSpPr>
      <p:sp>
        <p:nvSpPr>
          <p:cNvPr id="197" name="Title Text"/>
          <p:cNvSpPr txBox="1"/>
          <p:nvPr>
            <p:ph type="title"/>
          </p:nvPr>
        </p:nvSpPr>
        <p:spPr>
          <a:xfrm>
            <a:off x="722312" y="4406900"/>
            <a:ext cx="7772401" cy="1362075"/>
          </a:xfrm>
          <a:prstGeom prst="rect">
            <a:avLst/>
          </a:prstGeom>
        </p:spPr>
        <p:txBody>
          <a:bodyPr anchor="t"/>
          <a:lstStyle>
            <a:lvl1pPr>
              <a:defRPr b="1" cap="all" sz="4000"/>
            </a:lvl1pPr>
          </a:lstStyle>
          <a:p>
            <a:pPr/>
            <a:r>
              <a:t>Title Text</a:t>
            </a:r>
          </a:p>
        </p:txBody>
      </p:sp>
      <p:sp>
        <p:nvSpPr>
          <p:cNvPr id="198" name="Body Level One…"/>
          <p:cNvSpPr txBox="1"/>
          <p:nvPr>
            <p:ph type="body" sz="quarter" idx="1"/>
          </p:nvPr>
        </p:nvSpPr>
        <p:spPr>
          <a:xfrm>
            <a:off x="722312" y="2906713"/>
            <a:ext cx="7772401" cy="1500188"/>
          </a:xfrm>
          <a:prstGeom prst="rect">
            <a:avLst/>
          </a:prstGeom>
        </p:spPr>
        <p:txBody>
          <a:bodyPr anchor="b"/>
          <a:lstStyle>
            <a:lvl1pPr>
              <a:spcBef>
                <a:spcPts val="400"/>
              </a:spcBef>
              <a:defRPr sz="2000"/>
            </a:lvl1pPr>
            <a:lvl2pPr marL="0" indent="457200">
              <a:spcBef>
                <a:spcPts val="400"/>
              </a:spcBef>
              <a:buSzTx/>
              <a:buNone/>
              <a:defRPr sz="2000"/>
            </a:lvl2pPr>
            <a:lvl3pPr marL="0" indent="914400">
              <a:spcBef>
                <a:spcPts val="400"/>
              </a:spcBef>
              <a:buSzTx/>
              <a:buNone/>
              <a:defRPr sz="2000"/>
            </a:lvl3pPr>
            <a:lvl4pPr marL="0" indent="1371600">
              <a:spcBef>
                <a:spcPts val="400"/>
              </a:spcBef>
              <a:buSzTx/>
              <a:buNone/>
              <a:defRPr sz="2000"/>
            </a:lvl4pPr>
            <a:lvl5pPr marL="0" indent="1828800">
              <a:spcBef>
                <a:spcPts val="400"/>
              </a:spcBef>
              <a:buSzTx/>
              <a:buNone/>
              <a:defRPr sz="2000"/>
            </a:lvl5pPr>
          </a:lstStyle>
          <a:p>
            <a:pPr/>
            <a:r>
              <a:t>Body Level One</a:t>
            </a:r>
          </a:p>
          <a:p>
            <a:pPr lvl="1"/>
            <a:r>
              <a:t>Body Level Two</a:t>
            </a:r>
          </a:p>
          <a:p>
            <a:pPr lvl="2"/>
            <a:r>
              <a:t>Body Level Three</a:t>
            </a:r>
          </a:p>
          <a:p>
            <a:pPr lvl="3"/>
            <a:r>
              <a:t>Body Level Four</a:t>
            </a:r>
          </a:p>
          <a:p>
            <a:pPr lvl="4"/>
            <a:r>
              <a:t>Body Level Five</a:t>
            </a:r>
          </a:p>
        </p:txBody>
      </p:sp>
      <p:sp>
        <p:nvSpPr>
          <p:cNvPr id="199" name="Slide Number"/>
          <p:cNvSpPr txBox="1"/>
          <p:nvPr>
            <p:ph type="sldNum" sz="quarter" idx="2"/>
          </p:nvPr>
        </p:nvSpPr>
        <p:spPr>
          <a:xfrm>
            <a:off x="8384892" y="6245225"/>
            <a:ext cx="301909" cy="288824"/>
          </a:xfrm>
          <a:prstGeom prst="rect">
            <a:avLst/>
          </a:prstGeom>
        </p:spPr>
        <p:txBody>
          <a:bodyPr/>
          <a:lstStyle>
            <a:lvl1pPr>
              <a:defRPr>
                <a:latin typeface="+mj-lt"/>
                <a:ea typeface="+mj-ea"/>
                <a:cs typeface="+mj-cs"/>
                <a:sym typeface="Aria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wo Content">
    <p:spTree>
      <p:nvGrpSpPr>
        <p:cNvPr id="1" name=""/>
        <p:cNvGrpSpPr/>
        <p:nvPr/>
      </p:nvGrpSpPr>
      <p:grpSpPr>
        <a:xfrm>
          <a:off x="0" y="0"/>
          <a:ext cx="0" cy="0"/>
          <a:chOff x="0" y="0"/>
          <a:chExt cx="0" cy="0"/>
        </a:xfrm>
      </p:grpSpPr>
      <p:sp>
        <p:nvSpPr>
          <p:cNvPr id="206" name="Title Text"/>
          <p:cNvSpPr txBox="1"/>
          <p:nvPr>
            <p:ph type="title"/>
          </p:nvPr>
        </p:nvSpPr>
        <p:spPr>
          <a:xfrm>
            <a:off x="457200" y="274638"/>
            <a:ext cx="8229600" cy="1143001"/>
          </a:xfrm>
          <a:prstGeom prst="rect">
            <a:avLst/>
          </a:prstGeom>
        </p:spPr>
        <p:txBody>
          <a:bodyPr/>
          <a:lstStyle>
            <a:lvl1pPr algn="ctr">
              <a:defRPr sz="4400"/>
            </a:lvl1pPr>
          </a:lstStyle>
          <a:p>
            <a:pPr/>
            <a:r>
              <a:t>Title Text</a:t>
            </a:r>
          </a:p>
        </p:txBody>
      </p:sp>
      <p:sp>
        <p:nvSpPr>
          <p:cNvPr id="207" name="Body Level One…"/>
          <p:cNvSpPr txBox="1"/>
          <p:nvPr>
            <p:ph type="body" sz="half" idx="1"/>
          </p:nvPr>
        </p:nvSpPr>
        <p:spPr>
          <a:xfrm>
            <a:off x="457200" y="1600200"/>
            <a:ext cx="4038600" cy="4525963"/>
          </a:xfrm>
          <a:prstGeom prst="rect">
            <a:avLst/>
          </a:prstGeom>
        </p:spPr>
        <p:txBody>
          <a:bodyPr/>
          <a:lstStyle>
            <a:lvl1pPr marL="342900" indent="-342900">
              <a:buSzPct val="100000"/>
              <a:buChar char="•"/>
            </a:lvl1pPr>
            <a:lvl2pPr marL="790575" indent="-333375">
              <a:buChar char="–"/>
            </a:lvl2pPr>
            <a:lvl3pPr marL="1234439" indent="-320039">
              <a:buChar char="•"/>
            </a:lvl3pPr>
            <a:lvl4pPr marL="1727200" indent="-355600">
              <a:buChar char="–"/>
            </a:lvl4pPr>
            <a:lvl5pPr marL="2184400" indent="-355600"/>
          </a:lstStyle>
          <a:p>
            <a:pPr/>
            <a:r>
              <a:t>Body Level One</a:t>
            </a:r>
          </a:p>
          <a:p>
            <a:pPr lvl="1"/>
            <a:r>
              <a:t>Body Level Two</a:t>
            </a:r>
          </a:p>
          <a:p>
            <a:pPr lvl="2"/>
            <a:r>
              <a:t>Body Level Three</a:t>
            </a:r>
          </a:p>
          <a:p>
            <a:pPr lvl="3"/>
            <a:r>
              <a:t>Body Level Four</a:t>
            </a:r>
          </a:p>
          <a:p>
            <a:pPr lvl="4"/>
            <a:r>
              <a:t>Body Level Five</a:t>
            </a:r>
          </a:p>
        </p:txBody>
      </p:sp>
      <p:sp>
        <p:nvSpPr>
          <p:cNvPr id="208" name="Slide Number"/>
          <p:cNvSpPr txBox="1"/>
          <p:nvPr>
            <p:ph type="sldNum" sz="quarter" idx="2"/>
          </p:nvPr>
        </p:nvSpPr>
        <p:spPr>
          <a:xfrm>
            <a:off x="8384892" y="6245225"/>
            <a:ext cx="301909" cy="288824"/>
          </a:xfrm>
          <a:prstGeom prst="rect">
            <a:avLst/>
          </a:prstGeom>
        </p:spPr>
        <p:txBody>
          <a:bodyPr/>
          <a:lstStyle>
            <a:lvl1pPr>
              <a:defRPr>
                <a:latin typeface="+mj-lt"/>
                <a:ea typeface="+mj-ea"/>
                <a:cs typeface="+mj-cs"/>
                <a:sym typeface="Aria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Comparison">
    <p:spTree>
      <p:nvGrpSpPr>
        <p:cNvPr id="1" name=""/>
        <p:cNvGrpSpPr/>
        <p:nvPr/>
      </p:nvGrpSpPr>
      <p:grpSpPr>
        <a:xfrm>
          <a:off x="0" y="0"/>
          <a:ext cx="0" cy="0"/>
          <a:chOff x="0" y="0"/>
          <a:chExt cx="0" cy="0"/>
        </a:xfrm>
      </p:grpSpPr>
      <p:sp>
        <p:nvSpPr>
          <p:cNvPr id="215" name="Title Text"/>
          <p:cNvSpPr txBox="1"/>
          <p:nvPr>
            <p:ph type="title"/>
          </p:nvPr>
        </p:nvSpPr>
        <p:spPr>
          <a:xfrm>
            <a:off x="457200" y="274638"/>
            <a:ext cx="8229600" cy="1143001"/>
          </a:xfrm>
          <a:prstGeom prst="rect">
            <a:avLst/>
          </a:prstGeom>
        </p:spPr>
        <p:txBody>
          <a:bodyPr/>
          <a:lstStyle>
            <a:lvl1pPr algn="ctr">
              <a:defRPr sz="4400"/>
            </a:lvl1pPr>
          </a:lstStyle>
          <a:p>
            <a:pPr/>
            <a:r>
              <a:t>Title Text</a:t>
            </a:r>
          </a:p>
        </p:txBody>
      </p:sp>
      <p:sp>
        <p:nvSpPr>
          <p:cNvPr id="216" name="Body Level One…"/>
          <p:cNvSpPr txBox="1"/>
          <p:nvPr>
            <p:ph type="body" sz="quarter" idx="1"/>
          </p:nvPr>
        </p:nvSpPr>
        <p:spPr>
          <a:xfrm>
            <a:off x="457200" y="1535112"/>
            <a:ext cx="4040188" cy="639763"/>
          </a:xfrm>
          <a:prstGeom prst="rect">
            <a:avLst/>
          </a:prstGeom>
        </p:spPr>
        <p:txBody>
          <a:bodyPr anchor="b"/>
          <a:lstStyle>
            <a:lvl1pPr>
              <a:spcBef>
                <a:spcPts val="500"/>
              </a:spcBef>
              <a:defRPr b="1" sz="2400"/>
            </a:lvl1pPr>
            <a:lvl2pPr marL="0" indent="457200">
              <a:spcBef>
                <a:spcPts val="500"/>
              </a:spcBef>
              <a:buSzTx/>
              <a:buNone/>
              <a:defRPr b="1" sz="2400"/>
            </a:lvl2pPr>
            <a:lvl3pPr marL="0" indent="914400">
              <a:spcBef>
                <a:spcPts val="500"/>
              </a:spcBef>
              <a:buSzTx/>
              <a:buNone/>
              <a:defRPr b="1" sz="2400"/>
            </a:lvl3pPr>
            <a:lvl4pPr marL="0" indent="1371600">
              <a:spcBef>
                <a:spcPts val="500"/>
              </a:spcBef>
              <a:buSzTx/>
              <a:buNone/>
              <a:defRPr b="1" sz="2400"/>
            </a:lvl4pPr>
            <a:lvl5pPr marL="0" indent="1828800">
              <a:spcBef>
                <a:spcPts val="500"/>
              </a:spcBef>
              <a:buSzTx/>
              <a:buNone/>
              <a:defRPr b="1" sz="2400"/>
            </a:lvl5pPr>
          </a:lstStyle>
          <a:p>
            <a:pPr/>
            <a:r>
              <a:t>Body Level One</a:t>
            </a:r>
          </a:p>
          <a:p>
            <a:pPr lvl="1"/>
            <a:r>
              <a:t>Body Level Two</a:t>
            </a:r>
          </a:p>
          <a:p>
            <a:pPr lvl="2"/>
            <a:r>
              <a:t>Body Level Three</a:t>
            </a:r>
          </a:p>
          <a:p>
            <a:pPr lvl="3"/>
            <a:r>
              <a:t>Body Level Four</a:t>
            </a:r>
          </a:p>
          <a:p>
            <a:pPr lvl="4"/>
            <a:r>
              <a:t>Body Level Five</a:t>
            </a:r>
          </a:p>
        </p:txBody>
      </p:sp>
      <p:sp>
        <p:nvSpPr>
          <p:cNvPr id="217" name="Text Placeholder 4"/>
          <p:cNvSpPr/>
          <p:nvPr>
            <p:ph type="body" sz="quarter" idx="21"/>
          </p:nvPr>
        </p:nvSpPr>
        <p:spPr>
          <a:xfrm>
            <a:off x="4645025" y="1535112"/>
            <a:ext cx="4041775" cy="639763"/>
          </a:xfrm>
          <a:prstGeom prst="rect">
            <a:avLst/>
          </a:prstGeom>
        </p:spPr>
        <p:txBody>
          <a:bodyPr anchor="b"/>
          <a:lstStyle/>
          <a:p>
            <a:pPr>
              <a:spcBef>
                <a:spcPts val="500"/>
              </a:spcBef>
              <a:defRPr b="1" sz="2400"/>
            </a:pPr>
          </a:p>
        </p:txBody>
      </p:sp>
      <p:sp>
        <p:nvSpPr>
          <p:cNvPr id="218" name="Slide Number"/>
          <p:cNvSpPr txBox="1"/>
          <p:nvPr>
            <p:ph type="sldNum" sz="quarter" idx="2"/>
          </p:nvPr>
        </p:nvSpPr>
        <p:spPr>
          <a:xfrm>
            <a:off x="8384892" y="6245225"/>
            <a:ext cx="301909" cy="288824"/>
          </a:xfrm>
          <a:prstGeom prst="rect">
            <a:avLst/>
          </a:prstGeom>
        </p:spPr>
        <p:txBody>
          <a:bodyPr/>
          <a:lstStyle>
            <a:lvl1pPr>
              <a:defRPr>
                <a:latin typeface="+mj-lt"/>
                <a:ea typeface="+mj-ea"/>
                <a:cs typeface="+mj-cs"/>
                <a:sym typeface="Aria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Only">
    <p:spTree>
      <p:nvGrpSpPr>
        <p:cNvPr id="1" name=""/>
        <p:cNvGrpSpPr/>
        <p:nvPr/>
      </p:nvGrpSpPr>
      <p:grpSpPr>
        <a:xfrm>
          <a:off x="0" y="0"/>
          <a:ext cx="0" cy="0"/>
          <a:chOff x="0" y="0"/>
          <a:chExt cx="0" cy="0"/>
        </a:xfrm>
      </p:grpSpPr>
      <p:sp>
        <p:nvSpPr>
          <p:cNvPr id="225" name="Title Text"/>
          <p:cNvSpPr txBox="1"/>
          <p:nvPr>
            <p:ph type="title"/>
          </p:nvPr>
        </p:nvSpPr>
        <p:spPr>
          <a:xfrm>
            <a:off x="457200" y="274638"/>
            <a:ext cx="8229600" cy="1143001"/>
          </a:xfrm>
          <a:prstGeom prst="rect">
            <a:avLst/>
          </a:prstGeom>
        </p:spPr>
        <p:txBody>
          <a:bodyPr/>
          <a:lstStyle>
            <a:lvl1pPr algn="ctr">
              <a:defRPr sz="4400"/>
            </a:lvl1pPr>
          </a:lstStyle>
          <a:p>
            <a:pPr/>
            <a:r>
              <a:t>Title Text</a:t>
            </a:r>
          </a:p>
        </p:txBody>
      </p:sp>
      <p:sp>
        <p:nvSpPr>
          <p:cNvPr id="226" name="Slide Number"/>
          <p:cNvSpPr txBox="1"/>
          <p:nvPr>
            <p:ph type="sldNum" sz="quarter" idx="2"/>
          </p:nvPr>
        </p:nvSpPr>
        <p:spPr>
          <a:xfrm>
            <a:off x="8384892" y="6245225"/>
            <a:ext cx="301909" cy="288824"/>
          </a:xfrm>
          <a:prstGeom prst="rect">
            <a:avLst/>
          </a:prstGeom>
        </p:spPr>
        <p:txBody>
          <a:bodyPr/>
          <a:lstStyle>
            <a:lvl1pPr>
              <a:defRPr>
                <a:latin typeface="+mj-lt"/>
                <a:ea typeface="+mj-ea"/>
                <a:cs typeface="+mj-cs"/>
                <a:sym typeface="Aria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Content with Caption">
    <p:spTree>
      <p:nvGrpSpPr>
        <p:cNvPr id="1" name=""/>
        <p:cNvGrpSpPr/>
        <p:nvPr/>
      </p:nvGrpSpPr>
      <p:grpSpPr>
        <a:xfrm>
          <a:off x="0" y="0"/>
          <a:ext cx="0" cy="0"/>
          <a:chOff x="0" y="0"/>
          <a:chExt cx="0" cy="0"/>
        </a:xfrm>
      </p:grpSpPr>
      <p:sp>
        <p:nvSpPr>
          <p:cNvPr id="233" name="Title Text"/>
          <p:cNvSpPr txBox="1"/>
          <p:nvPr>
            <p:ph type="title"/>
          </p:nvPr>
        </p:nvSpPr>
        <p:spPr>
          <a:xfrm>
            <a:off x="457200" y="273050"/>
            <a:ext cx="3008314" cy="1162050"/>
          </a:xfrm>
          <a:prstGeom prst="rect">
            <a:avLst/>
          </a:prstGeom>
        </p:spPr>
        <p:txBody>
          <a:bodyPr anchor="b"/>
          <a:lstStyle>
            <a:lvl1pPr>
              <a:defRPr b="1" sz="2000"/>
            </a:lvl1pPr>
          </a:lstStyle>
          <a:p>
            <a:pPr/>
            <a:r>
              <a:t>Title Text</a:t>
            </a:r>
          </a:p>
        </p:txBody>
      </p:sp>
      <p:sp>
        <p:nvSpPr>
          <p:cNvPr id="234" name="Body Level One…"/>
          <p:cNvSpPr txBox="1"/>
          <p:nvPr>
            <p:ph type="body" idx="1"/>
          </p:nvPr>
        </p:nvSpPr>
        <p:spPr>
          <a:xfrm>
            <a:off x="3575050" y="273050"/>
            <a:ext cx="5111750" cy="5853113"/>
          </a:xfrm>
          <a:prstGeom prst="rect">
            <a:avLst/>
          </a:prstGeom>
        </p:spPr>
        <p:txBody>
          <a:bodyPr/>
          <a:lstStyle>
            <a:lvl1pPr marL="342900" indent="-342900">
              <a:spcBef>
                <a:spcPts val="700"/>
              </a:spcBef>
              <a:buSzPct val="100000"/>
              <a:buChar char="•"/>
              <a:defRPr sz="3200"/>
            </a:lvl1pPr>
            <a:lvl2pPr marL="783771" indent="-326571">
              <a:spcBef>
                <a:spcPts val="700"/>
              </a:spcBef>
              <a:buChar char="–"/>
              <a:defRPr sz="3200"/>
            </a:lvl2pPr>
            <a:lvl3pPr marL="1219200" indent="-304800">
              <a:spcBef>
                <a:spcPts val="700"/>
              </a:spcBef>
              <a:buChar char="•"/>
              <a:defRPr sz="3200"/>
            </a:lvl3pPr>
            <a:lvl4pPr marL="1737360" indent="-365760">
              <a:spcBef>
                <a:spcPts val="700"/>
              </a:spcBef>
              <a:buChar char="–"/>
              <a:defRPr sz="3200"/>
            </a:lvl4pPr>
            <a:lvl5pPr marL="2194560" indent="-365760">
              <a:spcBef>
                <a:spcPts val="700"/>
              </a:spcBef>
              <a:defRPr sz="3200"/>
            </a:lvl5pPr>
          </a:lstStyle>
          <a:p>
            <a:pPr/>
            <a:r>
              <a:t>Body Level One</a:t>
            </a:r>
          </a:p>
          <a:p>
            <a:pPr lvl="1"/>
            <a:r>
              <a:t>Body Level Two</a:t>
            </a:r>
          </a:p>
          <a:p>
            <a:pPr lvl="2"/>
            <a:r>
              <a:t>Body Level Three</a:t>
            </a:r>
          </a:p>
          <a:p>
            <a:pPr lvl="3"/>
            <a:r>
              <a:t>Body Level Four</a:t>
            </a:r>
          </a:p>
          <a:p>
            <a:pPr lvl="4"/>
            <a:r>
              <a:t>Body Level Five</a:t>
            </a:r>
          </a:p>
        </p:txBody>
      </p:sp>
      <p:sp>
        <p:nvSpPr>
          <p:cNvPr id="235" name="Text Placeholder 3"/>
          <p:cNvSpPr/>
          <p:nvPr>
            <p:ph type="body" sz="half" idx="21"/>
          </p:nvPr>
        </p:nvSpPr>
        <p:spPr>
          <a:xfrm>
            <a:off x="457199" y="1435100"/>
            <a:ext cx="3008315" cy="4691063"/>
          </a:xfrm>
          <a:prstGeom prst="rect">
            <a:avLst/>
          </a:prstGeom>
        </p:spPr>
        <p:txBody>
          <a:bodyPr/>
          <a:lstStyle/>
          <a:p>
            <a:pPr>
              <a:spcBef>
                <a:spcPts val="300"/>
              </a:spcBef>
              <a:defRPr sz="1400"/>
            </a:pPr>
          </a:p>
        </p:txBody>
      </p:sp>
      <p:sp>
        <p:nvSpPr>
          <p:cNvPr id="236" name="Slide Number"/>
          <p:cNvSpPr txBox="1"/>
          <p:nvPr>
            <p:ph type="sldNum" sz="quarter" idx="2"/>
          </p:nvPr>
        </p:nvSpPr>
        <p:spPr>
          <a:xfrm>
            <a:off x="8384892" y="6245225"/>
            <a:ext cx="301909" cy="288824"/>
          </a:xfrm>
          <a:prstGeom prst="rect">
            <a:avLst/>
          </a:prstGeom>
        </p:spPr>
        <p:txBody>
          <a:bodyPr/>
          <a:lstStyle>
            <a:lvl1pPr>
              <a:defRPr>
                <a:latin typeface="+mj-lt"/>
                <a:ea typeface="+mj-ea"/>
                <a:cs typeface="+mj-cs"/>
                <a:sym typeface="Aria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Picture with Caption">
    <p:spTree>
      <p:nvGrpSpPr>
        <p:cNvPr id="1" name=""/>
        <p:cNvGrpSpPr/>
        <p:nvPr/>
      </p:nvGrpSpPr>
      <p:grpSpPr>
        <a:xfrm>
          <a:off x="0" y="0"/>
          <a:ext cx="0" cy="0"/>
          <a:chOff x="0" y="0"/>
          <a:chExt cx="0" cy="0"/>
        </a:xfrm>
      </p:grpSpPr>
      <p:sp>
        <p:nvSpPr>
          <p:cNvPr id="243" name="Title Text"/>
          <p:cNvSpPr txBox="1"/>
          <p:nvPr>
            <p:ph type="title"/>
          </p:nvPr>
        </p:nvSpPr>
        <p:spPr>
          <a:xfrm>
            <a:off x="1792288" y="4800600"/>
            <a:ext cx="5486401" cy="566738"/>
          </a:xfrm>
          <a:prstGeom prst="rect">
            <a:avLst/>
          </a:prstGeom>
        </p:spPr>
        <p:txBody>
          <a:bodyPr anchor="b"/>
          <a:lstStyle>
            <a:lvl1pPr>
              <a:defRPr b="1" sz="2000"/>
            </a:lvl1pPr>
          </a:lstStyle>
          <a:p>
            <a:pPr/>
            <a:r>
              <a:t>Title Text</a:t>
            </a:r>
          </a:p>
        </p:txBody>
      </p:sp>
      <p:sp>
        <p:nvSpPr>
          <p:cNvPr id="244" name="Picture Placeholder 2"/>
          <p:cNvSpPr/>
          <p:nvPr>
            <p:ph type="pic" sz="half" idx="21"/>
          </p:nvPr>
        </p:nvSpPr>
        <p:spPr>
          <a:xfrm>
            <a:off x="1792288" y="612775"/>
            <a:ext cx="5486401" cy="4114800"/>
          </a:xfrm>
          <a:prstGeom prst="rect">
            <a:avLst/>
          </a:prstGeom>
        </p:spPr>
        <p:txBody>
          <a:bodyPr lIns="91439" rIns="91439">
            <a:noAutofit/>
          </a:bodyPr>
          <a:lstStyle/>
          <a:p>
            <a:pPr/>
          </a:p>
        </p:txBody>
      </p:sp>
      <p:sp>
        <p:nvSpPr>
          <p:cNvPr id="245" name="Body Level One…"/>
          <p:cNvSpPr txBox="1"/>
          <p:nvPr>
            <p:ph type="body" sz="quarter" idx="1"/>
          </p:nvPr>
        </p:nvSpPr>
        <p:spPr>
          <a:xfrm>
            <a:off x="1792288" y="5367337"/>
            <a:ext cx="5486401" cy="804863"/>
          </a:xfrm>
          <a:prstGeom prst="rect">
            <a:avLst/>
          </a:prstGeom>
        </p:spPr>
        <p:txBody>
          <a:bodyPr/>
          <a:lstStyle>
            <a:lvl1pPr>
              <a:spcBef>
                <a:spcPts val="300"/>
              </a:spcBef>
              <a:defRPr sz="1400"/>
            </a:lvl1pPr>
            <a:lvl2pPr marL="0" indent="457200">
              <a:spcBef>
                <a:spcPts val="300"/>
              </a:spcBef>
              <a:buSzTx/>
              <a:buNone/>
              <a:defRPr sz="1400"/>
            </a:lvl2pPr>
            <a:lvl3pPr marL="0" indent="914400">
              <a:spcBef>
                <a:spcPts val="300"/>
              </a:spcBef>
              <a:buSzTx/>
              <a:buNone/>
              <a:defRPr sz="1400"/>
            </a:lvl3pPr>
            <a:lvl4pPr marL="0" indent="1371600">
              <a:spcBef>
                <a:spcPts val="300"/>
              </a:spcBef>
              <a:buSzTx/>
              <a:buNone/>
              <a:defRPr sz="1400"/>
            </a:lvl4pPr>
            <a:lvl5pPr marL="0" indent="1828800">
              <a:spcBef>
                <a:spcPts val="300"/>
              </a:spcBef>
              <a:buSzTx/>
              <a:buNone/>
              <a:defRPr sz="1400"/>
            </a:lvl5pPr>
          </a:lstStyle>
          <a:p>
            <a:pPr/>
            <a:r>
              <a:t>Body Level One</a:t>
            </a:r>
          </a:p>
          <a:p>
            <a:pPr lvl="1"/>
            <a:r>
              <a:t>Body Level Two</a:t>
            </a:r>
          </a:p>
          <a:p>
            <a:pPr lvl="2"/>
            <a:r>
              <a:t>Body Level Three</a:t>
            </a:r>
          </a:p>
          <a:p>
            <a:pPr lvl="3"/>
            <a:r>
              <a:t>Body Level Four</a:t>
            </a:r>
          </a:p>
          <a:p>
            <a:pPr lvl="4"/>
            <a:r>
              <a:t>Body Level Five</a:t>
            </a:r>
          </a:p>
        </p:txBody>
      </p:sp>
      <p:sp>
        <p:nvSpPr>
          <p:cNvPr id="246" name="Slide Number"/>
          <p:cNvSpPr txBox="1"/>
          <p:nvPr>
            <p:ph type="sldNum" sz="quarter" idx="2"/>
          </p:nvPr>
        </p:nvSpPr>
        <p:spPr>
          <a:xfrm>
            <a:off x="8384892" y="6245225"/>
            <a:ext cx="301909" cy="288824"/>
          </a:xfrm>
          <a:prstGeom prst="rect">
            <a:avLst/>
          </a:prstGeom>
        </p:spPr>
        <p:txBody>
          <a:bodyPr/>
          <a:lstStyle>
            <a:lvl1pPr>
              <a:defRPr>
                <a:latin typeface="+mj-lt"/>
                <a:ea typeface="+mj-ea"/>
                <a:cs typeface="+mj-cs"/>
                <a:sym typeface="Aria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Slide">
    <p:bg>
      <p:bgPr>
        <a:solidFill>
          <a:srgbClr val="000000"/>
        </a:solidFill>
      </p:bgPr>
    </p:bg>
    <p:spTree>
      <p:nvGrpSpPr>
        <p:cNvPr id="1" name=""/>
        <p:cNvGrpSpPr/>
        <p:nvPr/>
      </p:nvGrpSpPr>
      <p:grpSpPr>
        <a:xfrm>
          <a:off x="0" y="0"/>
          <a:ext cx="0" cy="0"/>
          <a:chOff x="0" y="0"/>
          <a:chExt cx="0" cy="0"/>
        </a:xfrm>
      </p:grpSpPr>
      <p:sp>
        <p:nvSpPr>
          <p:cNvPr id="253" name="Title Text"/>
          <p:cNvSpPr txBox="1"/>
          <p:nvPr>
            <p:ph type="title"/>
          </p:nvPr>
        </p:nvSpPr>
        <p:spPr>
          <a:xfrm>
            <a:off x="685800" y="2130425"/>
            <a:ext cx="7772400" cy="1470025"/>
          </a:xfrm>
          <a:prstGeom prst="rect">
            <a:avLst/>
          </a:prstGeom>
        </p:spPr>
        <p:txBody>
          <a:bodyPr/>
          <a:lstStyle>
            <a:lvl1pPr algn="ctr">
              <a:defRPr sz="4400">
                <a:latin typeface="Times Roman"/>
                <a:ea typeface="Times Roman"/>
                <a:cs typeface="Times Roman"/>
                <a:sym typeface="Times Roman"/>
              </a:defRPr>
            </a:lvl1pPr>
          </a:lstStyle>
          <a:p>
            <a:pPr/>
            <a:r>
              <a:t>Title Text</a:t>
            </a:r>
          </a:p>
        </p:txBody>
      </p:sp>
      <p:sp>
        <p:nvSpPr>
          <p:cNvPr id="254" name="Body Level One…"/>
          <p:cNvSpPr txBox="1"/>
          <p:nvPr>
            <p:ph type="body" sz="quarter" idx="1"/>
          </p:nvPr>
        </p:nvSpPr>
        <p:spPr>
          <a:xfrm>
            <a:off x="1371600" y="3886200"/>
            <a:ext cx="6400800" cy="1752600"/>
          </a:xfrm>
          <a:prstGeom prst="rect">
            <a:avLst/>
          </a:prstGeom>
        </p:spPr>
        <p:txBody>
          <a:bodyPr/>
          <a:lstStyle>
            <a:lvl1pPr algn="ctr">
              <a:spcBef>
                <a:spcPts val="700"/>
              </a:spcBef>
              <a:defRPr sz="3200">
                <a:latin typeface="Times Roman"/>
                <a:ea typeface="Times Roman"/>
                <a:cs typeface="Times Roman"/>
                <a:sym typeface="Times Roman"/>
              </a:defRPr>
            </a:lvl1pPr>
            <a:lvl2pPr marL="0" indent="457200" algn="ctr">
              <a:spcBef>
                <a:spcPts val="700"/>
              </a:spcBef>
              <a:buSzTx/>
              <a:buNone/>
              <a:defRPr sz="3200">
                <a:latin typeface="Times Roman"/>
                <a:ea typeface="Times Roman"/>
                <a:cs typeface="Times Roman"/>
                <a:sym typeface="Times Roman"/>
              </a:defRPr>
            </a:lvl2pPr>
            <a:lvl3pPr marL="0" indent="914400" algn="ctr">
              <a:spcBef>
                <a:spcPts val="700"/>
              </a:spcBef>
              <a:buSzTx/>
              <a:buNone/>
              <a:defRPr sz="3200">
                <a:latin typeface="Times Roman"/>
                <a:ea typeface="Times Roman"/>
                <a:cs typeface="Times Roman"/>
                <a:sym typeface="Times Roman"/>
              </a:defRPr>
            </a:lvl3pPr>
            <a:lvl4pPr marL="0" indent="1371600" algn="ctr">
              <a:spcBef>
                <a:spcPts val="700"/>
              </a:spcBef>
              <a:buSzTx/>
              <a:buNone/>
              <a:defRPr sz="3200">
                <a:latin typeface="Times Roman"/>
                <a:ea typeface="Times Roman"/>
                <a:cs typeface="Times Roman"/>
                <a:sym typeface="Times Roman"/>
              </a:defRPr>
            </a:lvl4pPr>
            <a:lvl5pPr marL="0" indent="1828800" algn="ctr">
              <a:spcBef>
                <a:spcPts val="700"/>
              </a:spcBef>
              <a:buSzTx/>
              <a:buNone/>
              <a:defRPr sz="3200">
                <a:latin typeface="Times Roman"/>
                <a:ea typeface="Times Roman"/>
                <a:cs typeface="Times Roman"/>
                <a:sym typeface="Times Roman"/>
              </a:defRPr>
            </a:lvl5pPr>
          </a:lstStyle>
          <a:p>
            <a:pPr/>
            <a:r>
              <a:t>Body Level One</a:t>
            </a:r>
          </a:p>
          <a:p>
            <a:pPr lvl="1"/>
            <a:r>
              <a:t>Body Level Two</a:t>
            </a:r>
          </a:p>
          <a:p>
            <a:pPr lvl="2"/>
            <a:r>
              <a:t>Body Level Three</a:t>
            </a:r>
          </a:p>
          <a:p>
            <a:pPr lvl="3"/>
            <a:r>
              <a:t>Body Level Four</a:t>
            </a:r>
          </a:p>
          <a:p>
            <a:pPr lvl="4"/>
            <a:r>
              <a:t>Body Level Five</a:t>
            </a:r>
          </a:p>
        </p:txBody>
      </p:sp>
      <p:sp>
        <p:nvSpPr>
          <p:cNvPr id="255" name="Slide Number"/>
          <p:cNvSpPr txBox="1"/>
          <p:nvPr>
            <p:ph type="sldNum" sz="quarter" idx="2"/>
          </p:nvPr>
        </p:nvSpPr>
        <p:spPr>
          <a:xfrm>
            <a:off x="8156292" y="6248400"/>
            <a:ext cx="301909" cy="288824"/>
          </a:xfrm>
          <a:prstGeom prst="rect">
            <a:avLst/>
          </a:prstGeom>
        </p:spPr>
        <p:txBody>
          <a:bodyPr/>
          <a:lstStyle>
            <a:lvl1pPr>
              <a:defRPr>
                <a:latin typeface="+mj-lt"/>
                <a:ea typeface="+mj-ea"/>
                <a:cs typeface="+mj-cs"/>
                <a:sym typeface="Aria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and Content">
    <p:bg>
      <p:bgPr>
        <a:solidFill>
          <a:srgbClr val="000000"/>
        </a:solidFill>
      </p:bgPr>
    </p:bg>
    <p:spTree>
      <p:nvGrpSpPr>
        <p:cNvPr id="1" name=""/>
        <p:cNvGrpSpPr/>
        <p:nvPr/>
      </p:nvGrpSpPr>
      <p:grpSpPr>
        <a:xfrm>
          <a:off x="0" y="0"/>
          <a:ext cx="0" cy="0"/>
          <a:chOff x="0" y="0"/>
          <a:chExt cx="0" cy="0"/>
        </a:xfrm>
      </p:grpSpPr>
      <p:sp>
        <p:nvSpPr>
          <p:cNvPr id="262" name="Title Text"/>
          <p:cNvSpPr txBox="1"/>
          <p:nvPr>
            <p:ph type="title"/>
          </p:nvPr>
        </p:nvSpPr>
        <p:spPr>
          <a:xfrm>
            <a:off x="685800" y="609600"/>
            <a:ext cx="7772400" cy="1143000"/>
          </a:xfrm>
          <a:prstGeom prst="rect">
            <a:avLst/>
          </a:prstGeom>
        </p:spPr>
        <p:txBody>
          <a:bodyPr/>
          <a:lstStyle>
            <a:lvl1pPr algn="ctr">
              <a:defRPr sz="4400">
                <a:latin typeface="Times Roman"/>
                <a:ea typeface="Times Roman"/>
                <a:cs typeface="Times Roman"/>
                <a:sym typeface="Times Roman"/>
              </a:defRPr>
            </a:lvl1pPr>
          </a:lstStyle>
          <a:p>
            <a:pPr/>
            <a:r>
              <a:t>Title Text</a:t>
            </a:r>
          </a:p>
        </p:txBody>
      </p:sp>
      <p:sp>
        <p:nvSpPr>
          <p:cNvPr id="263" name="Body Level One…"/>
          <p:cNvSpPr txBox="1"/>
          <p:nvPr>
            <p:ph type="body" idx="1"/>
          </p:nvPr>
        </p:nvSpPr>
        <p:spPr>
          <a:xfrm>
            <a:off x="685800" y="1981200"/>
            <a:ext cx="7772400" cy="4114800"/>
          </a:xfrm>
          <a:prstGeom prst="rect">
            <a:avLst/>
          </a:prstGeom>
        </p:spPr>
        <p:txBody>
          <a:bodyPr/>
          <a:lstStyle>
            <a:lvl1pPr marL="342900" indent="-342900">
              <a:spcBef>
                <a:spcPts val="700"/>
              </a:spcBef>
              <a:buSzPct val="100000"/>
              <a:buChar char="•"/>
              <a:defRPr sz="3200">
                <a:latin typeface="Times Roman"/>
                <a:ea typeface="Times Roman"/>
                <a:cs typeface="Times Roman"/>
                <a:sym typeface="Times Roman"/>
              </a:defRPr>
            </a:lvl1pPr>
            <a:lvl2pPr marL="783771" indent="-326571">
              <a:spcBef>
                <a:spcPts val="700"/>
              </a:spcBef>
              <a:buChar char="–"/>
              <a:defRPr sz="3200">
                <a:latin typeface="Times Roman"/>
                <a:ea typeface="Times Roman"/>
                <a:cs typeface="Times Roman"/>
                <a:sym typeface="Times Roman"/>
              </a:defRPr>
            </a:lvl2pPr>
            <a:lvl3pPr marL="1219200" indent="-304800">
              <a:spcBef>
                <a:spcPts val="700"/>
              </a:spcBef>
              <a:buChar char="•"/>
              <a:defRPr sz="3200">
                <a:latin typeface="Times Roman"/>
                <a:ea typeface="Times Roman"/>
                <a:cs typeface="Times Roman"/>
                <a:sym typeface="Times Roman"/>
              </a:defRPr>
            </a:lvl3pPr>
            <a:lvl4pPr marL="1737360" indent="-365760">
              <a:spcBef>
                <a:spcPts val="700"/>
              </a:spcBef>
              <a:buChar char="–"/>
              <a:defRPr sz="3200">
                <a:latin typeface="Times Roman"/>
                <a:ea typeface="Times Roman"/>
                <a:cs typeface="Times Roman"/>
                <a:sym typeface="Times Roman"/>
              </a:defRPr>
            </a:lvl4pPr>
            <a:lvl5pPr marL="2194560" indent="-365760">
              <a:spcBef>
                <a:spcPts val="700"/>
              </a:spcBef>
              <a:defRPr sz="3200">
                <a:latin typeface="Times Roman"/>
                <a:ea typeface="Times Roman"/>
                <a:cs typeface="Times Roman"/>
                <a:sym typeface="Times Roman"/>
              </a:defRPr>
            </a:lvl5pPr>
          </a:lstStyle>
          <a:p>
            <a:pPr/>
            <a:r>
              <a:t>Body Level One</a:t>
            </a:r>
          </a:p>
          <a:p>
            <a:pPr lvl="1"/>
            <a:r>
              <a:t>Body Level Two</a:t>
            </a:r>
          </a:p>
          <a:p>
            <a:pPr lvl="2"/>
            <a:r>
              <a:t>Body Level Three</a:t>
            </a:r>
          </a:p>
          <a:p>
            <a:pPr lvl="3"/>
            <a:r>
              <a:t>Body Level Four</a:t>
            </a:r>
          </a:p>
          <a:p>
            <a:pPr lvl="4"/>
            <a:r>
              <a:t>Body Level Five</a:t>
            </a:r>
          </a:p>
        </p:txBody>
      </p:sp>
      <p:sp>
        <p:nvSpPr>
          <p:cNvPr id="264" name="Slide Number"/>
          <p:cNvSpPr txBox="1"/>
          <p:nvPr>
            <p:ph type="sldNum" sz="quarter" idx="2"/>
          </p:nvPr>
        </p:nvSpPr>
        <p:spPr>
          <a:xfrm>
            <a:off x="8156292" y="6248400"/>
            <a:ext cx="301909" cy="288824"/>
          </a:xfrm>
          <a:prstGeom prst="rect">
            <a:avLst/>
          </a:prstGeom>
        </p:spPr>
        <p:txBody>
          <a:bodyPr/>
          <a:lstStyle>
            <a:lvl1pPr>
              <a:defRPr>
                <a:latin typeface="+mj-lt"/>
                <a:ea typeface="+mj-ea"/>
                <a:cs typeface="+mj-cs"/>
                <a:sym typeface="Aria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Only">
    <p:spTree>
      <p:nvGrpSpPr>
        <p:cNvPr id="1" name=""/>
        <p:cNvGrpSpPr/>
        <p:nvPr/>
      </p:nvGrpSpPr>
      <p:grpSpPr>
        <a:xfrm>
          <a:off x="0" y="0"/>
          <a:ext cx="0" cy="0"/>
          <a:chOff x="0" y="0"/>
          <a:chExt cx="0" cy="0"/>
        </a:xfrm>
      </p:grpSpPr>
      <p:sp>
        <p:nvSpPr>
          <p:cNvPr id="30" name="Title Text"/>
          <p:cNvSpPr txBox="1"/>
          <p:nvPr>
            <p:ph type="title"/>
          </p:nvPr>
        </p:nvSpPr>
        <p:spPr>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Section Header">
    <p:bg>
      <p:bgPr>
        <a:solidFill>
          <a:srgbClr val="000000"/>
        </a:solidFill>
      </p:bgPr>
    </p:bg>
    <p:spTree>
      <p:nvGrpSpPr>
        <p:cNvPr id="1" name=""/>
        <p:cNvGrpSpPr/>
        <p:nvPr/>
      </p:nvGrpSpPr>
      <p:grpSpPr>
        <a:xfrm>
          <a:off x="0" y="0"/>
          <a:ext cx="0" cy="0"/>
          <a:chOff x="0" y="0"/>
          <a:chExt cx="0" cy="0"/>
        </a:xfrm>
      </p:grpSpPr>
      <p:sp>
        <p:nvSpPr>
          <p:cNvPr id="271" name="Title Text"/>
          <p:cNvSpPr txBox="1"/>
          <p:nvPr>
            <p:ph type="title"/>
          </p:nvPr>
        </p:nvSpPr>
        <p:spPr>
          <a:xfrm>
            <a:off x="722312" y="4406900"/>
            <a:ext cx="7772401" cy="1362075"/>
          </a:xfrm>
          <a:prstGeom prst="rect">
            <a:avLst/>
          </a:prstGeom>
        </p:spPr>
        <p:txBody>
          <a:bodyPr anchor="t"/>
          <a:lstStyle>
            <a:lvl1pPr>
              <a:defRPr b="1" cap="all" sz="4000">
                <a:latin typeface="Times Roman"/>
                <a:ea typeface="Times Roman"/>
                <a:cs typeface="Times Roman"/>
                <a:sym typeface="Times Roman"/>
              </a:defRPr>
            </a:lvl1pPr>
          </a:lstStyle>
          <a:p>
            <a:pPr/>
            <a:r>
              <a:t>Title Text</a:t>
            </a:r>
          </a:p>
        </p:txBody>
      </p:sp>
      <p:sp>
        <p:nvSpPr>
          <p:cNvPr id="272" name="Body Level One…"/>
          <p:cNvSpPr txBox="1"/>
          <p:nvPr>
            <p:ph type="body" sz="quarter" idx="1"/>
          </p:nvPr>
        </p:nvSpPr>
        <p:spPr>
          <a:xfrm>
            <a:off x="722312" y="2906713"/>
            <a:ext cx="7772401" cy="1500188"/>
          </a:xfrm>
          <a:prstGeom prst="rect">
            <a:avLst/>
          </a:prstGeom>
        </p:spPr>
        <p:txBody>
          <a:bodyPr anchor="b"/>
          <a:lstStyle>
            <a:lvl1pPr>
              <a:spcBef>
                <a:spcPts val="400"/>
              </a:spcBef>
              <a:defRPr sz="2000">
                <a:latin typeface="Times Roman"/>
                <a:ea typeface="Times Roman"/>
                <a:cs typeface="Times Roman"/>
                <a:sym typeface="Times Roman"/>
              </a:defRPr>
            </a:lvl1pPr>
            <a:lvl2pPr marL="0" indent="457200">
              <a:spcBef>
                <a:spcPts val="400"/>
              </a:spcBef>
              <a:buSzTx/>
              <a:buNone/>
              <a:defRPr sz="2000">
                <a:latin typeface="Times Roman"/>
                <a:ea typeface="Times Roman"/>
                <a:cs typeface="Times Roman"/>
                <a:sym typeface="Times Roman"/>
              </a:defRPr>
            </a:lvl2pPr>
            <a:lvl3pPr marL="0" indent="914400">
              <a:spcBef>
                <a:spcPts val="400"/>
              </a:spcBef>
              <a:buSzTx/>
              <a:buNone/>
              <a:defRPr sz="2000">
                <a:latin typeface="Times Roman"/>
                <a:ea typeface="Times Roman"/>
                <a:cs typeface="Times Roman"/>
                <a:sym typeface="Times Roman"/>
              </a:defRPr>
            </a:lvl3pPr>
            <a:lvl4pPr marL="0" indent="1371600">
              <a:spcBef>
                <a:spcPts val="400"/>
              </a:spcBef>
              <a:buSzTx/>
              <a:buNone/>
              <a:defRPr sz="2000">
                <a:latin typeface="Times Roman"/>
                <a:ea typeface="Times Roman"/>
                <a:cs typeface="Times Roman"/>
                <a:sym typeface="Times Roman"/>
              </a:defRPr>
            </a:lvl4pPr>
            <a:lvl5pPr marL="0" indent="1828800">
              <a:spcBef>
                <a:spcPts val="400"/>
              </a:spcBef>
              <a:buSzTx/>
              <a:buNone/>
              <a:defRPr sz="2000">
                <a:latin typeface="Times Roman"/>
                <a:ea typeface="Times Roman"/>
                <a:cs typeface="Times Roman"/>
                <a:sym typeface="Times Roman"/>
              </a:defRPr>
            </a:lvl5pPr>
          </a:lstStyle>
          <a:p>
            <a:pPr/>
            <a:r>
              <a:t>Body Level One</a:t>
            </a:r>
          </a:p>
          <a:p>
            <a:pPr lvl="1"/>
            <a:r>
              <a:t>Body Level Two</a:t>
            </a:r>
          </a:p>
          <a:p>
            <a:pPr lvl="2"/>
            <a:r>
              <a:t>Body Level Three</a:t>
            </a:r>
          </a:p>
          <a:p>
            <a:pPr lvl="3"/>
            <a:r>
              <a:t>Body Level Four</a:t>
            </a:r>
          </a:p>
          <a:p>
            <a:pPr lvl="4"/>
            <a:r>
              <a:t>Body Level Five</a:t>
            </a:r>
          </a:p>
        </p:txBody>
      </p:sp>
      <p:sp>
        <p:nvSpPr>
          <p:cNvPr id="273" name="Slide Number"/>
          <p:cNvSpPr txBox="1"/>
          <p:nvPr>
            <p:ph type="sldNum" sz="quarter" idx="2"/>
          </p:nvPr>
        </p:nvSpPr>
        <p:spPr>
          <a:xfrm>
            <a:off x="8156292" y="6248400"/>
            <a:ext cx="301909" cy="288824"/>
          </a:xfrm>
          <a:prstGeom prst="rect">
            <a:avLst/>
          </a:prstGeom>
        </p:spPr>
        <p:txBody>
          <a:bodyPr/>
          <a:lstStyle>
            <a:lvl1pPr>
              <a:defRPr>
                <a:latin typeface="+mj-lt"/>
                <a:ea typeface="+mj-ea"/>
                <a:cs typeface="+mj-cs"/>
                <a:sym typeface="Aria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wo Content">
    <p:bg>
      <p:bgPr>
        <a:solidFill>
          <a:srgbClr val="000000"/>
        </a:solidFill>
      </p:bgPr>
    </p:bg>
    <p:spTree>
      <p:nvGrpSpPr>
        <p:cNvPr id="1" name=""/>
        <p:cNvGrpSpPr/>
        <p:nvPr/>
      </p:nvGrpSpPr>
      <p:grpSpPr>
        <a:xfrm>
          <a:off x="0" y="0"/>
          <a:ext cx="0" cy="0"/>
          <a:chOff x="0" y="0"/>
          <a:chExt cx="0" cy="0"/>
        </a:xfrm>
      </p:grpSpPr>
      <p:sp>
        <p:nvSpPr>
          <p:cNvPr id="280" name="Title Text"/>
          <p:cNvSpPr txBox="1"/>
          <p:nvPr>
            <p:ph type="title"/>
          </p:nvPr>
        </p:nvSpPr>
        <p:spPr>
          <a:xfrm>
            <a:off x="685800" y="609600"/>
            <a:ext cx="7772400" cy="1143000"/>
          </a:xfrm>
          <a:prstGeom prst="rect">
            <a:avLst/>
          </a:prstGeom>
        </p:spPr>
        <p:txBody>
          <a:bodyPr/>
          <a:lstStyle>
            <a:lvl1pPr algn="ctr">
              <a:defRPr sz="4400">
                <a:latin typeface="Times Roman"/>
                <a:ea typeface="Times Roman"/>
                <a:cs typeface="Times Roman"/>
                <a:sym typeface="Times Roman"/>
              </a:defRPr>
            </a:lvl1pPr>
          </a:lstStyle>
          <a:p>
            <a:pPr/>
            <a:r>
              <a:t>Title Text</a:t>
            </a:r>
          </a:p>
        </p:txBody>
      </p:sp>
      <p:sp>
        <p:nvSpPr>
          <p:cNvPr id="281" name="Body Level One…"/>
          <p:cNvSpPr txBox="1"/>
          <p:nvPr>
            <p:ph type="body" sz="half" idx="1"/>
          </p:nvPr>
        </p:nvSpPr>
        <p:spPr>
          <a:xfrm>
            <a:off x="685800" y="1981200"/>
            <a:ext cx="3810000" cy="4114800"/>
          </a:xfrm>
          <a:prstGeom prst="rect">
            <a:avLst/>
          </a:prstGeom>
        </p:spPr>
        <p:txBody>
          <a:bodyPr/>
          <a:lstStyle>
            <a:lvl1pPr marL="342900" indent="-342900">
              <a:buSzPct val="100000"/>
              <a:buChar char="•"/>
              <a:defRPr>
                <a:latin typeface="Times Roman"/>
                <a:ea typeface="Times Roman"/>
                <a:cs typeface="Times Roman"/>
                <a:sym typeface="Times Roman"/>
              </a:defRPr>
            </a:lvl1pPr>
            <a:lvl2pPr marL="790575" indent="-333375">
              <a:buChar char="–"/>
              <a:defRPr>
                <a:latin typeface="Times Roman"/>
                <a:ea typeface="Times Roman"/>
                <a:cs typeface="Times Roman"/>
                <a:sym typeface="Times Roman"/>
              </a:defRPr>
            </a:lvl2pPr>
            <a:lvl3pPr marL="1234439" indent="-320039">
              <a:buChar char="•"/>
              <a:defRPr>
                <a:latin typeface="Times Roman"/>
                <a:ea typeface="Times Roman"/>
                <a:cs typeface="Times Roman"/>
                <a:sym typeface="Times Roman"/>
              </a:defRPr>
            </a:lvl3pPr>
            <a:lvl4pPr marL="1727200" indent="-355600">
              <a:buChar char="–"/>
              <a:defRPr>
                <a:latin typeface="Times Roman"/>
                <a:ea typeface="Times Roman"/>
                <a:cs typeface="Times Roman"/>
                <a:sym typeface="Times Roman"/>
              </a:defRPr>
            </a:lvl4pPr>
            <a:lvl5pPr marL="2184400" indent="-355600">
              <a:defRPr>
                <a:latin typeface="Times Roman"/>
                <a:ea typeface="Times Roman"/>
                <a:cs typeface="Times Roman"/>
                <a:sym typeface="Times Roman"/>
              </a:defRPr>
            </a:lvl5pPr>
          </a:lstStyle>
          <a:p>
            <a:pPr/>
            <a:r>
              <a:t>Body Level One</a:t>
            </a:r>
          </a:p>
          <a:p>
            <a:pPr lvl="1"/>
            <a:r>
              <a:t>Body Level Two</a:t>
            </a:r>
          </a:p>
          <a:p>
            <a:pPr lvl="2"/>
            <a:r>
              <a:t>Body Level Three</a:t>
            </a:r>
          </a:p>
          <a:p>
            <a:pPr lvl="3"/>
            <a:r>
              <a:t>Body Level Four</a:t>
            </a:r>
          </a:p>
          <a:p>
            <a:pPr lvl="4"/>
            <a:r>
              <a:t>Body Level Five</a:t>
            </a:r>
          </a:p>
        </p:txBody>
      </p:sp>
      <p:sp>
        <p:nvSpPr>
          <p:cNvPr id="282" name="Slide Number"/>
          <p:cNvSpPr txBox="1"/>
          <p:nvPr>
            <p:ph type="sldNum" sz="quarter" idx="2"/>
          </p:nvPr>
        </p:nvSpPr>
        <p:spPr>
          <a:xfrm>
            <a:off x="8156292" y="6248400"/>
            <a:ext cx="301909" cy="288824"/>
          </a:xfrm>
          <a:prstGeom prst="rect">
            <a:avLst/>
          </a:prstGeom>
        </p:spPr>
        <p:txBody>
          <a:bodyPr/>
          <a:lstStyle>
            <a:lvl1pPr>
              <a:defRPr>
                <a:latin typeface="+mj-lt"/>
                <a:ea typeface="+mj-ea"/>
                <a:cs typeface="+mj-cs"/>
                <a:sym typeface="Aria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Comparison">
    <p:bg>
      <p:bgPr>
        <a:solidFill>
          <a:srgbClr val="000000"/>
        </a:solidFill>
      </p:bgPr>
    </p:bg>
    <p:spTree>
      <p:nvGrpSpPr>
        <p:cNvPr id="1" name=""/>
        <p:cNvGrpSpPr/>
        <p:nvPr/>
      </p:nvGrpSpPr>
      <p:grpSpPr>
        <a:xfrm>
          <a:off x="0" y="0"/>
          <a:ext cx="0" cy="0"/>
          <a:chOff x="0" y="0"/>
          <a:chExt cx="0" cy="0"/>
        </a:xfrm>
      </p:grpSpPr>
      <p:sp>
        <p:nvSpPr>
          <p:cNvPr id="289" name="Title Text"/>
          <p:cNvSpPr txBox="1"/>
          <p:nvPr>
            <p:ph type="title"/>
          </p:nvPr>
        </p:nvSpPr>
        <p:spPr>
          <a:xfrm>
            <a:off x="457200" y="274638"/>
            <a:ext cx="8229600" cy="1143001"/>
          </a:xfrm>
          <a:prstGeom prst="rect">
            <a:avLst/>
          </a:prstGeom>
        </p:spPr>
        <p:txBody>
          <a:bodyPr/>
          <a:lstStyle>
            <a:lvl1pPr algn="ctr">
              <a:defRPr sz="4400">
                <a:latin typeface="Times Roman"/>
                <a:ea typeface="Times Roman"/>
                <a:cs typeface="Times Roman"/>
                <a:sym typeface="Times Roman"/>
              </a:defRPr>
            </a:lvl1pPr>
          </a:lstStyle>
          <a:p>
            <a:pPr/>
            <a:r>
              <a:t>Title Text</a:t>
            </a:r>
          </a:p>
        </p:txBody>
      </p:sp>
      <p:sp>
        <p:nvSpPr>
          <p:cNvPr id="290" name="Body Level One…"/>
          <p:cNvSpPr txBox="1"/>
          <p:nvPr>
            <p:ph type="body" sz="quarter" idx="1"/>
          </p:nvPr>
        </p:nvSpPr>
        <p:spPr>
          <a:xfrm>
            <a:off x="457200" y="1535112"/>
            <a:ext cx="4040188" cy="639763"/>
          </a:xfrm>
          <a:prstGeom prst="rect">
            <a:avLst/>
          </a:prstGeom>
        </p:spPr>
        <p:txBody>
          <a:bodyPr anchor="b"/>
          <a:lstStyle>
            <a:lvl1pPr>
              <a:spcBef>
                <a:spcPts val="500"/>
              </a:spcBef>
              <a:defRPr b="1" sz="2400">
                <a:latin typeface="Times Roman"/>
                <a:ea typeface="Times Roman"/>
                <a:cs typeface="Times Roman"/>
                <a:sym typeface="Times Roman"/>
              </a:defRPr>
            </a:lvl1pPr>
            <a:lvl2pPr marL="0" indent="457200">
              <a:spcBef>
                <a:spcPts val="500"/>
              </a:spcBef>
              <a:buSzTx/>
              <a:buNone/>
              <a:defRPr b="1" sz="2400">
                <a:latin typeface="Times Roman"/>
                <a:ea typeface="Times Roman"/>
                <a:cs typeface="Times Roman"/>
                <a:sym typeface="Times Roman"/>
              </a:defRPr>
            </a:lvl2pPr>
            <a:lvl3pPr marL="0" indent="914400">
              <a:spcBef>
                <a:spcPts val="500"/>
              </a:spcBef>
              <a:buSzTx/>
              <a:buNone/>
              <a:defRPr b="1" sz="2400">
                <a:latin typeface="Times Roman"/>
                <a:ea typeface="Times Roman"/>
                <a:cs typeface="Times Roman"/>
                <a:sym typeface="Times Roman"/>
              </a:defRPr>
            </a:lvl3pPr>
            <a:lvl4pPr marL="0" indent="1371600">
              <a:spcBef>
                <a:spcPts val="500"/>
              </a:spcBef>
              <a:buSzTx/>
              <a:buNone/>
              <a:defRPr b="1" sz="2400">
                <a:latin typeface="Times Roman"/>
                <a:ea typeface="Times Roman"/>
                <a:cs typeface="Times Roman"/>
                <a:sym typeface="Times Roman"/>
              </a:defRPr>
            </a:lvl4pPr>
            <a:lvl5pPr marL="0" indent="1828800">
              <a:spcBef>
                <a:spcPts val="500"/>
              </a:spcBef>
              <a:buSzTx/>
              <a:buNone/>
              <a:defRPr b="1" sz="2400">
                <a:latin typeface="Times Roman"/>
                <a:ea typeface="Times Roman"/>
                <a:cs typeface="Times Roman"/>
                <a:sym typeface="Times Roman"/>
              </a:defRPr>
            </a:lvl5pPr>
          </a:lstStyle>
          <a:p>
            <a:pPr/>
            <a:r>
              <a:t>Body Level One</a:t>
            </a:r>
          </a:p>
          <a:p>
            <a:pPr lvl="1"/>
            <a:r>
              <a:t>Body Level Two</a:t>
            </a:r>
          </a:p>
          <a:p>
            <a:pPr lvl="2"/>
            <a:r>
              <a:t>Body Level Three</a:t>
            </a:r>
          </a:p>
          <a:p>
            <a:pPr lvl="3"/>
            <a:r>
              <a:t>Body Level Four</a:t>
            </a:r>
          </a:p>
          <a:p>
            <a:pPr lvl="4"/>
            <a:r>
              <a:t>Body Level Five</a:t>
            </a:r>
          </a:p>
        </p:txBody>
      </p:sp>
      <p:sp>
        <p:nvSpPr>
          <p:cNvPr id="291" name="Text Placeholder 4"/>
          <p:cNvSpPr/>
          <p:nvPr>
            <p:ph type="body" sz="quarter" idx="21"/>
          </p:nvPr>
        </p:nvSpPr>
        <p:spPr>
          <a:xfrm>
            <a:off x="4645025" y="1535112"/>
            <a:ext cx="4041775" cy="639763"/>
          </a:xfrm>
          <a:prstGeom prst="rect">
            <a:avLst/>
          </a:prstGeom>
        </p:spPr>
        <p:txBody>
          <a:bodyPr anchor="b"/>
          <a:lstStyle/>
          <a:p>
            <a:pPr>
              <a:spcBef>
                <a:spcPts val="500"/>
              </a:spcBef>
              <a:defRPr b="1" sz="2400">
                <a:latin typeface="Times Roman"/>
                <a:ea typeface="Times Roman"/>
                <a:cs typeface="Times Roman"/>
                <a:sym typeface="Times Roman"/>
              </a:defRPr>
            </a:pPr>
          </a:p>
        </p:txBody>
      </p:sp>
      <p:sp>
        <p:nvSpPr>
          <p:cNvPr id="292" name="Slide Number"/>
          <p:cNvSpPr txBox="1"/>
          <p:nvPr>
            <p:ph type="sldNum" sz="quarter" idx="2"/>
          </p:nvPr>
        </p:nvSpPr>
        <p:spPr>
          <a:xfrm>
            <a:off x="8156292" y="6248400"/>
            <a:ext cx="301909" cy="288824"/>
          </a:xfrm>
          <a:prstGeom prst="rect">
            <a:avLst/>
          </a:prstGeom>
        </p:spPr>
        <p:txBody>
          <a:bodyPr/>
          <a:lstStyle>
            <a:lvl1pPr>
              <a:defRPr>
                <a:latin typeface="+mj-lt"/>
                <a:ea typeface="+mj-ea"/>
                <a:cs typeface="+mj-cs"/>
                <a:sym typeface="Aria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Only">
    <p:bg>
      <p:bgPr>
        <a:solidFill>
          <a:srgbClr val="000000"/>
        </a:solidFill>
      </p:bgPr>
    </p:bg>
    <p:spTree>
      <p:nvGrpSpPr>
        <p:cNvPr id="1" name=""/>
        <p:cNvGrpSpPr/>
        <p:nvPr/>
      </p:nvGrpSpPr>
      <p:grpSpPr>
        <a:xfrm>
          <a:off x="0" y="0"/>
          <a:ext cx="0" cy="0"/>
          <a:chOff x="0" y="0"/>
          <a:chExt cx="0" cy="0"/>
        </a:xfrm>
      </p:grpSpPr>
      <p:sp>
        <p:nvSpPr>
          <p:cNvPr id="299" name="Title Text"/>
          <p:cNvSpPr txBox="1"/>
          <p:nvPr>
            <p:ph type="title"/>
          </p:nvPr>
        </p:nvSpPr>
        <p:spPr>
          <a:xfrm>
            <a:off x="685800" y="609600"/>
            <a:ext cx="7772400" cy="1143000"/>
          </a:xfrm>
          <a:prstGeom prst="rect">
            <a:avLst/>
          </a:prstGeom>
        </p:spPr>
        <p:txBody>
          <a:bodyPr/>
          <a:lstStyle>
            <a:lvl1pPr algn="ctr">
              <a:defRPr sz="4400">
                <a:latin typeface="Times Roman"/>
                <a:ea typeface="Times Roman"/>
                <a:cs typeface="Times Roman"/>
                <a:sym typeface="Times Roman"/>
              </a:defRPr>
            </a:lvl1pPr>
          </a:lstStyle>
          <a:p>
            <a:pPr/>
            <a:r>
              <a:t>Title Text</a:t>
            </a:r>
          </a:p>
        </p:txBody>
      </p:sp>
      <p:sp>
        <p:nvSpPr>
          <p:cNvPr id="300" name="Slide Number"/>
          <p:cNvSpPr txBox="1"/>
          <p:nvPr>
            <p:ph type="sldNum" sz="quarter" idx="2"/>
          </p:nvPr>
        </p:nvSpPr>
        <p:spPr>
          <a:xfrm>
            <a:off x="8156292" y="6248400"/>
            <a:ext cx="301909" cy="288824"/>
          </a:xfrm>
          <a:prstGeom prst="rect">
            <a:avLst/>
          </a:prstGeom>
        </p:spPr>
        <p:txBody>
          <a:bodyPr/>
          <a:lstStyle>
            <a:lvl1pPr>
              <a:defRPr>
                <a:latin typeface="+mj-lt"/>
                <a:ea typeface="+mj-ea"/>
                <a:cs typeface="+mj-cs"/>
                <a:sym typeface="Aria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Blank">
    <p:bg>
      <p:bgPr>
        <a:solidFill>
          <a:srgbClr val="000000"/>
        </a:solidFill>
      </p:bgPr>
    </p:bg>
    <p:spTree>
      <p:nvGrpSpPr>
        <p:cNvPr id="1" name=""/>
        <p:cNvGrpSpPr/>
        <p:nvPr/>
      </p:nvGrpSpPr>
      <p:grpSpPr>
        <a:xfrm>
          <a:off x="0" y="0"/>
          <a:ext cx="0" cy="0"/>
          <a:chOff x="0" y="0"/>
          <a:chExt cx="0" cy="0"/>
        </a:xfrm>
      </p:grpSpPr>
      <p:sp>
        <p:nvSpPr>
          <p:cNvPr id="307" name="Slide Number"/>
          <p:cNvSpPr txBox="1"/>
          <p:nvPr>
            <p:ph type="sldNum" sz="quarter" idx="2"/>
          </p:nvPr>
        </p:nvSpPr>
        <p:spPr>
          <a:xfrm>
            <a:off x="8156292" y="6248400"/>
            <a:ext cx="301909" cy="288824"/>
          </a:xfrm>
          <a:prstGeom prst="rect">
            <a:avLst/>
          </a:prstGeom>
        </p:spPr>
        <p:txBody>
          <a:bodyPr/>
          <a:lstStyle>
            <a:lvl1pPr>
              <a:defRPr>
                <a:latin typeface="+mj-lt"/>
                <a:ea typeface="+mj-ea"/>
                <a:cs typeface="+mj-cs"/>
                <a:sym typeface="Aria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Content with Caption">
    <p:bg>
      <p:bgPr>
        <a:solidFill>
          <a:srgbClr val="000000"/>
        </a:solidFill>
      </p:bgPr>
    </p:bg>
    <p:spTree>
      <p:nvGrpSpPr>
        <p:cNvPr id="1" name=""/>
        <p:cNvGrpSpPr/>
        <p:nvPr/>
      </p:nvGrpSpPr>
      <p:grpSpPr>
        <a:xfrm>
          <a:off x="0" y="0"/>
          <a:ext cx="0" cy="0"/>
          <a:chOff x="0" y="0"/>
          <a:chExt cx="0" cy="0"/>
        </a:xfrm>
      </p:grpSpPr>
      <p:sp>
        <p:nvSpPr>
          <p:cNvPr id="314" name="Title Text"/>
          <p:cNvSpPr txBox="1"/>
          <p:nvPr>
            <p:ph type="title"/>
          </p:nvPr>
        </p:nvSpPr>
        <p:spPr>
          <a:xfrm>
            <a:off x="457200" y="273050"/>
            <a:ext cx="3008314" cy="1162050"/>
          </a:xfrm>
          <a:prstGeom prst="rect">
            <a:avLst/>
          </a:prstGeom>
        </p:spPr>
        <p:txBody>
          <a:bodyPr anchor="b"/>
          <a:lstStyle>
            <a:lvl1pPr>
              <a:defRPr b="1" sz="2000">
                <a:latin typeface="Times Roman"/>
                <a:ea typeface="Times Roman"/>
                <a:cs typeface="Times Roman"/>
                <a:sym typeface="Times Roman"/>
              </a:defRPr>
            </a:lvl1pPr>
          </a:lstStyle>
          <a:p>
            <a:pPr/>
            <a:r>
              <a:t>Title Text</a:t>
            </a:r>
          </a:p>
        </p:txBody>
      </p:sp>
      <p:sp>
        <p:nvSpPr>
          <p:cNvPr id="315" name="Body Level One…"/>
          <p:cNvSpPr txBox="1"/>
          <p:nvPr>
            <p:ph type="body" idx="1"/>
          </p:nvPr>
        </p:nvSpPr>
        <p:spPr>
          <a:xfrm>
            <a:off x="3575050" y="273050"/>
            <a:ext cx="5111750" cy="5853113"/>
          </a:xfrm>
          <a:prstGeom prst="rect">
            <a:avLst/>
          </a:prstGeom>
        </p:spPr>
        <p:txBody>
          <a:bodyPr/>
          <a:lstStyle>
            <a:lvl1pPr marL="342900" indent="-342900">
              <a:spcBef>
                <a:spcPts val="700"/>
              </a:spcBef>
              <a:buSzPct val="100000"/>
              <a:buChar char="•"/>
              <a:defRPr sz="3200">
                <a:latin typeface="Times Roman"/>
                <a:ea typeface="Times Roman"/>
                <a:cs typeface="Times Roman"/>
                <a:sym typeface="Times Roman"/>
              </a:defRPr>
            </a:lvl1pPr>
            <a:lvl2pPr marL="783771" indent="-326571">
              <a:spcBef>
                <a:spcPts val="700"/>
              </a:spcBef>
              <a:buChar char="–"/>
              <a:defRPr sz="3200">
                <a:latin typeface="Times Roman"/>
                <a:ea typeface="Times Roman"/>
                <a:cs typeface="Times Roman"/>
                <a:sym typeface="Times Roman"/>
              </a:defRPr>
            </a:lvl2pPr>
            <a:lvl3pPr marL="1219200" indent="-304800">
              <a:spcBef>
                <a:spcPts val="700"/>
              </a:spcBef>
              <a:buChar char="•"/>
              <a:defRPr sz="3200">
                <a:latin typeface="Times Roman"/>
                <a:ea typeface="Times Roman"/>
                <a:cs typeface="Times Roman"/>
                <a:sym typeface="Times Roman"/>
              </a:defRPr>
            </a:lvl3pPr>
            <a:lvl4pPr marL="1737360" indent="-365760">
              <a:spcBef>
                <a:spcPts val="700"/>
              </a:spcBef>
              <a:buChar char="–"/>
              <a:defRPr sz="3200">
                <a:latin typeface="Times Roman"/>
                <a:ea typeface="Times Roman"/>
                <a:cs typeface="Times Roman"/>
                <a:sym typeface="Times Roman"/>
              </a:defRPr>
            </a:lvl4pPr>
            <a:lvl5pPr marL="2194560" indent="-365760">
              <a:spcBef>
                <a:spcPts val="700"/>
              </a:spcBef>
              <a:defRPr sz="3200">
                <a:latin typeface="Times Roman"/>
                <a:ea typeface="Times Roman"/>
                <a:cs typeface="Times Roman"/>
                <a:sym typeface="Times Roman"/>
              </a:defRPr>
            </a:lvl5pPr>
          </a:lstStyle>
          <a:p>
            <a:pPr/>
            <a:r>
              <a:t>Body Level One</a:t>
            </a:r>
          </a:p>
          <a:p>
            <a:pPr lvl="1"/>
            <a:r>
              <a:t>Body Level Two</a:t>
            </a:r>
          </a:p>
          <a:p>
            <a:pPr lvl="2"/>
            <a:r>
              <a:t>Body Level Three</a:t>
            </a:r>
          </a:p>
          <a:p>
            <a:pPr lvl="3"/>
            <a:r>
              <a:t>Body Level Four</a:t>
            </a:r>
          </a:p>
          <a:p>
            <a:pPr lvl="4"/>
            <a:r>
              <a:t>Body Level Five</a:t>
            </a:r>
          </a:p>
        </p:txBody>
      </p:sp>
      <p:sp>
        <p:nvSpPr>
          <p:cNvPr id="316" name="Text Placeholder 3"/>
          <p:cNvSpPr/>
          <p:nvPr>
            <p:ph type="body" sz="half" idx="21"/>
          </p:nvPr>
        </p:nvSpPr>
        <p:spPr>
          <a:xfrm>
            <a:off x="457199" y="1435100"/>
            <a:ext cx="3008315" cy="4691063"/>
          </a:xfrm>
          <a:prstGeom prst="rect">
            <a:avLst/>
          </a:prstGeom>
        </p:spPr>
        <p:txBody>
          <a:bodyPr/>
          <a:lstStyle/>
          <a:p>
            <a:pPr>
              <a:spcBef>
                <a:spcPts val="300"/>
              </a:spcBef>
              <a:defRPr sz="1400">
                <a:latin typeface="Times Roman"/>
                <a:ea typeface="Times Roman"/>
                <a:cs typeface="Times Roman"/>
                <a:sym typeface="Times Roman"/>
              </a:defRPr>
            </a:pPr>
          </a:p>
        </p:txBody>
      </p:sp>
      <p:sp>
        <p:nvSpPr>
          <p:cNvPr id="317" name="Slide Number"/>
          <p:cNvSpPr txBox="1"/>
          <p:nvPr>
            <p:ph type="sldNum" sz="quarter" idx="2"/>
          </p:nvPr>
        </p:nvSpPr>
        <p:spPr>
          <a:xfrm>
            <a:off x="8156292" y="6248400"/>
            <a:ext cx="301909" cy="288824"/>
          </a:xfrm>
          <a:prstGeom prst="rect">
            <a:avLst/>
          </a:prstGeom>
        </p:spPr>
        <p:txBody>
          <a:bodyPr/>
          <a:lstStyle>
            <a:lvl1pPr>
              <a:defRPr>
                <a:latin typeface="+mj-lt"/>
                <a:ea typeface="+mj-ea"/>
                <a:cs typeface="+mj-cs"/>
                <a:sym typeface="Aria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Picture with Caption">
    <p:bg>
      <p:bgPr>
        <a:solidFill>
          <a:srgbClr val="000000"/>
        </a:solidFill>
      </p:bgPr>
    </p:bg>
    <p:spTree>
      <p:nvGrpSpPr>
        <p:cNvPr id="1" name=""/>
        <p:cNvGrpSpPr/>
        <p:nvPr/>
      </p:nvGrpSpPr>
      <p:grpSpPr>
        <a:xfrm>
          <a:off x="0" y="0"/>
          <a:ext cx="0" cy="0"/>
          <a:chOff x="0" y="0"/>
          <a:chExt cx="0" cy="0"/>
        </a:xfrm>
      </p:grpSpPr>
      <p:sp>
        <p:nvSpPr>
          <p:cNvPr id="324" name="Title Text"/>
          <p:cNvSpPr txBox="1"/>
          <p:nvPr>
            <p:ph type="title"/>
          </p:nvPr>
        </p:nvSpPr>
        <p:spPr>
          <a:xfrm>
            <a:off x="1792288" y="4800600"/>
            <a:ext cx="5486401" cy="566738"/>
          </a:xfrm>
          <a:prstGeom prst="rect">
            <a:avLst/>
          </a:prstGeom>
        </p:spPr>
        <p:txBody>
          <a:bodyPr anchor="b"/>
          <a:lstStyle>
            <a:lvl1pPr>
              <a:defRPr b="1" sz="2000">
                <a:latin typeface="Times Roman"/>
                <a:ea typeface="Times Roman"/>
                <a:cs typeface="Times Roman"/>
                <a:sym typeface="Times Roman"/>
              </a:defRPr>
            </a:lvl1pPr>
          </a:lstStyle>
          <a:p>
            <a:pPr/>
            <a:r>
              <a:t>Title Text</a:t>
            </a:r>
          </a:p>
        </p:txBody>
      </p:sp>
      <p:sp>
        <p:nvSpPr>
          <p:cNvPr id="325" name="Picture Placeholder 2"/>
          <p:cNvSpPr/>
          <p:nvPr>
            <p:ph type="pic" sz="half" idx="21"/>
          </p:nvPr>
        </p:nvSpPr>
        <p:spPr>
          <a:xfrm>
            <a:off x="1792288" y="612775"/>
            <a:ext cx="5486401" cy="4114800"/>
          </a:xfrm>
          <a:prstGeom prst="rect">
            <a:avLst/>
          </a:prstGeom>
        </p:spPr>
        <p:txBody>
          <a:bodyPr lIns="91439" rIns="91439">
            <a:noAutofit/>
          </a:bodyPr>
          <a:lstStyle/>
          <a:p>
            <a:pPr/>
          </a:p>
        </p:txBody>
      </p:sp>
      <p:sp>
        <p:nvSpPr>
          <p:cNvPr id="326" name="Body Level One…"/>
          <p:cNvSpPr txBox="1"/>
          <p:nvPr>
            <p:ph type="body" sz="quarter" idx="1"/>
          </p:nvPr>
        </p:nvSpPr>
        <p:spPr>
          <a:xfrm>
            <a:off x="1792288" y="5367337"/>
            <a:ext cx="5486401" cy="804863"/>
          </a:xfrm>
          <a:prstGeom prst="rect">
            <a:avLst/>
          </a:prstGeom>
        </p:spPr>
        <p:txBody>
          <a:bodyPr/>
          <a:lstStyle>
            <a:lvl1pPr>
              <a:spcBef>
                <a:spcPts val="300"/>
              </a:spcBef>
              <a:defRPr sz="1400">
                <a:latin typeface="Times Roman"/>
                <a:ea typeface="Times Roman"/>
                <a:cs typeface="Times Roman"/>
                <a:sym typeface="Times Roman"/>
              </a:defRPr>
            </a:lvl1pPr>
            <a:lvl2pPr marL="0" indent="457200">
              <a:spcBef>
                <a:spcPts val="300"/>
              </a:spcBef>
              <a:buSzTx/>
              <a:buNone/>
              <a:defRPr sz="1400">
                <a:latin typeface="Times Roman"/>
                <a:ea typeface="Times Roman"/>
                <a:cs typeface="Times Roman"/>
                <a:sym typeface="Times Roman"/>
              </a:defRPr>
            </a:lvl2pPr>
            <a:lvl3pPr marL="0" indent="914400">
              <a:spcBef>
                <a:spcPts val="300"/>
              </a:spcBef>
              <a:buSzTx/>
              <a:buNone/>
              <a:defRPr sz="1400">
                <a:latin typeface="Times Roman"/>
                <a:ea typeface="Times Roman"/>
                <a:cs typeface="Times Roman"/>
                <a:sym typeface="Times Roman"/>
              </a:defRPr>
            </a:lvl3pPr>
            <a:lvl4pPr marL="0" indent="1371600">
              <a:spcBef>
                <a:spcPts val="300"/>
              </a:spcBef>
              <a:buSzTx/>
              <a:buNone/>
              <a:defRPr sz="1400">
                <a:latin typeface="Times Roman"/>
                <a:ea typeface="Times Roman"/>
                <a:cs typeface="Times Roman"/>
                <a:sym typeface="Times Roman"/>
              </a:defRPr>
            </a:lvl4pPr>
            <a:lvl5pPr marL="0" indent="1828800">
              <a:spcBef>
                <a:spcPts val="300"/>
              </a:spcBef>
              <a:buSzTx/>
              <a:buNone/>
              <a:defRPr sz="1400">
                <a:latin typeface="Times Roman"/>
                <a:ea typeface="Times Roman"/>
                <a:cs typeface="Times Roman"/>
                <a:sym typeface="Times Roman"/>
              </a:defRPr>
            </a:lvl5pPr>
          </a:lstStyle>
          <a:p>
            <a:pPr/>
            <a:r>
              <a:t>Body Level One</a:t>
            </a:r>
          </a:p>
          <a:p>
            <a:pPr lvl="1"/>
            <a:r>
              <a:t>Body Level Two</a:t>
            </a:r>
          </a:p>
          <a:p>
            <a:pPr lvl="2"/>
            <a:r>
              <a:t>Body Level Three</a:t>
            </a:r>
          </a:p>
          <a:p>
            <a:pPr lvl="3"/>
            <a:r>
              <a:t>Body Level Four</a:t>
            </a:r>
          </a:p>
          <a:p>
            <a:pPr lvl="4"/>
            <a:r>
              <a:t>Body Level Five</a:t>
            </a:r>
          </a:p>
        </p:txBody>
      </p:sp>
      <p:sp>
        <p:nvSpPr>
          <p:cNvPr id="327" name="Slide Number"/>
          <p:cNvSpPr txBox="1"/>
          <p:nvPr>
            <p:ph type="sldNum" sz="quarter" idx="2"/>
          </p:nvPr>
        </p:nvSpPr>
        <p:spPr>
          <a:xfrm>
            <a:off x="8156292" y="6248400"/>
            <a:ext cx="301909" cy="288824"/>
          </a:xfrm>
          <a:prstGeom prst="rect">
            <a:avLst/>
          </a:prstGeom>
        </p:spPr>
        <p:txBody>
          <a:bodyPr/>
          <a:lstStyle>
            <a:lvl1pPr>
              <a:defRPr>
                <a:latin typeface="+mj-lt"/>
                <a:ea typeface="+mj-ea"/>
                <a:cs typeface="+mj-cs"/>
                <a:sym typeface="Aria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Slide">
    <p:spTree>
      <p:nvGrpSpPr>
        <p:cNvPr id="1" name=""/>
        <p:cNvGrpSpPr/>
        <p:nvPr/>
      </p:nvGrpSpPr>
      <p:grpSpPr>
        <a:xfrm>
          <a:off x="0" y="0"/>
          <a:ext cx="0" cy="0"/>
          <a:chOff x="0" y="0"/>
          <a:chExt cx="0" cy="0"/>
        </a:xfrm>
      </p:grpSpPr>
      <p:sp>
        <p:nvSpPr>
          <p:cNvPr id="334" name="Title Text"/>
          <p:cNvSpPr txBox="1"/>
          <p:nvPr>
            <p:ph type="title"/>
          </p:nvPr>
        </p:nvSpPr>
        <p:spPr>
          <a:xfrm>
            <a:off x="685800" y="2130425"/>
            <a:ext cx="7772400" cy="1470025"/>
          </a:xfrm>
          <a:prstGeom prst="rect">
            <a:avLst/>
          </a:prstGeom>
        </p:spPr>
        <p:txBody>
          <a:bodyPr/>
          <a:lstStyle/>
          <a:p>
            <a:pPr/>
            <a:r>
              <a:t>Title Text</a:t>
            </a:r>
          </a:p>
        </p:txBody>
      </p:sp>
      <p:sp>
        <p:nvSpPr>
          <p:cNvPr id="335" name="Body Level One…"/>
          <p:cNvSpPr txBox="1"/>
          <p:nvPr>
            <p:ph type="body" sz="quarter" idx="1"/>
          </p:nvPr>
        </p:nvSpPr>
        <p:spPr>
          <a:xfrm>
            <a:off x="1371600" y="3886200"/>
            <a:ext cx="6400800" cy="1752600"/>
          </a:xfrm>
          <a:prstGeom prst="rect">
            <a:avLst/>
          </a:prstGeom>
        </p:spPr>
        <p:txBody>
          <a:bodyPr/>
          <a:lstStyle>
            <a:lvl1pPr algn="ctr"/>
            <a:lvl2pPr marL="0" indent="457200" algn="ctr">
              <a:buSzTx/>
              <a:buNone/>
            </a:lvl2pPr>
            <a:lvl3pPr marL="0" indent="914400" algn="ctr">
              <a:buSzTx/>
              <a:buNone/>
            </a:lvl3pPr>
            <a:lvl4pPr marL="0" indent="1371600" algn="ctr">
              <a:buSzTx/>
              <a:buNone/>
            </a:lvl4pPr>
            <a:lvl5pPr marL="0" indent="1828800" algn="ctr">
              <a:buSzTx/>
              <a:buNone/>
            </a:lvl5pPr>
          </a:lstStyle>
          <a:p>
            <a:pPr/>
            <a:r>
              <a:t>Body Level One</a:t>
            </a:r>
          </a:p>
          <a:p>
            <a:pPr lvl="1"/>
            <a:r>
              <a:t>Body Level Two</a:t>
            </a:r>
          </a:p>
          <a:p>
            <a:pPr lvl="2"/>
            <a:r>
              <a:t>Body Level Three</a:t>
            </a:r>
          </a:p>
          <a:p>
            <a:pPr lvl="3"/>
            <a:r>
              <a:t>Body Level Four</a:t>
            </a:r>
          </a:p>
          <a:p>
            <a:pPr lvl="4"/>
            <a:r>
              <a:t>Body Level Five</a:t>
            </a:r>
          </a:p>
        </p:txBody>
      </p:sp>
      <p:sp>
        <p:nvSpPr>
          <p:cNvPr id="33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nd Content">
    <p:spTree>
      <p:nvGrpSpPr>
        <p:cNvPr id="1" name=""/>
        <p:cNvGrpSpPr/>
        <p:nvPr/>
      </p:nvGrpSpPr>
      <p:grpSpPr>
        <a:xfrm>
          <a:off x="0" y="0"/>
          <a:ext cx="0" cy="0"/>
          <a:chOff x="0" y="0"/>
          <a:chExt cx="0" cy="0"/>
        </a:xfrm>
      </p:grpSpPr>
      <p:sp>
        <p:nvSpPr>
          <p:cNvPr id="343" name="Title Text"/>
          <p:cNvSpPr txBox="1"/>
          <p:nvPr>
            <p:ph type="title"/>
          </p:nvPr>
        </p:nvSpPr>
        <p:spPr>
          <a:prstGeom prst="rect">
            <a:avLst/>
          </a:prstGeom>
        </p:spPr>
        <p:txBody>
          <a:bodyPr/>
          <a:lstStyle/>
          <a:p>
            <a:pPr/>
            <a:r>
              <a:t>Title Text</a:t>
            </a:r>
          </a:p>
        </p:txBody>
      </p:sp>
      <p:sp>
        <p:nvSpPr>
          <p:cNvPr id="344"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34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p:spTree>
      <p:nvGrpSpPr>
        <p:cNvPr id="1" name=""/>
        <p:cNvGrpSpPr/>
        <p:nvPr/>
      </p:nvGrpSpPr>
      <p:grpSpPr>
        <a:xfrm>
          <a:off x="0" y="0"/>
          <a:ext cx="0" cy="0"/>
          <a:chOff x="0" y="0"/>
          <a:chExt cx="0" cy="0"/>
        </a:xfrm>
      </p:grpSpPr>
      <p:sp>
        <p:nvSpPr>
          <p:cNvPr id="352" name="Title Text"/>
          <p:cNvSpPr txBox="1"/>
          <p:nvPr>
            <p:ph type="title"/>
          </p:nvPr>
        </p:nvSpPr>
        <p:spPr>
          <a:xfrm>
            <a:off x="722312" y="4406900"/>
            <a:ext cx="7772401" cy="1362075"/>
          </a:xfrm>
          <a:prstGeom prst="rect">
            <a:avLst/>
          </a:prstGeom>
        </p:spPr>
        <p:txBody>
          <a:bodyPr anchor="t"/>
          <a:lstStyle>
            <a:lvl1pPr>
              <a:defRPr b="1" cap="all" sz="4000"/>
            </a:lvl1pPr>
          </a:lstStyle>
          <a:p>
            <a:pPr/>
            <a:r>
              <a:t>Title Text</a:t>
            </a:r>
          </a:p>
        </p:txBody>
      </p:sp>
      <p:sp>
        <p:nvSpPr>
          <p:cNvPr id="353" name="Body Level One…"/>
          <p:cNvSpPr txBox="1"/>
          <p:nvPr>
            <p:ph type="body" sz="quarter" idx="1"/>
          </p:nvPr>
        </p:nvSpPr>
        <p:spPr>
          <a:xfrm>
            <a:off x="722312" y="2906713"/>
            <a:ext cx="7772401" cy="1500188"/>
          </a:xfrm>
          <a:prstGeom prst="rect">
            <a:avLst/>
          </a:prstGeom>
        </p:spPr>
        <p:txBody>
          <a:bodyPr anchor="b"/>
          <a:lstStyle>
            <a:lvl1pPr>
              <a:spcBef>
                <a:spcPts val="400"/>
              </a:spcBef>
              <a:defRPr sz="2000"/>
            </a:lvl1pPr>
            <a:lvl2pPr marL="0" indent="457200">
              <a:spcBef>
                <a:spcPts val="400"/>
              </a:spcBef>
              <a:buSzTx/>
              <a:buNone/>
              <a:defRPr sz="2000"/>
            </a:lvl2pPr>
            <a:lvl3pPr marL="0" indent="914400">
              <a:spcBef>
                <a:spcPts val="400"/>
              </a:spcBef>
              <a:buSzTx/>
              <a:buNone/>
              <a:defRPr sz="2000"/>
            </a:lvl3pPr>
            <a:lvl4pPr marL="0" indent="1371600">
              <a:spcBef>
                <a:spcPts val="400"/>
              </a:spcBef>
              <a:buSzTx/>
              <a:buNone/>
              <a:defRPr sz="2000"/>
            </a:lvl4pPr>
            <a:lvl5pPr marL="0" indent="1828800">
              <a:spcBef>
                <a:spcPts val="400"/>
              </a:spcBef>
              <a:buSzTx/>
              <a:buNone/>
              <a:defRPr sz="2000"/>
            </a:lvl5pPr>
          </a:lstStyle>
          <a:p>
            <a:pPr/>
            <a:r>
              <a:t>Body Level One</a:t>
            </a:r>
          </a:p>
          <a:p>
            <a:pPr lvl="1"/>
            <a:r>
              <a:t>Body Level Two</a:t>
            </a:r>
          </a:p>
          <a:p>
            <a:pPr lvl="2"/>
            <a:r>
              <a:t>Body Level Three</a:t>
            </a:r>
          </a:p>
          <a:p>
            <a:pPr lvl="3"/>
            <a:r>
              <a:t>Body Level Four</a:t>
            </a:r>
          </a:p>
          <a:p>
            <a:pPr lvl="4"/>
            <a:r>
              <a:t>Body Level Five</a:t>
            </a:r>
          </a:p>
        </p:txBody>
      </p:sp>
      <p:sp>
        <p:nvSpPr>
          <p:cNvPr id="35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Blank">
    <p:spTree>
      <p:nvGrpSpPr>
        <p:cNvPr id="1" name=""/>
        <p:cNvGrpSpPr/>
        <p:nvPr/>
      </p:nvGrpSpPr>
      <p:grpSpPr>
        <a:xfrm>
          <a:off x="0" y="0"/>
          <a:ext cx="0" cy="0"/>
          <a:chOff x="0" y="0"/>
          <a:chExt cx="0" cy="0"/>
        </a:xfrm>
      </p:grpSpPr>
      <p:sp>
        <p:nvSpPr>
          <p:cNvPr id="38" name="Slide Number"/>
          <p:cNvSpPr txBox="1"/>
          <p:nvPr>
            <p:ph type="sldNum" sz="quarter" idx="2"/>
          </p:nvPr>
        </p:nvSpPr>
        <p:spPr>
          <a:xfrm>
            <a:off x="8384892" y="6245225"/>
            <a:ext cx="301909" cy="288824"/>
          </a:xfrm>
          <a:prstGeom prst="rect">
            <a:avLst/>
          </a:prstGeom>
        </p:spPr>
        <p:txBody>
          <a:bodyPr/>
          <a:lstStyle>
            <a:lvl1pPr>
              <a:defRPr>
                <a:latin typeface="+mj-lt"/>
                <a:ea typeface="+mj-ea"/>
                <a:cs typeface="+mj-cs"/>
                <a:sym typeface="Aria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wo Content">
    <p:spTree>
      <p:nvGrpSpPr>
        <p:cNvPr id="1" name=""/>
        <p:cNvGrpSpPr/>
        <p:nvPr/>
      </p:nvGrpSpPr>
      <p:grpSpPr>
        <a:xfrm>
          <a:off x="0" y="0"/>
          <a:ext cx="0" cy="0"/>
          <a:chOff x="0" y="0"/>
          <a:chExt cx="0" cy="0"/>
        </a:xfrm>
      </p:grpSpPr>
      <p:sp>
        <p:nvSpPr>
          <p:cNvPr id="361" name="Title Text"/>
          <p:cNvSpPr txBox="1"/>
          <p:nvPr>
            <p:ph type="title"/>
          </p:nvPr>
        </p:nvSpPr>
        <p:spPr>
          <a:prstGeom prst="rect">
            <a:avLst/>
          </a:prstGeom>
        </p:spPr>
        <p:txBody>
          <a:bodyPr/>
          <a:lstStyle/>
          <a:p>
            <a:pPr/>
            <a:r>
              <a:t>Title Text</a:t>
            </a:r>
          </a:p>
        </p:txBody>
      </p:sp>
      <p:sp>
        <p:nvSpPr>
          <p:cNvPr id="362" name="Body Level One…"/>
          <p:cNvSpPr txBox="1"/>
          <p:nvPr>
            <p:ph type="body" sz="half" idx="1"/>
          </p:nvPr>
        </p:nvSpPr>
        <p:spPr>
          <a:xfrm>
            <a:off x="685800" y="914400"/>
            <a:ext cx="3810000" cy="5257800"/>
          </a:xfrm>
          <a:prstGeom prst="rect">
            <a:avLst/>
          </a:prstGeom>
        </p:spPr>
        <p:txBody>
          <a:bodyPr/>
          <a:lstStyle>
            <a:lvl2pPr marL="790575" indent="-333375"/>
            <a:lvl3pPr marL="1234439" indent="-320039"/>
            <a:lvl4pPr marL="1727200" indent="-355600"/>
            <a:lvl5pPr marL="2184400" indent="-355600"/>
          </a:lstStyle>
          <a:p>
            <a:pPr/>
            <a:r>
              <a:t>Body Level One</a:t>
            </a:r>
          </a:p>
          <a:p>
            <a:pPr lvl="1"/>
            <a:r>
              <a:t>Body Level Two</a:t>
            </a:r>
          </a:p>
          <a:p>
            <a:pPr lvl="2"/>
            <a:r>
              <a:t>Body Level Three</a:t>
            </a:r>
          </a:p>
          <a:p>
            <a:pPr lvl="3"/>
            <a:r>
              <a:t>Body Level Four</a:t>
            </a:r>
          </a:p>
          <a:p>
            <a:pPr lvl="4"/>
            <a:r>
              <a:t>Body Level Five</a:t>
            </a:r>
          </a:p>
        </p:txBody>
      </p:sp>
      <p:sp>
        <p:nvSpPr>
          <p:cNvPr id="36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mparison">
    <p:spTree>
      <p:nvGrpSpPr>
        <p:cNvPr id="1" name=""/>
        <p:cNvGrpSpPr/>
        <p:nvPr/>
      </p:nvGrpSpPr>
      <p:grpSpPr>
        <a:xfrm>
          <a:off x="0" y="0"/>
          <a:ext cx="0" cy="0"/>
          <a:chOff x="0" y="0"/>
          <a:chExt cx="0" cy="0"/>
        </a:xfrm>
      </p:grpSpPr>
      <p:sp>
        <p:nvSpPr>
          <p:cNvPr id="370" name="Title Text"/>
          <p:cNvSpPr txBox="1"/>
          <p:nvPr>
            <p:ph type="title"/>
          </p:nvPr>
        </p:nvSpPr>
        <p:spPr>
          <a:xfrm>
            <a:off x="457200" y="274638"/>
            <a:ext cx="8229600" cy="1143001"/>
          </a:xfrm>
          <a:prstGeom prst="rect">
            <a:avLst/>
          </a:prstGeom>
        </p:spPr>
        <p:txBody>
          <a:bodyPr/>
          <a:lstStyle/>
          <a:p>
            <a:pPr/>
            <a:r>
              <a:t>Title Text</a:t>
            </a:r>
          </a:p>
        </p:txBody>
      </p:sp>
      <p:sp>
        <p:nvSpPr>
          <p:cNvPr id="371" name="Body Level One…"/>
          <p:cNvSpPr txBox="1"/>
          <p:nvPr>
            <p:ph type="body" sz="quarter" idx="1"/>
          </p:nvPr>
        </p:nvSpPr>
        <p:spPr>
          <a:xfrm>
            <a:off x="457200" y="1535112"/>
            <a:ext cx="4040188" cy="639763"/>
          </a:xfrm>
          <a:prstGeom prst="rect">
            <a:avLst/>
          </a:prstGeom>
        </p:spPr>
        <p:txBody>
          <a:bodyPr anchor="b"/>
          <a:lstStyle>
            <a:lvl1pPr>
              <a:spcBef>
                <a:spcPts val="500"/>
              </a:spcBef>
              <a:defRPr b="1" sz="2400"/>
            </a:lvl1pPr>
            <a:lvl2pPr marL="0" indent="457200">
              <a:spcBef>
                <a:spcPts val="500"/>
              </a:spcBef>
              <a:buSzTx/>
              <a:buNone/>
              <a:defRPr b="1" sz="2400"/>
            </a:lvl2pPr>
            <a:lvl3pPr marL="0" indent="914400">
              <a:spcBef>
                <a:spcPts val="500"/>
              </a:spcBef>
              <a:buSzTx/>
              <a:buNone/>
              <a:defRPr b="1" sz="2400"/>
            </a:lvl3pPr>
            <a:lvl4pPr marL="0" indent="1371600">
              <a:spcBef>
                <a:spcPts val="500"/>
              </a:spcBef>
              <a:buSzTx/>
              <a:buNone/>
              <a:defRPr b="1" sz="2400"/>
            </a:lvl4pPr>
            <a:lvl5pPr marL="0" indent="1828800">
              <a:spcBef>
                <a:spcPts val="500"/>
              </a:spcBef>
              <a:buSzTx/>
              <a:buNone/>
              <a:defRPr b="1" sz="2400"/>
            </a:lvl5pPr>
          </a:lstStyle>
          <a:p>
            <a:pPr/>
            <a:r>
              <a:t>Body Level One</a:t>
            </a:r>
          </a:p>
          <a:p>
            <a:pPr lvl="1"/>
            <a:r>
              <a:t>Body Level Two</a:t>
            </a:r>
          </a:p>
          <a:p>
            <a:pPr lvl="2"/>
            <a:r>
              <a:t>Body Level Three</a:t>
            </a:r>
          </a:p>
          <a:p>
            <a:pPr lvl="3"/>
            <a:r>
              <a:t>Body Level Four</a:t>
            </a:r>
          </a:p>
          <a:p>
            <a:pPr lvl="4"/>
            <a:r>
              <a:t>Body Level Five</a:t>
            </a:r>
          </a:p>
        </p:txBody>
      </p:sp>
      <p:sp>
        <p:nvSpPr>
          <p:cNvPr id="372" name="Text Placeholder 4"/>
          <p:cNvSpPr/>
          <p:nvPr>
            <p:ph type="body" sz="quarter" idx="21"/>
          </p:nvPr>
        </p:nvSpPr>
        <p:spPr>
          <a:xfrm>
            <a:off x="4645025" y="1535112"/>
            <a:ext cx="4041775" cy="639763"/>
          </a:xfrm>
          <a:prstGeom prst="rect">
            <a:avLst/>
          </a:prstGeom>
        </p:spPr>
        <p:txBody>
          <a:bodyPr anchor="b"/>
          <a:lstStyle/>
          <a:p>
            <a:pPr>
              <a:spcBef>
                <a:spcPts val="500"/>
              </a:spcBef>
              <a:defRPr b="1" sz="2400"/>
            </a:pPr>
          </a:p>
        </p:txBody>
      </p:sp>
      <p:sp>
        <p:nvSpPr>
          <p:cNvPr id="37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Only">
    <p:spTree>
      <p:nvGrpSpPr>
        <p:cNvPr id="1" name=""/>
        <p:cNvGrpSpPr/>
        <p:nvPr/>
      </p:nvGrpSpPr>
      <p:grpSpPr>
        <a:xfrm>
          <a:off x="0" y="0"/>
          <a:ext cx="0" cy="0"/>
          <a:chOff x="0" y="0"/>
          <a:chExt cx="0" cy="0"/>
        </a:xfrm>
      </p:grpSpPr>
      <p:sp>
        <p:nvSpPr>
          <p:cNvPr id="380" name="Title Text"/>
          <p:cNvSpPr txBox="1"/>
          <p:nvPr>
            <p:ph type="title"/>
          </p:nvPr>
        </p:nvSpPr>
        <p:spPr>
          <a:prstGeom prst="rect">
            <a:avLst/>
          </a:prstGeom>
        </p:spPr>
        <p:txBody>
          <a:bodyPr/>
          <a:lstStyle/>
          <a:p>
            <a:pPr/>
            <a:r>
              <a:t>Title Text</a:t>
            </a:r>
          </a:p>
        </p:txBody>
      </p:sp>
      <p:sp>
        <p:nvSpPr>
          <p:cNvPr id="38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38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ntent with Caption">
    <p:spTree>
      <p:nvGrpSpPr>
        <p:cNvPr id="1" name=""/>
        <p:cNvGrpSpPr/>
        <p:nvPr/>
      </p:nvGrpSpPr>
      <p:grpSpPr>
        <a:xfrm>
          <a:off x="0" y="0"/>
          <a:ext cx="0" cy="0"/>
          <a:chOff x="0" y="0"/>
          <a:chExt cx="0" cy="0"/>
        </a:xfrm>
      </p:grpSpPr>
      <p:sp>
        <p:nvSpPr>
          <p:cNvPr id="395" name="Title Text"/>
          <p:cNvSpPr txBox="1"/>
          <p:nvPr>
            <p:ph type="title"/>
          </p:nvPr>
        </p:nvSpPr>
        <p:spPr>
          <a:xfrm>
            <a:off x="457200" y="273050"/>
            <a:ext cx="3008314" cy="1162050"/>
          </a:xfrm>
          <a:prstGeom prst="rect">
            <a:avLst/>
          </a:prstGeom>
        </p:spPr>
        <p:txBody>
          <a:bodyPr anchor="b"/>
          <a:lstStyle>
            <a:lvl1pPr>
              <a:defRPr b="1" sz="2000"/>
            </a:lvl1pPr>
          </a:lstStyle>
          <a:p>
            <a:pPr/>
            <a:r>
              <a:t>Title Text</a:t>
            </a:r>
          </a:p>
        </p:txBody>
      </p:sp>
      <p:sp>
        <p:nvSpPr>
          <p:cNvPr id="396" name="Body Level One…"/>
          <p:cNvSpPr txBox="1"/>
          <p:nvPr>
            <p:ph type="body" idx="1"/>
          </p:nvPr>
        </p:nvSpPr>
        <p:spPr>
          <a:xfrm>
            <a:off x="3575050" y="273050"/>
            <a:ext cx="5111750" cy="5853113"/>
          </a:xfrm>
          <a:prstGeom prst="rect">
            <a:avLst/>
          </a:prstGeom>
        </p:spPr>
        <p:txBody>
          <a:bodyPr/>
          <a:lstStyle>
            <a:lvl1pPr marL="342900" indent="-342900">
              <a:spcBef>
                <a:spcPts val="700"/>
              </a:spcBef>
              <a:defRPr sz="3200"/>
            </a:lvl1pPr>
            <a:lvl2pPr marL="783771" indent="-326571">
              <a:spcBef>
                <a:spcPts val="700"/>
              </a:spcBef>
              <a:defRPr sz="3200"/>
            </a:lvl2pPr>
            <a:lvl3pPr marL="1219200" indent="-304800">
              <a:spcBef>
                <a:spcPts val="700"/>
              </a:spcBef>
              <a:defRPr sz="3200"/>
            </a:lvl3pPr>
            <a:lvl4pPr marL="1737360" indent="-365760">
              <a:spcBef>
                <a:spcPts val="700"/>
              </a:spcBef>
              <a:defRPr sz="3200"/>
            </a:lvl4pPr>
            <a:lvl5pPr marL="2194560" indent="-365760">
              <a:spcBef>
                <a:spcPts val="700"/>
              </a:spcBef>
              <a:defRPr sz="3200"/>
            </a:lvl5pPr>
          </a:lstStyle>
          <a:p>
            <a:pPr/>
            <a:r>
              <a:t>Body Level One</a:t>
            </a:r>
          </a:p>
          <a:p>
            <a:pPr lvl="1"/>
            <a:r>
              <a:t>Body Level Two</a:t>
            </a:r>
          </a:p>
          <a:p>
            <a:pPr lvl="2"/>
            <a:r>
              <a:t>Body Level Three</a:t>
            </a:r>
          </a:p>
          <a:p>
            <a:pPr lvl="3"/>
            <a:r>
              <a:t>Body Level Four</a:t>
            </a:r>
          </a:p>
          <a:p>
            <a:pPr lvl="4"/>
            <a:r>
              <a:t>Body Level Five</a:t>
            </a:r>
          </a:p>
        </p:txBody>
      </p:sp>
      <p:sp>
        <p:nvSpPr>
          <p:cNvPr id="397" name="Text Placeholder 3"/>
          <p:cNvSpPr/>
          <p:nvPr>
            <p:ph type="body" sz="half" idx="21"/>
          </p:nvPr>
        </p:nvSpPr>
        <p:spPr>
          <a:xfrm>
            <a:off x="457199" y="1435100"/>
            <a:ext cx="3008315" cy="4691063"/>
          </a:xfrm>
          <a:prstGeom prst="rect">
            <a:avLst/>
          </a:prstGeom>
        </p:spPr>
        <p:txBody>
          <a:bodyPr/>
          <a:lstStyle/>
          <a:p>
            <a:pPr>
              <a:spcBef>
                <a:spcPts val="300"/>
              </a:spcBef>
              <a:defRPr sz="1400"/>
            </a:pPr>
          </a:p>
        </p:txBody>
      </p:sp>
      <p:sp>
        <p:nvSpPr>
          <p:cNvPr id="39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icture with Caption">
    <p:spTree>
      <p:nvGrpSpPr>
        <p:cNvPr id="1" name=""/>
        <p:cNvGrpSpPr/>
        <p:nvPr/>
      </p:nvGrpSpPr>
      <p:grpSpPr>
        <a:xfrm>
          <a:off x="0" y="0"/>
          <a:ext cx="0" cy="0"/>
          <a:chOff x="0" y="0"/>
          <a:chExt cx="0" cy="0"/>
        </a:xfrm>
      </p:grpSpPr>
      <p:sp>
        <p:nvSpPr>
          <p:cNvPr id="405" name="Title Text"/>
          <p:cNvSpPr txBox="1"/>
          <p:nvPr>
            <p:ph type="title"/>
          </p:nvPr>
        </p:nvSpPr>
        <p:spPr>
          <a:xfrm>
            <a:off x="1792288" y="4800600"/>
            <a:ext cx="5486401" cy="566738"/>
          </a:xfrm>
          <a:prstGeom prst="rect">
            <a:avLst/>
          </a:prstGeom>
        </p:spPr>
        <p:txBody>
          <a:bodyPr anchor="b"/>
          <a:lstStyle>
            <a:lvl1pPr>
              <a:defRPr b="1" sz="2000"/>
            </a:lvl1pPr>
          </a:lstStyle>
          <a:p>
            <a:pPr/>
            <a:r>
              <a:t>Title Text</a:t>
            </a:r>
          </a:p>
        </p:txBody>
      </p:sp>
      <p:sp>
        <p:nvSpPr>
          <p:cNvPr id="406" name="Picture Placeholder 2"/>
          <p:cNvSpPr/>
          <p:nvPr>
            <p:ph type="pic" sz="half" idx="21"/>
          </p:nvPr>
        </p:nvSpPr>
        <p:spPr>
          <a:xfrm>
            <a:off x="1792288" y="612775"/>
            <a:ext cx="5486401" cy="4114800"/>
          </a:xfrm>
          <a:prstGeom prst="rect">
            <a:avLst/>
          </a:prstGeom>
        </p:spPr>
        <p:txBody>
          <a:bodyPr lIns="91439" rIns="91439">
            <a:noAutofit/>
          </a:bodyPr>
          <a:lstStyle/>
          <a:p>
            <a:pPr/>
          </a:p>
        </p:txBody>
      </p:sp>
      <p:sp>
        <p:nvSpPr>
          <p:cNvPr id="407" name="Body Level One…"/>
          <p:cNvSpPr txBox="1"/>
          <p:nvPr>
            <p:ph type="body" sz="quarter" idx="1"/>
          </p:nvPr>
        </p:nvSpPr>
        <p:spPr>
          <a:xfrm>
            <a:off x="1792288" y="5367337"/>
            <a:ext cx="5486401" cy="804863"/>
          </a:xfrm>
          <a:prstGeom prst="rect">
            <a:avLst/>
          </a:prstGeom>
        </p:spPr>
        <p:txBody>
          <a:bodyPr/>
          <a:lstStyle>
            <a:lvl1pPr>
              <a:spcBef>
                <a:spcPts val="300"/>
              </a:spcBef>
              <a:defRPr sz="1400"/>
            </a:lvl1pPr>
            <a:lvl2pPr marL="0" indent="457200">
              <a:spcBef>
                <a:spcPts val="300"/>
              </a:spcBef>
              <a:buSzTx/>
              <a:buNone/>
              <a:defRPr sz="1400"/>
            </a:lvl2pPr>
            <a:lvl3pPr marL="0" indent="914400">
              <a:spcBef>
                <a:spcPts val="300"/>
              </a:spcBef>
              <a:buSzTx/>
              <a:buNone/>
              <a:defRPr sz="1400"/>
            </a:lvl3pPr>
            <a:lvl4pPr marL="0" indent="1371600">
              <a:spcBef>
                <a:spcPts val="300"/>
              </a:spcBef>
              <a:buSzTx/>
              <a:buNone/>
              <a:defRPr sz="1400"/>
            </a:lvl4pPr>
            <a:lvl5pPr marL="0" indent="1828800">
              <a:spcBef>
                <a:spcPts val="300"/>
              </a:spcBef>
              <a:buSzTx/>
              <a:buNone/>
              <a:defRPr sz="1400"/>
            </a:lvl5pPr>
          </a:lstStyle>
          <a:p>
            <a:pPr/>
            <a:r>
              <a:t>Body Level One</a:t>
            </a:r>
          </a:p>
          <a:p>
            <a:pPr lvl="1"/>
            <a:r>
              <a:t>Body Level Two</a:t>
            </a:r>
          </a:p>
          <a:p>
            <a:pPr lvl="2"/>
            <a:r>
              <a:t>Body Level Three</a:t>
            </a:r>
          </a:p>
          <a:p>
            <a:pPr lvl="3"/>
            <a:r>
              <a:t>Body Level Four</a:t>
            </a:r>
          </a:p>
          <a:p>
            <a:pPr lvl="4"/>
            <a:r>
              <a:t>Body Level Five</a:t>
            </a:r>
          </a:p>
        </p:txBody>
      </p:sp>
      <p:sp>
        <p:nvSpPr>
          <p:cNvPr id="40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Slide">
    <p:spTree>
      <p:nvGrpSpPr>
        <p:cNvPr id="1" name=""/>
        <p:cNvGrpSpPr/>
        <p:nvPr/>
      </p:nvGrpSpPr>
      <p:grpSpPr>
        <a:xfrm>
          <a:off x="0" y="0"/>
          <a:ext cx="0" cy="0"/>
          <a:chOff x="0" y="0"/>
          <a:chExt cx="0" cy="0"/>
        </a:xfrm>
      </p:grpSpPr>
      <p:sp>
        <p:nvSpPr>
          <p:cNvPr id="415" name="Title Text"/>
          <p:cNvSpPr txBox="1"/>
          <p:nvPr>
            <p:ph type="title"/>
          </p:nvPr>
        </p:nvSpPr>
        <p:spPr>
          <a:xfrm>
            <a:off x="685800" y="2130425"/>
            <a:ext cx="7772400" cy="1470025"/>
          </a:xfrm>
          <a:prstGeom prst="rect">
            <a:avLst/>
          </a:prstGeom>
        </p:spPr>
        <p:txBody>
          <a:bodyPr/>
          <a:lstStyle/>
          <a:p>
            <a:pPr/>
            <a:r>
              <a:t>Title Text</a:t>
            </a:r>
          </a:p>
        </p:txBody>
      </p:sp>
      <p:sp>
        <p:nvSpPr>
          <p:cNvPr id="416" name="Body Level One…"/>
          <p:cNvSpPr txBox="1"/>
          <p:nvPr>
            <p:ph type="body" sz="quarter" idx="1"/>
          </p:nvPr>
        </p:nvSpPr>
        <p:spPr>
          <a:xfrm>
            <a:off x="1371600" y="3886200"/>
            <a:ext cx="6400800" cy="1752600"/>
          </a:xfrm>
          <a:prstGeom prst="rect">
            <a:avLst/>
          </a:prstGeom>
        </p:spPr>
        <p:txBody>
          <a:bodyPr/>
          <a:lstStyle>
            <a:lvl1pPr algn="ctr"/>
            <a:lvl2pPr marL="0" indent="457200" algn="ctr">
              <a:buSzTx/>
              <a:buNone/>
            </a:lvl2pPr>
            <a:lvl3pPr marL="0" indent="914400" algn="ctr">
              <a:buSzTx/>
              <a:buNone/>
            </a:lvl3pPr>
            <a:lvl4pPr marL="0" indent="1371600" algn="ctr">
              <a:buSzTx/>
              <a:buNone/>
            </a:lvl4pPr>
            <a:lvl5pPr marL="0" indent="1828800" algn="ctr">
              <a:buSzTx/>
              <a:buNone/>
            </a:lvl5pPr>
          </a:lstStyle>
          <a:p>
            <a:pPr/>
            <a:r>
              <a:t>Body Level One</a:t>
            </a:r>
          </a:p>
          <a:p>
            <a:pPr lvl="1"/>
            <a:r>
              <a:t>Body Level Two</a:t>
            </a:r>
          </a:p>
          <a:p>
            <a:pPr lvl="2"/>
            <a:r>
              <a:t>Body Level Three</a:t>
            </a:r>
          </a:p>
          <a:p>
            <a:pPr lvl="3"/>
            <a:r>
              <a:t>Body Level Four</a:t>
            </a:r>
          </a:p>
          <a:p>
            <a:pPr lvl="4"/>
            <a:r>
              <a:t>Body Level Five</a:t>
            </a:r>
          </a:p>
        </p:txBody>
      </p:sp>
      <p:sp>
        <p:nvSpPr>
          <p:cNvPr id="41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nd Content">
    <p:spTree>
      <p:nvGrpSpPr>
        <p:cNvPr id="1" name=""/>
        <p:cNvGrpSpPr/>
        <p:nvPr/>
      </p:nvGrpSpPr>
      <p:grpSpPr>
        <a:xfrm>
          <a:off x="0" y="0"/>
          <a:ext cx="0" cy="0"/>
          <a:chOff x="0" y="0"/>
          <a:chExt cx="0" cy="0"/>
        </a:xfrm>
      </p:grpSpPr>
      <p:sp>
        <p:nvSpPr>
          <p:cNvPr id="424" name="Title Text"/>
          <p:cNvSpPr txBox="1"/>
          <p:nvPr>
            <p:ph type="title"/>
          </p:nvPr>
        </p:nvSpPr>
        <p:spPr>
          <a:prstGeom prst="rect">
            <a:avLst/>
          </a:prstGeom>
        </p:spPr>
        <p:txBody>
          <a:bodyPr/>
          <a:lstStyle/>
          <a:p>
            <a:pPr/>
            <a:r>
              <a:t>Title Text</a:t>
            </a:r>
          </a:p>
        </p:txBody>
      </p:sp>
      <p:sp>
        <p:nvSpPr>
          <p:cNvPr id="425"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42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p:spTree>
      <p:nvGrpSpPr>
        <p:cNvPr id="1" name=""/>
        <p:cNvGrpSpPr/>
        <p:nvPr/>
      </p:nvGrpSpPr>
      <p:grpSpPr>
        <a:xfrm>
          <a:off x="0" y="0"/>
          <a:ext cx="0" cy="0"/>
          <a:chOff x="0" y="0"/>
          <a:chExt cx="0" cy="0"/>
        </a:xfrm>
      </p:grpSpPr>
      <p:sp>
        <p:nvSpPr>
          <p:cNvPr id="433" name="Title Text"/>
          <p:cNvSpPr txBox="1"/>
          <p:nvPr>
            <p:ph type="title"/>
          </p:nvPr>
        </p:nvSpPr>
        <p:spPr>
          <a:xfrm>
            <a:off x="722312" y="4406900"/>
            <a:ext cx="7772401" cy="1362075"/>
          </a:xfrm>
          <a:prstGeom prst="rect">
            <a:avLst/>
          </a:prstGeom>
        </p:spPr>
        <p:txBody>
          <a:bodyPr anchor="t"/>
          <a:lstStyle>
            <a:lvl1pPr>
              <a:defRPr b="1" cap="all" sz="4000"/>
            </a:lvl1pPr>
          </a:lstStyle>
          <a:p>
            <a:pPr/>
            <a:r>
              <a:t>Title Text</a:t>
            </a:r>
          </a:p>
        </p:txBody>
      </p:sp>
      <p:sp>
        <p:nvSpPr>
          <p:cNvPr id="434" name="Body Level One…"/>
          <p:cNvSpPr txBox="1"/>
          <p:nvPr>
            <p:ph type="body" sz="quarter" idx="1"/>
          </p:nvPr>
        </p:nvSpPr>
        <p:spPr>
          <a:xfrm>
            <a:off x="722312" y="2906713"/>
            <a:ext cx="7772401" cy="1500188"/>
          </a:xfrm>
          <a:prstGeom prst="rect">
            <a:avLst/>
          </a:prstGeom>
        </p:spPr>
        <p:txBody>
          <a:bodyPr anchor="b"/>
          <a:lstStyle>
            <a:lvl1pPr>
              <a:spcBef>
                <a:spcPts val="400"/>
              </a:spcBef>
              <a:defRPr sz="2000"/>
            </a:lvl1pPr>
            <a:lvl2pPr marL="0" indent="457200">
              <a:spcBef>
                <a:spcPts val="400"/>
              </a:spcBef>
              <a:buSzTx/>
              <a:buNone/>
              <a:defRPr sz="2000"/>
            </a:lvl2pPr>
            <a:lvl3pPr marL="0" indent="914400">
              <a:spcBef>
                <a:spcPts val="400"/>
              </a:spcBef>
              <a:buSzTx/>
              <a:buNone/>
              <a:defRPr sz="2000"/>
            </a:lvl3pPr>
            <a:lvl4pPr marL="0" indent="1371600">
              <a:spcBef>
                <a:spcPts val="400"/>
              </a:spcBef>
              <a:buSzTx/>
              <a:buNone/>
              <a:defRPr sz="2000"/>
            </a:lvl4pPr>
            <a:lvl5pPr marL="0" indent="1828800">
              <a:spcBef>
                <a:spcPts val="400"/>
              </a:spcBef>
              <a:buSzTx/>
              <a:buNone/>
              <a:defRPr sz="2000"/>
            </a:lvl5pPr>
          </a:lstStyle>
          <a:p>
            <a:pPr/>
            <a:r>
              <a:t>Body Level One</a:t>
            </a:r>
          </a:p>
          <a:p>
            <a:pPr lvl="1"/>
            <a:r>
              <a:t>Body Level Two</a:t>
            </a:r>
          </a:p>
          <a:p>
            <a:pPr lvl="2"/>
            <a:r>
              <a:t>Body Level Three</a:t>
            </a:r>
          </a:p>
          <a:p>
            <a:pPr lvl="3"/>
            <a:r>
              <a:t>Body Level Four</a:t>
            </a:r>
          </a:p>
          <a:p>
            <a:pPr lvl="4"/>
            <a:r>
              <a:t>Body Level Five</a:t>
            </a:r>
          </a:p>
        </p:txBody>
      </p:sp>
      <p:sp>
        <p:nvSpPr>
          <p:cNvPr id="43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wo Content">
    <p:spTree>
      <p:nvGrpSpPr>
        <p:cNvPr id="1" name=""/>
        <p:cNvGrpSpPr/>
        <p:nvPr/>
      </p:nvGrpSpPr>
      <p:grpSpPr>
        <a:xfrm>
          <a:off x="0" y="0"/>
          <a:ext cx="0" cy="0"/>
          <a:chOff x="0" y="0"/>
          <a:chExt cx="0" cy="0"/>
        </a:xfrm>
      </p:grpSpPr>
      <p:sp>
        <p:nvSpPr>
          <p:cNvPr id="442" name="Title Text"/>
          <p:cNvSpPr txBox="1"/>
          <p:nvPr>
            <p:ph type="title"/>
          </p:nvPr>
        </p:nvSpPr>
        <p:spPr>
          <a:prstGeom prst="rect">
            <a:avLst/>
          </a:prstGeom>
        </p:spPr>
        <p:txBody>
          <a:bodyPr/>
          <a:lstStyle/>
          <a:p>
            <a:pPr/>
            <a:r>
              <a:t>Title Text</a:t>
            </a:r>
          </a:p>
        </p:txBody>
      </p:sp>
      <p:sp>
        <p:nvSpPr>
          <p:cNvPr id="443" name="Body Level One…"/>
          <p:cNvSpPr txBox="1"/>
          <p:nvPr>
            <p:ph type="body" sz="half" idx="1"/>
          </p:nvPr>
        </p:nvSpPr>
        <p:spPr>
          <a:xfrm>
            <a:off x="685800" y="914400"/>
            <a:ext cx="3810000" cy="5257800"/>
          </a:xfrm>
          <a:prstGeom prst="rect">
            <a:avLst/>
          </a:prstGeom>
        </p:spPr>
        <p:txBody>
          <a:bodyPr/>
          <a:lstStyle>
            <a:lvl2pPr marL="790575" indent="-333375"/>
            <a:lvl3pPr marL="1234439" indent="-320039"/>
            <a:lvl4pPr marL="1727200" indent="-355600"/>
            <a:lvl5pPr marL="2184400" indent="-355600"/>
          </a:lstStyle>
          <a:p>
            <a:pPr/>
            <a:r>
              <a:t>Body Level One</a:t>
            </a:r>
          </a:p>
          <a:p>
            <a:pPr lvl="1"/>
            <a:r>
              <a:t>Body Level Two</a:t>
            </a:r>
          </a:p>
          <a:p>
            <a:pPr lvl="2"/>
            <a:r>
              <a:t>Body Level Three</a:t>
            </a:r>
          </a:p>
          <a:p>
            <a:pPr lvl="3"/>
            <a:r>
              <a:t>Body Level Four</a:t>
            </a:r>
          </a:p>
          <a:p>
            <a:pPr lvl="4"/>
            <a:r>
              <a:t>Body Level Five</a:t>
            </a:r>
          </a:p>
        </p:txBody>
      </p:sp>
      <p:sp>
        <p:nvSpPr>
          <p:cNvPr id="44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New Section">
    <p:spTree>
      <p:nvGrpSpPr>
        <p:cNvPr id="1" name=""/>
        <p:cNvGrpSpPr/>
        <p:nvPr/>
      </p:nvGrpSpPr>
      <p:grpSpPr>
        <a:xfrm>
          <a:off x="0" y="0"/>
          <a:ext cx="0" cy="0"/>
          <a:chOff x="0" y="0"/>
          <a:chExt cx="0" cy="0"/>
        </a:xfrm>
      </p:grpSpPr>
      <p:sp>
        <p:nvSpPr>
          <p:cNvPr id="45" name="Title Text"/>
          <p:cNvSpPr txBox="1"/>
          <p:nvPr>
            <p:ph type="title"/>
          </p:nvPr>
        </p:nvSpPr>
        <p:spPr>
          <a:xfrm>
            <a:off x="685800" y="3009900"/>
            <a:ext cx="7772400" cy="838200"/>
          </a:xfrm>
          <a:prstGeom prst="rect">
            <a:avLst/>
          </a:prstGeom>
        </p:spPr>
        <p:txBody>
          <a:bodyPr/>
          <a:lstStyle>
            <a:lvl1pPr algn="ctr"/>
          </a:lstStyle>
          <a:p>
            <a:pPr/>
            <a:r>
              <a:t>Title Text</a:t>
            </a:r>
          </a:p>
        </p:txBody>
      </p:sp>
      <p:sp>
        <p:nvSpPr>
          <p:cNvPr id="4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mparison">
    <p:spTree>
      <p:nvGrpSpPr>
        <p:cNvPr id="1" name=""/>
        <p:cNvGrpSpPr/>
        <p:nvPr/>
      </p:nvGrpSpPr>
      <p:grpSpPr>
        <a:xfrm>
          <a:off x="0" y="0"/>
          <a:ext cx="0" cy="0"/>
          <a:chOff x="0" y="0"/>
          <a:chExt cx="0" cy="0"/>
        </a:xfrm>
      </p:grpSpPr>
      <p:sp>
        <p:nvSpPr>
          <p:cNvPr id="451" name="Title Text"/>
          <p:cNvSpPr txBox="1"/>
          <p:nvPr>
            <p:ph type="title"/>
          </p:nvPr>
        </p:nvSpPr>
        <p:spPr>
          <a:xfrm>
            <a:off x="457200" y="274638"/>
            <a:ext cx="8229600" cy="1143001"/>
          </a:xfrm>
          <a:prstGeom prst="rect">
            <a:avLst/>
          </a:prstGeom>
        </p:spPr>
        <p:txBody>
          <a:bodyPr/>
          <a:lstStyle/>
          <a:p>
            <a:pPr/>
            <a:r>
              <a:t>Title Text</a:t>
            </a:r>
          </a:p>
        </p:txBody>
      </p:sp>
      <p:sp>
        <p:nvSpPr>
          <p:cNvPr id="452" name="Body Level One…"/>
          <p:cNvSpPr txBox="1"/>
          <p:nvPr>
            <p:ph type="body" sz="quarter" idx="1"/>
          </p:nvPr>
        </p:nvSpPr>
        <p:spPr>
          <a:xfrm>
            <a:off x="457200" y="1535112"/>
            <a:ext cx="4040188" cy="639763"/>
          </a:xfrm>
          <a:prstGeom prst="rect">
            <a:avLst/>
          </a:prstGeom>
        </p:spPr>
        <p:txBody>
          <a:bodyPr anchor="b"/>
          <a:lstStyle>
            <a:lvl1pPr>
              <a:spcBef>
                <a:spcPts val="500"/>
              </a:spcBef>
              <a:defRPr b="1" sz="2400"/>
            </a:lvl1pPr>
            <a:lvl2pPr marL="0" indent="457200">
              <a:spcBef>
                <a:spcPts val="500"/>
              </a:spcBef>
              <a:buSzTx/>
              <a:buNone/>
              <a:defRPr b="1" sz="2400"/>
            </a:lvl2pPr>
            <a:lvl3pPr marL="0" indent="914400">
              <a:spcBef>
                <a:spcPts val="500"/>
              </a:spcBef>
              <a:buSzTx/>
              <a:buNone/>
              <a:defRPr b="1" sz="2400"/>
            </a:lvl3pPr>
            <a:lvl4pPr marL="0" indent="1371600">
              <a:spcBef>
                <a:spcPts val="500"/>
              </a:spcBef>
              <a:buSzTx/>
              <a:buNone/>
              <a:defRPr b="1" sz="2400"/>
            </a:lvl4pPr>
            <a:lvl5pPr marL="0" indent="1828800">
              <a:spcBef>
                <a:spcPts val="500"/>
              </a:spcBef>
              <a:buSzTx/>
              <a:buNone/>
              <a:defRPr b="1" sz="2400"/>
            </a:lvl5pPr>
          </a:lstStyle>
          <a:p>
            <a:pPr/>
            <a:r>
              <a:t>Body Level One</a:t>
            </a:r>
          </a:p>
          <a:p>
            <a:pPr lvl="1"/>
            <a:r>
              <a:t>Body Level Two</a:t>
            </a:r>
          </a:p>
          <a:p>
            <a:pPr lvl="2"/>
            <a:r>
              <a:t>Body Level Three</a:t>
            </a:r>
          </a:p>
          <a:p>
            <a:pPr lvl="3"/>
            <a:r>
              <a:t>Body Level Four</a:t>
            </a:r>
          </a:p>
          <a:p>
            <a:pPr lvl="4"/>
            <a:r>
              <a:t>Body Level Five</a:t>
            </a:r>
          </a:p>
        </p:txBody>
      </p:sp>
      <p:sp>
        <p:nvSpPr>
          <p:cNvPr id="453" name="Text Placeholder 4"/>
          <p:cNvSpPr/>
          <p:nvPr>
            <p:ph type="body" sz="quarter" idx="21"/>
          </p:nvPr>
        </p:nvSpPr>
        <p:spPr>
          <a:xfrm>
            <a:off x="4645025" y="1535112"/>
            <a:ext cx="4041775" cy="639763"/>
          </a:xfrm>
          <a:prstGeom prst="rect">
            <a:avLst/>
          </a:prstGeom>
        </p:spPr>
        <p:txBody>
          <a:bodyPr anchor="b"/>
          <a:lstStyle/>
          <a:p>
            <a:pPr>
              <a:spcBef>
                <a:spcPts val="500"/>
              </a:spcBef>
              <a:defRPr b="1" sz="2400"/>
            </a:pPr>
          </a:p>
        </p:txBody>
      </p:sp>
      <p:sp>
        <p:nvSpPr>
          <p:cNvPr id="45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Only">
    <p:spTree>
      <p:nvGrpSpPr>
        <p:cNvPr id="1" name=""/>
        <p:cNvGrpSpPr/>
        <p:nvPr/>
      </p:nvGrpSpPr>
      <p:grpSpPr>
        <a:xfrm>
          <a:off x="0" y="0"/>
          <a:ext cx="0" cy="0"/>
          <a:chOff x="0" y="0"/>
          <a:chExt cx="0" cy="0"/>
        </a:xfrm>
      </p:grpSpPr>
      <p:sp>
        <p:nvSpPr>
          <p:cNvPr id="461" name="Title Text"/>
          <p:cNvSpPr txBox="1"/>
          <p:nvPr>
            <p:ph type="title"/>
          </p:nvPr>
        </p:nvSpPr>
        <p:spPr>
          <a:prstGeom prst="rect">
            <a:avLst/>
          </a:prstGeom>
        </p:spPr>
        <p:txBody>
          <a:bodyPr/>
          <a:lstStyle/>
          <a:p>
            <a:pPr/>
            <a:r>
              <a:t>Title Text</a:t>
            </a:r>
          </a:p>
        </p:txBody>
      </p:sp>
      <p:sp>
        <p:nvSpPr>
          <p:cNvPr id="46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46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ntent with Caption">
    <p:spTree>
      <p:nvGrpSpPr>
        <p:cNvPr id="1" name=""/>
        <p:cNvGrpSpPr/>
        <p:nvPr/>
      </p:nvGrpSpPr>
      <p:grpSpPr>
        <a:xfrm>
          <a:off x="0" y="0"/>
          <a:ext cx="0" cy="0"/>
          <a:chOff x="0" y="0"/>
          <a:chExt cx="0" cy="0"/>
        </a:xfrm>
      </p:grpSpPr>
      <p:sp>
        <p:nvSpPr>
          <p:cNvPr id="476" name="Title Text"/>
          <p:cNvSpPr txBox="1"/>
          <p:nvPr>
            <p:ph type="title"/>
          </p:nvPr>
        </p:nvSpPr>
        <p:spPr>
          <a:xfrm>
            <a:off x="457200" y="273050"/>
            <a:ext cx="3008314" cy="1162050"/>
          </a:xfrm>
          <a:prstGeom prst="rect">
            <a:avLst/>
          </a:prstGeom>
        </p:spPr>
        <p:txBody>
          <a:bodyPr anchor="b"/>
          <a:lstStyle>
            <a:lvl1pPr>
              <a:defRPr b="1" sz="2000"/>
            </a:lvl1pPr>
          </a:lstStyle>
          <a:p>
            <a:pPr/>
            <a:r>
              <a:t>Title Text</a:t>
            </a:r>
          </a:p>
        </p:txBody>
      </p:sp>
      <p:sp>
        <p:nvSpPr>
          <p:cNvPr id="477" name="Body Level One…"/>
          <p:cNvSpPr txBox="1"/>
          <p:nvPr>
            <p:ph type="body" idx="1"/>
          </p:nvPr>
        </p:nvSpPr>
        <p:spPr>
          <a:xfrm>
            <a:off x="3575050" y="273050"/>
            <a:ext cx="5111750" cy="5853113"/>
          </a:xfrm>
          <a:prstGeom prst="rect">
            <a:avLst/>
          </a:prstGeom>
        </p:spPr>
        <p:txBody>
          <a:bodyPr/>
          <a:lstStyle>
            <a:lvl1pPr marL="342900" indent="-342900">
              <a:spcBef>
                <a:spcPts val="700"/>
              </a:spcBef>
              <a:defRPr sz="3200"/>
            </a:lvl1pPr>
            <a:lvl2pPr marL="783771" indent="-326571">
              <a:spcBef>
                <a:spcPts val="700"/>
              </a:spcBef>
              <a:defRPr sz="3200"/>
            </a:lvl2pPr>
            <a:lvl3pPr marL="1219200" indent="-304800">
              <a:spcBef>
                <a:spcPts val="700"/>
              </a:spcBef>
              <a:defRPr sz="3200"/>
            </a:lvl3pPr>
            <a:lvl4pPr marL="1737360" indent="-365760">
              <a:spcBef>
                <a:spcPts val="700"/>
              </a:spcBef>
              <a:defRPr sz="3200"/>
            </a:lvl4pPr>
            <a:lvl5pPr marL="2194560" indent="-365760">
              <a:spcBef>
                <a:spcPts val="700"/>
              </a:spcBef>
              <a:defRPr sz="3200"/>
            </a:lvl5pPr>
          </a:lstStyle>
          <a:p>
            <a:pPr/>
            <a:r>
              <a:t>Body Level One</a:t>
            </a:r>
          </a:p>
          <a:p>
            <a:pPr lvl="1"/>
            <a:r>
              <a:t>Body Level Two</a:t>
            </a:r>
          </a:p>
          <a:p>
            <a:pPr lvl="2"/>
            <a:r>
              <a:t>Body Level Three</a:t>
            </a:r>
          </a:p>
          <a:p>
            <a:pPr lvl="3"/>
            <a:r>
              <a:t>Body Level Four</a:t>
            </a:r>
          </a:p>
          <a:p>
            <a:pPr lvl="4"/>
            <a:r>
              <a:t>Body Level Five</a:t>
            </a:r>
          </a:p>
        </p:txBody>
      </p:sp>
      <p:sp>
        <p:nvSpPr>
          <p:cNvPr id="478" name="Text Placeholder 3"/>
          <p:cNvSpPr/>
          <p:nvPr>
            <p:ph type="body" sz="half" idx="21"/>
          </p:nvPr>
        </p:nvSpPr>
        <p:spPr>
          <a:xfrm>
            <a:off x="457199" y="1435100"/>
            <a:ext cx="3008315" cy="4691063"/>
          </a:xfrm>
          <a:prstGeom prst="rect">
            <a:avLst/>
          </a:prstGeom>
        </p:spPr>
        <p:txBody>
          <a:bodyPr/>
          <a:lstStyle/>
          <a:p>
            <a:pPr>
              <a:spcBef>
                <a:spcPts val="300"/>
              </a:spcBef>
              <a:defRPr sz="1400"/>
            </a:pPr>
          </a:p>
        </p:txBody>
      </p:sp>
      <p:sp>
        <p:nvSpPr>
          <p:cNvPr id="47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icture with Caption">
    <p:spTree>
      <p:nvGrpSpPr>
        <p:cNvPr id="1" name=""/>
        <p:cNvGrpSpPr/>
        <p:nvPr/>
      </p:nvGrpSpPr>
      <p:grpSpPr>
        <a:xfrm>
          <a:off x="0" y="0"/>
          <a:ext cx="0" cy="0"/>
          <a:chOff x="0" y="0"/>
          <a:chExt cx="0" cy="0"/>
        </a:xfrm>
      </p:grpSpPr>
      <p:sp>
        <p:nvSpPr>
          <p:cNvPr id="486" name="Title Text"/>
          <p:cNvSpPr txBox="1"/>
          <p:nvPr>
            <p:ph type="title"/>
          </p:nvPr>
        </p:nvSpPr>
        <p:spPr>
          <a:xfrm>
            <a:off x="1792288" y="4800600"/>
            <a:ext cx="5486401" cy="566738"/>
          </a:xfrm>
          <a:prstGeom prst="rect">
            <a:avLst/>
          </a:prstGeom>
        </p:spPr>
        <p:txBody>
          <a:bodyPr anchor="b"/>
          <a:lstStyle>
            <a:lvl1pPr>
              <a:defRPr b="1" sz="2000"/>
            </a:lvl1pPr>
          </a:lstStyle>
          <a:p>
            <a:pPr/>
            <a:r>
              <a:t>Title Text</a:t>
            </a:r>
          </a:p>
        </p:txBody>
      </p:sp>
      <p:sp>
        <p:nvSpPr>
          <p:cNvPr id="487" name="Picture Placeholder 2"/>
          <p:cNvSpPr/>
          <p:nvPr>
            <p:ph type="pic" sz="half" idx="21"/>
          </p:nvPr>
        </p:nvSpPr>
        <p:spPr>
          <a:xfrm>
            <a:off x="1792288" y="612775"/>
            <a:ext cx="5486401" cy="4114800"/>
          </a:xfrm>
          <a:prstGeom prst="rect">
            <a:avLst/>
          </a:prstGeom>
        </p:spPr>
        <p:txBody>
          <a:bodyPr lIns="91439" rIns="91439">
            <a:noAutofit/>
          </a:bodyPr>
          <a:lstStyle/>
          <a:p>
            <a:pPr/>
          </a:p>
        </p:txBody>
      </p:sp>
      <p:sp>
        <p:nvSpPr>
          <p:cNvPr id="488" name="Body Level One…"/>
          <p:cNvSpPr txBox="1"/>
          <p:nvPr>
            <p:ph type="body" sz="quarter" idx="1"/>
          </p:nvPr>
        </p:nvSpPr>
        <p:spPr>
          <a:xfrm>
            <a:off x="1792288" y="5367337"/>
            <a:ext cx="5486401" cy="804863"/>
          </a:xfrm>
          <a:prstGeom prst="rect">
            <a:avLst/>
          </a:prstGeom>
        </p:spPr>
        <p:txBody>
          <a:bodyPr/>
          <a:lstStyle>
            <a:lvl1pPr>
              <a:spcBef>
                <a:spcPts val="300"/>
              </a:spcBef>
              <a:defRPr sz="1400"/>
            </a:lvl1pPr>
            <a:lvl2pPr marL="0" indent="457200">
              <a:spcBef>
                <a:spcPts val="300"/>
              </a:spcBef>
              <a:buSzTx/>
              <a:buNone/>
              <a:defRPr sz="1400"/>
            </a:lvl2pPr>
            <a:lvl3pPr marL="0" indent="914400">
              <a:spcBef>
                <a:spcPts val="300"/>
              </a:spcBef>
              <a:buSzTx/>
              <a:buNone/>
              <a:defRPr sz="1400"/>
            </a:lvl3pPr>
            <a:lvl4pPr marL="0" indent="1371600">
              <a:spcBef>
                <a:spcPts val="300"/>
              </a:spcBef>
              <a:buSzTx/>
              <a:buNone/>
              <a:defRPr sz="1400"/>
            </a:lvl4pPr>
            <a:lvl5pPr marL="0" indent="1828800">
              <a:spcBef>
                <a:spcPts val="300"/>
              </a:spcBef>
              <a:buSzTx/>
              <a:buNone/>
              <a:defRPr sz="1400"/>
            </a:lvl5pPr>
          </a:lstStyle>
          <a:p>
            <a:pPr/>
            <a:r>
              <a:t>Body Level One</a:t>
            </a:r>
          </a:p>
          <a:p>
            <a:pPr lvl="1"/>
            <a:r>
              <a:t>Body Level Two</a:t>
            </a:r>
          </a:p>
          <a:p>
            <a:pPr lvl="2"/>
            <a:r>
              <a:t>Body Level Three</a:t>
            </a:r>
          </a:p>
          <a:p>
            <a:pPr lvl="3"/>
            <a:r>
              <a:t>Body Level Four</a:t>
            </a:r>
          </a:p>
          <a:p>
            <a:pPr lvl="4"/>
            <a:r>
              <a:t>Body Level Five</a:t>
            </a:r>
          </a:p>
        </p:txBody>
      </p:sp>
      <p:sp>
        <p:nvSpPr>
          <p:cNvPr id="48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Slide">
    <p:spTree>
      <p:nvGrpSpPr>
        <p:cNvPr id="1" name=""/>
        <p:cNvGrpSpPr/>
        <p:nvPr/>
      </p:nvGrpSpPr>
      <p:grpSpPr>
        <a:xfrm>
          <a:off x="0" y="0"/>
          <a:ext cx="0" cy="0"/>
          <a:chOff x="0" y="0"/>
          <a:chExt cx="0" cy="0"/>
        </a:xfrm>
      </p:grpSpPr>
      <p:sp>
        <p:nvSpPr>
          <p:cNvPr id="496" name="Title Text"/>
          <p:cNvSpPr txBox="1"/>
          <p:nvPr>
            <p:ph type="title"/>
          </p:nvPr>
        </p:nvSpPr>
        <p:spPr>
          <a:xfrm>
            <a:off x="685800" y="2130425"/>
            <a:ext cx="7772400" cy="1470025"/>
          </a:xfrm>
          <a:prstGeom prst="rect">
            <a:avLst/>
          </a:prstGeom>
        </p:spPr>
        <p:txBody>
          <a:bodyPr/>
          <a:lstStyle/>
          <a:p>
            <a:pPr/>
            <a:r>
              <a:t>Title Text</a:t>
            </a:r>
          </a:p>
        </p:txBody>
      </p:sp>
      <p:sp>
        <p:nvSpPr>
          <p:cNvPr id="497" name="Body Level One…"/>
          <p:cNvSpPr txBox="1"/>
          <p:nvPr>
            <p:ph type="body" sz="quarter" idx="1"/>
          </p:nvPr>
        </p:nvSpPr>
        <p:spPr>
          <a:xfrm>
            <a:off x="1371600" y="3886200"/>
            <a:ext cx="6400800" cy="1752600"/>
          </a:xfrm>
          <a:prstGeom prst="rect">
            <a:avLst/>
          </a:prstGeom>
        </p:spPr>
        <p:txBody>
          <a:bodyPr/>
          <a:lstStyle>
            <a:lvl1pPr algn="ctr"/>
            <a:lvl2pPr marL="0" indent="457200" algn="ctr">
              <a:buSzTx/>
              <a:buNone/>
            </a:lvl2pPr>
            <a:lvl3pPr marL="0" indent="914400" algn="ctr">
              <a:buSzTx/>
              <a:buNone/>
            </a:lvl3pPr>
            <a:lvl4pPr marL="0" indent="1371600" algn="ctr">
              <a:buSzTx/>
              <a:buNone/>
            </a:lvl4pPr>
            <a:lvl5pPr marL="0" indent="1828800" algn="ctr">
              <a:buSzTx/>
              <a:buNone/>
            </a:lvl5pPr>
          </a:lstStyle>
          <a:p>
            <a:pPr/>
            <a:r>
              <a:t>Body Level One</a:t>
            </a:r>
          </a:p>
          <a:p>
            <a:pPr lvl="1"/>
            <a:r>
              <a:t>Body Level Two</a:t>
            </a:r>
          </a:p>
          <a:p>
            <a:pPr lvl="2"/>
            <a:r>
              <a:t>Body Level Three</a:t>
            </a:r>
          </a:p>
          <a:p>
            <a:pPr lvl="3"/>
            <a:r>
              <a:t>Body Level Four</a:t>
            </a:r>
          </a:p>
          <a:p>
            <a:pPr lvl="4"/>
            <a:r>
              <a:t>Body Level Five</a:t>
            </a:r>
          </a:p>
        </p:txBody>
      </p:sp>
      <p:sp>
        <p:nvSpPr>
          <p:cNvPr id="49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nd Content">
    <p:spTree>
      <p:nvGrpSpPr>
        <p:cNvPr id="1" name=""/>
        <p:cNvGrpSpPr/>
        <p:nvPr/>
      </p:nvGrpSpPr>
      <p:grpSpPr>
        <a:xfrm>
          <a:off x="0" y="0"/>
          <a:ext cx="0" cy="0"/>
          <a:chOff x="0" y="0"/>
          <a:chExt cx="0" cy="0"/>
        </a:xfrm>
      </p:grpSpPr>
      <p:sp>
        <p:nvSpPr>
          <p:cNvPr id="505" name="Title Text"/>
          <p:cNvSpPr txBox="1"/>
          <p:nvPr>
            <p:ph type="title"/>
          </p:nvPr>
        </p:nvSpPr>
        <p:spPr>
          <a:prstGeom prst="rect">
            <a:avLst/>
          </a:prstGeom>
        </p:spPr>
        <p:txBody>
          <a:bodyPr/>
          <a:lstStyle/>
          <a:p>
            <a:pPr/>
            <a:r>
              <a:t>Title Text</a:t>
            </a:r>
          </a:p>
        </p:txBody>
      </p:sp>
      <p:sp>
        <p:nvSpPr>
          <p:cNvPr id="506" name="Body Level One…"/>
          <p:cNvSpPr txBox="1"/>
          <p:nvPr>
            <p:ph type="body" idx="1"/>
          </p:nvPr>
        </p:nvSpPr>
        <p:spPr>
          <a:prstGeom prst="rect">
            <a:avLst/>
          </a:prstGeom>
        </p:spPr>
        <p:txBody>
          <a:bodyPr/>
          <a:lstStyle>
            <a:lvl1pPr marL="342900" indent="-342900">
              <a:buSzPct val="100000"/>
              <a:buChar char="•"/>
            </a:lvl1pPr>
            <a:lvl3pPr marL="1181100" indent="-266700"/>
          </a:lstStyle>
          <a:p>
            <a:pPr/>
            <a:r>
              <a:t>Body Level One</a:t>
            </a:r>
          </a:p>
          <a:p>
            <a:pPr lvl="1"/>
            <a:r>
              <a:t>Body Level Two</a:t>
            </a:r>
          </a:p>
          <a:p>
            <a:pPr lvl="2"/>
            <a:r>
              <a:t>Body Level Three</a:t>
            </a:r>
          </a:p>
          <a:p>
            <a:pPr lvl="3"/>
            <a:r>
              <a:t>Body Level Four</a:t>
            </a:r>
          </a:p>
          <a:p>
            <a:pPr lvl="4"/>
            <a:r>
              <a:t>Body Level Five</a:t>
            </a:r>
          </a:p>
        </p:txBody>
      </p:sp>
      <p:sp>
        <p:nvSpPr>
          <p:cNvPr id="50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p:spTree>
      <p:nvGrpSpPr>
        <p:cNvPr id="1" name=""/>
        <p:cNvGrpSpPr/>
        <p:nvPr/>
      </p:nvGrpSpPr>
      <p:grpSpPr>
        <a:xfrm>
          <a:off x="0" y="0"/>
          <a:ext cx="0" cy="0"/>
          <a:chOff x="0" y="0"/>
          <a:chExt cx="0" cy="0"/>
        </a:xfrm>
      </p:grpSpPr>
      <p:sp>
        <p:nvSpPr>
          <p:cNvPr id="514" name="Title Text"/>
          <p:cNvSpPr txBox="1"/>
          <p:nvPr>
            <p:ph type="title"/>
          </p:nvPr>
        </p:nvSpPr>
        <p:spPr>
          <a:xfrm>
            <a:off x="722312" y="4406900"/>
            <a:ext cx="7772401" cy="1362075"/>
          </a:xfrm>
          <a:prstGeom prst="rect">
            <a:avLst/>
          </a:prstGeom>
        </p:spPr>
        <p:txBody>
          <a:bodyPr anchor="t"/>
          <a:lstStyle>
            <a:lvl1pPr>
              <a:defRPr b="1" cap="all" sz="4000"/>
            </a:lvl1pPr>
          </a:lstStyle>
          <a:p>
            <a:pPr/>
            <a:r>
              <a:t>Title Text</a:t>
            </a:r>
          </a:p>
        </p:txBody>
      </p:sp>
      <p:sp>
        <p:nvSpPr>
          <p:cNvPr id="515" name="Body Level One…"/>
          <p:cNvSpPr txBox="1"/>
          <p:nvPr>
            <p:ph type="body" sz="quarter" idx="1"/>
          </p:nvPr>
        </p:nvSpPr>
        <p:spPr>
          <a:xfrm>
            <a:off x="722312" y="2906713"/>
            <a:ext cx="7772401" cy="1500188"/>
          </a:xfrm>
          <a:prstGeom prst="rect">
            <a:avLst/>
          </a:prstGeom>
        </p:spPr>
        <p:txBody>
          <a:bodyPr anchor="b"/>
          <a:lstStyle>
            <a:lvl1pPr>
              <a:spcBef>
                <a:spcPts val="400"/>
              </a:spcBef>
              <a:defRPr sz="2000"/>
            </a:lvl1pPr>
            <a:lvl2pPr marL="0" indent="457200">
              <a:spcBef>
                <a:spcPts val="400"/>
              </a:spcBef>
              <a:buSzTx/>
              <a:buNone/>
              <a:defRPr sz="2000"/>
            </a:lvl2pPr>
            <a:lvl3pPr marL="0" indent="914400">
              <a:spcBef>
                <a:spcPts val="400"/>
              </a:spcBef>
              <a:buSzTx/>
              <a:buNone/>
              <a:defRPr sz="2000"/>
            </a:lvl3pPr>
            <a:lvl4pPr marL="0" indent="1371600">
              <a:spcBef>
                <a:spcPts val="400"/>
              </a:spcBef>
              <a:buSzTx/>
              <a:buNone/>
              <a:defRPr sz="2000"/>
            </a:lvl4pPr>
            <a:lvl5pPr marL="0" indent="1828800">
              <a:spcBef>
                <a:spcPts val="400"/>
              </a:spcBef>
              <a:buSzTx/>
              <a:buNone/>
              <a:defRPr sz="2000"/>
            </a:lvl5pPr>
          </a:lstStyle>
          <a:p>
            <a:pPr/>
            <a:r>
              <a:t>Body Level One</a:t>
            </a:r>
          </a:p>
          <a:p>
            <a:pPr lvl="1"/>
            <a:r>
              <a:t>Body Level Two</a:t>
            </a:r>
          </a:p>
          <a:p>
            <a:pPr lvl="2"/>
            <a:r>
              <a:t>Body Level Three</a:t>
            </a:r>
          </a:p>
          <a:p>
            <a:pPr lvl="3"/>
            <a:r>
              <a:t>Body Level Four</a:t>
            </a:r>
          </a:p>
          <a:p>
            <a:pPr lvl="4"/>
            <a:r>
              <a:t>Body Level Five</a:t>
            </a:r>
          </a:p>
        </p:txBody>
      </p:sp>
      <p:sp>
        <p:nvSpPr>
          <p:cNvPr id="51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wo Content">
    <p:spTree>
      <p:nvGrpSpPr>
        <p:cNvPr id="1" name=""/>
        <p:cNvGrpSpPr/>
        <p:nvPr/>
      </p:nvGrpSpPr>
      <p:grpSpPr>
        <a:xfrm>
          <a:off x="0" y="0"/>
          <a:ext cx="0" cy="0"/>
          <a:chOff x="0" y="0"/>
          <a:chExt cx="0" cy="0"/>
        </a:xfrm>
      </p:grpSpPr>
      <p:sp>
        <p:nvSpPr>
          <p:cNvPr id="523" name="Title Text"/>
          <p:cNvSpPr txBox="1"/>
          <p:nvPr>
            <p:ph type="title"/>
          </p:nvPr>
        </p:nvSpPr>
        <p:spPr>
          <a:prstGeom prst="rect">
            <a:avLst/>
          </a:prstGeom>
        </p:spPr>
        <p:txBody>
          <a:bodyPr/>
          <a:lstStyle/>
          <a:p>
            <a:pPr/>
            <a:r>
              <a:t>Title Text</a:t>
            </a:r>
          </a:p>
        </p:txBody>
      </p:sp>
      <p:sp>
        <p:nvSpPr>
          <p:cNvPr id="524" name="Body Level One…"/>
          <p:cNvSpPr txBox="1"/>
          <p:nvPr>
            <p:ph type="body" sz="half" idx="1"/>
          </p:nvPr>
        </p:nvSpPr>
        <p:spPr>
          <a:xfrm>
            <a:off x="685800" y="914400"/>
            <a:ext cx="3810000" cy="5257800"/>
          </a:xfrm>
          <a:prstGeom prst="rect">
            <a:avLst/>
          </a:prstGeom>
        </p:spPr>
        <p:txBody>
          <a:bodyPr/>
          <a:lstStyle>
            <a:lvl1pPr marL="342900" indent="-342900">
              <a:buSzPct val="100000"/>
              <a:buChar char="•"/>
            </a:lvl1pPr>
            <a:lvl2pPr marL="790575" indent="-333375"/>
            <a:lvl3pPr marL="1234439" indent="-320039"/>
            <a:lvl4pPr marL="1727200" indent="-355600"/>
            <a:lvl5pPr marL="2184400" indent="-355600"/>
          </a:lstStyle>
          <a:p>
            <a:pPr/>
            <a:r>
              <a:t>Body Level One</a:t>
            </a:r>
          </a:p>
          <a:p>
            <a:pPr lvl="1"/>
            <a:r>
              <a:t>Body Level Two</a:t>
            </a:r>
          </a:p>
          <a:p>
            <a:pPr lvl="2"/>
            <a:r>
              <a:t>Body Level Three</a:t>
            </a:r>
          </a:p>
          <a:p>
            <a:pPr lvl="3"/>
            <a:r>
              <a:t>Body Level Four</a:t>
            </a:r>
          </a:p>
          <a:p>
            <a:pPr lvl="4"/>
            <a:r>
              <a:t>Body Level Five</a:t>
            </a:r>
          </a:p>
        </p:txBody>
      </p:sp>
      <p:sp>
        <p:nvSpPr>
          <p:cNvPr id="52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mparison">
    <p:spTree>
      <p:nvGrpSpPr>
        <p:cNvPr id="1" name=""/>
        <p:cNvGrpSpPr/>
        <p:nvPr/>
      </p:nvGrpSpPr>
      <p:grpSpPr>
        <a:xfrm>
          <a:off x="0" y="0"/>
          <a:ext cx="0" cy="0"/>
          <a:chOff x="0" y="0"/>
          <a:chExt cx="0" cy="0"/>
        </a:xfrm>
      </p:grpSpPr>
      <p:sp>
        <p:nvSpPr>
          <p:cNvPr id="532" name="Title Text"/>
          <p:cNvSpPr txBox="1"/>
          <p:nvPr>
            <p:ph type="title"/>
          </p:nvPr>
        </p:nvSpPr>
        <p:spPr>
          <a:xfrm>
            <a:off x="457200" y="274638"/>
            <a:ext cx="8229600" cy="1143001"/>
          </a:xfrm>
          <a:prstGeom prst="rect">
            <a:avLst/>
          </a:prstGeom>
        </p:spPr>
        <p:txBody>
          <a:bodyPr/>
          <a:lstStyle/>
          <a:p>
            <a:pPr/>
            <a:r>
              <a:t>Title Text</a:t>
            </a:r>
          </a:p>
        </p:txBody>
      </p:sp>
      <p:sp>
        <p:nvSpPr>
          <p:cNvPr id="533" name="Body Level One…"/>
          <p:cNvSpPr txBox="1"/>
          <p:nvPr>
            <p:ph type="body" sz="quarter" idx="1"/>
          </p:nvPr>
        </p:nvSpPr>
        <p:spPr>
          <a:xfrm>
            <a:off x="457200" y="1535112"/>
            <a:ext cx="4040188" cy="639763"/>
          </a:xfrm>
          <a:prstGeom prst="rect">
            <a:avLst/>
          </a:prstGeom>
        </p:spPr>
        <p:txBody>
          <a:bodyPr anchor="b"/>
          <a:lstStyle>
            <a:lvl1pPr>
              <a:spcBef>
                <a:spcPts val="500"/>
              </a:spcBef>
              <a:defRPr b="1" sz="2400"/>
            </a:lvl1pPr>
            <a:lvl2pPr marL="0" indent="457200">
              <a:spcBef>
                <a:spcPts val="500"/>
              </a:spcBef>
              <a:buSzTx/>
              <a:buNone/>
              <a:defRPr b="1" sz="2400"/>
            </a:lvl2pPr>
            <a:lvl3pPr marL="0" indent="914400">
              <a:spcBef>
                <a:spcPts val="500"/>
              </a:spcBef>
              <a:buSzTx/>
              <a:buNone/>
              <a:defRPr b="1" sz="2400"/>
            </a:lvl3pPr>
            <a:lvl4pPr marL="0" indent="1371600">
              <a:spcBef>
                <a:spcPts val="500"/>
              </a:spcBef>
              <a:buSzTx/>
              <a:buNone/>
              <a:defRPr b="1" sz="2400"/>
            </a:lvl4pPr>
            <a:lvl5pPr marL="0" indent="1828800">
              <a:spcBef>
                <a:spcPts val="500"/>
              </a:spcBef>
              <a:buSzTx/>
              <a:buNone/>
              <a:defRPr b="1" sz="2400"/>
            </a:lvl5pPr>
          </a:lstStyle>
          <a:p>
            <a:pPr/>
            <a:r>
              <a:t>Body Level One</a:t>
            </a:r>
          </a:p>
          <a:p>
            <a:pPr lvl="1"/>
            <a:r>
              <a:t>Body Level Two</a:t>
            </a:r>
          </a:p>
          <a:p>
            <a:pPr lvl="2"/>
            <a:r>
              <a:t>Body Level Three</a:t>
            </a:r>
          </a:p>
          <a:p>
            <a:pPr lvl="3"/>
            <a:r>
              <a:t>Body Level Four</a:t>
            </a:r>
          </a:p>
          <a:p>
            <a:pPr lvl="4"/>
            <a:r>
              <a:t>Body Level Five</a:t>
            </a:r>
          </a:p>
        </p:txBody>
      </p:sp>
      <p:sp>
        <p:nvSpPr>
          <p:cNvPr id="534" name="Text Placeholder 4"/>
          <p:cNvSpPr/>
          <p:nvPr>
            <p:ph type="body" sz="quarter" idx="21"/>
          </p:nvPr>
        </p:nvSpPr>
        <p:spPr>
          <a:xfrm>
            <a:off x="4645025" y="1535112"/>
            <a:ext cx="4041775" cy="639763"/>
          </a:xfrm>
          <a:prstGeom prst="rect">
            <a:avLst/>
          </a:prstGeom>
        </p:spPr>
        <p:txBody>
          <a:bodyPr anchor="b"/>
          <a:lstStyle/>
          <a:p>
            <a:pPr>
              <a:spcBef>
                <a:spcPts val="500"/>
              </a:spcBef>
              <a:defRPr b="1" sz="2400"/>
            </a:pPr>
          </a:p>
        </p:txBody>
      </p:sp>
      <p:sp>
        <p:nvSpPr>
          <p:cNvPr id="53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p:spTree>
      <p:nvGrpSpPr>
        <p:cNvPr id="1" name=""/>
        <p:cNvGrpSpPr/>
        <p:nvPr/>
      </p:nvGrpSpPr>
      <p:grpSpPr>
        <a:xfrm>
          <a:off x="0" y="0"/>
          <a:ext cx="0" cy="0"/>
          <a:chOff x="0" y="0"/>
          <a:chExt cx="0" cy="0"/>
        </a:xfrm>
      </p:grpSpPr>
      <p:sp>
        <p:nvSpPr>
          <p:cNvPr id="53" name="Title Text"/>
          <p:cNvSpPr txBox="1"/>
          <p:nvPr>
            <p:ph type="title"/>
          </p:nvPr>
        </p:nvSpPr>
        <p:spPr>
          <a:xfrm>
            <a:off x="722312" y="4406900"/>
            <a:ext cx="7772401" cy="1362075"/>
          </a:xfrm>
          <a:prstGeom prst="rect">
            <a:avLst/>
          </a:prstGeom>
        </p:spPr>
        <p:txBody>
          <a:bodyPr anchor="t"/>
          <a:lstStyle>
            <a:lvl1pPr>
              <a:defRPr b="1" cap="all" sz="4000"/>
            </a:lvl1pPr>
          </a:lstStyle>
          <a:p>
            <a:pPr/>
            <a:r>
              <a:t>Title Text</a:t>
            </a:r>
          </a:p>
        </p:txBody>
      </p:sp>
      <p:sp>
        <p:nvSpPr>
          <p:cNvPr id="54" name="Body Level One…"/>
          <p:cNvSpPr txBox="1"/>
          <p:nvPr>
            <p:ph type="body" sz="quarter" idx="1"/>
          </p:nvPr>
        </p:nvSpPr>
        <p:spPr>
          <a:xfrm>
            <a:off x="722312" y="2906713"/>
            <a:ext cx="7772401" cy="1500188"/>
          </a:xfrm>
          <a:prstGeom prst="rect">
            <a:avLst/>
          </a:prstGeom>
        </p:spPr>
        <p:txBody>
          <a:bodyPr anchor="b"/>
          <a:lstStyle>
            <a:lvl1pPr>
              <a:spcBef>
                <a:spcPts val="400"/>
              </a:spcBef>
              <a:defRPr sz="2000"/>
            </a:lvl1pPr>
            <a:lvl2pPr marL="0" indent="457200">
              <a:spcBef>
                <a:spcPts val="400"/>
              </a:spcBef>
              <a:buSzTx/>
              <a:buNone/>
              <a:defRPr sz="2000"/>
            </a:lvl2pPr>
            <a:lvl3pPr marL="0" indent="914400">
              <a:spcBef>
                <a:spcPts val="400"/>
              </a:spcBef>
              <a:buSzTx/>
              <a:buNone/>
              <a:defRPr sz="2000"/>
            </a:lvl3pPr>
            <a:lvl4pPr marL="0" indent="1371600">
              <a:spcBef>
                <a:spcPts val="400"/>
              </a:spcBef>
              <a:buSzTx/>
              <a:buNone/>
              <a:defRPr sz="2000"/>
            </a:lvl4pPr>
            <a:lvl5pPr marL="0" indent="1828800">
              <a:spcBef>
                <a:spcPts val="400"/>
              </a:spcBef>
              <a:buSzTx/>
              <a:buNone/>
              <a:defRPr sz="2000"/>
            </a:lvl5pPr>
          </a:lstStyle>
          <a:p>
            <a:pPr/>
            <a:r>
              <a:t>Body Level One</a:t>
            </a:r>
          </a:p>
          <a:p>
            <a:pPr lvl="1"/>
            <a:r>
              <a:t>Body Level Two</a:t>
            </a:r>
          </a:p>
          <a:p>
            <a:pPr lvl="2"/>
            <a:r>
              <a:t>Body Level Three</a:t>
            </a:r>
          </a:p>
          <a:p>
            <a:pPr lvl="3"/>
            <a:r>
              <a:t>Body Level Four</a:t>
            </a:r>
          </a:p>
          <a:p>
            <a:pPr lvl="4"/>
            <a:r>
              <a:t>Body Level Five</a:t>
            </a:r>
          </a:p>
        </p:txBody>
      </p:sp>
      <p:sp>
        <p:nvSpPr>
          <p:cNvPr id="5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Only">
    <p:spTree>
      <p:nvGrpSpPr>
        <p:cNvPr id="1" name=""/>
        <p:cNvGrpSpPr/>
        <p:nvPr/>
      </p:nvGrpSpPr>
      <p:grpSpPr>
        <a:xfrm>
          <a:off x="0" y="0"/>
          <a:ext cx="0" cy="0"/>
          <a:chOff x="0" y="0"/>
          <a:chExt cx="0" cy="0"/>
        </a:xfrm>
      </p:grpSpPr>
      <p:sp>
        <p:nvSpPr>
          <p:cNvPr id="542" name="Title Text"/>
          <p:cNvSpPr txBox="1"/>
          <p:nvPr>
            <p:ph type="title"/>
          </p:nvPr>
        </p:nvSpPr>
        <p:spPr>
          <a:prstGeom prst="rect">
            <a:avLst/>
          </a:prstGeom>
        </p:spPr>
        <p:txBody>
          <a:bodyPr/>
          <a:lstStyle/>
          <a:p>
            <a:pPr/>
            <a:r>
              <a:t>Title Text</a:t>
            </a:r>
          </a:p>
        </p:txBody>
      </p:sp>
      <p:sp>
        <p:nvSpPr>
          <p:cNvPr id="54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55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ntent with Caption">
    <p:spTree>
      <p:nvGrpSpPr>
        <p:cNvPr id="1" name=""/>
        <p:cNvGrpSpPr/>
        <p:nvPr/>
      </p:nvGrpSpPr>
      <p:grpSpPr>
        <a:xfrm>
          <a:off x="0" y="0"/>
          <a:ext cx="0" cy="0"/>
          <a:chOff x="0" y="0"/>
          <a:chExt cx="0" cy="0"/>
        </a:xfrm>
      </p:grpSpPr>
      <p:sp>
        <p:nvSpPr>
          <p:cNvPr id="557" name="Title Text"/>
          <p:cNvSpPr txBox="1"/>
          <p:nvPr>
            <p:ph type="title"/>
          </p:nvPr>
        </p:nvSpPr>
        <p:spPr>
          <a:xfrm>
            <a:off x="457200" y="273050"/>
            <a:ext cx="3008314" cy="1162050"/>
          </a:xfrm>
          <a:prstGeom prst="rect">
            <a:avLst/>
          </a:prstGeom>
        </p:spPr>
        <p:txBody>
          <a:bodyPr anchor="b"/>
          <a:lstStyle>
            <a:lvl1pPr>
              <a:defRPr b="1" sz="2000"/>
            </a:lvl1pPr>
          </a:lstStyle>
          <a:p>
            <a:pPr/>
            <a:r>
              <a:t>Title Text</a:t>
            </a:r>
          </a:p>
        </p:txBody>
      </p:sp>
      <p:sp>
        <p:nvSpPr>
          <p:cNvPr id="558" name="Body Level One…"/>
          <p:cNvSpPr txBox="1"/>
          <p:nvPr>
            <p:ph type="body" idx="1"/>
          </p:nvPr>
        </p:nvSpPr>
        <p:spPr>
          <a:xfrm>
            <a:off x="3575050" y="273050"/>
            <a:ext cx="5111750" cy="5853113"/>
          </a:xfrm>
          <a:prstGeom prst="rect">
            <a:avLst/>
          </a:prstGeom>
        </p:spPr>
        <p:txBody>
          <a:bodyPr/>
          <a:lstStyle>
            <a:lvl1pPr marL="342900" indent="-342900">
              <a:spcBef>
                <a:spcPts val="700"/>
              </a:spcBef>
              <a:buSzPct val="100000"/>
              <a:buChar char="•"/>
              <a:defRPr sz="3200"/>
            </a:lvl1pPr>
            <a:lvl2pPr marL="783771" indent="-326571">
              <a:spcBef>
                <a:spcPts val="700"/>
              </a:spcBef>
              <a:defRPr sz="3200"/>
            </a:lvl2pPr>
            <a:lvl3pPr marL="1219200" indent="-304800">
              <a:spcBef>
                <a:spcPts val="700"/>
              </a:spcBef>
              <a:defRPr sz="3200"/>
            </a:lvl3pPr>
            <a:lvl4pPr marL="1737360" indent="-365760">
              <a:spcBef>
                <a:spcPts val="700"/>
              </a:spcBef>
              <a:defRPr sz="3200"/>
            </a:lvl4pPr>
            <a:lvl5pPr marL="2194560" indent="-365760">
              <a:spcBef>
                <a:spcPts val="700"/>
              </a:spcBef>
              <a:defRPr sz="3200"/>
            </a:lvl5pPr>
          </a:lstStyle>
          <a:p>
            <a:pPr/>
            <a:r>
              <a:t>Body Level One</a:t>
            </a:r>
          </a:p>
          <a:p>
            <a:pPr lvl="1"/>
            <a:r>
              <a:t>Body Level Two</a:t>
            </a:r>
          </a:p>
          <a:p>
            <a:pPr lvl="2"/>
            <a:r>
              <a:t>Body Level Three</a:t>
            </a:r>
          </a:p>
          <a:p>
            <a:pPr lvl="3"/>
            <a:r>
              <a:t>Body Level Four</a:t>
            </a:r>
          </a:p>
          <a:p>
            <a:pPr lvl="4"/>
            <a:r>
              <a:t>Body Level Five</a:t>
            </a:r>
          </a:p>
        </p:txBody>
      </p:sp>
      <p:sp>
        <p:nvSpPr>
          <p:cNvPr id="559" name="Text Placeholder 3"/>
          <p:cNvSpPr/>
          <p:nvPr>
            <p:ph type="body" sz="half" idx="21"/>
          </p:nvPr>
        </p:nvSpPr>
        <p:spPr>
          <a:xfrm>
            <a:off x="457199" y="1435100"/>
            <a:ext cx="3008315" cy="4691063"/>
          </a:xfrm>
          <a:prstGeom prst="rect">
            <a:avLst/>
          </a:prstGeom>
        </p:spPr>
        <p:txBody>
          <a:bodyPr/>
          <a:lstStyle/>
          <a:p>
            <a:pPr>
              <a:spcBef>
                <a:spcPts val="300"/>
              </a:spcBef>
              <a:defRPr sz="1400"/>
            </a:pPr>
          </a:p>
        </p:txBody>
      </p:sp>
      <p:sp>
        <p:nvSpPr>
          <p:cNvPr id="56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icture with Caption">
    <p:spTree>
      <p:nvGrpSpPr>
        <p:cNvPr id="1" name=""/>
        <p:cNvGrpSpPr/>
        <p:nvPr/>
      </p:nvGrpSpPr>
      <p:grpSpPr>
        <a:xfrm>
          <a:off x="0" y="0"/>
          <a:ext cx="0" cy="0"/>
          <a:chOff x="0" y="0"/>
          <a:chExt cx="0" cy="0"/>
        </a:xfrm>
      </p:grpSpPr>
      <p:sp>
        <p:nvSpPr>
          <p:cNvPr id="567" name="Title Text"/>
          <p:cNvSpPr txBox="1"/>
          <p:nvPr>
            <p:ph type="title"/>
          </p:nvPr>
        </p:nvSpPr>
        <p:spPr>
          <a:xfrm>
            <a:off x="1792288" y="4800600"/>
            <a:ext cx="5486401" cy="566738"/>
          </a:xfrm>
          <a:prstGeom prst="rect">
            <a:avLst/>
          </a:prstGeom>
        </p:spPr>
        <p:txBody>
          <a:bodyPr anchor="b"/>
          <a:lstStyle>
            <a:lvl1pPr>
              <a:defRPr b="1" sz="2000"/>
            </a:lvl1pPr>
          </a:lstStyle>
          <a:p>
            <a:pPr/>
            <a:r>
              <a:t>Title Text</a:t>
            </a:r>
          </a:p>
        </p:txBody>
      </p:sp>
      <p:sp>
        <p:nvSpPr>
          <p:cNvPr id="568" name="Picture Placeholder 2"/>
          <p:cNvSpPr/>
          <p:nvPr>
            <p:ph type="pic" sz="half" idx="21"/>
          </p:nvPr>
        </p:nvSpPr>
        <p:spPr>
          <a:xfrm>
            <a:off x="1792288" y="612775"/>
            <a:ext cx="5486401" cy="4114800"/>
          </a:xfrm>
          <a:prstGeom prst="rect">
            <a:avLst/>
          </a:prstGeom>
        </p:spPr>
        <p:txBody>
          <a:bodyPr lIns="91439" rIns="91439">
            <a:noAutofit/>
          </a:bodyPr>
          <a:lstStyle/>
          <a:p>
            <a:pPr/>
          </a:p>
        </p:txBody>
      </p:sp>
      <p:sp>
        <p:nvSpPr>
          <p:cNvPr id="569" name="Body Level One…"/>
          <p:cNvSpPr txBox="1"/>
          <p:nvPr>
            <p:ph type="body" sz="quarter" idx="1"/>
          </p:nvPr>
        </p:nvSpPr>
        <p:spPr>
          <a:xfrm>
            <a:off x="1792288" y="5367337"/>
            <a:ext cx="5486401" cy="804863"/>
          </a:xfrm>
          <a:prstGeom prst="rect">
            <a:avLst/>
          </a:prstGeom>
        </p:spPr>
        <p:txBody>
          <a:bodyPr/>
          <a:lstStyle>
            <a:lvl1pPr>
              <a:spcBef>
                <a:spcPts val="300"/>
              </a:spcBef>
              <a:defRPr sz="1400"/>
            </a:lvl1pPr>
            <a:lvl2pPr marL="0" indent="457200">
              <a:spcBef>
                <a:spcPts val="300"/>
              </a:spcBef>
              <a:buSzTx/>
              <a:buNone/>
              <a:defRPr sz="1400"/>
            </a:lvl2pPr>
            <a:lvl3pPr marL="0" indent="914400">
              <a:spcBef>
                <a:spcPts val="300"/>
              </a:spcBef>
              <a:buSzTx/>
              <a:buNone/>
              <a:defRPr sz="1400"/>
            </a:lvl3pPr>
            <a:lvl4pPr marL="0" indent="1371600">
              <a:spcBef>
                <a:spcPts val="300"/>
              </a:spcBef>
              <a:buSzTx/>
              <a:buNone/>
              <a:defRPr sz="1400"/>
            </a:lvl4pPr>
            <a:lvl5pPr marL="0" indent="1828800">
              <a:spcBef>
                <a:spcPts val="300"/>
              </a:spcBef>
              <a:buSzTx/>
              <a:buNone/>
              <a:defRPr sz="1400"/>
            </a:lvl5pPr>
          </a:lstStyle>
          <a:p>
            <a:pPr/>
            <a:r>
              <a:t>Body Level One</a:t>
            </a:r>
          </a:p>
          <a:p>
            <a:pPr lvl="1"/>
            <a:r>
              <a:t>Body Level Two</a:t>
            </a:r>
          </a:p>
          <a:p>
            <a:pPr lvl="2"/>
            <a:r>
              <a:t>Body Level Three</a:t>
            </a:r>
          </a:p>
          <a:p>
            <a:pPr lvl="3"/>
            <a:r>
              <a:t>Body Level Four</a:t>
            </a:r>
          </a:p>
          <a:p>
            <a:pPr lvl="4"/>
            <a:r>
              <a:t>Body Level Five</a:t>
            </a:r>
          </a:p>
        </p:txBody>
      </p:sp>
      <p:sp>
        <p:nvSpPr>
          <p:cNvPr id="57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Slide">
    <p:spTree>
      <p:nvGrpSpPr>
        <p:cNvPr id="1" name=""/>
        <p:cNvGrpSpPr/>
        <p:nvPr/>
      </p:nvGrpSpPr>
      <p:grpSpPr>
        <a:xfrm>
          <a:off x="0" y="0"/>
          <a:ext cx="0" cy="0"/>
          <a:chOff x="0" y="0"/>
          <a:chExt cx="0" cy="0"/>
        </a:xfrm>
      </p:grpSpPr>
      <p:sp>
        <p:nvSpPr>
          <p:cNvPr id="577" name="Title Text"/>
          <p:cNvSpPr txBox="1"/>
          <p:nvPr>
            <p:ph type="title"/>
          </p:nvPr>
        </p:nvSpPr>
        <p:spPr>
          <a:xfrm>
            <a:off x="685800" y="1600202"/>
            <a:ext cx="7772400" cy="1470026"/>
          </a:xfrm>
          <a:prstGeom prst="rect">
            <a:avLst/>
          </a:prstGeom>
        </p:spPr>
        <p:txBody>
          <a:bodyPr/>
          <a:lstStyle>
            <a:lvl1pPr algn="ctr">
              <a:defRPr sz="3000">
                <a:latin typeface="Calibri"/>
                <a:ea typeface="Calibri"/>
                <a:cs typeface="Calibri"/>
                <a:sym typeface="Calibri"/>
              </a:defRPr>
            </a:lvl1pPr>
          </a:lstStyle>
          <a:p>
            <a:pPr/>
            <a:r>
              <a:t>Title Text</a:t>
            </a:r>
          </a:p>
        </p:txBody>
      </p:sp>
      <p:sp>
        <p:nvSpPr>
          <p:cNvPr id="578" name="Body Level One…"/>
          <p:cNvSpPr txBox="1"/>
          <p:nvPr>
            <p:ph type="body" sz="quarter" idx="1"/>
          </p:nvPr>
        </p:nvSpPr>
        <p:spPr>
          <a:xfrm>
            <a:off x="1371600" y="3355975"/>
            <a:ext cx="6400800" cy="1752600"/>
          </a:xfrm>
          <a:prstGeom prst="rect">
            <a:avLst/>
          </a:prstGeom>
        </p:spPr>
        <p:txBody>
          <a:bodyPr/>
          <a:lstStyle>
            <a:lvl1pPr algn="ctr">
              <a:spcBef>
                <a:spcPts val="500"/>
              </a:spcBef>
              <a:defRPr sz="2100">
                <a:solidFill>
                  <a:srgbClr val="888888"/>
                </a:solidFill>
                <a:latin typeface="Calibri"/>
                <a:ea typeface="Calibri"/>
                <a:cs typeface="Calibri"/>
                <a:sym typeface="Calibri"/>
              </a:defRPr>
            </a:lvl1pPr>
            <a:lvl2pPr marL="0" indent="342900" algn="ctr">
              <a:spcBef>
                <a:spcPts val="500"/>
              </a:spcBef>
              <a:buSzTx/>
              <a:buNone/>
              <a:defRPr sz="2100">
                <a:solidFill>
                  <a:srgbClr val="888888"/>
                </a:solidFill>
                <a:latin typeface="Calibri"/>
                <a:ea typeface="Calibri"/>
                <a:cs typeface="Calibri"/>
                <a:sym typeface="Calibri"/>
              </a:defRPr>
            </a:lvl2pPr>
            <a:lvl3pPr marL="0" indent="685800" algn="ctr">
              <a:spcBef>
                <a:spcPts val="500"/>
              </a:spcBef>
              <a:buSzTx/>
              <a:buNone/>
              <a:defRPr sz="2100">
                <a:solidFill>
                  <a:srgbClr val="888888"/>
                </a:solidFill>
                <a:latin typeface="Calibri"/>
                <a:ea typeface="Calibri"/>
                <a:cs typeface="Calibri"/>
                <a:sym typeface="Calibri"/>
              </a:defRPr>
            </a:lvl3pPr>
            <a:lvl4pPr marL="0" indent="1028700" algn="ctr">
              <a:spcBef>
                <a:spcPts val="500"/>
              </a:spcBef>
              <a:buSzTx/>
              <a:buNone/>
              <a:defRPr sz="2100">
                <a:solidFill>
                  <a:srgbClr val="888888"/>
                </a:solidFill>
                <a:latin typeface="Calibri"/>
                <a:ea typeface="Calibri"/>
                <a:cs typeface="Calibri"/>
                <a:sym typeface="Calibri"/>
              </a:defRPr>
            </a:lvl4pPr>
            <a:lvl5pPr marL="0" indent="1371600" algn="ctr">
              <a:spcBef>
                <a:spcPts val="500"/>
              </a:spcBef>
              <a:buSzTx/>
              <a:buNone/>
              <a:defRPr sz="2100">
                <a:solidFill>
                  <a:srgbClr val="888888"/>
                </a:solidFill>
                <a:latin typeface="Calibri"/>
                <a:ea typeface="Calibri"/>
                <a:cs typeface="Calibri"/>
                <a:sym typeface="Calibri"/>
              </a:defRPr>
            </a:lvl5pPr>
          </a:lstStyle>
          <a:p>
            <a:pPr/>
            <a:r>
              <a:t>Body Level One</a:t>
            </a:r>
          </a:p>
          <a:p>
            <a:pPr lvl="1"/>
            <a:r>
              <a:t>Body Level Two</a:t>
            </a:r>
          </a:p>
          <a:p>
            <a:pPr lvl="2"/>
            <a:r>
              <a:t>Body Level Three</a:t>
            </a:r>
          </a:p>
          <a:p>
            <a:pPr lvl="3"/>
            <a:r>
              <a:t>Body Level Four</a:t>
            </a:r>
          </a:p>
          <a:p>
            <a:pPr lvl="4"/>
            <a:r>
              <a:t>Body Level Five</a:t>
            </a:r>
          </a:p>
        </p:txBody>
      </p:sp>
      <p:sp>
        <p:nvSpPr>
          <p:cNvPr id="579" name="Slide Number"/>
          <p:cNvSpPr txBox="1"/>
          <p:nvPr>
            <p:ph type="sldNum" sz="quarter" idx="2"/>
          </p:nvPr>
        </p:nvSpPr>
        <p:spPr>
          <a:xfrm>
            <a:off x="8466797" y="6435957"/>
            <a:ext cx="220003" cy="205914"/>
          </a:xfrm>
          <a:prstGeom prst="rect">
            <a:avLst/>
          </a:prstGeom>
        </p:spPr>
        <p:txBody>
          <a:bodyPr anchor="ctr"/>
          <a:lstStyle>
            <a:lvl1pPr>
              <a:defRPr sz="900">
                <a:solidFill>
                  <a:srgbClr val="888888"/>
                </a:solidFill>
                <a:latin typeface="Calibri"/>
                <a:ea typeface="Calibri"/>
                <a:cs typeface="Calibri"/>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and Content">
    <p:spTree>
      <p:nvGrpSpPr>
        <p:cNvPr id="1" name=""/>
        <p:cNvGrpSpPr/>
        <p:nvPr/>
      </p:nvGrpSpPr>
      <p:grpSpPr>
        <a:xfrm>
          <a:off x="0" y="0"/>
          <a:ext cx="0" cy="0"/>
          <a:chOff x="0" y="0"/>
          <a:chExt cx="0" cy="0"/>
        </a:xfrm>
      </p:grpSpPr>
      <p:sp>
        <p:nvSpPr>
          <p:cNvPr id="586" name="Title Text"/>
          <p:cNvSpPr txBox="1"/>
          <p:nvPr>
            <p:ph type="title"/>
          </p:nvPr>
        </p:nvSpPr>
        <p:spPr>
          <a:xfrm>
            <a:off x="457200" y="0"/>
            <a:ext cx="8229600" cy="914400"/>
          </a:xfrm>
          <a:prstGeom prst="rect">
            <a:avLst/>
          </a:prstGeom>
        </p:spPr>
        <p:txBody>
          <a:bodyPr/>
          <a:lstStyle>
            <a:lvl1pPr>
              <a:defRPr sz="3000">
                <a:latin typeface="Calibri"/>
                <a:ea typeface="Calibri"/>
                <a:cs typeface="Calibri"/>
                <a:sym typeface="Calibri"/>
              </a:defRPr>
            </a:lvl1pPr>
          </a:lstStyle>
          <a:p>
            <a:pPr/>
            <a:r>
              <a:t>Title Text</a:t>
            </a:r>
          </a:p>
        </p:txBody>
      </p:sp>
      <p:sp>
        <p:nvSpPr>
          <p:cNvPr id="587" name="Body Level One…"/>
          <p:cNvSpPr txBox="1"/>
          <p:nvPr>
            <p:ph type="body" idx="1"/>
          </p:nvPr>
        </p:nvSpPr>
        <p:spPr>
          <a:xfrm>
            <a:off x="457200" y="990600"/>
            <a:ext cx="8229600" cy="5135563"/>
          </a:xfrm>
          <a:prstGeom prst="rect">
            <a:avLst/>
          </a:prstGeom>
        </p:spPr>
        <p:txBody>
          <a:bodyPr/>
          <a:lstStyle>
            <a:lvl1pPr marL="257175" indent="-257175">
              <a:spcBef>
                <a:spcPts val="500"/>
              </a:spcBef>
              <a:buSzPct val="100000"/>
              <a:buFont typeface="Arial"/>
              <a:buChar char="•"/>
              <a:defRPr sz="2400">
                <a:latin typeface="Calibri"/>
                <a:ea typeface="Calibri"/>
                <a:cs typeface="Calibri"/>
                <a:sym typeface="Calibri"/>
              </a:defRPr>
            </a:lvl1pPr>
            <a:lvl2pPr marL="587829" indent="-244929">
              <a:spcBef>
                <a:spcPts val="500"/>
              </a:spcBef>
              <a:buFont typeface="Arial"/>
              <a:buChar char="–"/>
              <a:defRPr sz="2400">
                <a:latin typeface="Calibri"/>
                <a:ea typeface="Calibri"/>
                <a:cs typeface="Calibri"/>
                <a:sym typeface="Calibri"/>
              </a:defRPr>
            </a:lvl2pPr>
            <a:lvl3pPr marL="914400" indent="-228600">
              <a:spcBef>
                <a:spcPts val="500"/>
              </a:spcBef>
              <a:buFont typeface="Arial"/>
              <a:buChar char="•"/>
              <a:defRPr sz="2400">
                <a:latin typeface="Calibri"/>
                <a:ea typeface="Calibri"/>
                <a:cs typeface="Calibri"/>
                <a:sym typeface="Calibri"/>
              </a:defRPr>
            </a:lvl3pPr>
            <a:lvl4pPr marL="1303019" indent="-274319">
              <a:spcBef>
                <a:spcPts val="500"/>
              </a:spcBef>
              <a:buFont typeface="Arial"/>
              <a:buChar char="–"/>
              <a:defRPr sz="2400">
                <a:latin typeface="Calibri"/>
                <a:ea typeface="Calibri"/>
                <a:cs typeface="Calibri"/>
                <a:sym typeface="Calibri"/>
              </a:defRPr>
            </a:lvl4pPr>
            <a:lvl5pPr marL="1645920" indent="-274320">
              <a:spcBef>
                <a:spcPts val="500"/>
              </a:spcBef>
              <a:buFont typeface="Arial"/>
              <a:defRPr sz="2400">
                <a:latin typeface="Calibri"/>
                <a:ea typeface="Calibri"/>
                <a:cs typeface="Calibri"/>
                <a:sym typeface="Calibri"/>
              </a:defRPr>
            </a:lvl5pPr>
          </a:lstStyle>
          <a:p>
            <a:pPr/>
            <a:r>
              <a:t>Body Level One</a:t>
            </a:r>
          </a:p>
          <a:p>
            <a:pPr lvl="1"/>
            <a:r>
              <a:t>Body Level Two</a:t>
            </a:r>
          </a:p>
          <a:p>
            <a:pPr lvl="2"/>
            <a:r>
              <a:t>Body Level Three</a:t>
            </a:r>
          </a:p>
          <a:p>
            <a:pPr lvl="3"/>
            <a:r>
              <a:t>Body Level Four</a:t>
            </a:r>
          </a:p>
          <a:p>
            <a:pPr lvl="4"/>
            <a:r>
              <a:t>Body Level Five</a:t>
            </a:r>
          </a:p>
        </p:txBody>
      </p:sp>
      <p:sp>
        <p:nvSpPr>
          <p:cNvPr id="588" name="Slide Number"/>
          <p:cNvSpPr txBox="1"/>
          <p:nvPr>
            <p:ph type="sldNum" sz="quarter" idx="2"/>
          </p:nvPr>
        </p:nvSpPr>
        <p:spPr>
          <a:xfrm>
            <a:off x="8466797" y="6435957"/>
            <a:ext cx="220003" cy="205914"/>
          </a:xfrm>
          <a:prstGeom prst="rect">
            <a:avLst/>
          </a:prstGeom>
        </p:spPr>
        <p:txBody>
          <a:bodyPr anchor="ctr"/>
          <a:lstStyle>
            <a:lvl1pPr>
              <a:defRPr sz="900">
                <a:solidFill>
                  <a:srgbClr val="888888"/>
                </a:solidFill>
                <a:latin typeface="Calibri"/>
                <a:ea typeface="Calibri"/>
                <a:cs typeface="Calibri"/>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Section Header">
    <p:spTree>
      <p:nvGrpSpPr>
        <p:cNvPr id="1" name=""/>
        <p:cNvGrpSpPr/>
        <p:nvPr/>
      </p:nvGrpSpPr>
      <p:grpSpPr>
        <a:xfrm>
          <a:off x="0" y="0"/>
          <a:ext cx="0" cy="0"/>
          <a:chOff x="0" y="0"/>
          <a:chExt cx="0" cy="0"/>
        </a:xfrm>
      </p:grpSpPr>
      <p:sp>
        <p:nvSpPr>
          <p:cNvPr id="595" name="Title Text"/>
          <p:cNvSpPr txBox="1"/>
          <p:nvPr>
            <p:ph type="title"/>
          </p:nvPr>
        </p:nvSpPr>
        <p:spPr>
          <a:xfrm>
            <a:off x="722312" y="4406901"/>
            <a:ext cx="7772401" cy="1362076"/>
          </a:xfrm>
          <a:prstGeom prst="rect">
            <a:avLst/>
          </a:prstGeom>
        </p:spPr>
        <p:txBody>
          <a:bodyPr anchor="t"/>
          <a:lstStyle>
            <a:lvl1pPr>
              <a:defRPr b="1" cap="all" sz="3000">
                <a:latin typeface="Calibri"/>
                <a:ea typeface="Calibri"/>
                <a:cs typeface="Calibri"/>
                <a:sym typeface="Calibri"/>
              </a:defRPr>
            </a:lvl1pPr>
          </a:lstStyle>
          <a:p>
            <a:pPr/>
            <a:r>
              <a:t>Title Text</a:t>
            </a:r>
          </a:p>
        </p:txBody>
      </p:sp>
      <p:sp>
        <p:nvSpPr>
          <p:cNvPr id="596" name="Body Level One…"/>
          <p:cNvSpPr txBox="1"/>
          <p:nvPr>
            <p:ph type="body" sz="quarter" idx="1"/>
          </p:nvPr>
        </p:nvSpPr>
        <p:spPr>
          <a:xfrm>
            <a:off x="722312" y="2906713"/>
            <a:ext cx="7772401" cy="1500188"/>
          </a:xfrm>
          <a:prstGeom prst="rect">
            <a:avLst/>
          </a:prstGeom>
        </p:spPr>
        <p:txBody>
          <a:bodyPr anchor="b"/>
          <a:lstStyle>
            <a:lvl1pPr>
              <a:spcBef>
                <a:spcPts val="300"/>
              </a:spcBef>
              <a:defRPr sz="1500">
                <a:solidFill>
                  <a:srgbClr val="888888"/>
                </a:solidFill>
                <a:latin typeface="Calibri"/>
                <a:ea typeface="Calibri"/>
                <a:cs typeface="Calibri"/>
                <a:sym typeface="Calibri"/>
              </a:defRPr>
            </a:lvl1pPr>
            <a:lvl2pPr marL="0" indent="342900">
              <a:spcBef>
                <a:spcPts val="300"/>
              </a:spcBef>
              <a:buSzTx/>
              <a:buNone/>
              <a:defRPr sz="1500">
                <a:solidFill>
                  <a:srgbClr val="888888"/>
                </a:solidFill>
                <a:latin typeface="Calibri"/>
                <a:ea typeface="Calibri"/>
                <a:cs typeface="Calibri"/>
                <a:sym typeface="Calibri"/>
              </a:defRPr>
            </a:lvl2pPr>
            <a:lvl3pPr marL="0" indent="685800">
              <a:spcBef>
                <a:spcPts val="300"/>
              </a:spcBef>
              <a:buSzTx/>
              <a:buNone/>
              <a:defRPr sz="1500">
                <a:solidFill>
                  <a:srgbClr val="888888"/>
                </a:solidFill>
                <a:latin typeface="Calibri"/>
                <a:ea typeface="Calibri"/>
                <a:cs typeface="Calibri"/>
                <a:sym typeface="Calibri"/>
              </a:defRPr>
            </a:lvl3pPr>
            <a:lvl4pPr marL="0" indent="1028700">
              <a:spcBef>
                <a:spcPts val="300"/>
              </a:spcBef>
              <a:buSzTx/>
              <a:buNone/>
              <a:defRPr sz="1500">
                <a:solidFill>
                  <a:srgbClr val="888888"/>
                </a:solidFill>
                <a:latin typeface="Calibri"/>
                <a:ea typeface="Calibri"/>
                <a:cs typeface="Calibri"/>
                <a:sym typeface="Calibri"/>
              </a:defRPr>
            </a:lvl4pPr>
            <a:lvl5pPr marL="0" indent="1371600">
              <a:spcBef>
                <a:spcPts val="300"/>
              </a:spcBef>
              <a:buSzTx/>
              <a:buNone/>
              <a:defRPr sz="1500">
                <a:solidFill>
                  <a:srgbClr val="888888"/>
                </a:solidFill>
                <a:latin typeface="Calibri"/>
                <a:ea typeface="Calibri"/>
                <a:cs typeface="Calibri"/>
                <a:sym typeface="Calibri"/>
              </a:defRPr>
            </a:lvl5pPr>
          </a:lstStyle>
          <a:p>
            <a:pPr/>
            <a:r>
              <a:t>Body Level One</a:t>
            </a:r>
          </a:p>
          <a:p>
            <a:pPr lvl="1"/>
            <a:r>
              <a:t>Body Level Two</a:t>
            </a:r>
          </a:p>
          <a:p>
            <a:pPr lvl="2"/>
            <a:r>
              <a:t>Body Level Three</a:t>
            </a:r>
          </a:p>
          <a:p>
            <a:pPr lvl="3"/>
            <a:r>
              <a:t>Body Level Four</a:t>
            </a:r>
          </a:p>
          <a:p>
            <a:pPr lvl="4"/>
            <a:r>
              <a:t>Body Level Five</a:t>
            </a:r>
          </a:p>
        </p:txBody>
      </p:sp>
      <p:sp>
        <p:nvSpPr>
          <p:cNvPr id="597" name="Slide Number"/>
          <p:cNvSpPr txBox="1"/>
          <p:nvPr>
            <p:ph type="sldNum" sz="quarter" idx="2"/>
          </p:nvPr>
        </p:nvSpPr>
        <p:spPr>
          <a:xfrm>
            <a:off x="8466797" y="6435957"/>
            <a:ext cx="220003" cy="205914"/>
          </a:xfrm>
          <a:prstGeom prst="rect">
            <a:avLst/>
          </a:prstGeom>
        </p:spPr>
        <p:txBody>
          <a:bodyPr anchor="ctr"/>
          <a:lstStyle>
            <a:lvl1pPr>
              <a:defRPr sz="900">
                <a:solidFill>
                  <a:srgbClr val="888888"/>
                </a:solidFill>
                <a:latin typeface="Calibri"/>
                <a:ea typeface="Calibri"/>
                <a:cs typeface="Calibri"/>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wo Content">
    <p:spTree>
      <p:nvGrpSpPr>
        <p:cNvPr id="1" name=""/>
        <p:cNvGrpSpPr/>
        <p:nvPr/>
      </p:nvGrpSpPr>
      <p:grpSpPr>
        <a:xfrm>
          <a:off x="0" y="0"/>
          <a:ext cx="0" cy="0"/>
          <a:chOff x="0" y="0"/>
          <a:chExt cx="0" cy="0"/>
        </a:xfrm>
      </p:grpSpPr>
      <p:sp>
        <p:nvSpPr>
          <p:cNvPr id="604" name="Title Text"/>
          <p:cNvSpPr txBox="1"/>
          <p:nvPr>
            <p:ph type="title"/>
          </p:nvPr>
        </p:nvSpPr>
        <p:spPr>
          <a:xfrm>
            <a:off x="457200" y="0"/>
            <a:ext cx="8229600" cy="914400"/>
          </a:xfrm>
          <a:prstGeom prst="rect">
            <a:avLst/>
          </a:prstGeom>
        </p:spPr>
        <p:txBody>
          <a:bodyPr/>
          <a:lstStyle>
            <a:lvl1pPr>
              <a:defRPr sz="2700">
                <a:latin typeface="Calibri"/>
                <a:ea typeface="Calibri"/>
                <a:cs typeface="Calibri"/>
                <a:sym typeface="Calibri"/>
              </a:defRPr>
            </a:lvl1pPr>
          </a:lstStyle>
          <a:p>
            <a:pPr/>
            <a:r>
              <a:t>Title Text</a:t>
            </a:r>
          </a:p>
        </p:txBody>
      </p:sp>
      <p:sp>
        <p:nvSpPr>
          <p:cNvPr id="605" name="Body Level One…"/>
          <p:cNvSpPr txBox="1"/>
          <p:nvPr>
            <p:ph type="body" sz="half" idx="1"/>
          </p:nvPr>
        </p:nvSpPr>
        <p:spPr>
          <a:xfrm>
            <a:off x="457200" y="1600202"/>
            <a:ext cx="4038600" cy="4525963"/>
          </a:xfrm>
          <a:prstGeom prst="rect">
            <a:avLst/>
          </a:prstGeom>
        </p:spPr>
        <p:txBody>
          <a:bodyPr/>
          <a:lstStyle>
            <a:lvl1pPr marL="257175" indent="-257175">
              <a:spcBef>
                <a:spcPts val="500"/>
              </a:spcBef>
              <a:buSzPct val="100000"/>
              <a:buFont typeface="Arial"/>
              <a:buChar char="•"/>
              <a:defRPr sz="2100">
                <a:latin typeface="Calibri"/>
                <a:ea typeface="Calibri"/>
                <a:cs typeface="Calibri"/>
                <a:sym typeface="Calibri"/>
              </a:defRPr>
            </a:lvl1pPr>
            <a:lvl2pPr marL="592931" indent="-250031">
              <a:spcBef>
                <a:spcPts val="500"/>
              </a:spcBef>
              <a:buFont typeface="Arial"/>
              <a:buChar char="–"/>
              <a:defRPr sz="2100">
                <a:latin typeface="Calibri"/>
                <a:ea typeface="Calibri"/>
                <a:cs typeface="Calibri"/>
                <a:sym typeface="Calibri"/>
              </a:defRPr>
            </a:lvl2pPr>
            <a:lvl3pPr marL="925830" indent="-240030">
              <a:spcBef>
                <a:spcPts val="500"/>
              </a:spcBef>
              <a:buFont typeface="Arial"/>
              <a:buChar char="•"/>
              <a:defRPr sz="2100">
                <a:latin typeface="Calibri"/>
                <a:ea typeface="Calibri"/>
                <a:cs typeface="Calibri"/>
                <a:sym typeface="Calibri"/>
              </a:defRPr>
            </a:lvl3pPr>
            <a:lvl4pPr marL="1305657" indent="-276957">
              <a:spcBef>
                <a:spcPts val="500"/>
              </a:spcBef>
              <a:buFont typeface="Arial"/>
              <a:buChar char="–"/>
              <a:defRPr sz="2100">
                <a:latin typeface="Calibri"/>
                <a:ea typeface="Calibri"/>
                <a:cs typeface="Calibri"/>
                <a:sym typeface="Calibri"/>
              </a:defRPr>
            </a:lvl4pPr>
            <a:lvl5pPr marL="1648557" indent="-276957">
              <a:spcBef>
                <a:spcPts val="500"/>
              </a:spcBef>
              <a:buFont typeface="Arial"/>
              <a:defRPr sz="2100">
                <a:latin typeface="Calibri"/>
                <a:ea typeface="Calibri"/>
                <a:cs typeface="Calibri"/>
                <a:sym typeface="Calibri"/>
              </a:defRPr>
            </a:lvl5pPr>
          </a:lstStyle>
          <a:p>
            <a:pPr/>
            <a:r>
              <a:t>Body Level One</a:t>
            </a:r>
          </a:p>
          <a:p>
            <a:pPr lvl="1"/>
            <a:r>
              <a:t>Body Level Two</a:t>
            </a:r>
          </a:p>
          <a:p>
            <a:pPr lvl="2"/>
            <a:r>
              <a:t>Body Level Three</a:t>
            </a:r>
          </a:p>
          <a:p>
            <a:pPr lvl="3"/>
            <a:r>
              <a:t>Body Level Four</a:t>
            </a:r>
          </a:p>
          <a:p>
            <a:pPr lvl="4"/>
            <a:r>
              <a:t>Body Level Five</a:t>
            </a:r>
          </a:p>
        </p:txBody>
      </p:sp>
      <p:sp>
        <p:nvSpPr>
          <p:cNvPr id="606" name="Slide Number"/>
          <p:cNvSpPr txBox="1"/>
          <p:nvPr>
            <p:ph type="sldNum" sz="quarter" idx="2"/>
          </p:nvPr>
        </p:nvSpPr>
        <p:spPr>
          <a:xfrm>
            <a:off x="8466797" y="6435957"/>
            <a:ext cx="220003" cy="205914"/>
          </a:xfrm>
          <a:prstGeom prst="rect">
            <a:avLst/>
          </a:prstGeom>
        </p:spPr>
        <p:txBody>
          <a:bodyPr anchor="ctr"/>
          <a:lstStyle>
            <a:lvl1pPr>
              <a:defRPr sz="900">
                <a:solidFill>
                  <a:srgbClr val="888888"/>
                </a:solidFill>
                <a:latin typeface="Calibri"/>
                <a:ea typeface="Calibri"/>
                <a:cs typeface="Calibri"/>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Comparison">
    <p:spTree>
      <p:nvGrpSpPr>
        <p:cNvPr id="1" name=""/>
        <p:cNvGrpSpPr/>
        <p:nvPr/>
      </p:nvGrpSpPr>
      <p:grpSpPr>
        <a:xfrm>
          <a:off x="0" y="0"/>
          <a:ext cx="0" cy="0"/>
          <a:chOff x="0" y="0"/>
          <a:chExt cx="0" cy="0"/>
        </a:xfrm>
      </p:grpSpPr>
      <p:sp>
        <p:nvSpPr>
          <p:cNvPr id="613" name="Title Text"/>
          <p:cNvSpPr txBox="1"/>
          <p:nvPr>
            <p:ph type="title"/>
          </p:nvPr>
        </p:nvSpPr>
        <p:spPr>
          <a:xfrm>
            <a:off x="457200" y="0"/>
            <a:ext cx="8229600" cy="914400"/>
          </a:xfrm>
          <a:prstGeom prst="rect">
            <a:avLst/>
          </a:prstGeom>
        </p:spPr>
        <p:txBody>
          <a:bodyPr/>
          <a:lstStyle>
            <a:lvl1pPr>
              <a:defRPr sz="2700">
                <a:latin typeface="Calibri"/>
                <a:ea typeface="Calibri"/>
                <a:cs typeface="Calibri"/>
                <a:sym typeface="Calibri"/>
              </a:defRPr>
            </a:lvl1pPr>
          </a:lstStyle>
          <a:p>
            <a:pPr/>
            <a:r>
              <a:t>Title Text</a:t>
            </a:r>
          </a:p>
        </p:txBody>
      </p:sp>
      <p:sp>
        <p:nvSpPr>
          <p:cNvPr id="614" name="Body Level One…"/>
          <p:cNvSpPr txBox="1"/>
          <p:nvPr>
            <p:ph type="body" sz="quarter" idx="1"/>
          </p:nvPr>
        </p:nvSpPr>
        <p:spPr>
          <a:xfrm>
            <a:off x="457200" y="1535112"/>
            <a:ext cx="4040188" cy="639763"/>
          </a:xfrm>
          <a:prstGeom prst="rect">
            <a:avLst/>
          </a:prstGeom>
        </p:spPr>
        <p:txBody>
          <a:bodyPr anchor="b"/>
          <a:lstStyle>
            <a:lvl1pPr>
              <a:spcBef>
                <a:spcPts val="400"/>
              </a:spcBef>
              <a:defRPr b="1" sz="1800">
                <a:latin typeface="Calibri"/>
                <a:ea typeface="Calibri"/>
                <a:cs typeface="Calibri"/>
                <a:sym typeface="Calibri"/>
              </a:defRPr>
            </a:lvl1pPr>
            <a:lvl2pPr marL="0" indent="342900">
              <a:spcBef>
                <a:spcPts val="400"/>
              </a:spcBef>
              <a:buSzTx/>
              <a:buNone/>
              <a:defRPr b="1" sz="1800">
                <a:latin typeface="Calibri"/>
                <a:ea typeface="Calibri"/>
                <a:cs typeface="Calibri"/>
                <a:sym typeface="Calibri"/>
              </a:defRPr>
            </a:lvl2pPr>
            <a:lvl3pPr marL="0" indent="685800">
              <a:spcBef>
                <a:spcPts val="400"/>
              </a:spcBef>
              <a:buSzTx/>
              <a:buNone/>
              <a:defRPr b="1" sz="1800">
                <a:latin typeface="Calibri"/>
                <a:ea typeface="Calibri"/>
                <a:cs typeface="Calibri"/>
                <a:sym typeface="Calibri"/>
              </a:defRPr>
            </a:lvl3pPr>
            <a:lvl4pPr marL="0" indent="1028700">
              <a:spcBef>
                <a:spcPts val="400"/>
              </a:spcBef>
              <a:buSzTx/>
              <a:buNone/>
              <a:defRPr b="1" sz="1800">
                <a:latin typeface="Calibri"/>
                <a:ea typeface="Calibri"/>
                <a:cs typeface="Calibri"/>
                <a:sym typeface="Calibri"/>
              </a:defRPr>
            </a:lvl4pPr>
            <a:lvl5pPr marL="0" indent="1371600">
              <a:spcBef>
                <a:spcPts val="400"/>
              </a:spcBef>
              <a:buSzTx/>
              <a:buNone/>
              <a:defRPr b="1" sz="1800">
                <a:latin typeface="Calibri"/>
                <a:ea typeface="Calibri"/>
                <a:cs typeface="Calibri"/>
                <a:sym typeface="Calibri"/>
              </a:defRPr>
            </a:lvl5pPr>
          </a:lstStyle>
          <a:p>
            <a:pPr/>
            <a:r>
              <a:t>Body Level One</a:t>
            </a:r>
          </a:p>
          <a:p>
            <a:pPr lvl="1"/>
            <a:r>
              <a:t>Body Level Two</a:t>
            </a:r>
          </a:p>
          <a:p>
            <a:pPr lvl="2"/>
            <a:r>
              <a:t>Body Level Three</a:t>
            </a:r>
          </a:p>
          <a:p>
            <a:pPr lvl="3"/>
            <a:r>
              <a:t>Body Level Four</a:t>
            </a:r>
          </a:p>
          <a:p>
            <a:pPr lvl="4"/>
            <a:r>
              <a:t>Body Level Five</a:t>
            </a:r>
          </a:p>
        </p:txBody>
      </p:sp>
      <p:sp>
        <p:nvSpPr>
          <p:cNvPr id="615" name="Text Placeholder 4"/>
          <p:cNvSpPr/>
          <p:nvPr>
            <p:ph type="body" sz="quarter" idx="21"/>
          </p:nvPr>
        </p:nvSpPr>
        <p:spPr>
          <a:xfrm>
            <a:off x="4645026" y="1535112"/>
            <a:ext cx="4041776" cy="639763"/>
          </a:xfrm>
          <a:prstGeom prst="rect">
            <a:avLst/>
          </a:prstGeom>
        </p:spPr>
        <p:txBody>
          <a:bodyPr anchor="b"/>
          <a:lstStyle/>
          <a:p>
            <a:pPr>
              <a:spcBef>
                <a:spcPts val="400"/>
              </a:spcBef>
              <a:defRPr b="1" sz="1800">
                <a:latin typeface="Calibri"/>
                <a:ea typeface="Calibri"/>
                <a:cs typeface="Calibri"/>
                <a:sym typeface="Calibri"/>
              </a:defRPr>
            </a:pPr>
          </a:p>
        </p:txBody>
      </p:sp>
      <p:sp>
        <p:nvSpPr>
          <p:cNvPr id="616" name="Slide Number"/>
          <p:cNvSpPr txBox="1"/>
          <p:nvPr>
            <p:ph type="sldNum" sz="quarter" idx="2"/>
          </p:nvPr>
        </p:nvSpPr>
        <p:spPr>
          <a:xfrm>
            <a:off x="8466797" y="6435957"/>
            <a:ext cx="220003" cy="205914"/>
          </a:xfrm>
          <a:prstGeom prst="rect">
            <a:avLst/>
          </a:prstGeom>
        </p:spPr>
        <p:txBody>
          <a:bodyPr anchor="ctr"/>
          <a:lstStyle>
            <a:lvl1pPr>
              <a:defRPr sz="900">
                <a:solidFill>
                  <a:srgbClr val="888888"/>
                </a:solidFill>
                <a:latin typeface="Calibri"/>
                <a:ea typeface="Calibri"/>
                <a:cs typeface="Calibri"/>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Only">
    <p:spTree>
      <p:nvGrpSpPr>
        <p:cNvPr id="1" name=""/>
        <p:cNvGrpSpPr/>
        <p:nvPr/>
      </p:nvGrpSpPr>
      <p:grpSpPr>
        <a:xfrm>
          <a:off x="0" y="0"/>
          <a:ext cx="0" cy="0"/>
          <a:chOff x="0" y="0"/>
          <a:chExt cx="0" cy="0"/>
        </a:xfrm>
      </p:grpSpPr>
      <p:sp>
        <p:nvSpPr>
          <p:cNvPr id="623" name="Title Text"/>
          <p:cNvSpPr txBox="1"/>
          <p:nvPr>
            <p:ph type="title"/>
          </p:nvPr>
        </p:nvSpPr>
        <p:spPr>
          <a:xfrm>
            <a:off x="457200" y="0"/>
            <a:ext cx="8229600" cy="914400"/>
          </a:xfrm>
          <a:prstGeom prst="rect">
            <a:avLst/>
          </a:prstGeom>
        </p:spPr>
        <p:txBody>
          <a:bodyPr/>
          <a:lstStyle>
            <a:lvl1pPr>
              <a:defRPr sz="2700">
                <a:latin typeface="Calibri"/>
                <a:ea typeface="Calibri"/>
                <a:cs typeface="Calibri"/>
                <a:sym typeface="Calibri"/>
              </a:defRPr>
            </a:lvl1pPr>
          </a:lstStyle>
          <a:p>
            <a:pPr/>
            <a:r>
              <a:t>Title Text</a:t>
            </a:r>
          </a:p>
        </p:txBody>
      </p:sp>
      <p:sp>
        <p:nvSpPr>
          <p:cNvPr id="624" name="Slide Number"/>
          <p:cNvSpPr txBox="1"/>
          <p:nvPr>
            <p:ph type="sldNum" sz="quarter" idx="2"/>
          </p:nvPr>
        </p:nvSpPr>
        <p:spPr>
          <a:xfrm>
            <a:off x="8466797" y="6435957"/>
            <a:ext cx="220003" cy="205914"/>
          </a:xfrm>
          <a:prstGeom prst="rect">
            <a:avLst/>
          </a:prstGeom>
        </p:spPr>
        <p:txBody>
          <a:bodyPr anchor="ctr"/>
          <a:lstStyle>
            <a:lvl1pPr>
              <a:defRPr sz="900">
                <a:solidFill>
                  <a:srgbClr val="888888"/>
                </a:solidFill>
                <a:latin typeface="Calibri"/>
                <a:ea typeface="Calibri"/>
                <a:cs typeface="Calibri"/>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wo Content">
    <p:spTree>
      <p:nvGrpSpPr>
        <p:cNvPr id="1" name=""/>
        <p:cNvGrpSpPr/>
        <p:nvPr/>
      </p:nvGrpSpPr>
      <p:grpSpPr>
        <a:xfrm>
          <a:off x="0" y="0"/>
          <a:ext cx="0" cy="0"/>
          <a:chOff x="0" y="0"/>
          <a:chExt cx="0" cy="0"/>
        </a:xfrm>
      </p:grpSpPr>
      <p:sp>
        <p:nvSpPr>
          <p:cNvPr id="62" name="Title Text"/>
          <p:cNvSpPr txBox="1"/>
          <p:nvPr>
            <p:ph type="title"/>
          </p:nvPr>
        </p:nvSpPr>
        <p:spPr>
          <a:prstGeom prst="rect">
            <a:avLst/>
          </a:prstGeom>
        </p:spPr>
        <p:txBody>
          <a:bodyPr/>
          <a:lstStyle/>
          <a:p>
            <a:pPr/>
            <a:r>
              <a:t>Title Text</a:t>
            </a:r>
          </a:p>
        </p:txBody>
      </p:sp>
      <p:sp>
        <p:nvSpPr>
          <p:cNvPr id="63" name="Body Level One…"/>
          <p:cNvSpPr txBox="1"/>
          <p:nvPr>
            <p:ph type="body" sz="half" idx="1"/>
          </p:nvPr>
        </p:nvSpPr>
        <p:spPr>
          <a:xfrm>
            <a:off x="685800" y="914400"/>
            <a:ext cx="3810000" cy="5257800"/>
          </a:xfrm>
          <a:prstGeom prst="rect">
            <a:avLst/>
          </a:prstGeom>
        </p:spPr>
        <p:txBody>
          <a:bodyPr/>
          <a:lstStyle>
            <a:lvl2pPr marL="790575" indent="-333375"/>
            <a:lvl3pPr marL="1234439" indent="-320039"/>
            <a:lvl4pPr marL="1727200" indent="-355600"/>
            <a:lvl5pPr marL="2184400" indent="-355600"/>
          </a:lstStyle>
          <a:p>
            <a:pPr/>
            <a:r>
              <a:t>Body Level One</a:t>
            </a:r>
          </a:p>
          <a:p>
            <a:pPr lvl="1"/>
            <a:r>
              <a:t>Body Level Two</a:t>
            </a:r>
          </a:p>
          <a:p>
            <a:pPr lvl="2"/>
            <a:r>
              <a:t>Body Level Three</a:t>
            </a:r>
          </a:p>
          <a:p>
            <a:pPr lvl="3"/>
            <a:r>
              <a:t>Body Level Four</a:t>
            </a:r>
          </a:p>
          <a:p>
            <a:pPr lvl="4"/>
            <a:r>
              <a:t>Body Level Five</a:t>
            </a:r>
          </a:p>
        </p:txBody>
      </p:sp>
      <p:sp>
        <p:nvSpPr>
          <p:cNvPr id="6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Blank">
    <p:spTree>
      <p:nvGrpSpPr>
        <p:cNvPr id="1" name=""/>
        <p:cNvGrpSpPr/>
        <p:nvPr/>
      </p:nvGrpSpPr>
      <p:grpSpPr>
        <a:xfrm>
          <a:off x="0" y="0"/>
          <a:ext cx="0" cy="0"/>
          <a:chOff x="0" y="0"/>
          <a:chExt cx="0" cy="0"/>
        </a:xfrm>
      </p:grpSpPr>
      <p:sp>
        <p:nvSpPr>
          <p:cNvPr id="631" name="Slide Number"/>
          <p:cNvSpPr txBox="1"/>
          <p:nvPr>
            <p:ph type="sldNum" sz="quarter" idx="2"/>
          </p:nvPr>
        </p:nvSpPr>
        <p:spPr>
          <a:xfrm>
            <a:off x="8466797" y="6435957"/>
            <a:ext cx="220003" cy="205914"/>
          </a:xfrm>
          <a:prstGeom prst="rect">
            <a:avLst/>
          </a:prstGeom>
        </p:spPr>
        <p:txBody>
          <a:bodyPr anchor="ctr"/>
          <a:lstStyle>
            <a:lvl1pPr>
              <a:defRPr sz="900">
                <a:solidFill>
                  <a:srgbClr val="888888"/>
                </a:solidFill>
                <a:latin typeface="Calibri"/>
                <a:ea typeface="Calibri"/>
                <a:cs typeface="Calibri"/>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Content with Caption">
    <p:spTree>
      <p:nvGrpSpPr>
        <p:cNvPr id="1" name=""/>
        <p:cNvGrpSpPr/>
        <p:nvPr/>
      </p:nvGrpSpPr>
      <p:grpSpPr>
        <a:xfrm>
          <a:off x="0" y="0"/>
          <a:ext cx="0" cy="0"/>
          <a:chOff x="0" y="0"/>
          <a:chExt cx="0" cy="0"/>
        </a:xfrm>
      </p:grpSpPr>
      <p:sp>
        <p:nvSpPr>
          <p:cNvPr id="638" name="Title Text"/>
          <p:cNvSpPr txBox="1"/>
          <p:nvPr>
            <p:ph type="title"/>
          </p:nvPr>
        </p:nvSpPr>
        <p:spPr>
          <a:xfrm>
            <a:off x="457201" y="273050"/>
            <a:ext cx="3008314" cy="1162050"/>
          </a:xfrm>
          <a:prstGeom prst="rect">
            <a:avLst/>
          </a:prstGeom>
        </p:spPr>
        <p:txBody>
          <a:bodyPr anchor="b"/>
          <a:lstStyle>
            <a:lvl1pPr>
              <a:defRPr b="1" sz="1500">
                <a:latin typeface="Calibri"/>
                <a:ea typeface="Calibri"/>
                <a:cs typeface="Calibri"/>
                <a:sym typeface="Calibri"/>
              </a:defRPr>
            </a:lvl1pPr>
          </a:lstStyle>
          <a:p>
            <a:pPr/>
            <a:r>
              <a:t>Title Text</a:t>
            </a:r>
          </a:p>
        </p:txBody>
      </p:sp>
      <p:sp>
        <p:nvSpPr>
          <p:cNvPr id="639" name="Body Level One…"/>
          <p:cNvSpPr txBox="1"/>
          <p:nvPr>
            <p:ph type="body" idx="1"/>
          </p:nvPr>
        </p:nvSpPr>
        <p:spPr>
          <a:xfrm>
            <a:off x="3575050" y="273052"/>
            <a:ext cx="5111750" cy="5853113"/>
          </a:xfrm>
          <a:prstGeom prst="rect">
            <a:avLst/>
          </a:prstGeom>
        </p:spPr>
        <p:txBody>
          <a:bodyPr/>
          <a:lstStyle>
            <a:lvl1pPr marL="257175" indent="-257175">
              <a:spcBef>
                <a:spcPts val="500"/>
              </a:spcBef>
              <a:buSzPct val="100000"/>
              <a:buFont typeface="Arial"/>
              <a:buChar char="•"/>
              <a:defRPr sz="2400">
                <a:latin typeface="Calibri"/>
                <a:ea typeface="Calibri"/>
                <a:cs typeface="Calibri"/>
                <a:sym typeface="Calibri"/>
              </a:defRPr>
            </a:lvl1pPr>
            <a:lvl2pPr marL="587829" indent="-244929">
              <a:spcBef>
                <a:spcPts val="500"/>
              </a:spcBef>
              <a:buFont typeface="Arial"/>
              <a:buChar char="–"/>
              <a:defRPr sz="2400">
                <a:latin typeface="Calibri"/>
                <a:ea typeface="Calibri"/>
                <a:cs typeface="Calibri"/>
                <a:sym typeface="Calibri"/>
              </a:defRPr>
            </a:lvl2pPr>
            <a:lvl3pPr marL="914400" indent="-228600">
              <a:spcBef>
                <a:spcPts val="500"/>
              </a:spcBef>
              <a:buFont typeface="Arial"/>
              <a:buChar char="•"/>
              <a:defRPr sz="2400">
                <a:latin typeface="Calibri"/>
                <a:ea typeface="Calibri"/>
                <a:cs typeface="Calibri"/>
                <a:sym typeface="Calibri"/>
              </a:defRPr>
            </a:lvl3pPr>
            <a:lvl4pPr marL="1303019" indent="-274319">
              <a:spcBef>
                <a:spcPts val="500"/>
              </a:spcBef>
              <a:buFont typeface="Arial"/>
              <a:buChar char="–"/>
              <a:defRPr sz="2400">
                <a:latin typeface="Calibri"/>
                <a:ea typeface="Calibri"/>
                <a:cs typeface="Calibri"/>
                <a:sym typeface="Calibri"/>
              </a:defRPr>
            </a:lvl4pPr>
            <a:lvl5pPr marL="1645920" indent="-274320">
              <a:spcBef>
                <a:spcPts val="500"/>
              </a:spcBef>
              <a:buFont typeface="Arial"/>
              <a:defRPr sz="2400">
                <a:latin typeface="Calibri"/>
                <a:ea typeface="Calibri"/>
                <a:cs typeface="Calibri"/>
                <a:sym typeface="Calibri"/>
              </a:defRPr>
            </a:lvl5pPr>
          </a:lstStyle>
          <a:p>
            <a:pPr/>
            <a:r>
              <a:t>Body Level One</a:t>
            </a:r>
          </a:p>
          <a:p>
            <a:pPr lvl="1"/>
            <a:r>
              <a:t>Body Level Two</a:t>
            </a:r>
          </a:p>
          <a:p>
            <a:pPr lvl="2"/>
            <a:r>
              <a:t>Body Level Three</a:t>
            </a:r>
          </a:p>
          <a:p>
            <a:pPr lvl="3"/>
            <a:r>
              <a:t>Body Level Four</a:t>
            </a:r>
          </a:p>
          <a:p>
            <a:pPr lvl="4"/>
            <a:r>
              <a:t>Body Level Five</a:t>
            </a:r>
          </a:p>
        </p:txBody>
      </p:sp>
      <p:sp>
        <p:nvSpPr>
          <p:cNvPr id="640" name="Text Placeholder 3"/>
          <p:cNvSpPr/>
          <p:nvPr>
            <p:ph type="body" sz="half" idx="21"/>
          </p:nvPr>
        </p:nvSpPr>
        <p:spPr>
          <a:xfrm>
            <a:off x="457200" y="1435102"/>
            <a:ext cx="3008315" cy="4691064"/>
          </a:xfrm>
          <a:prstGeom prst="rect">
            <a:avLst/>
          </a:prstGeom>
        </p:spPr>
        <p:txBody>
          <a:bodyPr/>
          <a:lstStyle/>
          <a:p>
            <a:pPr>
              <a:spcBef>
                <a:spcPts val="200"/>
              </a:spcBef>
              <a:defRPr sz="1000">
                <a:latin typeface="Calibri"/>
                <a:ea typeface="Calibri"/>
                <a:cs typeface="Calibri"/>
                <a:sym typeface="Calibri"/>
              </a:defRPr>
            </a:pPr>
          </a:p>
        </p:txBody>
      </p:sp>
      <p:sp>
        <p:nvSpPr>
          <p:cNvPr id="641" name="Slide Number"/>
          <p:cNvSpPr txBox="1"/>
          <p:nvPr>
            <p:ph type="sldNum" sz="quarter" idx="2"/>
          </p:nvPr>
        </p:nvSpPr>
        <p:spPr>
          <a:xfrm>
            <a:off x="8466797" y="6435957"/>
            <a:ext cx="220003" cy="205914"/>
          </a:xfrm>
          <a:prstGeom prst="rect">
            <a:avLst/>
          </a:prstGeom>
        </p:spPr>
        <p:txBody>
          <a:bodyPr anchor="ctr"/>
          <a:lstStyle>
            <a:lvl1pPr>
              <a:defRPr sz="900">
                <a:solidFill>
                  <a:srgbClr val="888888"/>
                </a:solidFill>
                <a:latin typeface="Calibri"/>
                <a:ea typeface="Calibri"/>
                <a:cs typeface="Calibri"/>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Picture with Caption">
    <p:spTree>
      <p:nvGrpSpPr>
        <p:cNvPr id="1" name=""/>
        <p:cNvGrpSpPr/>
        <p:nvPr/>
      </p:nvGrpSpPr>
      <p:grpSpPr>
        <a:xfrm>
          <a:off x="0" y="0"/>
          <a:ext cx="0" cy="0"/>
          <a:chOff x="0" y="0"/>
          <a:chExt cx="0" cy="0"/>
        </a:xfrm>
      </p:grpSpPr>
      <p:sp>
        <p:nvSpPr>
          <p:cNvPr id="648" name="Title Text"/>
          <p:cNvSpPr txBox="1"/>
          <p:nvPr>
            <p:ph type="title"/>
          </p:nvPr>
        </p:nvSpPr>
        <p:spPr>
          <a:xfrm>
            <a:off x="1792288" y="4800600"/>
            <a:ext cx="5486401" cy="566738"/>
          </a:xfrm>
          <a:prstGeom prst="rect">
            <a:avLst/>
          </a:prstGeom>
        </p:spPr>
        <p:txBody>
          <a:bodyPr anchor="b"/>
          <a:lstStyle>
            <a:lvl1pPr>
              <a:defRPr b="1" sz="1500">
                <a:latin typeface="Calibri"/>
                <a:ea typeface="Calibri"/>
                <a:cs typeface="Calibri"/>
                <a:sym typeface="Calibri"/>
              </a:defRPr>
            </a:lvl1pPr>
          </a:lstStyle>
          <a:p>
            <a:pPr/>
            <a:r>
              <a:t>Title Text</a:t>
            </a:r>
          </a:p>
        </p:txBody>
      </p:sp>
      <p:sp>
        <p:nvSpPr>
          <p:cNvPr id="649" name="Picture Placeholder 2"/>
          <p:cNvSpPr/>
          <p:nvPr>
            <p:ph type="pic" sz="half" idx="21"/>
          </p:nvPr>
        </p:nvSpPr>
        <p:spPr>
          <a:xfrm>
            <a:off x="1792288" y="612775"/>
            <a:ext cx="5486401" cy="4114800"/>
          </a:xfrm>
          <a:prstGeom prst="rect">
            <a:avLst/>
          </a:prstGeom>
        </p:spPr>
        <p:txBody>
          <a:bodyPr lIns="91439" rIns="91439">
            <a:noAutofit/>
          </a:bodyPr>
          <a:lstStyle/>
          <a:p>
            <a:pPr/>
          </a:p>
        </p:txBody>
      </p:sp>
      <p:sp>
        <p:nvSpPr>
          <p:cNvPr id="650" name="Body Level One…"/>
          <p:cNvSpPr txBox="1"/>
          <p:nvPr>
            <p:ph type="body" sz="quarter" idx="1"/>
          </p:nvPr>
        </p:nvSpPr>
        <p:spPr>
          <a:xfrm>
            <a:off x="1792288" y="5367337"/>
            <a:ext cx="5486401" cy="804863"/>
          </a:xfrm>
          <a:prstGeom prst="rect">
            <a:avLst/>
          </a:prstGeom>
        </p:spPr>
        <p:txBody>
          <a:bodyPr/>
          <a:lstStyle>
            <a:lvl1pPr>
              <a:spcBef>
                <a:spcPts val="200"/>
              </a:spcBef>
              <a:defRPr sz="1000">
                <a:latin typeface="Calibri"/>
                <a:ea typeface="Calibri"/>
                <a:cs typeface="Calibri"/>
                <a:sym typeface="Calibri"/>
              </a:defRPr>
            </a:lvl1pPr>
            <a:lvl2pPr marL="0" indent="342900">
              <a:spcBef>
                <a:spcPts val="200"/>
              </a:spcBef>
              <a:buSzTx/>
              <a:buNone/>
              <a:defRPr sz="1000">
                <a:latin typeface="Calibri"/>
                <a:ea typeface="Calibri"/>
                <a:cs typeface="Calibri"/>
                <a:sym typeface="Calibri"/>
              </a:defRPr>
            </a:lvl2pPr>
            <a:lvl3pPr marL="0" indent="685800">
              <a:spcBef>
                <a:spcPts val="200"/>
              </a:spcBef>
              <a:buSzTx/>
              <a:buNone/>
              <a:defRPr sz="1000">
                <a:latin typeface="Calibri"/>
                <a:ea typeface="Calibri"/>
                <a:cs typeface="Calibri"/>
                <a:sym typeface="Calibri"/>
              </a:defRPr>
            </a:lvl3pPr>
            <a:lvl4pPr marL="0" indent="1028700">
              <a:spcBef>
                <a:spcPts val="200"/>
              </a:spcBef>
              <a:buSzTx/>
              <a:buNone/>
              <a:defRPr sz="1000">
                <a:latin typeface="Calibri"/>
                <a:ea typeface="Calibri"/>
                <a:cs typeface="Calibri"/>
                <a:sym typeface="Calibri"/>
              </a:defRPr>
            </a:lvl4pPr>
            <a:lvl5pPr marL="0" indent="1371600">
              <a:spcBef>
                <a:spcPts val="200"/>
              </a:spcBef>
              <a:buSzTx/>
              <a:buNone/>
              <a:defRPr sz="1000">
                <a:latin typeface="Calibri"/>
                <a:ea typeface="Calibri"/>
                <a:cs typeface="Calibri"/>
                <a:sym typeface="Calibri"/>
              </a:defRPr>
            </a:lvl5pPr>
          </a:lstStyle>
          <a:p>
            <a:pPr/>
            <a:r>
              <a:t>Body Level One</a:t>
            </a:r>
          </a:p>
          <a:p>
            <a:pPr lvl="1"/>
            <a:r>
              <a:t>Body Level Two</a:t>
            </a:r>
          </a:p>
          <a:p>
            <a:pPr lvl="2"/>
            <a:r>
              <a:t>Body Level Three</a:t>
            </a:r>
          </a:p>
          <a:p>
            <a:pPr lvl="3"/>
            <a:r>
              <a:t>Body Level Four</a:t>
            </a:r>
          </a:p>
          <a:p>
            <a:pPr lvl="4"/>
            <a:r>
              <a:t>Body Level Five</a:t>
            </a:r>
          </a:p>
        </p:txBody>
      </p:sp>
      <p:sp>
        <p:nvSpPr>
          <p:cNvPr id="651" name="Slide Number"/>
          <p:cNvSpPr txBox="1"/>
          <p:nvPr>
            <p:ph type="sldNum" sz="quarter" idx="2"/>
          </p:nvPr>
        </p:nvSpPr>
        <p:spPr>
          <a:xfrm>
            <a:off x="8466797" y="6435957"/>
            <a:ext cx="220003" cy="205914"/>
          </a:xfrm>
          <a:prstGeom prst="rect">
            <a:avLst/>
          </a:prstGeom>
        </p:spPr>
        <p:txBody>
          <a:bodyPr anchor="ctr"/>
          <a:lstStyle>
            <a:lvl1pPr>
              <a:defRPr sz="900">
                <a:solidFill>
                  <a:srgbClr val="888888"/>
                </a:solidFill>
                <a:latin typeface="Calibri"/>
                <a:ea typeface="Calibri"/>
                <a:cs typeface="Calibri"/>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Default copy 1">
    <p:bg>
      <p:bgPr>
        <a:solidFill>
          <a:srgbClr val="343434"/>
        </a:solidFill>
      </p:bgPr>
    </p:bg>
    <p:spTree>
      <p:nvGrpSpPr>
        <p:cNvPr id="1" name=""/>
        <p:cNvGrpSpPr/>
        <p:nvPr/>
      </p:nvGrpSpPr>
      <p:grpSpPr>
        <a:xfrm>
          <a:off x="0" y="0"/>
          <a:ext cx="0" cy="0"/>
          <a:chOff x="0" y="0"/>
          <a:chExt cx="0" cy="0"/>
        </a:xfrm>
      </p:grpSpPr>
      <p:sp>
        <p:nvSpPr>
          <p:cNvPr id="658" name="Line"/>
          <p:cNvSpPr/>
          <p:nvPr/>
        </p:nvSpPr>
        <p:spPr>
          <a:xfrm>
            <a:off x="685799" y="914399"/>
            <a:ext cx="7772401" cy="1"/>
          </a:xfrm>
          <a:prstGeom prst="line">
            <a:avLst/>
          </a:prstGeom>
          <a:ln w="38100">
            <a:solidFill>
              <a:srgbClr val="E4E4E4"/>
            </a:solidFill>
          </a:ln>
        </p:spPr>
        <p:txBody>
          <a:bodyPr lIns="45719" rIns="45719"/>
          <a:lstStyle/>
          <a:p>
            <a:pPr defTabSz="321468">
              <a:defRPr sz="1100">
                <a:solidFill>
                  <a:srgbClr val="D0D1D2"/>
                </a:solidFill>
                <a:latin typeface="Futura"/>
                <a:ea typeface="Futura"/>
                <a:cs typeface="Futura"/>
                <a:sym typeface="Futura"/>
              </a:defRPr>
            </a:pPr>
          </a:p>
        </p:txBody>
      </p:sp>
      <p:sp>
        <p:nvSpPr>
          <p:cNvPr id="659" name="Title Text"/>
          <p:cNvSpPr txBox="1"/>
          <p:nvPr>
            <p:ph type="title"/>
          </p:nvPr>
        </p:nvSpPr>
        <p:spPr>
          <a:xfrm>
            <a:off x="685799" y="129164"/>
            <a:ext cx="7772401" cy="759259"/>
          </a:xfrm>
          <a:prstGeom prst="rect">
            <a:avLst/>
          </a:prstGeom>
        </p:spPr>
        <p:txBody>
          <a:bodyPr lIns="44450" tIns="44450" rIns="44450" bIns="44450"/>
          <a:lstStyle>
            <a:lvl1pPr defTabSz="642937">
              <a:lnSpc>
                <a:spcPct val="90000"/>
              </a:lnSpc>
              <a:defRPr sz="3000">
                <a:solidFill>
                  <a:schemeClr val="accent3">
                    <a:lumOff val="44000"/>
                  </a:schemeClr>
                </a:solidFill>
                <a:uFill>
                  <a:solidFill>
                    <a:schemeClr val="accent3">
                      <a:lumOff val="44000"/>
                    </a:schemeClr>
                  </a:solidFill>
                </a:uFill>
                <a:latin typeface="Futura"/>
                <a:ea typeface="Futura"/>
                <a:cs typeface="Futura"/>
                <a:sym typeface="Futura"/>
              </a:defRPr>
            </a:lvl1pPr>
          </a:lstStyle>
          <a:p>
            <a:pPr/>
            <a:r>
              <a:t>Title Text</a:t>
            </a:r>
          </a:p>
        </p:txBody>
      </p:sp>
      <p:sp>
        <p:nvSpPr>
          <p:cNvPr id="660" name="Slide Number"/>
          <p:cNvSpPr txBox="1"/>
          <p:nvPr>
            <p:ph type="sldNum" sz="quarter" idx="2"/>
          </p:nvPr>
        </p:nvSpPr>
        <p:spPr>
          <a:xfrm>
            <a:off x="6553200" y="6172200"/>
            <a:ext cx="2133600" cy="368301"/>
          </a:xfrm>
          <a:prstGeom prst="rect">
            <a:avLst/>
          </a:prstGeom>
        </p:spPr>
        <p:txBody>
          <a:bodyPr wrap="square" anchor="ctr"/>
          <a:lstStyle>
            <a:lvl1pPr defTabSz="642937">
              <a:defRPr sz="1100">
                <a:solidFill>
                  <a:srgbClr val="E4E4E4"/>
                </a:solidFill>
                <a:uFill>
                  <a:solidFill>
                    <a:srgbClr val="E4E4E4"/>
                  </a:solidFill>
                </a:u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Default copy 2">
    <p:bg>
      <p:bgPr>
        <a:solidFill>
          <a:srgbClr val="333333"/>
        </a:solidFill>
      </p:bgPr>
    </p:bg>
    <p:spTree>
      <p:nvGrpSpPr>
        <p:cNvPr id="1" name=""/>
        <p:cNvGrpSpPr/>
        <p:nvPr/>
      </p:nvGrpSpPr>
      <p:grpSpPr>
        <a:xfrm>
          <a:off x="0" y="0"/>
          <a:ext cx="0" cy="0"/>
          <a:chOff x="0" y="0"/>
          <a:chExt cx="0" cy="0"/>
        </a:xfrm>
      </p:grpSpPr>
      <p:sp>
        <p:nvSpPr>
          <p:cNvPr id="667" name="Slide Number"/>
          <p:cNvSpPr txBox="1"/>
          <p:nvPr>
            <p:ph type="sldNum" sz="quarter" idx="2"/>
          </p:nvPr>
        </p:nvSpPr>
        <p:spPr>
          <a:xfrm>
            <a:off x="6553200" y="6172200"/>
            <a:ext cx="2133600" cy="368301"/>
          </a:xfrm>
          <a:prstGeom prst="rect">
            <a:avLst/>
          </a:prstGeom>
        </p:spPr>
        <p:txBody>
          <a:bodyPr wrap="square" anchor="ctr"/>
          <a:lstStyle>
            <a:lvl1pPr defTabSz="642937">
              <a:defRPr sz="1100">
                <a:solidFill>
                  <a:srgbClr val="E4E4E4"/>
                </a:solidFill>
                <a:uFill>
                  <a:solidFill>
                    <a:srgbClr val="E4E4E4"/>
                  </a:solidFill>
                </a:u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amp; Bullets copy 2">
    <p:spTree>
      <p:nvGrpSpPr>
        <p:cNvPr id="1" name=""/>
        <p:cNvGrpSpPr/>
        <p:nvPr/>
      </p:nvGrpSpPr>
      <p:grpSpPr>
        <a:xfrm>
          <a:off x="0" y="0"/>
          <a:ext cx="0" cy="0"/>
          <a:chOff x="0" y="0"/>
          <a:chExt cx="0" cy="0"/>
        </a:xfrm>
      </p:grpSpPr>
      <p:sp>
        <p:nvSpPr>
          <p:cNvPr id="674" name="Ren Ng"/>
          <p:cNvSpPr txBox="1"/>
          <p:nvPr/>
        </p:nvSpPr>
        <p:spPr>
          <a:xfrm>
            <a:off x="6528068" y="6291541"/>
            <a:ext cx="2171432" cy="292101"/>
          </a:xfrm>
          <a:prstGeom prst="rect">
            <a:avLst/>
          </a:prstGeom>
          <a:ln w="12700">
            <a:miter lim="400000"/>
          </a:ln>
          <a:extLst>
            <a:ext uri="{C572A759-6A51-4108-AA02-DFA0A04FC94B}">
              <ma14:wrappingTextBoxFlag xmlns:ma14="http://schemas.microsoft.com/office/mac/drawingml/2011/main" val="1"/>
            </a:ext>
          </a:extLst>
        </p:spPr>
        <p:txBody>
          <a:bodyPr lIns="25400" tIns="25400" rIns="25400" bIns="25400" anchor="ctr">
            <a:spAutoFit/>
          </a:bodyPr>
          <a:lstStyle>
            <a:lvl1pPr algn="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400">
                <a:latin typeface="Avenir Heavy"/>
                <a:ea typeface="Avenir Heavy"/>
                <a:cs typeface="Avenir Heavy"/>
                <a:sym typeface="Avenir Heavy"/>
              </a:defRPr>
            </a:lvl1pPr>
          </a:lstStyle>
          <a:p>
            <a:pPr/>
            <a:r>
              <a:t>Ren Ng</a:t>
            </a:r>
          </a:p>
        </p:txBody>
      </p:sp>
      <p:sp>
        <p:nvSpPr>
          <p:cNvPr id="675" name="Title Text"/>
          <p:cNvSpPr txBox="1"/>
          <p:nvPr>
            <p:ph type="title"/>
          </p:nvPr>
        </p:nvSpPr>
        <p:spPr>
          <a:xfrm>
            <a:off x="445902" y="260350"/>
            <a:ext cx="8255001" cy="685391"/>
          </a:xfrm>
          <a:prstGeom prst="rect">
            <a:avLst/>
          </a:prstGeom>
        </p:spPr>
        <p:txBody>
          <a:bodyPr lIns="25400" tIns="25400" rIns="25400" bIns="25400"/>
          <a:lstStyle>
            <a:lvl1pPr defTabSz="412750">
              <a:defRPr>
                <a:latin typeface="Avenir Black"/>
                <a:ea typeface="Avenir Black"/>
                <a:cs typeface="Avenir Black"/>
                <a:sym typeface="Avenir Black"/>
              </a:defRPr>
            </a:lvl1pPr>
          </a:lstStyle>
          <a:p>
            <a:pPr/>
            <a:r>
              <a:t>Title Text</a:t>
            </a:r>
          </a:p>
        </p:txBody>
      </p:sp>
      <p:sp>
        <p:nvSpPr>
          <p:cNvPr id="676" name="CS294-164"/>
          <p:cNvSpPr txBox="1"/>
          <p:nvPr/>
        </p:nvSpPr>
        <p:spPr>
          <a:xfrm>
            <a:off x="444499" y="6291541"/>
            <a:ext cx="2502226" cy="292101"/>
          </a:xfrm>
          <a:prstGeom prst="rect">
            <a:avLst/>
          </a:prstGeom>
          <a:ln w="12700">
            <a:miter lim="400000"/>
          </a:ln>
          <a:extLst>
            <a:ext uri="{C572A759-6A51-4108-AA02-DFA0A04FC94B}">
              <ma14:wrappingTextBoxFlag xmlns:ma14="http://schemas.microsoft.com/office/mac/drawingml/2011/main" val="1"/>
            </a:ext>
          </a:extLst>
        </p:spPr>
        <p:txBody>
          <a:bodyPr lIns="25400" tIns="25400" rIns="25400" bIns="25400" anchor="ctr">
            <a:spAutoFit/>
          </a:bodyPr>
          <a:lstStyle>
            <a:lvl1pP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400">
                <a:latin typeface="Avenir Heavy"/>
                <a:ea typeface="Avenir Heavy"/>
                <a:cs typeface="Avenir Heavy"/>
                <a:sym typeface="Avenir Heavy"/>
              </a:defRPr>
            </a:lvl1pPr>
          </a:lstStyle>
          <a:p>
            <a:pPr/>
            <a:r>
              <a:t>CS294-164</a:t>
            </a:r>
          </a:p>
        </p:txBody>
      </p:sp>
      <p:sp>
        <p:nvSpPr>
          <p:cNvPr id="677" name="Slide Number"/>
          <p:cNvSpPr txBox="1"/>
          <p:nvPr>
            <p:ph type="sldNum" sz="quarter" idx="2"/>
          </p:nvPr>
        </p:nvSpPr>
        <p:spPr>
          <a:xfrm>
            <a:off x="4457700" y="6540500"/>
            <a:ext cx="215901" cy="228600"/>
          </a:xfrm>
          <a:prstGeom prst="rect">
            <a:avLst/>
          </a:prstGeom>
        </p:spPr>
        <p:txBody>
          <a:bodyPr lIns="25400" tIns="25400" rIns="25400" bIns="25400"/>
          <a:lstStyle>
            <a:lvl1pPr algn="ctr" defTabSz="412750">
              <a:defRPr sz="1200">
                <a:latin typeface="Gill Sans"/>
                <a:ea typeface="Gill Sans"/>
                <a:cs typeface="Gill Sans"/>
                <a:sym typeface="Gill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amp; Bullets">
    <p:spTree>
      <p:nvGrpSpPr>
        <p:cNvPr id="1" name=""/>
        <p:cNvGrpSpPr/>
        <p:nvPr/>
      </p:nvGrpSpPr>
      <p:grpSpPr>
        <a:xfrm>
          <a:off x="0" y="0"/>
          <a:ext cx="0" cy="0"/>
          <a:chOff x="0" y="0"/>
          <a:chExt cx="0" cy="0"/>
        </a:xfrm>
      </p:grpSpPr>
      <p:sp>
        <p:nvSpPr>
          <p:cNvPr id="684" name="Ren Ng"/>
          <p:cNvSpPr txBox="1"/>
          <p:nvPr/>
        </p:nvSpPr>
        <p:spPr>
          <a:xfrm>
            <a:off x="6528068" y="6291541"/>
            <a:ext cx="2171432" cy="292101"/>
          </a:xfrm>
          <a:prstGeom prst="rect">
            <a:avLst/>
          </a:prstGeom>
          <a:ln w="12700">
            <a:miter lim="400000"/>
          </a:ln>
          <a:extLst>
            <a:ext uri="{C572A759-6A51-4108-AA02-DFA0A04FC94B}">
              <ma14:wrappingTextBoxFlag xmlns:ma14="http://schemas.microsoft.com/office/mac/drawingml/2011/main" val="1"/>
            </a:ext>
          </a:extLst>
        </p:spPr>
        <p:txBody>
          <a:bodyPr lIns="25400" tIns="25400" rIns="25400" bIns="25400" anchor="ctr">
            <a:spAutoFit/>
          </a:bodyPr>
          <a:lstStyle>
            <a:lvl1pPr algn="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400">
                <a:latin typeface="Avenir Heavy"/>
                <a:ea typeface="Avenir Heavy"/>
                <a:cs typeface="Avenir Heavy"/>
                <a:sym typeface="Avenir Heavy"/>
              </a:defRPr>
            </a:lvl1pPr>
          </a:lstStyle>
          <a:p>
            <a:pPr/>
            <a:r>
              <a:t>Ren Ng</a:t>
            </a:r>
          </a:p>
        </p:txBody>
      </p:sp>
      <p:sp>
        <p:nvSpPr>
          <p:cNvPr id="685" name="Title Text"/>
          <p:cNvSpPr txBox="1"/>
          <p:nvPr>
            <p:ph type="title"/>
          </p:nvPr>
        </p:nvSpPr>
        <p:spPr>
          <a:xfrm>
            <a:off x="444499" y="260350"/>
            <a:ext cx="8255001" cy="685391"/>
          </a:xfrm>
          <a:prstGeom prst="rect">
            <a:avLst/>
          </a:prstGeom>
        </p:spPr>
        <p:txBody>
          <a:bodyPr lIns="25400" tIns="25400" rIns="25400" bIns="25400"/>
          <a:lstStyle>
            <a:lvl1pPr defTabSz="412750">
              <a:defRPr>
                <a:latin typeface="Avenir Black"/>
                <a:ea typeface="Avenir Black"/>
                <a:cs typeface="Avenir Black"/>
                <a:sym typeface="Avenir Black"/>
              </a:defRPr>
            </a:lvl1pPr>
          </a:lstStyle>
          <a:p>
            <a:pPr/>
            <a:r>
              <a:t>Title Text</a:t>
            </a:r>
          </a:p>
        </p:txBody>
      </p:sp>
      <p:sp>
        <p:nvSpPr>
          <p:cNvPr id="686" name="Body Level One…"/>
          <p:cNvSpPr txBox="1"/>
          <p:nvPr>
            <p:ph type="body" idx="1"/>
          </p:nvPr>
        </p:nvSpPr>
        <p:spPr>
          <a:xfrm>
            <a:off x="444499" y="1355314"/>
            <a:ext cx="8255001" cy="4842286"/>
          </a:xfrm>
          <a:prstGeom prst="rect">
            <a:avLst/>
          </a:prstGeom>
        </p:spPr>
        <p:txBody>
          <a:bodyPr lIns="25400" tIns="25400" rIns="25400" bIns="25400"/>
          <a:lstStyle>
            <a:lvl1pPr defTabSz="412750">
              <a:lnSpc>
                <a:spcPct val="90000"/>
              </a:lnSpc>
              <a:spcBef>
                <a:spcPts val="1200"/>
              </a:spcBef>
              <a:defRPr sz="2400">
                <a:latin typeface="Avenir Heavy"/>
                <a:ea typeface="Avenir Heavy"/>
                <a:cs typeface="Avenir Heavy"/>
                <a:sym typeface="Avenir Heavy"/>
              </a:defRPr>
            </a:lvl1pPr>
            <a:lvl2pPr marL="685800" indent="-304800" defTabSz="412750">
              <a:lnSpc>
                <a:spcPct val="90000"/>
              </a:lnSpc>
              <a:spcBef>
                <a:spcPts val="1200"/>
              </a:spcBef>
              <a:buSzPct val="125000"/>
              <a:defRPr sz="2400">
                <a:latin typeface="Avenir Heavy"/>
                <a:ea typeface="Avenir Heavy"/>
                <a:cs typeface="Avenir Heavy"/>
                <a:sym typeface="Avenir Heavy"/>
              </a:defRPr>
            </a:lvl2pPr>
            <a:lvl3pPr marL="1066800" indent="-304800" defTabSz="412750">
              <a:lnSpc>
                <a:spcPct val="90000"/>
              </a:lnSpc>
              <a:spcBef>
                <a:spcPts val="1200"/>
              </a:spcBef>
              <a:buSzPct val="125000"/>
              <a:buChar char="•"/>
              <a:defRPr sz="2400">
                <a:latin typeface="Avenir Heavy"/>
                <a:ea typeface="Avenir Heavy"/>
                <a:cs typeface="Avenir Heavy"/>
                <a:sym typeface="Avenir Heavy"/>
              </a:defRPr>
            </a:lvl3pPr>
            <a:lvl4pPr marL="1447800" indent="-304800" defTabSz="412750">
              <a:lnSpc>
                <a:spcPct val="90000"/>
              </a:lnSpc>
              <a:spcBef>
                <a:spcPts val="1200"/>
              </a:spcBef>
              <a:buSzPct val="125000"/>
              <a:buChar char="•"/>
              <a:defRPr sz="2400">
                <a:latin typeface="Avenir Heavy"/>
                <a:ea typeface="Avenir Heavy"/>
                <a:cs typeface="Avenir Heavy"/>
                <a:sym typeface="Avenir Heavy"/>
              </a:defRPr>
            </a:lvl4pPr>
            <a:lvl5pPr marL="1828800" indent="-304800" defTabSz="412750">
              <a:lnSpc>
                <a:spcPct val="90000"/>
              </a:lnSpc>
              <a:spcBef>
                <a:spcPts val="1200"/>
              </a:spcBef>
              <a:buSzPct val="125000"/>
              <a:buChar char="•"/>
              <a:defRPr sz="2400">
                <a:latin typeface="Avenir Heavy"/>
                <a:ea typeface="Avenir Heavy"/>
                <a:cs typeface="Avenir Heavy"/>
                <a:sym typeface="Avenir Heavy"/>
              </a:defRPr>
            </a:lvl5pPr>
          </a:lstStyle>
          <a:p>
            <a:pPr/>
            <a:r>
              <a:t>Body Level One</a:t>
            </a:r>
          </a:p>
          <a:p>
            <a:pPr lvl="1"/>
            <a:r>
              <a:t>Body Level Two</a:t>
            </a:r>
          </a:p>
          <a:p>
            <a:pPr lvl="2"/>
            <a:r>
              <a:t>Body Level Three</a:t>
            </a:r>
          </a:p>
          <a:p>
            <a:pPr lvl="3"/>
            <a:r>
              <a:t>Body Level Four</a:t>
            </a:r>
          </a:p>
          <a:p>
            <a:pPr lvl="4"/>
            <a:r>
              <a:t>Body Level Five</a:t>
            </a:r>
          </a:p>
        </p:txBody>
      </p:sp>
      <p:sp>
        <p:nvSpPr>
          <p:cNvPr id="687" name="CS294-164"/>
          <p:cNvSpPr txBox="1"/>
          <p:nvPr/>
        </p:nvSpPr>
        <p:spPr>
          <a:xfrm>
            <a:off x="444499" y="6291541"/>
            <a:ext cx="2502226" cy="292101"/>
          </a:xfrm>
          <a:prstGeom prst="rect">
            <a:avLst/>
          </a:prstGeom>
          <a:ln w="12700">
            <a:miter lim="400000"/>
          </a:ln>
          <a:extLst>
            <a:ext uri="{C572A759-6A51-4108-AA02-DFA0A04FC94B}">
              <ma14:wrappingTextBoxFlag xmlns:ma14="http://schemas.microsoft.com/office/mac/drawingml/2011/main" val="1"/>
            </a:ext>
          </a:extLst>
        </p:spPr>
        <p:txBody>
          <a:bodyPr lIns="25400" tIns="25400" rIns="25400" bIns="25400" anchor="ctr">
            <a:spAutoFit/>
          </a:bodyPr>
          <a:lstStyle>
            <a:lvl1pP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400">
                <a:latin typeface="Avenir Heavy"/>
                <a:ea typeface="Avenir Heavy"/>
                <a:cs typeface="Avenir Heavy"/>
                <a:sym typeface="Avenir Heavy"/>
              </a:defRPr>
            </a:lvl1pPr>
          </a:lstStyle>
          <a:p>
            <a:pPr/>
            <a:r>
              <a:t>CS294-164</a:t>
            </a:r>
          </a:p>
        </p:txBody>
      </p:sp>
      <p:sp>
        <p:nvSpPr>
          <p:cNvPr id="688" name="Slide Number"/>
          <p:cNvSpPr txBox="1"/>
          <p:nvPr>
            <p:ph type="sldNum" sz="quarter" idx="2"/>
          </p:nvPr>
        </p:nvSpPr>
        <p:spPr>
          <a:xfrm>
            <a:off x="4457700" y="6540500"/>
            <a:ext cx="215901" cy="228600"/>
          </a:xfrm>
          <a:prstGeom prst="rect">
            <a:avLst/>
          </a:prstGeom>
        </p:spPr>
        <p:txBody>
          <a:bodyPr lIns="25400" tIns="25400" rIns="25400" bIns="25400"/>
          <a:lstStyle>
            <a:lvl1pPr algn="ctr" defTabSz="412750">
              <a:defRPr sz="1200">
                <a:latin typeface="Gill Sans"/>
                <a:ea typeface="Gill Sans"/>
                <a:cs typeface="Gill Sans"/>
                <a:sym typeface="Gill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Section Header">
    <p:spTree>
      <p:nvGrpSpPr>
        <p:cNvPr id="1" name=""/>
        <p:cNvGrpSpPr/>
        <p:nvPr/>
      </p:nvGrpSpPr>
      <p:grpSpPr>
        <a:xfrm>
          <a:off x="0" y="0"/>
          <a:ext cx="0" cy="0"/>
          <a:chOff x="0" y="0"/>
          <a:chExt cx="0" cy="0"/>
        </a:xfrm>
      </p:grpSpPr>
      <p:sp>
        <p:nvSpPr>
          <p:cNvPr id="695" name="Title Text"/>
          <p:cNvSpPr txBox="1"/>
          <p:nvPr>
            <p:ph type="title"/>
          </p:nvPr>
        </p:nvSpPr>
        <p:spPr>
          <a:xfrm>
            <a:off x="444499" y="2300144"/>
            <a:ext cx="8255001" cy="2257712"/>
          </a:xfrm>
          <a:prstGeom prst="rect">
            <a:avLst/>
          </a:prstGeom>
        </p:spPr>
        <p:txBody>
          <a:bodyPr lIns="25400" tIns="25400" rIns="25400" bIns="25400"/>
          <a:lstStyle>
            <a:lvl1pPr algn="ctr" defTabSz="412750">
              <a:defRPr sz="4000">
                <a:latin typeface="Avenir Black"/>
                <a:ea typeface="Avenir Black"/>
                <a:cs typeface="Avenir Black"/>
                <a:sym typeface="Avenir Black"/>
              </a:defRPr>
            </a:lvl1pPr>
          </a:lstStyle>
          <a:p>
            <a:pPr/>
            <a:r>
              <a:t>Title Text</a:t>
            </a:r>
          </a:p>
        </p:txBody>
      </p:sp>
      <p:sp>
        <p:nvSpPr>
          <p:cNvPr id="696" name="Slide Number"/>
          <p:cNvSpPr txBox="1"/>
          <p:nvPr>
            <p:ph type="sldNum" sz="quarter" idx="2"/>
          </p:nvPr>
        </p:nvSpPr>
        <p:spPr>
          <a:xfrm>
            <a:off x="4457700" y="6540500"/>
            <a:ext cx="215901" cy="228600"/>
          </a:xfrm>
          <a:prstGeom prst="rect">
            <a:avLst/>
          </a:prstGeom>
        </p:spPr>
        <p:txBody>
          <a:bodyPr lIns="25400" tIns="25400" rIns="25400" bIns="25400"/>
          <a:lstStyle>
            <a:lvl1pPr algn="ctr" defTabSz="412750">
              <a:defRPr sz="1200">
                <a:latin typeface="Gill Sans"/>
                <a:ea typeface="Gill Sans"/>
                <a:cs typeface="Gill Sans"/>
                <a:sym typeface="Gill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amp; Bullets">
    <p:spTree>
      <p:nvGrpSpPr>
        <p:cNvPr id="1" name=""/>
        <p:cNvGrpSpPr/>
        <p:nvPr/>
      </p:nvGrpSpPr>
      <p:grpSpPr>
        <a:xfrm>
          <a:off x="0" y="0"/>
          <a:ext cx="0" cy="0"/>
          <a:chOff x="0" y="0"/>
          <a:chExt cx="0" cy="0"/>
        </a:xfrm>
      </p:grpSpPr>
      <p:sp>
        <p:nvSpPr>
          <p:cNvPr id="703" name="Ren Ng"/>
          <p:cNvSpPr txBox="1"/>
          <p:nvPr/>
        </p:nvSpPr>
        <p:spPr>
          <a:xfrm>
            <a:off x="6528068" y="6291541"/>
            <a:ext cx="2171432" cy="292101"/>
          </a:xfrm>
          <a:prstGeom prst="rect">
            <a:avLst/>
          </a:prstGeom>
          <a:ln w="12700">
            <a:miter lim="400000"/>
          </a:ln>
          <a:extLst>
            <a:ext uri="{C572A759-6A51-4108-AA02-DFA0A04FC94B}">
              <ma14:wrappingTextBoxFlag xmlns:ma14="http://schemas.microsoft.com/office/mac/drawingml/2011/main" val="1"/>
            </a:ext>
          </a:extLst>
        </p:spPr>
        <p:txBody>
          <a:bodyPr lIns="25400" tIns="25400" rIns="25400" bIns="25400" anchor="ctr">
            <a:spAutoFit/>
          </a:bodyPr>
          <a:lstStyle>
            <a:lvl1pPr algn="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400">
                <a:latin typeface="Avenir Heavy"/>
                <a:ea typeface="Avenir Heavy"/>
                <a:cs typeface="Avenir Heavy"/>
                <a:sym typeface="Avenir Heavy"/>
              </a:defRPr>
            </a:lvl1pPr>
          </a:lstStyle>
          <a:p>
            <a:pPr/>
            <a:r>
              <a:t>Ren Ng</a:t>
            </a:r>
          </a:p>
        </p:txBody>
      </p:sp>
      <p:sp>
        <p:nvSpPr>
          <p:cNvPr id="704" name="Title Text"/>
          <p:cNvSpPr txBox="1"/>
          <p:nvPr>
            <p:ph type="title"/>
          </p:nvPr>
        </p:nvSpPr>
        <p:spPr>
          <a:xfrm>
            <a:off x="444499" y="260350"/>
            <a:ext cx="8255001" cy="685391"/>
          </a:xfrm>
          <a:prstGeom prst="rect">
            <a:avLst/>
          </a:prstGeom>
        </p:spPr>
        <p:txBody>
          <a:bodyPr lIns="25400" tIns="25400" rIns="25400" bIns="25400"/>
          <a:lstStyle>
            <a:lvl1pPr defTabSz="412750">
              <a:defRPr>
                <a:latin typeface="Avenir Black"/>
                <a:ea typeface="Avenir Black"/>
                <a:cs typeface="Avenir Black"/>
                <a:sym typeface="Avenir Black"/>
              </a:defRPr>
            </a:lvl1pPr>
          </a:lstStyle>
          <a:p>
            <a:pPr/>
            <a:r>
              <a:t>Title Text</a:t>
            </a:r>
          </a:p>
        </p:txBody>
      </p:sp>
      <p:sp>
        <p:nvSpPr>
          <p:cNvPr id="705" name="Body Level One…"/>
          <p:cNvSpPr txBox="1"/>
          <p:nvPr>
            <p:ph type="body" idx="1"/>
          </p:nvPr>
        </p:nvSpPr>
        <p:spPr>
          <a:xfrm>
            <a:off x="444499" y="1355314"/>
            <a:ext cx="8255001" cy="4842286"/>
          </a:xfrm>
          <a:prstGeom prst="rect">
            <a:avLst/>
          </a:prstGeom>
        </p:spPr>
        <p:txBody>
          <a:bodyPr lIns="25400" tIns="25400" rIns="25400" bIns="25400"/>
          <a:lstStyle>
            <a:lvl1pPr defTabSz="412750">
              <a:lnSpc>
                <a:spcPct val="90000"/>
              </a:lnSpc>
              <a:spcBef>
                <a:spcPts val="1200"/>
              </a:spcBef>
              <a:defRPr sz="2400">
                <a:latin typeface="Avenir Heavy"/>
                <a:ea typeface="Avenir Heavy"/>
                <a:cs typeface="Avenir Heavy"/>
                <a:sym typeface="Avenir Heavy"/>
              </a:defRPr>
            </a:lvl1pPr>
            <a:lvl2pPr marL="876300" indent="-304800" defTabSz="412750">
              <a:lnSpc>
                <a:spcPct val="90000"/>
              </a:lnSpc>
              <a:spcBef>
                <a:spcPts val="1200"/>
              </a:spcBef>
              <a:buSzPct val="125000"/>
              <a:defRPr sz="2400">
                <a:latin typeface="Avenir Heavy"/>
                <a:ea typeface="Avenir Heavy"/>
                <a:cs typeface="Avenir Heavy"/>
                <a:sym typeface="Avenir Heavy"/>
              </a:defRPr>
            </a:lvl2pPr>
            <a:lvl3pPr marL="1447800" indent="-304800" defTabSz="412750">
              <a:lnSpc>
                <a:spcPct val="90000"/>
              </a:lnSpc>
              <a:spcBef>
                <a:spcPts val="1200"/>
              </a:spcBef>
              <a:buSzPct val="125000"/>
              <a:buChar char="•"/>
              <a:defRPr sz="2400">
                <a:latin typeface="Avenir Heavy"/>
                <a:ea typeface="Avenir Heavy"/>
                <a:cs typeface="Avenir Heavy"/>
                <a:sym typeface="Avenir Heavy"/>
              </a:defRPr>
            </a:lvl3pPr>
            <a:lvl4pPr marL="2019300" indent="-304800" defTabSz="412750">
              <a:lnSpc>
                <a:spcPct val="90000"/>
              </a:lnSpc>
              <a:spcBef>
                <a:spcPts val="1200"/>
              </a:spcBef>
              <a:buSzPct val="125000"/>
              <a:buChar char="•"/>
              <a:defRPr sz="2400">
                <a:latin typeface="Avenir Heavy"/>
                <a:ea typeface="Avenir Heavy"/>
                <a:cs typeface="Avenir Heavy"/>
                <a:sym typeface="Avenir Heavy"/>
              </a:defRPr>
            </a:lvl4pPr>
            <a:lvl5pPr marL="2590800" indent="-304800" defTabSz="412750">
              <a:lnSpc>
                <a:spcPct val="90000"/>
              </a:lnSpc>
              <a:spcBef>
                <a:spcPts val="1200"/>
              </a:spcBef>
              <a:buSzPct val="125000"/>
              <a:buChar char="•"/>
              <a:defRPr sz="2400">
                <a:latin typeface="Avenir Heavy"/>
                <a:ea typeface="Avenir Heavy"/>
                <a:cs typeface="Avenir Heavy"/>
                <a:sym typeface="Avenir Heavy"/>
              </a:defRPr>
            </a:lvl5pPr>
          </a:lstStyle>
          <a:p>
            <a:pPr/>
            <a:r>
              <a:t>Body Level One</a:t>
            </a:r>
          </a:p>
          <a:p>
            <a:pPr lvl="1"/>
            <a:r>
              <a:t>Body Level Two</a:t>
            </a:r>
          </a:p>
          <a:p>
            <a:pPr lvl="2"/>
            <a:r>
              <a:t>Body Level Three</a:t>
            </a:r>
          </a:p>
          <a:p>
            <a:pPr lvl="3"/>
            <a:r>
              <a:t>Body Level Four</a:t>
            </a:r>
          </a:p>
          <a:p>
            <a:pPr lvl="4"/>
            <a:r>
              <a:t>Body Level Five</a:t>
            </a:r>
          </a:p>
        </p:txBody>
      </p:sp>
      <p:sp>
        <p:nvSpPr>
          <p:cNvPr id="706" name="CS294-164"/>
          <p:cNvSpPr txBox="1"/>
          <p:nvPr/>
        </p:nvSpPr>
        <p:spPr>
          <a:xfrm>
            <a:off x="444499" y="6291541"/>
            <a:ext cx="2351679" cy="292101"/>
          </a:xfrm>
          <a:prstGeom prst="rect">
            <a:avLst/>
          </a:prstGeom>
          <a:ln w="12700">
            <a:miter lim="400000"/>
          </a:ln>
          <a:extLst>
            <a:ext uri="{C572A759-6A51-4108-AA02-DFA0A04FC94B}">
              <ma14:wrappingTextBoxFlag xmlns:ma14="http://schemas.microsoft.com/office/mac/drawingml/2011/main" val="1"/>
            </a:ext>
          </a:extLst>
        </p:spPr>
        <p:txBody>
          <a:bodyPr lIns="25400" tIns="25400" rIns="25400" bIns="25400" anchor="ctr">
            <a:spAutoFit/>
          </a:bodyPr>
          <a:lstStyle>
            <a:lvl1pP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400">
                <a:latin typeface="Avenir Heavy"/>
                <a:ea typeface="Avenir Heavy"/>
                <a:cs typeface="Avenir Heavy"/>
                <a:sym typeface="Avenir Heavy"/>
              </a:defRPr>
            </a:lvl1pPr>
          </a:lstStyle>
          <a:p>
            <a:pPr/>
            <a:r>
              <a:t>CS294-164</a:t>
            </a:r>
          </a:p>
        </p:txBody>
      </p:sp>
      <p:sp>
        <p:nvSpPr>
          <p:cNvPr id="707" name="Slide Number"/>
          <p:cNvSpPr txBox="1"/>
          <p:nvPr>
            <p:ph type="sldNum" sz="quarter" idx="2"/>
          </p:nvPr>
        </p:nvSpPr>
        <p:spPr>
          <a:xfrm>
            <a:off x="4457700" y="6540500"/>
            <a:ext cx="215901" cy="228600"/>
          </a:xfrm>
          <a:prstGeom prst="rect">
            <a:avLst/>
          </a:prstGeom>
        </p:spPr>
        <p:txBody>
          <a:bodyPr lIns="25400" tIns="25400" rIns="25400" bIns="25400"/>
          <a:lstStyle>
            <a:lvl1pPr algn="ctr" defTabSz="412750">
              <a:defRPr sz="1200">
                <a:latin typeface="Gill Sans"/>
                <a:ea typeface="Gill Sans"/>
                <a:cs typeface="Gill Sans"/>
                <a:sym typeface="Gill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amp; Bullets">
    <p:spTree>
      <p:nvGrpSpPr>
        <p:cNvPr id="1" name=""/>
        <p:cNvGrpSpPr/>
        <p:nvPr/>
      </p:nvGrpSpPr>
      <p:grpSpPr>
        <a:xfrm>
          <a:off x="0" y="0"/>
          <a:ext cx="0" cy="0"/>
          <a:chOff x="0" y="0"/>
          <a:chExt cx="0" cy="0"/>
        </a:xfrm>
      </p:grpSpPr>
      <p:sp>
        <p:nvSpPr>
          <p:cNvPr id="714" name="Ren Ng"/>
          <p:cNvSpPr txBox="1"/>
          <p:nvPr/>
        </p:nvSpPr>
        <p:spPr>
          <a:xfrm>
            <a:off x="6528068" y="6291541"/>
            <a:ext cx="2171432" cy="292101"/>
          </a:xfrm>
          <a:prstGeom prst="rect">
            <a:avLst/>
          </a:prstGeom>
          <a:ln w="12700">
            <a:miter lim="400000"/>
          </a:ln>
          <a:extLst>
            <a:ext uri="{C572A759-6A51-4108-AA02-DFA0A04FC94B}">
              <ma14:wrappingTextBoxFlag xmlns:ma14="http://schemas.microsoft.com/office/mac/drawingml/2011/main" val="1"/>
            </a:ext>
          </a:extLst>
        </p:spPr>
        <p:txBody>
          <a:bodyPr lIns="25400" tIns="25400" rIns="25400" bIns="25400" anchor="ctr">
            <a:spAutoFit/>
          </a:bodyPr>
          <a:lstStyle>
            <a:lvl1pPr algn="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400">
                <a:latin typeface="Avenir Heavy"/>
                <a:ea typeface="Avenir Heavy"/>
                <a:cs typeface="Avenir Heavy"/>
                <a:sym typeface="Avenir Heavy"/>
              </a:defRPr>
            </a:lvl1pPr>
          </a:lstStyle>
          <a:p>
            <a:pPr/>
            <a:r>
              <a:t>Ren Ng</a:t>
            </a:r>
          </a:p>
        </p:txBody>
      </p:sp>
      <p:sp>
        <p:nvSpPr>
          <p:cNvPr id="715" name="Title Text"/>
          <p:cNvSpPr txBox="1"/>
          <p:nvPr>
            <p:ph type="title"/>
          </p:nvPr>
        </p:nvSpPr>
        <p:spPr>
          <a:xfrm>
            <a:off x="444499" y="260350"/>
            <a:ext cx="8255001" cy="685391"/>
          </a:xfrm>
          <a:prstGeom prst="rect">
            <a:avLst/>
          </a:prstGeom>
        </p:spPr>
        <p:txBody>
          <a:bodyPr lIns="25400" tIns="25400" rIns="25400" bIns="25400"/>
          <a:lstStyle>
            <a:lvl1pPr defTabSz="412750">
              <a:defRPr>
                <a:latin typeface="Avenir Black"/>
                <a:ea typeface="Avenir Black"/>
                <a:cs typeface="Avenir Black"/>
                <a:sym typeface="Avenir Black"/>
              </a:defRPr>
            </a:lvl1pPr>
          </a:lstStyle>
          <a:p>
            <a:pPr/>
            <a:r>
              <a:t>Title Text</a:t>
            </a:r>
          </a:p>
        </p:txBody>
      </p:sp>
      <p:sp>
        <p:nvSpPr>
          <p:cNvPr id="716" name="Body Level One…"/>
          <p:cNvSpPr txBox="1"/>
          <p:nvPr>
            <p:ph type="body" idx="1"/>
          </p:nvPr>
        </p:nvSpPr>
        <p:spPr>
          <a:xfrm>
            <a:off x="444499" y="1355314"/>
            <a:ext cx="8255001" cy="4842286"/>
          </a:xfrm>
          <a:prstGeom prst="rect">
            <a:avLst/>
          </a:prstGeom>
        </p:spPr>
        <p:txBody>
          <a:bodyPr lIns="25400" tIns="25400" rIns="25400" bIns="25400"/>
          <a:lstStyle>
            <a:lvl1pPr defTabSz="412750">
              <a:lnSpc>
                <a:spcPct val="90000"/>
              </a:lnSpc>
              <a:spcBef>
                <a:spcPts val="1200"/>
              </a:spcBef>
              <a:defRPr sz="2400">
                <a:latin typeface="Avenir Heavy"/>
                <a:ea typeface="Avenir Heavy"/>
                <a:cs typeface="Avenir Heavy"/>
                <a:sym typeface="Avenir Heavy"/>
              </a:defRPr>
            </a:lvl1pPr>
            <a:lvl2pPr marL="685800" indent="-304800" defTabSz="412750">
              <a:lnSpc>
                <a:spcPct val="90000"/>
              </a:lnSpc>
              <a:spcBef>
                <a:spcPts val="1200"/>
              </a:spcBef>
              <a:buSzPct val="125000"/>
              <a:defRPr sz="2400">
                <a:latin typeface="Avenir Heavy"/>
                <a:ea typeface="Avenir Heavy"/>
                <a:cs typeface="Avenir Heavy"/>
                <a:sym typeface="Avenir Heavy"/>
              </a:defRPr>
            </a:lvl2pPr>
            <a:lvl3pPr marL="1066800" indent="-304800" defTabSz="412750">
              <a:lnSpc>
                <a:spcPct val="90000"/>
              </a:lnSpc>
              <a:spcBef>
                <a:spcPts val="1200"/>
              </a:spcBef>
              <a:buSzPct val="125000"/>
              <a:buChar char="•"/>
              <a:defRPr sz="2400">
                <a:latin typeface="Avenir Heavy"/>
                <a:ea typeface="Avenir Heavy"/>
                <a:cs typeface="Avenir Heavy"/>
                <a:sym typeface="Avenir Heavy"/>
              </a:defRPr>
            </a:lvl3pPr>
            <a:lvl4pPr marL="1447800" indent="-304800" defTabSz="412750">
              <a:lnSpc>
                <a:spcPct val="90000"/>
              </a:lnSpc>
              <a:spcBef>
                <a:spcPts val="1200"/>
              </a:spcBef>
              <a:buSzPct val="125000"/>
              <a:buChar char="•"/>
              <a:defRPr sz="2400">
                <a:latin typeface="Avenir Heavy"/>
                <a:ea typeface="Avenir Heavy"/>
                <a:cs typeface="Avenir Heavy"/>
                <a:sym typeface="Avenir Heavy"/>
              </a:defRPr>
            </a:lvl4pPr>
            <a:lvl5pPr marL="1828800" indent="-304800" defTabSz="412750">
              <a:lnSpc>
                <a:spcPct val="90000"/>
              </a:lnSpc>
              <a:spcBef>
                <a:spcPts val="1200"/>
              </a:spcBef>
              <a:buSzPct val="125000"/>
              <a:buChar char="•"/>
              <a:defRPr sz="2400">
                <a:latin typeface="Avenir Heavy"/>
                <a:ea typeface="Avenir Heavy"/>
                <a:cs typeface="Avenir Heavy"/>
                <a:sym typeface="Avenir Heavy"/>
              </a:defRPr>
            </a:lvl5pPr>
          </a:lstStyle>
          <a:p>
            <a:pPr/>
            <a:r>
              <a:t>Body Level One</a:t>
            </a:r>
          </a:p>
          <a:p>
            <a:pPr lvl="1"/>
            <a:r>
              <a:t>Body Level Two</a:t>
            </a:r>
          </a:p>
          <a:p>
            <a:pPr lvl="2"/>
            <a:r>
              <a:t>Body Level Three</a:t>
            </a:r>
          </a:p>
          <a:p>
            <a:pPr lvl="3"/>
            <a:r>
              <a:t>Body Level Four</a:t>
            </a:r>
          </a:p>
          <a:p>
            <a:pPr lvl="4"/>
            <a:r>
              <a:t>Body Level Five</a:t>
            </a:r>
          </a:p>
        </p:txBody>
      </p:sp>
      <p:sp>
        <p:nvSpPr>
          <p:cNvPr id="717" name="CS184/284A"/>
          <p:cNvSpPr txBox="1"/>
          <p:nvPr/>
        </p:nvSpPr>
        <p:spPr>
          <a:xfrm>
            <a:off x="444499" y="6291541"/>
            <a:ext cx="2502226" cy="292101"/>
          </a:xfrm>
          <a:prstGeom prst="rect">
            <a:avLst/>
          </a:prstGeom>
          <a:ln w="12700">
            <a:miter lim="400000"/>
          </a:ln>
          <a:extLst>
            <a:ext uri="{C572A759-6A51-4108-AA02-DFA0A04FC94B}">
              <ma14:wrappingTextBoxFlag xmlns:ma14="http://schemas.microsoft.com/office/mac/drawingml/2011/main" val="1"/>
            </a:ext>
          </a:extLst>
        </p:spPr>
        <p:txBody>
          <a:bodyPr lIns="25400" tIns="25400" rIns="25400" bIns="25400" anchor="ctr">
            <a:spAutoFit/>
          </a:bodyPr>
          <a:lstStyle>
            <a:lvl1pP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400">
                <a:latin typeface="Avenir Heavy"/>
                <a:ea typeface="Avenir Heavy"/>
                <a:cs typeface="Avenir Heavy"/>
                <a:sym typeface="Avenir Heavy"/>
              </a:defRPr>
            </a:lvl1pPr>
          </a:lstStyle>
          <a:p>
            <a:pPr/>
            <a:r>
              <a:t>CS184/284A</a:t>
            </a:r>
          </a:p>
        </p:txBody>
      </p:sp>
      <p:sp>
        <p:nvSpPr>
          <p:cNvPr id="718" name="Slide Number"/>
          <p:cNvSpPr txBox="1"/>
          <p:nvPr>
            <p:ph type="sldNum" sz="quarter" idx="2"/>
          </p:nvPr>
        </p:nvSpPr>
        <p:spPr>
          <a:xfrm>
            <a:off x="4457700" y="6540500"/>
            <a:ext cx="215901" cy="228600"/>
          </a:xfrm>
          <a:prstGeom prst="rect">
            <a:avLst/>
          </a:prstGeom>
        </p:spPr>
        <p:txBody>
          <a:bodyPr lIns="25400" tIns="25400" rIns="25400" bIns="25400"/>
          <a:lstStyle>
            <a:lvl1pPr algn="ctr" defTabSz="412750">
              <a:defRPr sz="1200">
                <a:latin typeface="Gill Sans"/>
                <a:ea typeface="Gill Sans"/>
                <a:cs typeface="Gill Sans"/>
                <a:sym typeface="Gill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7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amp; Bullets copy 2">
    <p:spTree>
      <p:nvGrpSpPr>
        <p:cNvPr id="1" name=""/>
        <p:cNvGrpSpPr/>
        <p:nvPr/>
      </p:nvGrpSpPr>
      <p:grpSpPr>
        <a:xfrm>
          <a:off x="0" y="0"/>
          <a:ext cx="0" cy="0"/>
          <a:chOff x="0" y="0"/>
          <a:chExt cx="0" cy="0"/>
        </a:xfrm>
      </p:grpSpPr>
      <p:sp>
        <p:nvSpPr>
          <p:cNvPr id="725" name="Ren Ng"/>
          <p:cNvSpPr txBox="1"/>
          <p:nvPr/>
        </p:nvSpPr>
        <p:spPr>
          <a:xfrm>
            <a:off x="6528068" y="6291541"/>
            <a:ext cx="2171432" cy="292101"/>
          </a:xfrm>
          <a:prstGeom prst="rect">
            <a:avLst/>
          </a:prstGeom>
          <a:ln w="12700">
            <a:miter lim="400000"/>
          </a:ln>
          <a:extLst>
            <a:ext uri="{C572A759-6A51-4108-AA02-DFA0A04FC94B}">
              <ma14:wrappingTextBoxFlag xmlns:ma14="http://schemas.microsoft.com/office/mac/drawingml/2011/main" val="1"/>
            </a:ext>
          </a:extLst>
        </p:spPr>
        <p:txBody>
          <a:bodyPr lIns="25400" tIns="25400" rIns="25400" bIns="25400" anchor="ctr">
            <a:spAutoFit/>
          </a:bodyPr>
          <a:lstStyle>
            <a:lvl1pPr algn="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400">
                <a:latin typeface="Avenir Heavy"/>
                <a:ea typeface="Avenir Heavy"/>
                <a:cs typeface="Avenir Heavy"/>
                <a:sym typeface="Avenir Heavy"/>
              </a:defRPr>
            </a:lvl1pPr>
          </a:lstStyle>
          <a:p>
            <a:pPr/>
            <a:r>
              <a:t>Ren Ng</a:t>
            </a:r>
          </a:p>
        </p:txBody>
      </p:sp>
      <p:sp>
        <p:nvSpPr>
          <p:cNvPr id="726" name="Title Text"/>
          <p:cNvSpPr txBox="1"/>
          <p:nvPr>
            <p:ph type="title"/>
          </p:nvPr>
        </p:nvSpPr>
        <p:spPr>
          <a:xfrm>
            <a:off x="445902" y="260350"/>
            <a:ext cx="8255001" cy="685391"/>
          </a:xfrm>
          <a:prstGeom prst="rect">
            <a:avLst/>
          </a:prstGeom>
        </p:spPr>
        <p:txBody>
          <a:bodyPr lIns="25400" tIns="25400" rIns="25400" bIns="25400"/>
          <a:lstStyle>
            <a:lvl1pPr defTabSz="412750">
              <a:defRPr>
                <a:latin typeface="Avenir Black"/>
                <a:ea typeface="Avenir Black"/>
                <a:cs typeface="Avenir Black"/>
                <a:sym typeface="Avenir Black"/>
              </a:defRPr>
            </a:lvl1pPr>
          </a:lstStyle>
          <a:p>
            <a:pPr/>
            <a:r>
              <a:t>Title Text</a:t>
            </a:r>
          </a:p>
        </p:txBody>
      </p:sp>
      <p:sp>
        <p:nvSpPr>
          <p:cNvPr id="727" name="CS184/284A"/>
          <p:cNvSpPr txBox="1"/>
          <p:nvPr/>
        </p:nvSpPr>
        <p:spPr>
          <a:xfrm>
            <a:off x="444499" y="6291541"/>
            <a:ext cx="2502226" cy="292101"/>
          </a:xfrm>
          <a:prstGeom prst="rect">
            <a:avLst/>
          </a:prstGeom>
          <a:ln w="12700">
            <a:miter lim="400000"/>
          </a:ln>
          <a:extLst>
            <a:ext uri="{C572A759-6A51-4108-AA02-DFA0A04FC94B}">
              <ma14:wrappingTextBoxFlag xmlns:ma14="http://schemas.microsoft.com/office/mac/drawingml/2011/main" val="1"/>
            </a:ext>
          </a:extLst>
        </p:spPr>
        <p:txBody>
          <a:bodyPr lIns="25400" tIns="25400" rIns="25400" bIns="25400" anchor="ctr">
            <a:spAutoFit/>
          </a:bodyPr>
          <a:lstStyle>
            <a:lvl1pP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400">
                <a:latin typeface="Avenir Heavy"/>
                <a:ea typeface="Avenir Heavy"/>
                <a:cs typeface="Avenir Heavy"/>
                <a:sym typeface="Avenir Heavy"/>
              </a:defRPr>
            </a:lvl1pPr>
          </a:lstStyle>
          <a:p>
            <a:pPr/>
            <a:r>
              <a:t>CS184/284A</a:t>
            </a:r>
          </a:p>
        </p:txBody>
      </p:sp>
      <p:sp>
        <p:nvSpPr>
          <p:cNvPr id="728" name="Slide Number"/>
          <p:cNvSpPr txBox="1"/>
          <p:nvPr>
            <p:ph type="sldNum" sz="quarter" idx="2"/>
          </p:nvPr>
        </p:nvSpPr>
        <p:spPr>
          <a:xfrm>
            <a:off x="4457700" y="6540500"/>
            <a:ext cx="215901" cy="228600"/>
          </a:xfrm>
          <a:prstGeom prst="rect">
            <a:avLst/>
          </a:prstGeom>
        </p:spPr>
        <p:txBody>
          <a:bodyPr lIns="25400" tIns="25400" rIns="25400" bIns="25400"/>
          <a:lstStyle>
            <a:lvl1pPr algn="ctr" defTabSz="412750">
              <a:defRPr sz="1200">
                <a:latin typeface="Gill Sans"/>
                <a:ea typeface="Gill Sans"/>
                <a:cs typeface="Gill Sans"/>
                <a:sym typeface="Gill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amp; Bullets">
    <p:spTree>
      <p:nvGrpSpPr>
        <p:cNvPr id="1" name=""/>
        <p:cNvGrpSpPr/>
        <p:nvPr/>
      </p:nvGrpSpPr>
      <p:grpSpPr>
        <a:xfrm>
          <a:off x="0" y="0"/>
          <a:ext cx="0" cy="0"/>
          <a:chOff x="0" y="0"/>
          <a:chExt cx="0" cy="0"/>
        </a:xfrm>
      </p:grpSpPr>
      <p:sp>
        <p:nvSpPr>
          <p:cNvPr id="735" name="Ren Ng"/>
          <p:cNvSpPr txBox="1"/>
          <p:nvPr/>
        </p:nvSpPr>
        <p:spPr>
          <a:xfrm>
            <a:off x="6528068" y="6291541"/>
            <a:ext cx="2171432" cy="292101"/>
          </a:xfrm>
          <a:prstGeom prst="rect">
            <a:avLst/>
          </a:prstGeom>
          <a:ln w="12700">
            <a:miter lim="400000"/>
          </a:ln>
          <a:extLst>
            <a:ext uri="{C572A759-6A51-4108-AA02-DFA0A04FC94B}">
              <ma14:wrappingTextBoxFlag xmlns:ma14="http://schemas.microsoft.com/office/mac/drawingml/2011/main" val="1"/>
            </a:ext>
          </a:extLst>
        </p:spPr>
        <p:txBody>
          <a:bodyPr lIns="25400" tIns="25400" rIns="25400" bIns="25400" anchor="ctr">
            <a:spAutoFit/>
          </a:bodyPr>
          <a:lstStyle>
            <a:lvl1pPr algn="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400">
                <a:latin typeface="Avenir Heavy"/>
                <a:ea typeface="Avenir Heavy"/>
                <a:cs typeface="Avenir Heavy"/>
                <a:sym typeface="Avenir Heavy"/>
              </a:defRPr>
            </a:lvl1pPr>
          </a:lstStyle>
          <a:p>
            <a:pPr/>
            <a:r>
              <a:t>Ren Ng</a:t>
            </a:r>
          </a:p>
        </p:txBody>
      </p:sp>
      <p:sp>
        <p:nvSpPr>
          <p:cNvPr id="736" name="Title Text"/>
          <p:cNvSpPr txBox="1"/>
          <p:nvPr>
            <p:ph type="title"/>
          </p:nvPr>
        </p:nvSpPr>
        <p:spPr>
          <a:xfrm>
            <a:off x="444499" y="260350"/>
            <a:ext cx="8255001" cy="685391"/>
          </a:xfrm>
          <a:prstGeom prst="rect">
            <a:avLst/>
          </a:prstGeom>
        </p:spPr>
        <p:txBody>
          <a:bodyPr lIns="25400" tIns="25400" rIns="25400" bIns="25400"/>
          <a:lstStyle>
            <a:lvl1pPr defTabSz="412750">
              <a:defRPr>
                <a:latin typeface="Avenir Black"/>
                <a:ea typeface="Avenir Black"/>
                <a:cs typeface="Avenir Black"/>
                <a:sym typeface="Avenir Black"/>
              </a:defRPr>
            </a:lvl1pPr>
          </a:lstStyle>
          <a:p>
            <a:pPr/>
            <a:r>
              <a:t>Title Text</a:t>
            </a:r>
          </a:p>
        </p:txBody>
      </p:sp>
      <p:sp>
        <p:nvSpPr>
          <p:cNvPr id="737" name="Body Level One…"/>
          <p:cNvSpPr txBox="1"/>
          <p:nvPr>
            <p:ph type="body" idx="1"/>
          </p:nvPr>
        </p:nvSpPr>
        <p:spPr>
          <a:xfrm>
            <a:off x="444499" y="1355314"/>
            <a:ext cx="8255001" cy="4842286"/>
          </a:xfrm>
          <a:prstGeom prst="rect">
            <a:avLst/>
          </a:prstGeom>
        </p:spPr>
        <p:txBody>
          <a:bodyPr lIns="25400" tIns="25400" rIns="25400" bIns="25400"/>
          <a:lstStyle>
            <a:lvl1pPr defTabSz="412750">
              <a:lnSpc>
                <a:spcPct val="90000"/>
              </a:lnSpc>
              <a:spcBef>
                <a:spcPts val="1200"/>
              </a:spcBef>
              <a:defRPr sz="2400">
                <a:latin typeface="Avenir Heavy"/>
                <a:ea typeface="Avenir Heavy"/>
                <a:cs typeface="Avenir Heavy"/>
                <a:sym typeface="Avenir Heavy"/>
              </a:defRPr>
            </a:lvl1pPr>
            <a:lvl2pPr marL="685800" indent="-304800" defTabSz="412750">
              <a:lnSpc>
                <a:spcPct val="90000"/>
              </a:lnSpc>
              <a:spcBef>
                <a:spcPts val="1200"/>
              </a:spcBef>
              <a:buSzPct val="125000"/>
              <a:defRPr sz="2400">
                <a:latin typeface="Avenir Heavy"/>
                <a:ea typeface="Avenir Heavy"/>
                <a:cs typeface="Avenir Heavy"/>
                <a:sym typeface="Avenir Heavy"/>
              </a:defRPr>
            </a:lvl2pPr>
            <a:lvl3pPr marL="1066800" indent="-304800" defTabSz="412750">
              <a:lnSpc>
                <a:spcPct val="90000"/>
              </a:lnSpc>
              <a:spcBef>
                <a:spcPts val="1200"/>
              </a:spcBef>
              <a:buSzPct val="125000"/>
              <a:buChar char="•"/>
              <a:defRPr sz="2400">
                <a:latin typeface="Avenir Heavy"/>
                <a:ea typeface="Avenir Heavy"/>
                <a:cs typeface="Avenir Heavy"/>
                <a:sym typeface="Avenir Heavy"/>
              </a:defRPr>
            </a:lvl3pPr>
            <a:lvl4pPr marL="1447800" indent="-304800" defTabSz="412750">
              <a:lnSpc>
                <a:spcPct val="90000"/>
              </a:lnSpc>
              <a:spcBef>
                <a:spcPts val="1200"/>
              </a:spcBef>
              <a:buSzPct val="125000"/>
              <a:buChar char="•"/>
              <a:defRPr sz="2400">
                <a:latin typeface="Avenir Heavy"/>
                <a:ea typeface="Avenir Heavy"/>
                <a:cs typeface="Avenir Heavy"/>
                <a:sym typeface="Avenir Heavy"/>
              </a:defRPr>
            </a:lvl4pPr>
            <a:lvl5pPr marL="1828800" indent="-304800" defTabSz="412750">
              <a:lnSpc>
                <a:spcPct val="90000"/>
              </a:lnSpc>
              <a:spcBef>
                <a:spcPts val="1200"/>
              </a:spcBef>
              <a:buSzPct val="125000"/>
              <a:buChar char="•"/>
              <a:defRPr sz="2400">
                <a:latin typeface="Avenir Heavy"/>
                <a:ea typeface="Avenir Heavy"/>
                <a:cs typeface="Avenir Heavy"/>
                <a:sym typeface="Avenir Heavy"/>
              </a:defRPr>
            </a:lvl5pPr>
          </a:lstStyle>
          <a:p>
            <a:pPr/>
            <a:r>
              <a:t>Body Level One</a:t>
            </a:r>
          </a:p>
          <a:p>
            <a:pPr lvl="1"/>
            <a:r>
              <a:t>Body Level Two</a:t>
            </a:r>
          </a:p>
          <a:p>
            <a:pPr lvl="2"/>
            <a:r>
              <a:t>Body Level Three</a:t>
            </a:r>
          </a:p>
          <a:p>
            <a:pPr lvl="3"/>
            <a:r>
              <a:t>Body Level Four</a:t>
            </a:r>
          </a:p>
          <a:p>
            <a:pPr lvl="4"/>
            <a:r>
              <a:t>Body Level Five</a:t>
            </a:r>
          </a:p>
        </p:txBody>
      </p:sp>
      <p:sp>
        <p:nvSpPr>
          <p:cNvPr id="738" name="CS184/284A"/>
          <p:cNvSpPr txBox="1"/>
          <p:nvPr/>
        </p:nvSpPr>
        <p:spPr>
          <a:xfrm>
            <a:off x="444499" y="6291541"/>
            <a:ext cx="2502226" cy="292101"/>
          </a:xfrm>
          <a:prstGeom prst="rect">
            <a:avLst/>
          </a:prstGeom>
          <a:ln w="12700">
            <a:miter lim="400000"/>
          </a:ln>
          <a:extLst>
            <a:ext uri="{C572A759-6A51-4108-AA02-DFA0A04FC94B}">
              <ma14:wrappingTextBoxFlag xmlns:ma14="http://schemas.microsoft.com/office/mac/drawingml/2011/main" val="1"/>
            </a:ext>
          </a:extLst>
        </p:spPr>
        <p:txBody>
          <a:bodyPr lIns="25400" tIns="25400" rIns="25400" bIns="25400" anchor="ctr">
            <a:spAutoFit/>
          </a:bodyPr>
          <a:lstStyle>
            <a:lvl1pP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400">
                <a:latin typeface="Avenir Heavy"/>
                <a:ea typeface="Avenir Heavy"/>
                <a:cs typeface="Avenir Heavy"/>
                <a:sym typeface="Avenir Heavy"/>
              </a:defRPr>
            </a:lvl1pPr>
          </a:lstStyle>
          <a:p>
            <a:pPr/>
            <a:r>
              <a:t>CS184/284A</a:t>
            </a:r>
          </a:p>
        </p:txBody>
      </p:sp>
      <p:sp>
        <p:nvSpPr>
          <p:cNvPr id="739" name="Slide Number"/>
          <p:cNvSpPr txBox="1"/>
          <p:nvPr>
            <p:ph type="sldNum" sz="quarter" idx="2"/>
          </p:nvPr>
        </p:nvSpPr>
        <p:spPr>
          <a:xfrm>
            <a:off x="4457700" y="6540500"/>
            <a:ext cx="215901" cy="228600"/>
          </a:xfrm>
          <a:prstGeom prst="rect">
            <a:avLst/>
          </a:prstGeom>
        </p:spPr>
        <p:txBody>
          <a:bodyPr lIns="25400" tIns="25400" rIns="25400" bIns="25400"/>
          <a:lstStyle>
            <a:lvl1pPr algn="ctr" defTabSz="412750">
              <a:defRPr sz="1200">
                <a:latin typeface="Gill Sans"/>
                <a:ea typeface="Gill Sans"/>
                <a:cs typeface="Gill Sans"/>
                <a:sym typeface="Gill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amp; Bullets copy 2">
    <p:spTree>
      <p:nvGrpSpPr>
        <p:cNvPr id="1" name=""/>
        <p:cNvGrpSpPr/>
        <p:nvPr/>
      </p:nvGrpSpPr>
      <p:grpSpPr>
        <a:xfrm>
          <a:off x="0" y="0"/>
          <a:ext cx="0" cy="0"/>
          <a:chOff x="0" y="0"/>
          <a:chExt cx="0" cy="0"/>
        </a:xfrm>
      </p:grpSpPr>
      <p:sp>
        <p:nvSpPr>
          <p:cNvPr id="746" name="Ren Ng"/>
          <p:cNvSpPr txBox="1"/>
          <p:nvPr/>
        </p:nvSpPr>
        <p:spPr>
          <a:xfrm>
            <a:off x="6528068" y="6291541"/>
            <a:ext cx="2171432" cy="292101"/>
          </a:xfrm>
          <a:prstGeom prst="rect">
            <a:avLst/>
          </a:prstGeom>
          <a:ln w="12700">
            <a:miter lim="400000"/>
          </a:ln>
          <a:extLst>
            <a:ext uri="{C572A759-6A51-4108-AA02-DFA0A04FC94B}">
              <ma14:wrappingTextBoxFlag xmlns:ma14="http://schemas.microsoft.com/office/mac/drawingml/2011/main" val="1"/>
            </a:ext>
          </a:extLst>
        </p:spPr>
        <p:txBody>
          <a:bodyPr lIns="25400" tIns="25400" rIns="25400" bIns="25400" anchor="ctr">
            <a:spAutoFit/>
          </a:bodyPr>
          <a:lstStyle>
            <a:lvl1pPr algn="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400">
                <a:latin typeface="Avenir Heavy"/>
                <a:ea typeface="Avenir Heavy"/>
                <a:cs typeface="Avenir Heavy"/>
                <a:sym typeface="Avenir Heavy"/>
              </a:defRPr>
            </a:lvl1pPr>
          </a:lstStyle>
          <a:p>
            <a:pPr/>
            <a:r>
              <a:t>Ren Ng</a:t>
            </a:r>
          </a:p>
        </p:txBody>
      </p:sp>
      <p:sp>
        <p:nvSpPr>
          <p:cNvPr id="747" name="Title Text"/>
          <p:cNvSpPr txBox="1"/>
          <p:nvPr>
            <p:ph type="title"/>
          </p:nvPr>
        </p:nvSpPr>
        <p:spPr>
          <a:xfrm>
            <a:off x="445902" y="260350"/>
            <a:ext cx="8255001" cy="685391"/>
          </a:xfrm>
          <a:prstGeom prst="rect">
            <a:avLst/>
          </a:prstGeom>
        </p:spPr>
        <p:txBody>
          <a:bodyPr lIns="25400" tIns="25400" rIns="25400" bIns="25400"/>
          <a:lstStyle>
            <a:lvl1pPr defTabSz="412750">
              <a:defRPr>
                <a:latin typeface="Avenir Black"/>
                <a:ea typeface="Avenir Black"/>
                <a:cs typeface="Avenir Black"/>
                <a:sym typeface="Avenir Black"/>
              </a:defRPr>
            </a:lvl1pPr>
          </a:lstStyle>
          <a:p>
            <a:pPr/>
            <a:r>
              <a:t>Title Text</a:t>
            </a:r>
          </a:p>
        </p:txBody>
      </p:sp>
      <p:sp>
        <p:nvSpPr>
          <p:cNvPr id="748" name="CS184/284A"/>
          <p:cNvSpPr txBox="1"/>
          <p:nvPr/>
        </p:nvSpPr>
        <p:spPr>
          <a:xfrm>
            <a:off x="444499" y="6291541"/>
            <a:ext cx="2502226" cy="292101"/>
          </a:xfrm>
          <a:prstGeom prst="rect">
            <a:avLst/>
          </a:prstGeom>
          <a:ln w="12700">
            <a:miter lim="400000"/>
          </a:ln>
          <a:extLst>
            <a:ext uri="{C572A759-6A51-4108-AA02-DFA0A04FC94B}">
              <ma14:wrappingTextBoxFlag xmlns:ma14="http://schemas.microsoft.com/office/mac/drawingml/2011/main" val="1"/>
            </a:ext>
          </a:extLst>
        </p:spPr>
        <p:txBody>
          <a:bodyPr lIns="25400" tIns="25400" rIns="25400" bIns="25400" anchor="ctr">
            <a:spAutoFit/>
          </a:bodyPr>
          <a:lstStyle>
            <a:lvl1pP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400">
                <a:latin typeface="Avenir Heavy"/>
                <a:ea typeface="Avenir Heavy"/>
                <a:cs typeface="Avenir Heavy"/>
                <a:sym typeface="Avenir Heavy"/>
              </a:defRPr>
            </a:lvl1pPr>
          </a:lstStyle>
          <a:p>
            <a:pPr/>
            <a:r>
              <a:t>CS184/284A</a:t>
            </a:r>
          </a:p>
        </p:txBody>
      </p:sp>
      <p:sp>
        <p:nvSpPr>
          <p:cNvPr id="749" name="Slide Number"/>
          <p:cNvSpPr txBox="1"/>
          <p:nvPr>
            <p:ph type="sldNum" sz="quarter" idx="2"/>
          </p:nvPr>
        </p:nvSpPr>
        <p:spPr>
          <a:xfrm>
            <a:off x="4457700" y="6540500"/>
            <a:ext cx="215901" cy="228600"/>
          </a:xfrm>
          <a:prstGeom prst="rect">
            <a:avLst/>
          </a:prstGeom>
        </p:spPr>
        <p:txBody>
          <a:bodyPr lIns="25400" tIns="25400" rIns="25400" bIns="25400"/>
          <a:lstStyle>
            <a:lvl1pPr algn="ctr" defTabSz="412750">
              <a:defRPr sz="1200">
                <a:latin typeface="Gill Sans"/>
                <a:ea typeface="Gill Sans"/>
                <a:cs typeface="Gill Sans"/>
                <a:sym typeface="Gill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and Content">
    <p:bg>
      <p:bgPr>
        <a:solidFill>
          <a:srgbClr val="000000"/>
        </a:solidFill>
      </p:bgPr>
    </p:bg>
    <p:spTree>
      <p:nvGrpSpPr>
        <p:cNvPr id="1" name=""/>
        <p:cNvGrpSpPr/>
        <p:nvPr/>
      </p:nvGrpSpPr>
      <p:grpSpPr>
        <a:xfrm>
          <a:off x="0" y="0"/>
          <a:ext cx="0" cy="0"/>
          <a:chOff x="0" y="0"/>
          <a:chExt cx="0" cy="0"/>
        </a:xfrm>
      </p:grpSpPr>
      <p:sp>
        <p:nvSpPr>
          <p:cNvPr id="756" name="Title Text"/>
          <p:cNvSpPr txBox="1"/>
          <p:nvPr>
            <p:ph type="title"/>
          </p:nvPr>
        </p:nvSpPr>
        <p:spPr>
          <a:xfrm>
            <a:off x="457200" y="274638"/>
            <a:ext cx="8229600" cy="1143001"/>
          </a:xfrm>
          <a:prstGeom prst="rect">
            <a:avLst/>
          </a:prstGeom>
        </p:spPr>
        <p:txBody>
          <a:bodyPr/>
          <a:lstStyle>
            <a:lvl1pPr algn="ctr">
              <a:defRPr b="1" sz="4000">
                <a:gradFill flip="none" rotWithShape="1">
                  <a:gsLst>
                    <a:gs pos="0">
                      <a:srgbClr val="EF9587"/>
                    </a:gs>
                    <a:gs pos="73000">
                      <a:srgbClr val="EF9587"/>
                    </a:gs>
                    <a:gs pos="100000">
                      <a:srgbClr val="ED806E"/>
                    </a:gs>
                  </a:gsLst>
                  <a:lin ang="4800000" scaled="0"/>
                </a:gradFill>
                <a:effectLst>
                  <a:outerShdw sx="100000" sy="100000" kx="0" ky="0" algn="b" rotWithShape="0" blurRad="114300" dist="101600" dir="2700000">
                    <a:srgbClr val="000000">
                      <a:alpha val="40000"/>
                    </a:srgbClr>
                  </a:outerShdw>
                </a:effectLst>
                <a:latin typeface="Lucida Sans"/>
                <a:ea typeface="Lucida Sans"/>
                <a:cs typeface="Lucida Sans"/>
                <a:sym typeface="Lucida Sans"/>
              </a:defRPr>
            </a:lvl1pPr>
          </a:lstStyle>
          <a:p>
            <a:pPr/>
            <a:r>
              <a:t>Title Text</a:t>
            </a:r>
          </a:p>
        </p:txBody>
      </p:sp>
      <p:sp>
        <p:nvSpPr>
          <p:cNvPr id="757" name="Body Level One…"/>
          <p:cNvSpPr txBox="1"/>
          <p:nvPr>
            <p:ph type="body" idx="1"/>
          </p:nvPr>
        </p:nvSpPr>
        <p:spPr>
          <a:xfrm>
            <a:off x="457200" y="1600200"/>
            <a:ext cx="8229600" cy="4709160"/>
          </a:xfrm>
          <a:prstGeom prst="rect">
            <a:avLst/>
          </a:prstGeom>
        </p:spPr>
        <p:txBody>
          <a:bodyPr/>
          <a:lstStyle>
            <a:lvl1pPr marL="548640" indent="-411480">
              <a:buClr>
                <a:srgbClr val="F9F9F9"/>
              </a:buClr>
              <a:buSzPct val="65000"/>
              <a:buChar char=""/>
              <a:defRPr>
                <a:solidFill>
                  <a:schemeClr val="accent3">
                    <a:lumOff val="44000"/>
                  </a:schemeClr>
                </a:solidFill>
                <a:latin typeface="Book Antiqua"/>
                <a:ea typeface="Book Antiqua"/>
                <a:cs typeface="Book Antiqua"/>
                <a:sym typeface="Book Antiqua"/>
              </a:defRPr>
            </a:lvl1pPr>
            <a:lvl2pPr marL="915924" indent="-330708">
              <a:buClr>
                <a:srgbClr val="F9F9F9"/>
              </a:buClr>
              <a:buSzPct val="80000"/>
              <a:buChar char="◼"/>
              <a:defRPr>
                <a:solidFill>
                  <a:schemeClr val="accent3">
                    <a:lumOff val="44000"/>
                  </a:schemeClr>
                </a:solidFill>
                <a:latin typeface="Book Antiqua"/>
                <a:ea typeface="Book Antiqua"/>
                <a:cs typeface="Book Antiqua"/>
                <a:sym typeface="Book Antiqua"/>
              </a:defRPr>
            </a:lvl2pPr>
            <a:lvl3pPr marL="1196201" indent="-290945">
              <a:buClr>
                <a:srgbClr val="F9F9F9"/>
              </a:buClr>
              <a:buSzPct val="95000"/>
              <a:buChar char="▫"/>
              <a:defRPr>
                <a:solidFill>
                  <a:schemeClr val="accent3">
                    <a:lumOff val="44000"/>
                  </a:schemeClr>
                </a:solidFill>
                <a:latin typeface="Book Antiqua"/>
                <a:ea typeface="Book Antiqua"/>
                <a:cs typeface="Book Antiqua"/>
                <a:sym typeface="Book Antiqua"/>
              </a:defRPr>
            </a:lvl3pPr>
            <a:lvl4pPr marL="1426463" indent="-256032">
              <a:buClr>
                <a:srgbClr val="F9F9F9"/>
              </a:buClr>
              <a:buChar char=""/>
              <a:defRPr>
                <a:solidFill>
                  <a:schemeClr val="accent3">
                    <a:lumOff val="44000"/>
                  </a:schemeClr>
                </a:solidFill>
                <a:latin typeface="Book Antiqua"/>
                <a:ea typeface="Book Antiqua"/>
                <a:cs typeface="Book Antiqua"/>
                <a:sym typeface="Book Antiqua"/>
              </a:defRPr>
            </a:lvl4pPr>
            <a:lvl5pPr marL="1618488" indent="-256032">
              <a:buClr>
                <a:srgbClr val="F9F9F9"/>
              </a:buClr>
              <a:buChar char="◾"/>
              <a:defRPr>
                <a:solidFill>
                  <a:schemeClr val="accent3">
                    <a:lumOff val="44000"/>
                  </a:schemeClr>
                </a:solidFill>
                <a:latin typeface="Book Antiqua"/>
                <a:ea typeface="Book Antiqua"/>
                <a:cs typeface="Book Antiqua"/>
                <a:sym typeface="Book Antiqua"/>
              </a:defRPr>
            </a:lvl5pPr>
          </a:lstStyle>
          <a:p>
            <a:pPr/>
            <a:r>
              <a:t>Body Level One</a:t>
            </a:r>
          </a:p>
          <a:p>
            <a:pPr lvl="1"/>
            <a:r>
              <a:t>Body Level Two</a:t>
            </a:r>
          </a:p>
          <a:p>
            <a:pPr lvl="2"/>
            <a:r>
              <a:t>Body Level Three</a:t>
            </a:r>
          </a:p>
          <a:p>
            <a:pPr lvl="3"/>
            <a:r>
              <a:t>Body Level Four</a:t>
            </a:r>
          </a:p>
          <a:p>
            <a:pPr lvl="4"/>
            <a:r>
              <a:t>Body Level Five</a:t>
            </a:r>
          </a:p>
        </p:txBody>
      </p:sp>
      <p:sp>
        <p:nvSpPr>
          <p:cNvPr id="758" name="Slide Number"/>
          <p:cNvSpPr txBox="1"/>
          <p:nvPr>
            <p:ph type="sldNum" sz="quarter" idx="2"/>
          </p:nvPr>
        </p:nvSpPr>
        <p:spPr>
          <a:xfrm>
            <a:off x="8521700" y="6603999"/>
            <a:ext cx="165101" cy="177801"/>
          </a:xfrm>
          <a:prstGeom prst="rect">
            <a:avLst/>
          </a:prstGeom>
        </p:spPr>
        <p:txBody>
          <a:bodyPr lIns="0" tIns="0" rIns="0" bIns="0" anchor="b"/>
          <a:lstStyle>
            <a:lvl1pPr>
              <a:defRPr sz="1200">
                <a:solidFill>
                  <a:schemeClr val="accent4">
                    <a:lumOff val="28974"/>
                  </a:schemeClr>
                </a:solidFill>
                <a:latin typeface="Book Antiqua"/>
                <a:ea typeface="Book Antiqua"/>
                <a:cs typeface="Book Antiqua"/>
                <a:sym typeface="Book Antiqua"/>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and Content">
    <p:bg>
      <p:bgPr>
        <a:solidFill>
          <a:srgbClr val="000000"/>
        </a:solidFill>
      </p:bgPr>
    </p:bg>
    <p:spTree>
      <p:nvGrpSpPr>
        <p:cNvPr id="1" name=""/>
        <p:cNvGrpSpPr/>
        <p:nvPr/>
      </p:nvGrpSpPr>
      <p:grpSpPr>
        <a:xfrm>
          <a:off x="0" y="0"/>
          <a:ext cx="0" cy="0"/>
          <a:chOff x="0" y="0"/>
          <a:chExt cx="0" cy="0"/>
        </a:xfrm>
      </p:grpSpPr>
      <p:sp>
        <p:nvSpPr>
          <p:cNvPr id="765" name="Title Text"/>
          <p:cNvSpPr txBox="1"/>
          <p:nvPr>
            <p:ph type="title"/>
          </p:nvPr>
        </p:nvSpPr>
        <p:spPr>
          <a:xfrm>
            <a:off x="457200" y="274638"/>
            <a:ext cx="8229600" cy="1143001"/>
          </a:xfrm>
          <a:prstGeom prst="rect">
            <a:avLst/>
          </a:prstGeom>
        </p:spPr>
        <p:txBody>
          <a:bodyPr/>
          <a:lstStyle>
            <a:lvl1pPr algn="ctr">
              <a:defRPr b="1" sz="4000">
                <a:gradFill flip="none" rotWithShape="1">
                  <a:gsLst>
                    <a:gs pos="0">
                      <a:srgbClr val="EF9587"/>
                    </a:gs>
                    <a:gs pos="73000">
                      <a:srgbClr val="EF9587"/>
                    </a:gs>
                    <a:gs pos="100000">
                      <a:srgbClr val="ED806E"/>
                    </a:gs>
                  </a:gsLst>
                  <a:lin ang="4800000" scaled="0"/>
                </a:gradFill>
                <a:effectLst>
                  <a:outerShdw sx="100000" sy="100000" kx="0" ky="0" algn="b" rotWithShape="0" blurRad="114300" dist="101600" dir="2700000">
                    <a:srgbClr val="000000">
                      <a:alpha val="40000"/>
                    </a:srgbClr>
                  </a:outerShdw>
                </a:effectLst>
                <a:latin typeface="Lucida Sans"/>
                <a:ea typeface="Lucida Sans"/>
                <a:cs typeface="Lucida Sans"/>
                <a:sym typeface="Lucida Sans"/>
              </a:defRPr>
            </a:lvl1pPr>
          </a:lstStyle>
          <a:p>
            <a:pPr/>
            <a:r>
              <a:t>Title Text</a:t>
            </a:r>
          </a:p>
        </p:txBody>
      </p:sp>
      <p:sp>
        <p:nvSpPr>
          <p:cNvPr id="766" name="Body Level One…"/>
          <p:cNvSpPr txBox="1"/>
          <p:nvPr>
            <p:ph type="body" idx="1"/>
          </p:nvPr>
        </p:nvSpPr>
        <p:spPr>
          <a:xfrm>
            <a:off x="457200" y="1600200"/>
            <a:ext cx="8229600" cy="4709160"/>
          </a:xfrm>
          <a:prstGeom prst="rect">
            <a:avLst/>
          </a:prstGeom>
        </p:spPr>
        <p:txBody>
          <a:bodyPr/>
          <a:lstStyle>
            <a:lvl1pPr marL="548640" indent="-411480">
              <a:buClr>
                <a:srgbClr val="F9F9F9"/>
              </a:buClr>
              <a:buSzPct val="65000"/>
              <a:buChar char=""/>
              <a:defRPr>
                <a:solidFill>
                  <a:schemeClr val="accent3">
                    <a:lumOff val="44000"/>
                  </a:schemeClr>
                </a:solidFill>
                <a:latin typeface="Book Antiqua"/>
                <a:ea typeface="Book Antiqua"/>
                <a:cs typeface="Book Antiqua"/>
                <a:sym typeface="Book Antiqua"/>
              </a:defRPr>
            </a:lvl1pPr>
            <a:lvl2pPr marL="915924" indent="-330708">
              <a:buClr>
                <a:srgbClr val="F9F9F9"/>
              </a:buClr>
              <a:buSzPct val="80000"/>
              <a:buChar char="◼"/>
              <a:defRPr>
                <a:solidFill>
                  <a:schemeClr val="accent3">
                    <a:lumOff val="44000"/>
                  </a:schemeClr>
                </a:solidFill>
                <a:latin typeface="Book Antiqua"/>
                <a:ea typeface="Book Antiqua"/>
                <a:cs typeface="Book Antiqua"/>
                <a:sym typeface="Book Antiqua"/>
              </a:defRPr>
            </a:lvl2pPr>
            <a:lvl3pPr marL="1196201" indent="-290945">
              <a:buClr>
                <a:srgbClr val="F9F9F9"/>
              </a:buClr>
              <a:buSzPct val="95000"/>
              <a:buChar char="▫"/>
              <a:defRPr>
                <a:solidFill>
                  <a:schemeClr val="accent3">
                    <a:lumOff val="44000"/>
                  </a:schemeClr>
                </a:solidFill>
                <a:latin typeface="Book Antiqua"/>
                <a:ea typeface="Book Antiqua"/>
                <a:cs typeface="Book Antiqua"/>
                <a:sym typeface="Book Antiqua"/>
              </a:defRPr>
            </a:lvl3pPr>
            <a:lvl4pPr marL="1426463" indent="-256032">
              <a:buClr>
                <a:srgbClr val="F9F9F9"/>
              </a:buClr>
              <a:buChar char=""/>
              <a:defRPr>
                <a:solidFill>
                  <a:schemeClr val="accent3">
                    <a:lumOff val="44000"/>
                  </a:schemeClr>
                </a:solidFill>
                <a:latin typeface="Book Antiqua"/>
                <a:ea typeface="Book Antiqua"/>
                <a:cs typeface="Book Antiqua"/>
                <a:sym typeface="Book Antiqua"/>
              </a:defRPr>
            </a:lvl4pPr>
            <a:lvl5pPr marL="1618488" indent="-256032">
              <a:buClr>
                <a:srgbClr val="F9F9F9"/>
              </a:buClr>
              <a:buChar char="◾"/>
              <a:defRPr>
                <a:solidFill>
                  <a:schemeClr val="accent3">
                    <a:lumOff val="44000"/>
                  </a:schemeClr>
                </a:solidFill>
                <a:latin typeface="Book Antiqua"/>
                <a:ea typeface="Book Antiqua"/>
                <a:cs typeface="Book Antiqua"/>
                <a:sym typeface="Book Antiqua"/>
              </a:defRPr>
            </a:lvl5pPr>
          </a:lstStyle>
          <a:p>
            <a:pPr/>
            <a:r>
              <a:t>Body Level One</a:t>
            </a:r>
          </a:p>
          <a:p>
            <a:pPr lvl="1"/>
            <a:r>
              <a:t>Body Level Two</a:t>
            </a:r>
          </a:p>
          <a:p>
            <a:pPr lvl="2"/>
            <a:r>
              <a:t>Body Level Three</a:t>
            </a:r>
          </a:p>
          <a:p>
            <a:pPr lvl="3"/>
            <a:r>
              <a:t>Body Level Four</a:t>
            </a:r>
          </a:p>
          <a:p>
            <a:pPr lvl="4"/>
            <a:r>
              <a:t>Body Level Five</a:t>
            </a:r>
          </a:p>
        </p:txBody>
      </p:sp>
      <p:sp>
        <p:nvSpPr>
          <p:cNvPr id="767" name="Slide Number"/>
          <p:cNvSpPr txBox="1"/>
          <p:nvPr>
            <p:ph type="sldNum" sz="quarter" idx="2"/>
          </p:nvPr>
        </p:nvSpPr>
        <p:spPr>
          <a:xfrm>
            <a:off x="8521700" y="6603999"/>
            <a:ext cx="165101" cy="177801"/>
          </a:xfrm>
          <a:prstGeom prst="rect">
            <a:avLst/>
          </a:prstGeom>
        </p:spPr>
        <p:txBody>
          <a:bodyPr lIns="0" tIns="0" rIns="0" bIns="0" anchor="b"/>
          <a:lstStyle>
            <a:lvl1pPr>
              <a:defRPr sz="1200">
                <a:solidFill>
                  <a:schemeClr val="accent4">
                    <a:lumOff val="28974"/>
                  </a:schemeClr>
                </a:solidFill>
                <a:latin typeface="Book Antiqua"/>
                <a:ea typeface="Book Antiqua"/>
                <a:cs typeface="Book Antiqua"/>
                <a:sym typeface="Book Antiqua"/>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amp; Bullets">
    <p:spTree>
      <p:nvGrpSpPr>
        <p:cNvPr id="1" name=""/>
        <p:cNvGrpSpPr/>
        <p:nvPr/>
      </p:nvGrpSpPr>
      <p:grpSpPr>
        <a:xfrm>
          <a:off x="0" y="0"/>
          <a:ext cx="0" cy="0"/>
          <a:chOff x="0" y="0"/>
          <a:chExt cx="0" cy="0"/>
        </a:xfrm>
      </p:grpSpPr>
      <p:sp>
        <p:nvSpPr>
          <p:cNvPr id="774" name="Ren Ng"/>
          <p:cNvSpPr txBox="1"/>
          <p:nvPr/>
        </p:nvSpPr>
        <p:spPr>
          <a:xfrm>
            <a:off x="6528068" y="6291541"/>
            <a:ext cx="2171432" cy="292101"/>
          </a:xfrm>
          <a:prstGeom prst="rect">
            <a:avLst/>
          </a:prstGeom>
          <a:ln w="12700">
            <a:miter lim="400000"/>
          </a:ln>
          <a:extLst>
            <a:ext uri="{C572A759-6A51-4108-AA02-DFA0A04FC94B}">
              <ma14:wrappingTextBoxFlag xmlns:ma14="http://schemas.microsoft.com/office/mac/drawingml/2011/main" val="1"/>
            </a:ext>
          </a:extLst>
        </p:spPr>
        <p:txBody>
          <a:bodyPr lIns="25400" tIns="25400" rIns="25400" bIns="25400" anchor="ctr">
            <a:spAutoFit/>
          </a:bodyPr>
          <a:lstStyle>
            <a:lvl1pPr algn="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400">
                <a:latin typeface="Avenir Heavy"/>
                <a:ea typeface="Avenir Heavy"/>
                <a:cs typeface="Avenir Heavy"/>
                <a:sym typeface="Avenir Heavy"/>
              </a:defRPr>
            </a:lvl1pPr>
          </a:lstStyle>
          <a:p>
            <a:pPr/>
            <a:r>
              <a:t>Ren Ng</a:t>
            </a:r>
          </a:p>
        </p:txBody>
      </p:sp>
      <p:sp>
        <p:nvSpPr>
          <p:cNvPr id="775" name="Title Text"/>
          <p:cNvSpPr txBox="1"/>
          <p:nvPr>
            <p:ph type="title"/>
          </p:nvPr>
        </p:nvSpPr>
        <p:spPr>
          <a:xfrm>
            <a:off x="444499" y="260350"/>
            <a:ext cx="8255001" cy="685391"/>
          </a:xfrm>
          <a:prstGeom prst="rect">
            <a:avLst/>
          </a:prstGeom>
        </p:spPr>
        <p:txBody>
          <a:bodyPr lIns="25400" tIns="25400" rIns="25400" bIns="25400"/>
          <a:lstStyle>
            <a:lvl1pPr defTabSz="412750">
              <a:defRPr>
                <a:latin typeface="Avenir Black"/>
                <a:ea typeface="Avenir Black"/>
                <a:cs typeface="Avenir Black"/>
                <a:sym typeface="Avenir Black"/>
              </a:defRPr>
            </a:lvl1pPr>
          </a:lstStyle>
          <a:p>
            <a:pPr/>
            <a:r>
              <a:t>Title Text</a:t>
            </a:r>
          </a:p>
        </p:txBody>
      </p:sp>
      <p:sp>
        <p:nvSpPr>
          <p:cNvPr id="776" name="Body Level One…"/>
          <p:cNvSpPr txBox="1"/>
          <p:nvPr>
            <p:ph type="body" idx="1"/>
          </p:nvPr>
        </p:nvSpPr>
        <p:spPr>
          <a:xfrm>
            <a:off x="444499" y="1355314"/>
            <a:ext cx="8255001" cy="4842286"/>
          </a:xfrm>
          <a:prstGeom prst="rect">
            <a:avLst/>
          </a:prstGeom>
        </p:spPr>
        <p:txBody>
          <a:bodyPr lIns="25400" tIns="25400" rIns="25400" bIns="25400"/>
          <a:lstStyle>
            <a:lvl1pPr defTabSz="412750">
              <a:lnSpc>
                <a:spcPct val="90000"/>
              </a:lnSpc>
              <a:spcBef>
                <a:spcPts val="1200"/>
              </a:spcBef>
              <a:defRPr sz="2400">
                <a:latin typeface="Avenir Heavy"/>
                <a:ea typeface="Avenir Heavy"/>
                <a:cs typeface="Avenir Heavy"/>
                <a:sym typeface="Avenir Heavy"/>
              </a:defRPr>
            </a:lvl1pPr>
            <a:lvl2pPr marL="876300" indent="-304800" defTabSz="412750">
              <a:lnSpc>
                <a:spcPct val="90000"/>
              </a:lnSpc>
              <a:spcBef>
                <a:spcPts val="1200"/>
              </a:spcBef>
              <a:buSzPct val="125000"/>
              <a:defRPr sz="2400">
                <a:latin typeface="Avenir Heavy"/>
                <a:ea typeface="Avenir Heavy"/>
                <a:cs typeface="Avenir Heavy"/>
                <a:sym typeface="Avenir Heavy"/>
              </a:defRPr>
            </a:lvl2pPr>
            <a:lvl3pPr marL="1447800" indent="-304800" defTabSz="412750">
              <a:lnSpc>
                <a:spcPct val="90000"/>
              </a:lnSpc>
              <a:spcBef>
                <a:spcPts val="1200"/>
              </a:spcBef>
              <a:buSzPct val="125000"/>
              <a:buChar char="•"/>
              <a:defRPr sz="2400">
                <a:latin typeface="Avenir Heavy"/>
                <a:ea typeface="Avenir Heavy"/>
                <a:cs typeface="Avenir Heavy"/>
                <a:sym typeface="Avenir Heavy"/>
              </a:defRPr>
            </a:lvl3pPr>
            <a:lvl4pPr marL="2019300" indent="-304800" defTabSz="412750">
              <a:lnSpc>
                <a:spcPct val="90000"/>
              </a:lnSpc>
              <a:spcBef>
                <a:spcPts val="1200"/>
              </a:spcBef>
              <a:buSzPct val="125000"/>
              <a:buChar char="•"/>
              <a:defRPr sz="2400">
                <a:latin typeface="Avenir Heavy"/>
                <a:ea typeface="Avenir Heavy"/>
                <a:cs typeface="Avenir Heavy"/>
                <a:sym typeface="Avenir Heavy"/>
              </a:defRPr>
            </a:lvl4pPr>
            <a:lvl5pPr marL="2590800" indent="-304800" defTabSz="412750">
              <a:lnSpc>
                <a:spcPct val="90000"/>
              </a:lnSpc>
              <a:spcBef>
                <a:spcPts val="1200"/>
              </a:spcBef>
              <a:buSzPct val="125000"/>
              <a:buChar char="•"/>
              <a:defRPr sz="2400">
                <a:latin typeface="Avenir Heavy"/>
                <a:ea typeface="Avenir Heavy"/>
                <a:cs typeface="Avenir Heavy"/>
                <a:sym typeface="Avenir Heavy"/>
              </a:defRPr>
            </a:lvl5pPr>
          </a:lstStyle>
          <a:p>
            <a:pPr/>
            <a:r>
              <a:t>Body Level One</a:t>
            </a:r>
          </a:p>
          <a:p>
            <a:pPr lvl="1"/>
            <a:r>
              <a:t>Body Level Two</a:t>
            </a:r>
          </a:p>
          <a:p>
            <a:pPr lvl="2"/>
            <a:r>
              <a:t>Body Level Three</a:t>
            </a:r>
          </a:p>
          <a:p>
            <a:pPr lvl="3"/>
            <a:r>
              <a:t>Body Level Four</a:t>
            </a:r>
          </a:p>
          <a:p>
            <a:pPr lvl="4"/>
            <a:r>
              <a:t>Body Level Five</a:t>
            </a:r>
          </a:p>
        </p:txBody>
      </p:sp>
      <p:sp>
        <p:nvSpPr>
          <p:cNvPr id="777" name="CS184/284A"/>
          <p:cNvSpPr txBox="1"/>
          <p:nvPr/>
        </p:nvSpPr>
        <p:spPr>
          <a:xfrm>
            <a:off x="444499" y="6291541"/>
            <a:ext cx="2351679" cy="292101"/>
          </a:xfrm>
          <a:prstGeom prst="rect">
            <a:avLst/>
          </a:prstGeom>
          <a:ln w="12700">
            <a:miter lim="400000"/>
          </a:ln>
          <a:extLst>
            <a:ext uri="{C572A759-6A51-4108-AA02-DFA0A04FC94B}">
              <ma14:wrappingTextBoxFlag xmlns:ma14="http://schemas.microsoft.com/office/mac/drawingml/2011/main" val="1"/>
            </a:ext>
          </a:extLst>
        </p:spPr>
        <p:txBody>
          <a:bodyPr lIns="25400" tIns="25400" rIns="25400" bIns="25400" anchor="ctr">
            <a:spAutoFit/>
          </a:bodyPr>
          <a:lstStyle>
            <a:lvl1pP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400">
                <a:latin typeface="Avenir Heavy"/>
                <a:ea typeface="Avenir Heavy"/>
                <a:cs typeface="Avenir Heavy"/>
                <a:sym typeface="Avenir Heavy"/>
              </a:defRPr>
            </a:lvl1pPr>
          </a:lstStyle>
          <a:p>
            <a:pPr/>
            <a:r>
              <a:t>CS184/284A</a:t>
            </a:r>
          </a:p>
        </p:txBody>
      </p:sp>
      <p:sp>
        <p:nvSpPr>
          <p:cNvPr id="778" name="Slide Number"/>
          <p:cNvSpPr txBox="1"/>
          <p:nvPr>
            <p:ph type="sldNum" sz="quarter" idx="2"/>
          </p:nvPr>
        </p:nvSpPr>
        <p:spPr>
          <a:xfrm>
            <a:off x="4457700" y="6540500"/>
            <a:ext cx="215901" cy="228600"/>
          </a:xfrm>
          <a:prstGeom prst="rect">
            <a:avLst/>
          </a:prstGeom>
        </p:spPr>
        <p:txBody>
          <a:bodyPr lIns="25400" tIns="25400" rIns="25400" bIns="25400"/>
          <a:lstStyle>
            <a:lvl1pPr algn="ctr" defTabSz="412750">
              <a:defRPr sz="1200">
                <a:latin typeface="Gill Sans"/>
                <a:ea typeface="Gill Sans"/>
                <a:cs typeface="Gill Sans"/>
                <a:sym typeface="Gill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amp; Bullets copy 2">
    <p:spTree>
      <p:nvGrpSpPr>
        <p:cNvPr id="1" name=""/>
        <p:cNvGrpSpPr/>
        <p:nvPr/>
      </p:nvGrpSpPr>
      <p:grpSpPr>
        <a:xfrm>
          <a:off x="0" y="0"/>
          <a:ext cx="0" cy="0"/>
          <a:chOff x="0" y="0"/>
          <a:chExt cx="0" cy="0"/>
        </a:xfrm>
      </p:grpSpPr>
      <p:sp>
        <p:nvSpPr>
          <p:cNvPr id="785" name="Ren Ng"/>
          <p:cNvSpPr txBox="1"/>
          <p:nvPr/>
        </p:nvSpPr>
        <p:spPr>
          <a:xfrm>
            <a:off x="6528068" y="6291541"/>
            <a:ext cx="2171432" cy="292101"/>
          </a:xfrm>
          <a:prstGeom prst="rect">
            <a:avLst/>
          </a:prstGeom>
          <a:ln w="12700">
            <a:miter lim="400000"/>
          </a:ln>
          <a:extLst>
            <a:ext uri="{C572A759-6A51-4108-AA02-DFA0A04FC94B}">
              <ma14:wrappingTextBoxFlag xmlns:ma14="http://schemas.microsoft.com/office/mac/drawingml/2011/main" val="1"/>
            </a:ext>
          </a:extLst>
        </p:spPr>
        <p:txBody>
          <a:bodyPr lIns="25400" tIns="25400" rIns="25400" bIns="25400" anchor="ctr">
            <a:spAutoFit/>
          </a:bodyPr>
          <a:lstStyle>
            <a:lvl1pPr algn="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400">
                <a:latin typeface="Avenir Black"/>
                <a:ea typeface="Avenir Black"/>
                <a:cs typeface="Avenir Black"/>
                <a:sym typeface="Avenir Black"/>
              </a:defRPr>
            </a:lvl1pPr>
          </a:lstStyle>
          <a:p>
            <a:pPr/>
            <a:r>
              <a:t>Ren Ng</a:t>
            </a:r>
          </a:p>
        </p:txBody>
      </p:sp>
      <p:sp>
        <p:nvSpPr>
          <p:cNvPr id="786" name="Title Text"/>
          <p:cNvSpPr txBox="1"/>
          <p:nvPr>
            <p:ph type="title"/>
          </p:nvPr>
        </p:nvSpPr>
        <p:spPr>
          <a:xfrm>
            <a:off x="445902" y="260350"/>
            <a:ext cx="8255001" cy="685391"/>
          </a:xfrm>
          <a:prstGeom prst="rect">
            <a:avLst/>
          </a:prstGeom>
        </p:spPr>
        <p:txBody>
          <a:bodyPr lIns="25400" tIns="25400" rIns="25400" bIns="25400"/>
          <a:lstStyle>
            <a:lvl1pPr defTabSz="412750">
              <a:defRPr>
                <a:latin typeface="Avenir Black"/>
                <a:ea typeface="Avenir Black"/>
                <a:cs typeface="Avenir Black"/>
                <a:sym typeface="Avenir Black"/>
              </a:defRPr>
            </a:lvl1pPr>
          </a:lstStyle>
          <a:p>
            <a:pPr/>
            <a:r>
              <a:t>Title Text</a:t>
            </a:r>
          </a:p>
        </p:txBody>
      </p:sp>
      <p:sp>
        <p:nvSpPr>
          <p:cNvPr id="787" name="CS184/284A"/>
          <p:cNvSpPr txBox="1"/>
          <p:nvPr/>
        </p:nvSpPr>
        <p:spPr>
          <a:xfrm>
            <a:off x="444499" y="6291541"/>
            <a:ext cx="2502226" cy="292101"/>
          </a:xfrm>
          <a:prstGeom prst="rect">
            <a:avLst/>
          </a:prstGeom>
          <a:ln w="12700">
            <a:miter lim="400000"/>
          </a:ln>
          <a:extLst>
            <a:ext uri="{C572A759-6A51-4108-AA02-DFA0A04FC94B}">
              <ma14:wrappingTextBoxFlag xmlns:ma14="http://schemas.microsoft.com/office/mac/drawingml/2011/main" val="1"/>
            </a:ext>
          </a:extLst>
        </p:spPr>
        <p:txBody>
          <a:bodyPr lIns="25400" tIns="25400" rIns="25400" bIns="25400" anchor="ctr">
            <a:spAutoFit/>
          </a:bodyPr>
          <a:lstStyle>
            <a:lvl1pP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400">
                <a:latin typeface="Avenir Black"/>
                <a:ea typeface="Avenir Black"/>
                <a:cs typeface="Avenir Black"/>
                <a:sym typeface="Avenir Black"/>
              </a:defRPr>
            </a:lvl1pPr>
          </a:lstStyle>
          <a:p>
            <a:pPr/>
            <a:r>
              <a:t>CS184/284A</a:t>
            </a:r>
          </a:p>
        </p:txBody>
      </p:sp>
      <p:sp>
        <p:nvSpPr>
          <p:cNvPr id="788" name="Slide Number"/>
          <p:cNvSpPr txBox="1"/>
          <p:nvPr>
            <p:ph type="sldNum" sz="quarter" idx="2"/>
          </p:nvPr>
        </p:nvSpPr>
        <p:spPr>
          <a:xfrm>
            <a:off x="4457700" y="6540500"/>
            <a:ext cx="215901" cy="228600"/>
          </a:xfrm>
          <a:prstGeom prst="rect">
            <a:avLst/>
          </a:prstGeom>
        </p:spPr>
        <p:txBody>
          <a:bodyPr lIns="25400" tIns="25400" rIns="25400" bIns="25400"/>
          <a:lstStyle>
            <a:lvl1pPr algn="ctr" defTabSz="412750">
              <a:defRPr sz="1200">
                <a:latin typeface="Gill Sans"/>
                <a:ea typeface="Gill Sans"/>
                <a:cs typeface="Gill Sans"/>
                <a:sym typeface="Gill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amp; Bullets copy 2">
    <p:spTree>
      <p:nvGrpSpPr>
        <p:cNvPr id="1" name=""/>
        <p:cNvGrpSpPr/>
        <p:nvPr/>
      </p:nvGrpSpPr>
      <p:grpSpPr>
        <a:xfrm>
          <a:off x="0" y="0"/>
          <a:ext cx="0" cy="0"/>
          <a:chOff x="0" y="0"/>
          <a:chExt cx="0" cy="0"/>
        </a:xfrm>
      </p:grpSpPr>
      <p:sp>
        <p:nvSpPr>
          <p:cNvPr id="795" name="Ren Ng"/>
          <p:cNvSpPr txBox="1"/>
          <p:nvPr/>
        </p:nvSpPr>
        <p:spPr>
          <a:xfrm>
            <a:off x="6528068" y="6291541"/>
            <a:ext cx="2171432" cy="292101"/>
          </a:xfrm>
          <a:prstGeom prst="rect">
            <a:avLst/>
          </a:prstGeom>
          <a:ln w="12700">
            <a:miter lim="400000"/>
          </a:ln>
          <a:extLst>
            <a:ext uri="{C572A759-6A51-4108-AA02-DFA0A04FC94B}">
              <ma14:wrappingTextBoxFlag xmlns:ma14="http://schemas.microsoft.com/office/mac/drawingml/2011/main" val="1"/>
            </a:ext>
          </a:extLst>
        </p:spPr>
        <p:txBody>
          <a:bodyPr lIns="25400" tIns="25400" rIns="25400" bIns="25400" anchor="ctr">
            <a:spAutoFit/>
          </a:bodyPr>
          <a:lstStyle>
            <a:lvl1pPr algn="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400">
                <a:latin typeface="Avenir Black"/>
                <a:ea typeface="Avenir Black"/>
                <a:cs typeface="Avenir Black"/>
                <a:sym typeface="Avenir Black"/>
              </a:defRPr>
            </a:lvl1pPr>
          </a:lstStyle>
          <a:p>
            <a:pPr/>
            <a:r>
              <a:t>Ren Ng</a:t>
            </a:r>
          </a:p>
        </p:txBody>
      </p:sp>
      <p:sp>
        <p:nvSpPr>
          <p:cNvPr id="796" name="Title Text"/>
          <p:cNvSpPr txBox="1"/>
          <p:nvPr>
            <p:ph type="title"/>
          </p:nvPr>
        </p:nvSpPr>
        <p:spPr>
          <a:xfrm>
            <a:off x="445902" y="260350"/>
            <a:ext cx="8255001" cy="685391"/>
          </a:xfrm>
          <a:prstGeom prst="rect">
            <a:avLst/>
          </a:prstGeom>
        </p:spPr>
        <p:txBody>
          <a:bodyPr lIns="25400" tIns="25400" rIns="25400" bIns="25400"/>
          <a:lstStyle>
            <a:lvl1pPr defTabSz="412750">
              <a:defRPr>
                <a:latin typeface="Avenir Black"/>
                <a:ea typeface="Avenir Black"/>
                <a:cs typeface="Avenir Black"/>
                <a:sym typeface="Avenir Black"/>
              </a:defRPr>
            </a:lvl1pPr>
          </a:lstStyle>
          <a:p>
            <a:pPr/>
            <a:r>
              <a:t>Title Text</a:t>
            </a:r>
          </a:p>
        </p:txBody>
      </p:sp>
      <p:sp>
        <p:nvSpPr>
          <p:cNvPr id="797" name="CS184/284A"/>
          <p:cNvSpPr txBox="1"/>
          <p:nvPr/>
        </p:nvSpPr>
        <p:spPr>
          <a:xfrm>
            <a:off x="444499" y="6291541"/>
            <a:ext cx="2502226" cy="292101"/>
          </a:xfrm>
          <a:prstGeom prst="rect">
            <a:avLst/>
          </a:prstGeom>
          <a:ln w="12700">
            <a:miter lim="400000"/>
          </a:ln>
          <a:extLst>
            <a:ext uri="{C572A759-6A51-4108-AA02-DFA0A04FC94B}">
              <ma14:wrappingTextBoxFlag xmlns:ma14="http://schemas.microsoft.com/office/mac/drawingml/2011/main" val="1"/>
            </a:ext>
          </a:extLst>
        </p:spPr>
        <p:txBody>
          <a:bodyPr lIns="25400" tIns="25400" rIns="25400" bIns="25400" anchor="ctr">
            <a:spAutoFit/>
          </a:bodyPr>
          <a:lstStyle>
            <a:lvl1pP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400">
                <a:latin typeface="Avenir Black"/>
                <a:ea typeface="Avenir Black"/>
                <a:cs typeface="Avenir Black"/>
                <a:sym typeface="Avenir Black"/>
              </a:defRPr>
            </a:lvl1pPr>
          </a:lstStyle>
          <a:p>
            <a:pPr/>
            <a:r>
              <a:t>CS184/284A</a:t>
            </a:r>
          </a:p>
        </p:txBody>
      </p:sp>
      <p:sp>
        <p:nvSpPr>
          <p:cNvPr id="798" name="Slide Number"/>
          <p:cNvSpPr txBox="1"/>
          <p:nvPr>
            <p:ph type="sldNum" sz="quarter" idx="2"/>
          </p:nvPr>
        </p:nvSpPr>
        <p:spPr>
          <a:xfrm>
            <a:off x="4457700" y="6540500"/>
            <a:ext cx="215901" cy="228600"/>
          </a:xfrm>
          <a:prstGeom prst="rect">
            <a:avLst/>
          </a:prstGeom>
        </p:spPr>
        <p:txBody>
          <a:bodyPr lIns="25400" tIns="25400" rIns="25400" bIns="25400"/>
          <a:lstStyle>
            <a:lvl1pPr algn="ctr" defTabSz="412750">
              <a:defRPr sz="1200">
                <a:latin typeface="Gill Sans"/>
                <a:ea typeface="Gill Sans"/>
                <a:cs typeface="Gill Sans"/>
                <a:sym typeface="Gill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amp; Bullets">
    <p:spTree>
      <p:nvGrpSpPr>
        <p:cNvPr id="1" name=""/>
        <p:cNvGrpSpPr/>
        <p:nvPr/>
      </p:nvGrpSpPr>
      <p:grpSpPr>
        <a:xfrm>
          <a:off x="0" y="0"/>
          <a:ext cx="0" cy="0"/>
          <a:chOff x="0" y="0"/>
          <a:chExt cx="0" cy="0"/>
        </a:xfrm>
      </p:grpSpPr>
      <p:sp>
        <p:nvSpPr>
          <p:cNvPr id="805" name="Ren Ng"/>
          <p:cNvSpPr txBox="1"/>
          <p:nvPr/>
        </p:nvSpPr>
        <p:spPr>
          <a:xfrm>
            <a:off x="6528068" y="6291541"/>
            <a:ext cx="2171432" cy="292101"/>
          </a:xfrm>
          <a:prstGeom prst="rect">
            <a:avLst/>
          </a:prstGeom>
          <a:ln w="12700">
            <a:miter lim="400000"/>
          </a:ln>
          <a:extLst>
            <a:ext uri="{C572A759-6A51-4108-AA02-DFA0A04FC94B}">
              <ma14:wrappingTextBoxFlag xmlns:ma14="http://schemas.microsoft.com/office/mac/drawingml/2011/main" val="1"/>
            </a:ext>
          </a:extLst>
        </p:spPr>
        <p:txBody>
          <a:bodyPr lIns="25400" tIns="25400" rIns="25400" bIns="25400" anchor="ctr">
            <a:spAutoFit/>
          </a:bodyPr>
          <a:lstStyle>
            <a:lvl1pPr algn="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400">
                <a:latin typeface="Avenir Black"/>
                <a:ea typeface="Avenir Black"/>
                <a:cs typeface="Avenir Black"/>
                <a:sym typeface="Avenir Black"/>
              </a:defRPr>
            </a:lvl1pPr>
          </a:lstStyle>
          <a:p>
            <a:pPr/>
            <a:r>
              <a:t>Ren Ng</a:t>
            </a:r>
          </a:p>
        </p:txBody>
      </p:sp>
      <p:sp>
        <p:nvSpPr>
          <p:cNvPr id="806" name="Title Text"/>
          <p:cNvSpPr txBox="1"/>
          <p:nvPr>
            <p:ph type="title"/>
          </p:nvPr>
        </p:nvSpPr>
        <p:spPr>
          <a:xfrm>
            <a:off x="444499" y="260350"/>
            <a:ext cx="8255001" cy="685391"/>
          </a:xfrm>
          <a:prstGeom prst="rect">
            <a:avLst/>
          </a:prstGeom>
        </p:spPr>
        <p:txBody>
          <a:bodyPr lIns="25400" tIns="25400" rIns="25400" bIns="25400"/>
          <a:lstStyle>
            <a:lvl1pPr defTabSz="412750">
              <a:defRPr>
                <a:latin typeface="Avenir Black"/>
                <a:ea typeface="Avenir Black"/>
                <a:cs typeface="Avenir Black"/>
                <a:sym typeface="Avenir Black"/>
              </a:defRPr>
            </a:lvl1pPr>
          </a:lstStyle>
          <a:p>
            <a:pPr/>
            <a:r>
              <a:t>Title Text</a:t>
            </a:r>
          </a:p>
        </p:txBody>
      </p:sp>
      <p:sp>
        <p:nvSpPr>
          <p:cNvPr id="807" name="Body Level One…"/>
          <p:cNvSpPr txBox="1"/>
          <p:nvPr>
            <p:ph type="body" idx="1"/>
          </p:nvPr>
        </p:nvSpPr>
        <p:spPr>
          <a:xfrm>
            <a:off x="444499" y="1355314"/>
            <a:ext cx="8255001" cy="4842286"/>
          </a:xfrm>
          <a:prstGeom prst="rect">
            <a:avLst/>
          </a:prstGeom>
        </p:spPr>
        <p:txBody>
          <a:bodyPr lIns="25400" tIns="25400" rIns="25400" bIns="25400"/>
          <a:lstStyle>
            <a:lvl1pPr defTabSz="412750">
              <a:lnSpc>
                <a:spcPct val="90000"/>
              </a:lnSpc>
              <a:spcBef>
                <a:spcPts val="1200"/>
              </a:spcBef>
              <a:defRPr sz="2400">
                <a:latin typeface="Avenir Heavy"/>
                <a:ea typeface="Avenir Heavy"/>
                <a:cs typeface="Avenir Heavy"/>
                <a:sym typeface="Avenir Heavy"/>
              </a:defRPr>
            </a:lvl1pPr>
            <a:lvl2pPr marL="685800" indent="-304800" defTabSz="412750">
              <a:lnSpc>
                <a:spcPct val="90000"/>
              </a:lnSpc>
              <a:spcBef>
                <a:spcPts val="1200"/>
              </a:spcBef>
              <a:buSzPct val="125000"/>
              <a:defRPr sz="2400">
                <a:latin typeface="Avenir Heavy"/>
                <a:ea typeface="Avenir Heavy"/>
                <a:cs typeface="Avenir Heavy"/>
                <a:sym typeface="Avenir Heavy"/>
              </a:defRPr>
            </a:lvl2pPr>
            <a:lvl3pPr marL="1066800" indent="-304800" defTabSz="412750">
              <a:lnSpc>
                <a:spcPct val="90000"/>
              </a:lnSpc>
              <a:spcBef>
                <a:spcPts val="1200"/>
              </a:spcBef>
              <a:buSzPct val="125000"/>
              <a:buChar char="•"/>
              <a:defRPr sz="2400">
                <a:latin typeface="Avenir Heavy"/>
                <a:ea typeface="Avenir Heavy"/>
                <a:cs typeface="Avenir Heavy"/>
                <a:sym typeface="Avenir Heavy"/>
              </a:defRPr>
            </a:lvl3pPr>
            <a:lvl4pPr marL="1447800" indent="-304800" defTabSz="412750">
              <a:lnSpc>
                <a:spcPct val="90000"/>
              </a:lnSpc>
              <a:spcBef>
                <a:spcPts val="1200"/>
              </a:spcBef>
              <a:buSzPct val="125000"/>
              <a:buChar char="•"/>
              <a:defRPr sz="2400">
                <a:latin typeface="Avenir Heavy"/>
                <a:ea typeface="Avenir Heavy"/>
                <a:cs typeface="Avenir Heavy"/>
                <a:sym typeface="Avenir Heavy"/>
              </a:defRPr>
            </a:lvl4pPr>
            <a:lvl5pPr marL="1828800" indent="-304800" defTabSz="412750">
              <a:lnSpc>
                <a:spcPct val="90000"/>
              </a:lnSpc>
              <a:spcBef>
                <a:spcPts val="1200"/>
              </a:spcBef>
              <a:buSzPct val="125000"/>
              <a:buChar char="•"/>
              <a:defRPr sz="2400">
                <a:latin typeface="Avenir Heavy"/>
                <a:ea typeface="Avenir Heavy"/>
                <a:cs typeface="Avenir Heavy"/>
                <a:sym typeface="Avenir Heavy"/>
              </a:defRPr>
            </a:lvl5pPr>
          </a:lstStyle>
          <a:p>
            <a:pPr/>
            <a:r>
              <a:t>Body Level One</a:t>
            </a:r>
          </a:p>
          <a:p>
            <a:pPr lvl="1"/>
            <a:r>
              <a:t>Body Level Two</a:t>
            </a:r>
          </a:p>
          <a:p>
            <a:pPr lvl="2"/>
            <a:r>
              <a:t>Body Level Three</a:t>
            </a:r>
          </a:p>
          <a:p>
            <a:pPr lvl="3"/>
            <a:r>
              <a:t>Body Level Four</a:t>
            </a:r>
          </a:p>
          <a:p>
            <a:pPr lvl="4"/>
            <a:r>
              <a:t>Body Level Five</a:t>
            </a:r>
          </a:p>
        </p:txBody>
      </p:sp>
      <p:sp>
        <p:nvSpPr>
          <p:cNvPr id="808" name="CS184/284A"/>
          <p:cNvSpPr txBox="1"/>
          <p:nvPr/>
        </p:nvSpPr>
        <p:spPr>
          <a:xfrm>
            <a:off x="444499" y="6291541"/>
            <a:ext cx="2502226" cy="292101"/>
          </a:xfrm>
          <a:prstGeom prst="rect">
            <a:avLst/>
          </a:prstGeom>
          <a:ln w="12700">
            <a:miter lim="400000"/>
          </a:ln>
          <a:extLst>
            <a:ext uri="{C572A759-6A51-4108-AA02-DFA0A04FC94B}">
              <ma14:wrappingTextBoxFlag xmlns:ma14="http://schemas.microsoft.com/office/mac/drawingml/2011/main" val="1"/>
            </a:ext>
          </a:extLst>
        </p:spPr>
        <p:txBody>
          <a:bodyPr lIns="25400" tIns="25400" rIns="25400" bIns="25400" anchor="ctr">
            <a:spAutoFit/>
          </a:bodyPr>
          <a:lstStyle>
            <a:lvl1pP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400">
                <a:latin typeface="Avenir Black"/>
                <a:ea typeface="Avenir Black"/>
                <a:cs typeface="Avenir Black"/>
                <a:sym typeface="Avenir Black"/>
              </a:defRPr>
            </a:lvl1pPr>
          </a:lstStyle>
          <a:p>
            <a:pPr/>
            <a:r>
              <a:t>CS184/284A</a:t>
            </a:r>
          </a:p>
        </p:txBody>
      </p:sp>
      <p:sp>
        <p:nvSpPr>
          <p:cNvPr id="809" name="Slide Number"/>
          <p:cNvSpPr txBox="1"/>
          <p:nvPr>
            <p:ph type="sldNum" sz="quarter" idx="2"/>
          </p:nvPr>
        </p:nvSpPr>
        <p:spPr>
          <a:xfrm>
            <a:off x="4457700" y="6540500"/>
            <a:ext cx="215901" cy="228600"/>
          </a:xfrm>
          <a:prstGeom prst="rect">
            <a:avLst/>
          </a:prstGeom>
        </p:spPr>
        <p:txBody>
          <a:bodyPr lIns="25400" tIns="25400" rIns="25400" bIns="25400"/>
          <a:lstStyle>
            <a:lvl1pPr algn="ctr" defTabSz="412750">
              <a:defRPr sz="1200">
                <a:latin typeface="Gill Sans"/>
                <a:ea typeface="Gill Sans"/>
                <a:cs typeface="Gill Sans"/>
                <a:sym typeface="Gill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nd Content">
    <p:spTree>
      <p:nvGrpSpPr>
        <p:cNvPr id="1" name=""/>
        <p:cNvGrpSpPr/>
        <p:nvPr/>
      </p:nvGrpSpPr>
      <p:grpSpPr>
        <a:xfrm>
          <a:off x="0" y="0"/>
          <a:ext cx="0" cy="0"/>
          <a:chOff x="0" y="0"/>
          <a:chExt cx="0" cy="0"/>
        </a:xfrm>
      </p:grpSpPr>
      <p:sp>
        <p:nvSpPr>
          <p:cNvPr id="816" name="Title Text"/>
          <p:cNvSpPr txBox="1"/>
          <p:nvPr>
            <p:ph type="title"/>
          </p:nvPr>
        </p:nvSpPr>
        <p:spPr>
          <a:prstGeom prst="rect">
            <a:avLst/>
          </a:prstGeom>
        </p:spPr>
        <p:txBody>
          <a:bodyPr/>
          <a:lstStyle/>
          <a:p>
            <a:pPr/>
            <a:r>
              <a:t>Title Text</a:t>
            </a:r>
          </a:p>
        </p:txBody>
      </p:sp>
      <p:sp>
        <p:nvSpPr>
          <p:cNvPr id="817" name="Body Level One…"/>
          <p:cNvSpPr txBox="1"/>
          <p:nvPr>
            <p:ph type="body" idx="1"/>
          </p:nvPr>
        </p:nvSpPr>
        <p:spPr>
          <a:prstGeom prst="rect">
            <a:avLst/>
          </a:prstGeom>
        </p:spPr>
        <p:txBody>
          <a:bodyPr/>
          <a:lstStyle>
            <a:lvl1pPr marL="342900" indent="-342900"/>
          </a:lstStyle>
          <a:p>
            <a:pPr/>
            <a:r>
              <a:t>Body Level One</a:t>
            </a:r>
          </a:p>
          <a:p>
            <a:pPr lvl="1"/>
            <a:r>
              <a:t>Body Level Two</a:t>
            </a:r>
          </a:p>
          <a:p>
            <a:pPr lvl="2"/>
            <a:r>
              <a:t>Body Level Three</a:t>
            </a:r>
          </a:p>
          <a:p>
            <a:pPr lvl="3"/>
            <a:r>
              <a:t>Body Level Four</a:t>
            </a:r>
          </a:p>
          <a:p>
            <a:pPr lvl="4"/>
            <a:r>
              <a:t>Body Level Five</a:t>
            </a:r>
          </a:p>
        </p:txBody>
      </p:sp>
      <p:sp>
        <p:nvSpPr>
          <p:cNvPr id="81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ntent with Caption">
    <p:spTree>
      <p:nvGrpSpPr>
        <p:cNvPr id="1" name=""/>
        <p:cNvGrpSpPr/>
        <p:nvPr/>
      </p:nvGrpSpPr>
      <p:grpSpPr>
        <a:xfrm>
          <a:off x="0" y="0"/>
          <a:ext cx="0" cy="0"/>
          <a:chOff x="0" y="0"/>
          <a:chExt cx="0" cy="0"/>
        </a:xfrm>
      </p:grpSpPr>
      <p:sp>
        <p:nvSpPr>
          <p:cNvPr id="78" name="Title Text"/>
          <p:cNvSpPr txBox="1"/>
          <p:nvPr>
            <p:ph type="title"/>
          </p:nvPr>
        </p:nvSpPr>
        <p:spPr>
          <a:xfrm>
            <a:off x="457200" y="273050"/>
            <a:ext cx="3008314" cy="1162050"/>
          </a:xfrm>
          <a:prstGeom prst="rect">
            <a:avLst/>
          </a:prstGeom>
        </p:spPr>
        <p:txBody>
          <a:bodyPr anchor="b"/>
          <a:lstStyle>
            <a:lvl1pPr>
              <a:defRPr b="1" sz="2000"/>
            </a:lvl1pPr>
          </a:lstStyle>
          <a:p>
            <a:pPr/>
            <a:r>
              <a:t>Title Text</a:t>
            </a:r>
          </a:p>
        </p:txBody>
      </p:sp>
      <p:sp>
        <p:nvSpPr>
          <p:cNvPr id="79" name="Body Level One…"/>
          <p:cNvSpPr txBox="1"/>
          <p:nvPr>
            <p:ph type="body" idx="1"/>
          </p:nvPr>
        </p:nvSpPr>
        <p:spPr>
          <a:xfrm>
            <a:off x="3575050" y="273050"/>
            <a:ext cx="5111750" cy="5853113"/>
          </a:xfrm>
          <a:prstGeom prst="rect">
            <a:avLst/>
          </a:prstGeom>
        </p:spPr>
        <p:txBody>
          <a:bodyPr/>
          <a:lstStyle>
            <a:lvl1pPr marL="342900" indent="-342900">
              <a:spcBef>
                <a:spcPts val="700"/>
              </a:spcBef>
              <a:defRPr sz="3200"/>
            </a:lvl1pPr>
            <a:lvl2pPr marL="783771" indent="-326571">
              <a:spcBef>
                <a:spcPts val="700"/>
              </a:spcBef>
              <a:defRPr sz="3200"/>
            </a:lvl2pPr>
            <a:lvl3pPr marL="1219200" indent="-304800">
              <a:spcBef>
                <a:spcPts val="700"/>
              </a:spcBef>
              <a:defRPr sz="3200"/>
            </a:lvl3pPr>
            <a:lvl4pPr marL="1737360" indent="-365760">
              <a:spcBef>
                <a:spcPts val="700"/>
              </a:spcBef>
              <a:defRPr sz="3200"/>
            </a:lvl4pPr>
            <a:lvl5pPr marL="2194560" indent="-365760">
              <a:spcBef>
                <a:spcPts val="700"/>
              </a:spcBef>
              <a:defRPr sz="3200"/>
            </a:lvl5pPr>
          </a:lstStyle>
          <a:p>
            <a:pPr/>
            <a:r>
              <a:t>Body Level One</a:t>
            </a:r>
          </a:p>
          <a:p>
            <a:pPr lvl="1"/>
            <a:r>
              <a:t>Body Level Two</a:t>
            </a:r>
          </a:p>
          <a:p>
            <a:pPr lvl="2"/>
            <a:r>
              <a:t>Body Level Three</a:t>
            </a:r>
          </a:p>
          <a:p>
            <a:pPr lvl="3"/>
            <a:r>
              <a:t>Body Level Four</a:t>
            </a:r>
          </a:p>
          <a:p>
            <a:pPr lvl="4"/>
            <a:r>
              <a:t>Body Level Five</a:t>
            </a:r>
          </a:p>
        </p:txBody>
      </p:sp>
      <p:sp>
        <p:nvSpPr>
          <p:cNvPr id="80" name="Text Placeholder 3"/>
          <p:cNvSpPr/>
          <p:nvPr>
            <p:ph type="body" sz="half" idx="21"/>
          </p:nvPr>
        </p:nvSpPr>
        <p:spPr>
          <a:xfrm>
            <a:off x="457199" y="1435100"/>
            <a:ext cx="3008315" cy="4691063"/>
          </a:xfrm>
          <a:prstGeom prst="rect">
            <a:avLst/>
          </a:prstGeom>
        </p:spPr>
        <p:txBody>
          <a:bodyPr/>
          <a:lstStyle/>
          <a:p>
            <a:pPr>
              <a:spcBef>
                <a:spcPts val="300"/>
              </a:spcBef>
              <a:defRPr sz="1400"/>
            </a:pPr>
          </a:p>
        </p:txBody>
      </p:sp>
      <p:sp>
        <p:nvSpPr>
          <p:cNvPr id="8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amp; Bullets">
    <p:spTree>
      <p:nvGrpSpPr>
        <p:cNvPr id="1" name=""/>
        <p:cNvGrpSpPr/>
        <p:nvPr/>
      </p:nvGrpSpPr>
      <p:grpSpPr>
        <a:xfrm>
          <a:off x="0" y="0"/>
          <a:ext cx="0" cy="0"/>
          <a:chOff x="0" y="0"/>
          <a:chExt cx="0" cy="0"/>
        </a:xfrm>
      </p:grpSpPr>
      <p:sp>
        <p:nvSpPr>
          <p:cNvPr id="825" name="Jessica Lee"/>
          <p:cNvSpPr txBox="1"/>
          <p:nvPr/>
        </p:nvSpPr>
        <p:spPr>
          <a:xfrm>
            <a:off x="6528068" y="6291541"/>
            <a:ext cx="2171432" cy="292101"/>
          </a:xfrm>
          <a:prstGeom prst="rect">
            <a:avLst/>
          </a:prstGeom>
          <a:ln w="12700">
            <a:miter lim="400000"/>
          </a:ln>
          <a:extLst>
            <a:ext uri="{C572A759-6A51-4108-AA02-DFA0A04FC94B}">
              <ma14:wrappingTextBoxFlag xmlns:ma14="http://schemas.microsoft.com/office/mac/drawingml/2011/main" val="1"/>
            </a:ext>
          </a:extLst>
        </p:spPr>
        <p:txBody>
          <a:bodyPr lIns="25400" tIns="25400" rIns="25400" bIns="25400" anchor="ctr">
            <a:spAutoFit/>
          </a:bodyPr>
          <a:lstStyle>
            <a:lvl1pPr algn="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400">
                <a:latin typeface="Avenir Heavy"/>
                <a:ea typeface="Avenir Heavy"/>
                <a:cs typeface="Avenir Heavy"/>
                <a:sym typeface="Avenir Heavy"/>
              </a:defRPr>
            </a:lvl1pPr>
          </a:lstStyle>
          <a:p>
            <a:pPr/>
            <a:r>
              <a:t>Jessica Lee</a:t>
            </a:r>
          </a:p>
        </p:txBody>
      </p:sp>
      <p:sp>
        <p:nvSpPr>
          <p:cNvPr id="826" name="Title Text"/>
          <p:cNvSpPr txBox="1"/>
          <p:nvPr>
            <p:ph type="title"/>
          </p:nvPr>
        </p:nvSpPr>
        <p:spPr>
          <a:xfrm>
            <a:off x="444499" y="260350"/>
            <a:ext cx="8255001" cy="685391"/>
          </a:xfrm>
          <a:prstGeom prst="rect">
            <a:avLst/>
          </a:prstGeom>
        </p:spPr>
        <p:txBody>
          <a:bodyPr lIns="25400" tIns="25400" rIns="25400" bIns="25400"/>
          <a:lstStyle>
            <a:lvl1pPr defTabSz="412750">
              <a:defRPr>
                <a:latin typeface="Avenir Black"/>
                <a:ea typeface="Avenir Black"/>
                <a:cs typeface="Avenir Black"/>
                <a:sym typeface="Avenir Black"/>
              </a:defRPr>
            </a:lvl1pPr>
          </a:lstStyle>
          <a:p>
            <a:pPr/>
            <a:r>
              <a:t>Title Text</a:t>
            </a:r>
          </a:p>
        </p:txBody>
      </p:sp>
      <p:sp>
        <p:nvSpPr>
          <p:cNvPr id="827" name="Body Level One…"/>
          <p:cNvSpPr txBox="1"/>
          <p:nvPr>
            <p:ph type="body" idx="1"/>
          </p:nvPr>
        </p:nvSpPr>
        <p:spPr>
          <a:xfrm>
            <a:off x="444499" y="1355314"/>
            <a:ext cx="8255001" cy="4842286"/>
          </a:xfrm>
          <a:prstGeom prst="rect">
            <a:avLst/>
          </a:prstGeom>
        </p:spPr>
        <p:txBody>
          <a:bodyPr lIns="25400" tIns="25400" rIns="25400" bIns="25400"/>
          <a:lstStyle>
            <a:lvl1pPr defTabSz="412750">
              <a:lnSpc>
                <a:spcPct val="90000"/>
              </a:lnSpc>
              <a:spcBef>
                <a:spcPts val="1200"/>
              </a:spcBef>
              <a:defRPr sz="2400">
                <a:latin typeface="Avenir Heavy"/>
                <a:ea typeface="Avenir Heavy"/>
                <a:cs typeface="Avenir Heavy"/>
                <a:sym typeface="Avenir Heavy"/>
              </a:defRPr>
            </a:lvl1pPr>
            <a:lvl2pPr marL="685800" indent="-304800" defTabSz="412750">
              <a:lnSpc>
                <a:spcPct val="90000"/>
              </a:lnSpc>
              <a:spcBef>
                <a:spcPts val="1200"/>
              </a:spcBef>
              <a:buSzPct val="125000"/>
              <a:defRPr sz="2400">
                <a:latin typeface="Avenir Heavy"/>
                <a:ea typeface="Avenir Heavy"/>
                <a:cs typeface="Avenir Heavy"/>
                <a:sym typeface="Avenir Heavy"/>
              </a:defRPr>
            </a:lvl2pPr>
            <a:lvl3pPr marL="1066800" indent="-304800" defTabSz="412750">
              <a:lnSpc>
                <a:spcPct val="90000"/>
              </a:lnSpc>
              <a:spcBef>
                <a:spcPts val="1200"/>
              </a:spcBef>
              <a:buSzPct val="125000"/>
              <a:buChar char="•"/>
              <a:defRPr sz="2400">
                <a:latin typeface="Avenir Heavy"/>
                <a:ea typeface="Avenir Heavy"/>
                <a:cs typeface="Avenir Heavy"/>
                <a:sym typeface="Avenir Heavy"/>
              </a:defRPr>
            </a:lvl3pPr>
            <a:lvl4pPr marL="1447800" indent="-304800" defTabSz="412750">
              <a:lnSpc>
                <a:spcPct val="90000"/>
              </a:lnSpc>
              <a:spcBef>
                <a:spcPts val="1200"/>
              </a:spcBef>
              <a:buSzPct val="125000"/>
              <a:buChar char="•"/>
              <a:defRPr sz="2400">
                <a:latin typeface="Avenir Heavy"/>
                <a:ea typeface="Avenir Heavy"/>
                <a:cs typeface="Avenir Heavy"/>
                <a:sym typeface="Avenir Heavy"/>
              </a:defRPr>
            </a:lvl4pPr>
            <a:lvl5pPr marL="1828800" indent="-304800" defTabSz="412750">
              <a:lnSpc>
                <a:spcPct val="90000"/>
              </a:lnSpc>
              <a:spcBef>
                <a:spcPts val="1200"/>
              </a:spcBef>
              <a:buSzPct val="125000"/>
              <a:buChar char="•"/>
              <a:defRPr sz="2400">
                <a:latin typeface="Avenir Heavy"/>
                <a:ea typeface="Avenir Heavy"/>
                <a:cs typeface="Avenir Heavy"/>
                <a:sym typeface="Avenir Heavy"/>
              </a:defRPr>
            </a:lvl5pPr>
          </a:lstStyle>
          <a:p>
            <a:pPr/>
            <a:r>
              <a:t>Body Level One</a:t>
            </a:r>
          </a:p>
          <a:p>
            <a:pPr lvl="1"/>
            <a:r>
              <a:t>Body Level Two</a:t>
            </a:r>
          </a:p>
          <a:p>
            <a:pPr lvl="2"/>
            <a:r>
              <a:t>Body Level Three</a:t>
            </a:r>
          </a:p>
          <a:p>
            <a:pPr lvl="3"/>
            <a:r>
              <a:t>Body Level Four</a:t>
            </a:r>
          </a:p>
          <a:p>
            <a:pPr lvl="4"/>
            <a:r>
              <a:t>Body Level Five</a:t>
            </a:r>
          </a:p>
        </p:txBody>
      </p:sp>
      <p:sp>
        <p:nvSpPr>
          <p:cNvPr id="828" name="CS294-164"/>
          <p:cNvSpPr txBox="1"/>
          <p:nvPr/>
        </p:nvSpPr>
        <p:spPr>
          <a:xfrm>
            <a:off x="444499" y="6291541"/>
            <a:ext cx="2502226" cy="292101"/>
          </a:xfrm>
          <a:prstGeom prst="rect">
            <a:avLst/>
          </a:prstGeom>
          <a:ln w="12700">
            <a:miter lim="400000"/>
          </a:ln>
          <a:extLst>
            <a:ext uri="{C572A759-6A51-4108-AA02-DFA0A04FC94B}">
              <ma14:wrappingTextBoxFlag xmlns:ma14="http://schemas.microsoft.com/office/mac/drawingml/2011/main" val="1"/>
            </a:ext>
          </a:extLst>
        </p:spPr>
        <p:txBody>
          <a:bodyPr lIns="25400" tIns="25400" rIns="25400" bIns="25400" anchor="ctr">
            <a:spAutoFit/>
          </a:bodyPr>
          <a:lstStyle>
            <a:lvl1pP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400">
                <a:latin typeface="Avenir Heavy"/>
                <a:ea typeface="Avenir Heavy"/>
                <a:cs typeface="Avenir Heavy"/>
                <a:sym typeface="Avenir Heavy"/>
              </a:defRPr>
            </a:lvl1pPr>
          </a:lstStyle>
          <a:p>
            <a:pPr/>
            <a:r>
              <a:t>CS294-164</a:t>
            </a:r>
          </a:p>
        </p:txBody>
      </p:sp>
      <p:sp>
        <p:nvSpPr>
          <p:cNvPr id="829" name="Slide Number"/>
          <p:cNvSpPr txBox="1"/>
          <p:nvPr>
            <p:ph type="sldNum" sz="quarter" idx="2"/>
          </p:nvPr>
        </p:nvSpPr>
        <p:spPr>
          <a:xfrm>
            <a:off x="4457700" y="6540500"/>
            <a:ext cx="215901" cy="228600"/>
          </a:xfrm>
          <a:prstGeom prst="rect">
            <a:avLst/>
          </a:prstGeom>
        </p:spPr>
        <p:txBody>
          <a:bodyPr lIns="25400" tIns="25400" rIns="25400" bIns="25400"/>
          <a:lstStyle>
            <a:lvl1pPr algn="ctr" defTabSz="412750">
              <a:defRPr sz="1200">
                <a:latin typeface="Gill Sans"/>
                <a:ea typeface="Gill Sans"/>
                <a:cs typeface="Gill Sans"/>
                <a:sym typeface="Gill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 Id="rId18" Type="http://schemas.openxmlformats.org/officeDocument/2006/relationships/slideLayout" Target="../slideLayouts/slideLayout17.xml"/><Relationship Id="rId19" Type="http://schemas.openxmlformats.org/officeDocument/2006/relationships/slideLayout" Target="../slideLayouts/slideLayout18.xml"/><Relationship Id="rId20" Type="http://schemas.openxmlformats.org/officeDocument/2006/relationships/slideLayout" Target="../slideLayouts/slideLayout19.xml"/><Relationship Id="rId21" Type="http://schemas.openxmlformats.org/officeDocument/2006/relationships/slideLayout" Target="../slideLayouts/slideLayout20.xml"/><Relationship Id="rId22" Type="http://schemas.openxmlformats.org/officeDocument/2006/relationships/slideLayout" Target="../slideLayouts/slideLayout21.xml"/><Relationship Id="rId23" Type="http://schemas.openxmlformats.org/officeDocument/2006/relationships/slideLayout" Target="../slideLayouts/slideLayout22.xml"/><Relationship Id="rId24" Type="http://schemas.openxmlformats.org/officeDocument/2006/relationships/slideLayout" Target="../slideLayouts/slideLayout23.xml"/><Relationship Id="rId25" Type="http://schemas.openxmlformats.org/officeDocument/2006/relationships/slideLayout" Target="../slideLayouts/slideLayout24.xml"/><Relationship Id="rId26" Type="http://schemas.openxmlformats.org/officeDocument/2006/relationships/slideLayout" Target="../slideLayouts/slideLayout25.xml"/><Relationship Id="rId27" Type="http://schemas.openxmlformats.org/officeDocument/2006/relationships/slideLayout" Target="../slideLayouts/slideLayout26.xml"/><Relationship Id="rId28" Type="http://schemas.openxmlformats.org/officeDocument/2006/relationships/slideLayout" Target="../slideLayouts/slideLayout27.xml"/><Relationship Id="rId29" Type="http://schemas.openxmlformats.org/officeDocument/2006/relationships/slideLayout" Target="../slideLayouts/slideLayout28.xml"/><Relationship Id="rId30" Type="http://schemas.openxmlformats.org/officeDocument/2006/relationships/slideLayout" Target="../slideLayouts/slideLayout29.xml"/><Relationship Id="rId31" Type="http://schemas.openxmlformats.org/officeDocument/2006/relationships/slideLayout" Target="../slideLayouts/slideLayout30.xml"/><Relationship Id="rId32" Type="http://schemas.openxmlformats.org/officeDocument/2006/relationships/slideLayout" Target="../slideLayouts/slideLayout31.xml"/><Relationship Id="rId33" Type="http://schemas.openxmlformats.org/officeDocument/2006/relationships/slideLayout" Target="../slideLayouts/slideLayout32.xml"/><Relationship Id="rId34" Type="http://schemas.openxmlformats.org/officeDocument/2006/relationships/slideLayout" Target="../slideLayouts/slideLayout33.xml"/><Relationship Id="rId35" Type="http://schemas.openxmlformats.org/officeDocument/2006/relationships/slideLayout" Target="../slideLayouts/slideLayout34.xml"/><Relationship Id="rId36" Type="http://schemas.openxmlformats.org/officeDocument/2006/relationships/slideLayout" Target="../slideLayouts/slideLayout35.xml"/><Relationship Id="rId37" Type="http://schemas.openxmlformats.org/officeDocument/2006/relationships/slideLayout" Target="../slideLayouts/slideLayout36.xml"/><Relationship Id="rId38" Type="http://schemas.openxmlformats.org/officeDocument/2006/relationships/slideLayout" Target="../slideLayouts/slideLayout37.xml"/><Relationship Id="rId39" Type="http://schemas.openxmlformats.org/officeDocument/2006/relationships/slideLayout" Target="../slideLayouts/slideLayout38.xml"/><Relationship Id="rId40" Type="http://schemas.openxmlformats.org/officeDocument/2006/relationships/slideLayout" Target="../slideLayouts/slideLayout39.xml"/><Relationship Id="rId41" Type="http://schemas.openxmlformats.org/officeDocument/2006/relationships/slideLayout" Target="../slideLayouts/slideLayout40.xml"/><Relationship Id="rId42" Type="http://schemas.openxmlformats.org/officeDocument/2006/relationships/slideLayout" Target="../slideLayouts/slideLayout41.xml"/><Relationship Id="rId43" Type="http://schemas.openxmlformats.org/officeDocument/2006/relationships/slideLayout" Target="../slideLayouts/slideLayout42.xml"/><Relationship Id="rId44" Type="http://schemas.openxmlformats.org/officeDocument/2006/relationships/slideLayout" Target="../slideLayouts/slideLayout43.xml"/><Relationship Id="rId45" Type="http://schemas.openxmlformats.org/officeDocument/2006/relationships/slideLayout" Target="../slideLayouts/slideLayout44.xml"/><Relationship Id="rId46" Type="http://schemas.openxmlformats.org/officeDocument/2006/relationships/slideLayout" Target="../slideLayouts/slideLayout45.xml"/><Relationship Id="rId47" Type="http://schemas.openxmlformats.org/officeDocument/2006/relationships/slideLayout" Target="../slideLayouts/slideLayout46.xml"/><Relationship Id="rId48" Type="http://schemas.openxmlformats.org/officeDocument/2006/relationships/slideLayout" Target="../slideLayouts/slideLayout47.xml"/><Relationship Id="rId49" Type="http://schemas.openxmlformats.org/officeDocument/2006/relationships/slideLayout" Target="../slideLayouts/slideLayout48.xml"/><Relationship Id="rId50" Type="http://schemas.openxmlformats.org/officeDocument/2006/relationships/slideLayout" Target="../slideLayouts/slideLayout49.xml"/><Relationship Id="rId51" Type="http://schemas.openxmlformats.org/officeDocument/2006/relationships/slideLayout" Target="../slideLayouts/slideLayout50.xml"/><Relationship Id="rId52" Type="http://schemas.openxmlformats.org/officeDocument/2006/relationships/slideLayout" Target="../slideLayouts/slideLayout51.xml"/><Relationship Id="rId53" Type="http://schemas.openxmlformats.org/officeDocument/2006/relationships/slideLayout" Target="../slideLayouts/slideLayout52.xml"/><Relationship Id="rId54" Type="http://schemas.openxmlformats.org/officeDocument/2006/relationships/slideLayout" Target="../slideLayouts/slideLayout53.xml"/><Relationship Id="rId55" Type="http://schemas.openxmlformats.org/officeDocument/2006/relationships/slideLayout" Target="../slideLayouts/slideLayout54.xml"/><Relationship Id="rId56" Type="http://schemas.openxmlformats.org/officeDocument/2006/relationships/slideLayout" Target="../slideLayouts/slideLayout55.xml"/><Relationship Id="rId57" Type="http://schemas.openxmlformats.org/officeDocument/2006/relationships/slideLayout" Target="../slideLayouts/slideLayout56.xml"/><Relationship Id="rId58" Type="http://schemas.openxmlformats.org/officeDocument/2006/relationships/slideLayout" Target="../slideLayouts/slideLayout57.xml"/><Relationship Id="rId59" Type="http://schemas.openxmlformats.org/officeDocument/2006/relationships/slideLayout" Target="../slideLayouts/slideLayout58.xml"/><Relationship Id="rId60" Type="http://schemas.openxmlformats.org/officeDocument/2006/relationships/slideLayout" Target="../slideLayouts/slideLayout59.xml"/><Relationship Id="rId61" Type="http://schemas.openxmlformats.org/officeDocument/2006/relationships/slideLayout" Target="../slideLayouts/slideLayout60.xml"/><Relationship Id="rId62" Type="http://schemas.openxmlformats.org/officeDocument/2006/relationships/slideLayout" Target="../slideLayouts/slideLayout61.xml"/><Relationship Id="rId63" Type="http://schemas.openxmlformats.org/officeDocument/2006/relationships/slideLayout" Target="../slideLayouts/slideLayout62.xml"/><Relationship Id="rId64" Type="http://schemas.openxmlformats.org/officeDocument/2006/relationships/slideLayout" Target="../slideLayouts/slideLayout63.xml"/><Relationship Id="rId65" Type="http://schemas.openxmlformats.org/officeDocument/2006/relationships/slideLayout" Target="../slideLayouts/slideLayout64.xml"/><Relationship Id="rId66" Type="http://schemas.openxmlformats.org/officeDocument/2006/relationships/slideLayout" Target="../slideLayouts/slideLayout65.xml"/><Relationship Id="rId67" Type="http://schemas.openxmlformats.org/officeDocument/2006/relationships/slideLayout" Target="../slideLayouts/slideLayout66.xml"/><Relationship Id="rId68" Type="http://schemas.openxmlformats.org/officeDocument/2006/relationships/slideLayout" Target="../slideLayouts/slideLayout67.xml"/><Relationship Id="rId69" Type="http://schemas.openxmlformats.org/officeDocument/2006/relationships/slideLayout" Target="../slideLayouts/slideLayout68.xml"/><Relationship Id="rId70" Type="http://schemas.openxmlformats.org/officeDocument/2006/relationships/slideLayout" Target="../slideLayouts/slideLayout69.xml"/><Relationship Id="rId71" Type="http://schemas.openxmlformats.org/officeDocument/2006/relationships/slideLayout" Target="../slideLayouts/slideLayout70.xml"/><Relationship Id="rId72" Type="http://schemas.openxmlformats.org/officeDocument/2006/relationships/slideLayout" Target="../slideLayouts/slideLayout71.xml"/><Relationship Id="rId73" Type="http://schemas.openxmlformats.org/officeDocument/2006/relationships/slideLayout" Target="../slideLayouts/slideLayout72.xml"/><Relationship Id="rId74" Type="http://schemas.openxmlformats.org/officeDocument/2006/relationships/slideLayout" Target="../slideLayouts/slideLayout73.xml"/><Relationship Id="rId75" Type="http://schemas.openxmlformats.org/officeDocument/2006/relationships/slideLayout" Target="../slideLayouts/slideLayout74.xml"/><Relationship Id="rId76" Type="http://schemas.openxmlformats.org/officeDocument/2006/relationships/slideLayout" Target="../slideLayouts/slideLayout75.xml"/><Relationship Id="rId77" Type="http://schemas.openxmlformats.org/officeDocument/2006/relationships/slideLayout" Target="../slideLayouts/slideLayout76.xml"/><Relationship Id="rId78" Type="http://schemas.openxmlformats.org/officeDocument/2006/relationships/slideLayout" Target="../slideLayouts/slideLayout77.xml"/><Relationship Id="rId79" Type="http://schemas.openxmlformats.org/officeDocument/2006/relationships/slideLayout" Target="../slideLayouts/slideLayout78.xml"/><Relationship Id="rId80" Type="http://schemas.openxmlformats.org/officeDocument/2006/relationships/slideLayout" Target="../slideLayouts/slideLayout79.xml"/><Relationship Id="rId81" Type="http://schemas.openxmlformats.org/officeDocument/2006/relationships/slideLayout" Target="../slideLayouts/slideLayout80.xml"/><Relationship Id="rId82" Type="http://schemas.openxmlformats.org/officeDocument/2006/relationships/slideLayout" Target="../slideLayouts/slideLayout81.xml"/><Relationship Id="rId83" Type="http://schemas.openxmlformats.org/officeDocument/2006/relationships/slideLayout" Target="../slideLayouts/slideLayout82.xml"/><Relationship Id="rId84" Type="http://schemas.openxmlformats.org/officeDocument/2006/relationships/slideLayout" Target="../slideLayouts/slideLayout83.xml"/><Relationship Id="rId85" Type="http://schemas.openxmlformats.org/officeDocument/2006/relationships/slideLayout" Target="../slideLayouts/slideLayout84.xml"/><Relationship Id="rId86" Type="http://schemas.openxmlformats.org/officeDocument/2006/relationships/slideLayout" Target="../slideLayouts/slideLayout85.xml"/><Relationship Id="rId87" Type="http://schemas.openxmlformats.org/officeDocument/2006/relationships/slideLayout" Target="../slideLayouts/slideLayout86.xml"/><Relationship Id="rId88" Type="http://schemas.openxmlformats.org/officeDocument/2006/relationships/slideLayout" Target="../slideLayouts/slideLayout87.xml"/><Relationship Id="rId89" Type="http://schemas.openxmlformats.org/officeDocument/2006/relationships/slideLayout" Target="../slideLayouts/slideLayout88.xml"/><Relationship Id="rId90" Type="http://schemas.openxmlformats.org/officeDocument/2006/relationships/slideLayout" Target="../slideLayouts/slideLayout89.xml"/><Relationship Id="rId91" Type="http://schemas.openxmlformats.org/officeDocument/2006/relationships/slideLayout" Target="../slideLayouts/slideLayout90.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chemeClr val="accent3">
            <a:lumOff val="44000"/>
          </a:schemeClr>
        </a:solidFill>
      </p:bgPr>
    </p:bg>
    <p:spTree>
      <p:nvGrpSpPr>
        <p:cNvPr id="1" name=""/>
        <p:cNvGrpSpPr/>
        <p:nvPr/>
      </p:nvGrpSpPr>
      <p:grpSpPr>
        <a:xfrm>
          <a:off x="0" y="0"/>
          <a:ext cx="0" cy="0"/>
          <a:chOff x="0" y="0"/>
          <a:chExt cx="0" cy="0"/>
        </a:xfrm>
      </p:grpSpPr>
      <p:sp>
        <p:nvSpPr>
          <p:cNvPr id="2" name="Line 7"/>
          <p:cNvSpPr/>
          <p:nvPr/>
        </p:nvSpPr>
        <p:spPr>
          <a:xfrm>
            <a:off x="685800" y="838200"/>
            <a:ext cx="7772400" cy="0"/>
          </a:xfrm>
          <a:prstGeom prst="line">
            <a:avLst/>
          </a:prstGeom>
          <a:ln w="38100">
            <a:solidFill>
              <a:srgbClr val="000000"/>
            </a:solidFill>
          </a:ln>
        </p:spPr>
        <p:txBody>
          <a:bodyPr lIns="45719" rIns="45719"/>
          <a:lstStyle/>
          <a:p>
            <a:pPr/>
          </a:p>
        </p:txBody>
      </p:sp>
      <p:sp>
        <p:nvSpPr>
          <p:cNvPr id="3" name="Title Text"/>
          <p:cNvSpPr txBox="1"/>
          <p:nvPr>
            <p:ph type="title"/>
          </p:nvPr>
        </p:nvSpPr>
        <p:spPr>
          <a:xfrm>
            <a:off x="685800" y="76200"/>
            <a:ext cx="7772400" cy="838200"/>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fontScale="100000" lnSpcReduction="0"/>
          </a:bodyPr>
          <a:lstStyle/>
          <a:p>
            <a:pPr/>
            <a:r>
              <a:t>Title Text</a:t>
            </a:r>
          </a:p>
        </p:txBody>
      </p:sp>
      <p:sp>
        <p:nvSpPr>
          <p:cNvPr id="4" name="Body Level One…"/>
          <p:cNvSpPr txBox="1"/>
          <p:nvPr>
            <p:ph type="body" idx="1"/>
          </p:nvPr>
        </p:nvSpPr>
        <p:spPr>
          <a:xfrm>
            <a:off x="685800" y="914400"/>
            <a:ext cx="7772400" cy="5257800"/>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5" name="Slide Number"/>
          <p:cNvSpPr txBox="1"/>
          <p:nvPr>
            <p:ph type="sldNum" sz="quarter" idx="2"/>
          </p:nvPr>
        </p:nvSpPr>
        <p:spPr>
          <a:xfrm>
            <a:off x="8176259" y="6248400"/>
            <a:ext cx="281941" cy="287087"/>
          </a:xfrm>
          <a:prstGeom prst="rect">
            <a:avLst/>
          </a:prstGeom>
          <a:ln w="12700">
            <a:miter lim="400000"/>
          </a:ln>
        </p:spPr>
        <p:txBody>
          <a:bodyPr wrap="none" lIns="45719" rIns="45719">
            <a:spAutoFit/>
          </a:bodyPr>
          <a:lstStyle>
            <a:lvl1pPr algn="r">
              <a:defRPr sz="1400">
                <a:latin typeface="Times New Roman"/>
                <a:ea typeface="Times New Roman"/>
                <a:cs typeface="Times New Roman"/>
                <a:sym typeface="Times New Roman"/>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 id="2147483693" r:id="rId46"/>
    <p:sldLayoutId id="2147483694" r:id="rId47"/>
    <p:sldLayoutId id="2147483695" r:id="rId48"/>
    <p:sldLayoutId id="2147483696" r:id="rId49"/>
    <p:sldLayoutId id="2147483697" r:id="rId50"/>
    <p:sldLayoutId id="2147483698" r:id="rId51"/>
    <p:sldLayoutId id="2147483699" r:id="rId52"/>
    <p:sldLayoutId id="2147483700" r:id="rId53"/>
    <p:sldLayoutId id="2147483701" r:id="rId54"/>
    <p:sldLayoutId id="2147483702" r:id="rId55"/>
    <p:sldLayoutId id="2147483703" r:id="rId56"/>
    <p:sldLayoutId id="2147483704" r:id="rId57"/>
    <p:sldLayoutId id="2147483705" r:id="rId58"/>
    <p:sldLayoutId id="2147483706" r:id="rId59"/>
    <p:sldLayoutId id="2147483707" r:id="rId60"/>
    <p:sldLayoutId id="2147483708" r:id="rId61"/>
    <p:sldLayoutId id="2147483709" r:id="rId62"/>
    <p:sldLayoutId id="2147483710" r:id="rId63"/>
    <p:sldLayoutId id="2147483711" r:id="rId64"/>
    <p:sldLayoutId id="2147483712" r:id="rId65"/>
    <p:sldLayoutId id="2147483713" r:id="rId66"/>
    <p:sldLayoutId id="2147483714" r:id="rId67"/>
    <p:sldLayoutId id="2147483715" r:id="rId68"/>
    <p:sldLayoutId id="2147483716" r:id="rId69"/>
    <p:sldLayoutId id="2147483717" r:id="rId70"/>
    <p:sldLayoutId id="2147483718" r:id="rId71"/>
    <p:sldLayoutId id="2147483719" r:id="rId72"/>
    <p:sldLayoutId id="2147483720" r:id="rId73"/>
    <p:sldLayoutId id="2147483721" r:id="rId74"/>
    <p:sldLayoutId id="2147483722" r:id="rId75"/>
    <p:sldLayoutId id="2147483723" r:id="rId76"/>
    <p:sldLayoutId id="2147483724" r:id="rId77"/>
    <p:sldLayoutId id="2147483725" r:id="rId78"/>
    <p:sldLayoutId id="2147483726" r:id="rId79"/>
    <p:sldLayoutId id="2147483727" r:id="rId80"/>
    <p:sldLayoutId id="2147483728" r:id="rId81"/>
    <p:sldLayoutId id="2147483729" r:id="rId82"/>
    <p:sldLayoutId id="2147483730" r:id="rId83"/>
    <p:sldLayoutId id="2147483731" r:id="rId84"/>
    <p:sldLayoutId id="2147483732" r:id="rId85"/>
    <p:sldLayoutId id="2147483733" r:id="rId86"/>
    <p:sldLayoutId id="2147483734" r:id="rId87"/>
    <p:sldLayoutId id="2147483735" r:id="rId88"/>
    <p:sldLayoutId id="2147483736" r:id="rId89"/>
    <p:sldLayoutId id="2147483737" r:id="rId90"/>
    <p:sldLayoutId id="2147483738" r:id="rId91"/>
  </p:sldLayoutIdLst>
  <p:transition xmlns:p14="http://schemas.microsoft.com/office/powerpoint/2010/main" spd="med" advClick="1"/>
  <p:txStyles>
    <p:titleStyle>
      <a:lvl1pPr marL="0" marR="0" indent="0" algn="l" defTabSz="914400" rtl="0" latinLnBrk="0">
        <a:lnSpc>
          <a:spcPct val="100000"/>
        </a:lnSpc>
        <a:spcBef>
          <a:spcPts val="0"/>
        </a:spcBef>
        <a:spcAft>
          <a:spcPts val="0"/>
        </a:spcAft>
        <a:buClrTx/>
        <a:buSzTx/>
        <a:buFontTx/>
        <a:buNone/>
        <a:tabLst/>
        <a:defRPr b="0" baseline="0" cap="none" i="0" spc="0" strike="noStrike" sz="3400" u="none">
          <a:solidFill>
            <a:srgbClr val="000000"/>
          </a:solidFill>
          <a:uFillTx/>
          <a:latin typeface="+mj-lt"/>
          <a:ea typeface="+mj-ea"/>
          <a:cs typeface="+mj-cs"/>
          <a:sym typeface="Arial"/>
        </a:defRPr>
      </a:lvl1pPr>
      <a:lvl2pPr marL="0" marR="0" indent="0" algn="l" defTabSz="914400" rtl="0" latinLnBrk="0">
        <a:lnSpc>
          <a:spcPct val="100000"/>
        </a:lnSpc>
        <a:spcBef>
          <a:spcPts val="0"/>
        </a:spcBef>
        <a:spcAft>
          <a:spcPts val="0"/>
        </a:spcAft>
        <a:buClrTx/>
        <a:buSzTx/>
        <a:buFontTx/>
        <a:buNone/>
        <a:tabLst/>
        <a:defRPr b="0" baseline="0" cap="none" i="0" spc="0" strike="noStrike" sz="3400" u="none">
          <a:solidFill>
            <a:srgbClr val="000000"/>
          </a:solidFill>
          <a:uFillTx/>
          <a:latin typeface="+mj-lt"/>
          <a:ea typeface="+mj-ea"/>
          <a:cs typeface="+mj-cs"/>
          <a:sym typeface="Arial"/>
        </a:defRPr>
      </a:lvl2pPr>
      <a:lvl3pPr marL="0" marR="0" indent="0" algn="l" defTabSz="914400" rtl="0" latinLnBrk="0">
        <a:lnSpc>
          <a:spcPct val="100000"/>
        </a:lnSpc>
        <a:spcBef>
          <a:spcPts val="0"/>
        </a:spcBef>
        <a:spcAft>
          <a:spcPts val="0"/>
        </a:spcAft>
        <a:buClrTx/>
        <a:buSzTx/>
        <a:buFontTx/>
        <a:buNone/>
        <a:tabLst/>
        <a:defRPr b="0" baseline="0" cap="none" i="0" spc="0" strike="noStrike" sz="3400" u="none">
          <a:solidFill>
            <a:srgbClr val="000000"/>
          </a:solidFill>
          <a:uFillTx/>
          <a:latin typeface="+mj-lt"/>
          <a:ea typeface="+mj-ea"/>
          <a:cs typeface="+mj-cs"/>
          <a:sym typeface="Arial"/>
        </a:defRPr>
      </a:lvl3pPr>
      <a:lvl4pPr marL="0" marR="0" indent="0" algn="l" defTabSz="914400" rtl="0" latinLnBrk="0">
        <a:lnSpc>
          <a:spcPct val="100000"/>
        </a:lnSpc>
        <a:spcBef>
          <a:spcPts val="0"/>
        </a:spcBef>
        <a:spcAft>
          <a:spcPts val="0"/>
        </a:spcAft>
        <a:buClrTx/>
        <a:buSzTx/>
        <a:buFontTx/>
        <a:buNone/>
        <a:tabLst/>
        <a:defRPr b="0" baseline="0" cap="none" i="0" spc="0" strike="noStrike" sz="3400" u="none">
          <a:solidFill>
            <a:srgbClr val="000000"/>
          </a:solidFill>
          <a:uFillTx/>
          <a:latin typeface="+mj-lt"/>
          <a:ea typeface="+mj-ea"/>
          <a:cs typeface="+mj-cs"/>
          <a:sym typeface="Arial"/>
        </a:defRPr>
      </a:lvl4pPr>
      <a:lvl5pPr marL="0" marR="0" indent="0" algn="l" defTabSz="914400" rtl="0" latinLnBrk="0">
        <a:lnSpc>
          <a:spcPct val="100000"/>
        </a:lnSpc>
        <a:spcBef>
          <a:spcPts val="0"/>
        </a:spcBef>
        <a:spcAft>
          <a:spcPts val="0"/>
        </a:spcAft>
        <a:buClrTx/>
        <a:buSzTx/>
        <a:buFontTx/>
        <a:buNone/>
        <a:tabLst/>
        <a:defRPr b="0" baseline="0" cap="none" i="0" spc="0" strike="noStrike" sz="3400" u="none">
          <a:solidFill>
            <a:srgbClr val="000000"/>
          </a:solidFill>
          <a:uFillTx/>
          <a:latin typeface="+mj-lt"/>
          <a:ea typeface="+mj-ea"/>
          <a:cs typeface="+mj-cs"/>
          <a:sym typeface="Arial"/>
        </a:defRPr>
      </a:lvl5pPr>
      <a:lvl6pPr marL="0" marR="0" indent="457200" algn="l" defTabSz="914400" rtl="0" latinLnBrk="0">
        <a:lnSpc>
          <a:spcPct val="100000"/>
        </a:lnSpc>
        <a:spcBef>
          <a:spcPts val="0"/>
        </a:spcBef>
        <a:spcAft>
          <a:spcPts val="0"/>
        </a:spcAft>
        <a:buClrTx/>
        <a:buSzTx/>
        <a:buFontTx/>
        <a:buNone/>
        <a:tabLst/>
        <a:defRPr b="0" baseline="0" cap="none" i="0" spc="0" strike="noStrike" sz="3400" u="none">
          <a:solidFill>
            <a:srgbClr val="000000"/>
          </a:solidFill>
          <a:uFillTx/>
          <a:latin typeface="+mj-lt"/>
          <a:ea typeface="+mj-ea"/>
          <a:cs typeface="+mj-cs"/>
          <a:sym typeface="Arial"/>
        </a:defRPr>
      </a:lvl6pPr>
      <a:lvl7pPr marL="0" marR="0" indent="914400" algn="l" defTabSz="914400" rtl="0" latinLnBrk="0">
        <a:lnSpc>
          <a:spcPct val="100000"/>
        </a:lnSpc>
        <a:spcBef>
          <a:spcPts val="0"/>
        </a:spcBef>
        <a:spcAft>
          <a:spcPts val="0"/>
        </a:spcAft>
        <a:buClrTx/>
        <a:buSzTx/>
        <a:buFontTx/>
        <a:buNone/>
        <a:tabLst/>
        <a:defRPr b="0" baseline="0" cap="none" i="0" spc="0" strike="noStrike" sz="3400" u="none">
          <a:solidFill>
            <a:srgbClr val="000000"/>
          </a:solidFill>
          <a:uFillTx/>
          <a:latin typeface="+mj-lt"/>
          <a:ea typeface="+mj-ea"/>
          <a:cs typeface="+mj-cs"/>
          <a:sym typeface="Arial"/>
        </a:defRPr>
      </a:lvl7pPr>
      <a:lvl8pPr marL="0" marR="0" indent="1371600" algn="l" defTabSz="914400" rtl="0" latinLnBrk="0">
        <a:lnSpc>
          <a:spcPct val="100000"/>
        </a:lnSpc>
        <a:spcBef>
          <a:spcPts val="0"/>
        </a:spcBef>
        <a:spcAft>
          <a:spcPts val="0"/>
        </a:spcAft>
        <a:buClrTx/>
        <a:buSzTx/>
        <a:buFontTx/>
        <a:buNone/>
        <a:tabLst/>
        <a:defRPr b="0" baseline="0" cap="none" i="0" spc="0" strike="noStrike" sz="3400" u="none">
          <a:solidFill>
            <a:srgbClr val="000000"/>
          </a:solidFill>
          <a:uFillTx/>
          <a:latin typeface="+mj-lt"/>
          <a:ea typeface="+mj-ea"/>
          <a:cs typeface="+mj-cs"/>
          <a:sym typeface="Arial"/>
        </a:defRPr>
      </a:lvl8pPr>
      <a:lvl9pPr marL="0" marR="0" indent="1828800" algn="l" defTabSz="914400" rtl="0" latinLnBrk="0">
        <a:lnSpc>
          <a:spcPct val="100000"/>
        </a:lnSpc>
        <a:spcBef>
          <a:spcPts val="0"/>
        </a:spcBef>
        <a:spcAft>
          <a:spcPts val="0"/>
        </a:spcAft>
        <a:buClrTx/>
        <a:buSzTx/>
        <a:buFontTx/>
        <a:buNone/>
        <a:tabLst/>
        <a:defRPr b="0" baseline="0" cap="none" i="0" spc="0" strike="noStrike" sz="3400" u="none">
          <a:solidFill>
            <a:srgbClr val="000000"/>
          </a:solidFill>
          <a:uFillTx/>
          <a:latin typeface="+mj-lt"/>
          <a:ea typeface="+mj-ea"/>
          <a:cs typeface="+mj-cs"/>
          <a:sym typeface="Arial"/>
        </a:defRPr>
      </a:lvl9pPr>
    </p:titleStyle>
    <p:bodyStyle>
      <a:lvl1pPr marL="0" marR="0" indent="0" algn="l" defTabSz="914400" rtl="0" latinLnBrk="0">
        <a:lnSpc>
          <a:spcPct val="100000"/>
        </a:lnSpc>
        <a:spcBef>
          <a:spcPts val="600"/>
        </a:spcBef>
        <a:spcAft>
          <a:spcPts val="0"/>
        </a:spcAft>
        <a:buClrTx/>
        <a:buSzTx/>
        <a:buFontTx/>
        <a:buNone/>
        <a:tabLst/>
        <a:defRPr b="0" baseline="0" cap="none" i="0" spc="0" strike="noStrike" sz="2800" u="none">
          <a:solidFill>
            <a:srgbClr val="000000"/>
          </a:solidFill>
          <a:uFillTx/>
          <a:latin typeface="+mj-lt"/>
          <a:ea typeface="+mj-ea"/>
          <a:cs typeface="+mj-cs"/>
          <a:sym typeface="Arial"/>
        </a:defRPr>
      </a:lvl1pPr>
      <a:lvl2pPr marL="857250" marR="0" indent="-400050" algn="l" defTabSz="914400" rtl="0" latinLnBrk="0">
        <a:lnSpc>
          <a:spcPct val="100000"/>
        </a:lnSpc>
        <a:spcBef>
          <a:spcPts val="600"/>
        </a:spcBef>
        <a:spcAft>
          <a:spcPts val="0"/>
        </a:spcAft>
        <a:buClrTx/>
        <a:buSzPct val="100000"/>
        <a:buFontTx/>
        <a:buChar char="•"/>
        <a:tabLst/>
        <a:defRPr b="0" baseline="0" cap="none" i="0" spc="0" strike="noStrike" sz="2800" u="none">
          <a:solidFill>
            <a:srgbClr val="000000"/>
          </a:solidFill>
          <a:uFillTx/>
          <a:latin typeface="+mj-lt"/>
          <a:ea typeface="+mj-ea"/>
          <a:cs typeface="+mj-cs"/>
          <a:sym typeface="Arial"/>
        </a:defRPr>
      </a:lvl2pPr>
      <a:lvl3pPr marL="1270000" marR="0" indent="-355600" algn="l" defTabSz="914400" rtl="0" latinLnBrk="0">
        <a:lnSpc>
          <a:spcPct val="100000"/>
        </a:lnSpc>
        <a:spcBef>
          <a:spcPts val="600"/>
        </a:spcBef>
        <a:spcAft>
          <a:spcPts val="0"/>
        </a:spcAft>
        <a:buClrTx/>
        <a:buSzPct val="100000"/>
        <a:buFontTx/>
        <a:buChar char="–"/>
        <a:tabLst/>
        <a:defRPr b="0" baseline="0" cap="none" i="0" spc="0" strike="noStrike" sz="2800" u="none">
          <a:solidFill>
            <a:srgbClr val="000000"/>
          </a:solidFill>
          <a:uFillTx/>
          <a:latin typeface="+mj-lt"/>
          <a:ea typeface="+mj-ea"/>
          <a:cs typeface="+mj-cs"/>
          <a:sym typeface="Arial"/>
        </a:defRPr>
      </a:lvl3pPr>
      <a:lvl4pPr marL="1771650" marR="0" indent="-400050" algn="l" defTabSz="914400" rtl="0" latinLnBrk="0">
        <a:lnSpc>
          <a:spcPct val="100000"/>
        </a:lnSpc>
        <a:spcBef>
          <a:spcPts val="600"/>
        </a:spcBef>
        <a:spcAft>
          <a:spcPts val="0"/>
        </a:spcAft>
        <a:buClrTx/>
        <a:buSzPct val="100000"/>
        <a:buFontTx/>
        <a:buChar char="»"/>
        <a:tabLst/>
        <a:defRPr b="0" baseline="0" cap="none" i="0" spc="0" strike="noStrike" sz="2800" u="none">
          <a:solidFill>
            <a:srgbClr val="000000"/>
          </a:solidFill>
          <a:uFillTx/>
          <a:latin typeface="+mj-lt"/>
          <a:ea typeface="+mj-ea"/>
          <a:cs typeface="+mj-cs"/>
          <a:sym typeface="Arial"/>
        </a:defRPr>
      </a:lvl4pPr>
      <a:lvl5pPr marL="2286000" marR="0" indent="-457200" algn="l" defTabSz="914400" rtl="0" latinLnBrk="0">
        <a:lnSpc>
          <a:spcPct val="100000"/>
        </a:lnSpc>
        <a:spcBef>
          <a:spcPts val="600"/>
        </a:spcBef>
        <a:spcAft>
          <a:spcPts val="0"/>
        </a:spcAft>
        <a:buClrTx/>
        <a:buSzPct val="100000"/>
        <a:buFontTx/>
        <a:buChar char="»"/>
        <a:tabLst/>
        <a:defRPr b="0" baseline="0" cap="none" i="0" spc="0" strike="noStrike" sz="2800" u="none">
          <a:solidFill>
            <a:srgbClr val="000000"/>
          </a:solidFill>
          <a:uFillTx/>
          <a:latin typeface="+mj-lt"/>
          <a:ea typeface="+mj-ea"/>
          <a:cs typeface="+mj-cs"/>
          <a:sym typeface="Arial"/>
        </a:defRPr>
      </a:lvl5pPr>
      <a:lvl6pPr marL="2743200" marR="0" indent="-457200" algn="l" defTabSz="914400" rtl="0" latinLnBrk="0">
        <a:lnSpc>
          <a:spcPct val="100000"/>
        </a:lnSpc>
        <a:spcBef>
          <a:spcPts val="600"/>
        </a:spcBef>
        <a:spcAft>
          <a:spcPts val="0"/>
        </a:spcAft>
        <a:buClrTx/>
        <a:buSzPct val="100000"/>
        <a:buFontTx/>
        <a:buChar char="»"/>
        <a:tabLst/>
        <a:defRPr b="0" baseline="0" cap="none" i="0" spc="0" strike="noStrike" sz="2800" u="none">
          <a:solidFill>
            <a:srgbClr val="000000"/>
          </a:solidFill>
          <a:uFillTx/>
          <a:latin typeface="+mj-lt"/>
          <a:ea typeface="+mj-ea"/>
          <a:cs typeface="+mj-cs"/>
          <a:sym typeface="Arial"/>
        </a:defRPr>
      </a:lvl6pPr>
      <a:lvl7pPr marL="3200400" marR="0" indent="-457200" algn="l" defTabSz="914400" rtl="0" latinLnBrk="0">
        <a:lnSpc>
          <a:spcPct val="100000"/>
        </a:lnSpc>
        <a:spcBef>
          <a:spcPts val="600"/>
        </a:spcBef>
        <a:spcAft>
          <a:spcPts val="0"/>
        </a:spcAft>
        <a:buClrTx/>
        <a:buSzPct val="100000"/>
        <a:buFontTx/>
        <a:buChar char="»"/>
        <a:tabLst/>
        <a:defRPr b="0" baseline="0" cap="none" i="0" spc="0" strike="noStrike" sz="2800" u="none">
          <a:solidFill>
            <a:srgbClr val="000000"/>
          </a:solidFill>
          <a:uFillTx/>
          <a:latin typeface="+mj-lt"/>
          <a:ea typeface="+mj-ea"/>
          <a:cs typeface="+mj-cs"/>
          <a:sym typeface="Arial"/>
        </a:defRPr>
      </a:lvl7pPr>
      <a:lvl8pPr marL="3657600" marR="0" indent="-457200" algn="l" defTabSz="914400" rtl="0" latinLnBrk="0">
        <a:lnSpc>
          <a:spcPct val="100000"/>
        </a:lnSpc>
        <a:spcBef>
          <a:spcPts val="600"/>
        </a:spcBef>
        <a:spcAft>
          <a:spcPts val="0"/>
        </a:spcAft>
        <a:buClrTx/>
        <a:buSzPct val="100000"/>
        <a:buFontTx/>
        <a:buChar char="»"/>
        <a:tabLst/>
        <a:defRPr b="0" baseline="0" cap="none" i="0" spc="0" strike="noStrike" sz="2800" u="none">
          <a:solidFill>
            <a:srgbClr val="000000"/>
          </a:solidFill>
          <a:uFillTx/>
          <a:latin typeface="+mj-lt"/>
          <a:ea typeface="+mj-ea"/>
          <a:cs typeface="+mj-cs"/>
          <a:sym typeface="Arial"/>
        </a:defRPr>
      </a:lvl8pPr>
      <a:lvl9pPr marL="4114800" marR="0" indent="-457200" algn="l" defTabSz="914400" rtl="0" latinLnBrk="0">
        <a:lnSpc>
          <a:spcPct val="100000"/>
        </a:lnSpc>
        <a:spcBef>
          <a:spcPts val="600"/>
        </a:spcBef>
        <a:spcAft>
          <a:spcPts val="0"/>
        </a:spcAft>
        <a:buClrTx/>
        <a:buSzPct val="100000"/>
        <a:buFontTx/>
        <a:buChar char="»"/>
        <a:tabLst/>
        <a:defRPr b="0" baseline="0" cap="none" i="0" spc="0" strike="noStrike" sz="2800" u="none">
          <a:solidFill>
            <a:srgbClr val="000000"/>
          </a:solidFill>
          <a:uFillTx/>
          <a:latin typeface="+mj-lt"/>
          <a:ea typeface="+mj-ea"/>
          <a:cs typeface="+mj-cs"/>
          <a:sym typeface="Arial"/>
        </a:defRPr>
      </a:lvl9pPr>
    </p:bodyStyle>
    <p:otherStyle>
      <a:lvl1pPr marL="0" marR="0" indent="0" algn="r" defTabSz="914400"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Times New Roman"/>
        </a:defRPr>
      </a:lvl1pPr>
      <a:lvl2pPr marL="0" marR="0" indent="457200" algn="r" defTabSz="914400"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Times New Roman"/>
        </a:defRPr>
      </a:lvl2pPr>
      <a:lvl3pPr marL="0" marR="0" indent="914400" algn="r" defTabSz="914400"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Times New Roman"/>
        </a:defRPr>
      </a:lvl3pPr>
      <a:lvl4pPr marL="0" marR="0" indent="1371600" algn="r" defTabSz="914400"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Times New Roman"/>
        </a:defRPr>
      </a:lvl4pPr>
      <a:lvl5pPr marL="0" marR="0" indent="1828800" algn="r" defTabSz="914400"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Times New Roman"/>
        </a:defRPr>
      </a:lvl5pPr>
      <a:lvl6pPr marL="0" marR="0" indent="2286000" algn="r" defTabSz="914400"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Times New Roman"/>
        </a:defRPr>
      </a:lvl6pPr>
      <a:lvl7pPr marL="0" marR="0" indent="2743200" algn="r" defTabSz="914400"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Times New Roman"/>
        </a:defRPr>
      </a:lvl7pPr>
      <a:lvl8pPr marL="0" marR="0" indent="3200400" algn="r" defTabSz="914400"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Times New Roman"/>
        </a:defRPr>
      </a:lvl8pPr>
      <a:lvl9pPr marL="0" marR="0" indent="3657600" algn="r" defTabSz="914400"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Times New Roman"/>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jpeg"/></Relationships>

</file>

<file path=ppt/slides/_rels/slide10.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6.png"/><Relationship Id="rId3" Type="http://schemas.openxmlformats.org/officeDocument/2006/relationships/image" Target="../media/image7.png"/></Relationships>

</file>

<file path=ppt/slides/_rels/slide100.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101.xml.rels><?xml version="1.0" encoding="UTF-8"?>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42.jpeg"/></Relationships>

</file>

<file path=ppt/slides/_rels/slide102.xml.rels><?xml version="1.0" encoding="UTF-8"?>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43.jpeg"/></Relationships>

</file>

<file path=ppt/slides/_rels/slide103.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gif"/></Relationships>

</file>

<file path=ppt/slides/_rels/slide104.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96.png"/></Relationships>

</file>

<file path=ppt/slides/_rels/slide105.xml.rels><?xml version="1.0" encoding="UTF-8"?>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image" Target="../media/image4.gif"/></Relationships>

</file>

<file path=ppt/slides/_rels/slide106.xml.rels><?xml version="1.0" encoding="UTF-8"?>
<Relationships xmlns="http://schemas.openxmlformats.org/package/2006/relationships"><Relationship Id="rId1" Type="http://schemas.openxmlformats.org/officeDocument/2006/relationships/slideLayout" Target="../slideLayouts/slideLayout5.xml"/></Relationships>

</file>

<file path=ppt/slides/_rels/slide107.xml.rels><?xml version="1.0" encoding="UTF-8"?>
<Relationships xmlns="http://schemas.openxmlformats.org/package/2006/relationships"><Relationship Id="rId1" Type="http://schemas.openxmlformats.org/officeDocument/2006/relationships/slideLayout" Target="../slideLayouts/slideLayout47.xml"/><Relationship Id="rId2" Type="http://schemas.openxmlformats.org/officeDocument/2006/relationships/image" Target="../media/image44.jpeg"/><Relationship Id="rId3" Type="http://schemas.openxmlformats.org/officeDocument/2006/relationships/image" Target="../media/image45.jpeg"/><Relationship Id="rId4" Type="http://schemas.openxmlformats.org/officeDocument/2006/relationships/image" Target="../media/image46.jpeg"/></Relationships>

</file>

<file path=ppt/slides/_rels/slide108.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47.jpeg"/></Relationships>

</file>

<file path=ppt/slides/_rels/slide109.xml.rels><?xml version="1.0" encoding="UTF-8"?>
<Relationships xmlns="http://schemas.openxmlformats.org/package/2006/relationships"><Relationship Id="rId1" Type="http://schemas.openxmlformats.org/officeDocument/2006/relationships/slideLayout" Target="../slideLayouts/slideLayout47.xml"/><Relationship Id="rId2" Type="http://schemas.openxmlformats.org/officeDocument/2006/relationships/image" Target="../media/image48.jpeg"/><Relationship Id="rId3" Type="http://schemas.openxmlformats.org/officeDocument/2006/relationships/image" Target="../media/image97.png"/><Relationship Id="rId4" Type="http://schemas.openxmlformats.org/officeDocument/2006/relationships/image" Target="../media/image98.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7.jpeg"/></Relationships>

</file>

<file path=ppt/slides/_rels/slide110.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111.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112.xml.rels><?xml version="1.0" encoding="UTF-8"?>
<Relationships xmlns="http://schemas.openxmlformats.org/package/2006/relationships"><Relationship Id="rId1" Type="http://schemas.openxmlformats.org/officeDocument/2006/relationships/slideLayout" Target="../slideLayouts/slideLayout5.xml"/></Relationships>

</file>

<file path=ppt/slides/_rels/slide113.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49.jpeg"/></Relationships>

</file>

<file path=ppt/slides/_rels/slide114.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49.jpeg"/><Relationship Id="rId4" Type="http://schemas.openxmlformats.org/officeDocument/2006/relationships/image" Target="../media/image50.jpeg"/></Relationships>

</file>

<file path=ppt/slides/_rels/slide115.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49.jpeg"/><Relationship Id="rId4" Type="http://schemas.openxmlformats.org/officeDocument/2006/relationships/image" Target="../media/image50.jpeg"/><Relationship Id="rId5" Type="http://schemas.openxmlformats.org/officeDocument/2006/relationships/image" Target="../media/image51.jpeg"/></Relationships>

</file>

<file path=ppt/slides/_rels/slide12.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8.jpeg"/><Relationship Id="rId4" Type="http://schemas.openxmlformats.org/officeDocument/2006/relationships/image" Target="../media/image9.jpeg"/><Relationship Id="rId5" Type="http://schemas.openxmlformats.org/officeDocument/2006/relationships/image" Target="../media/image8.png"/><Relationship Id="rId6" Type="http://schemas.openxmlformats.org/officeDocument/2006/relationships/image" Target="../media/image2.gif"/></Relationships>

</file>

<file path=ppt/slides/_rels/slide1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jpeg"/><Relationship Id="rId3" Type="http://schemas.openxmlformats.org/officeDocument/2006/relationships/image" Target="../media/image9.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0.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1.jpeg"/></Relationships>

</file>

<file path=ppt/slides/_rels/slide16.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17.xml.rels><?xml version="1.0" encoding="UTF-8"?>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19.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3.png"/><Relationship Id="rId3" Type="http://schemas.openxmlformats.org/officeDocument/2006/relationships/image" Target="../media/image14.png"/><Relationship Id="rId4" Type="http://schemas.openxmlformats.org/officeDocument/2006/relationships/image" Target="../media/image12.jpeg"/><Relationship Id="rId5" Type="http://schemas.openxmlformats.org/officeDocument/2006/relationships/image" Target="../media/image13.jpeg"/></Relationships>

</file>

<file path=ppt/slides/_rels/slide2.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s>

</file>

<file path=ppt/slides/_rels/slide20.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5.png"/></Relationships>

</file>

<file path=ppt/slides/_rels/slide21.xml.rels><?xml version="1.0" encoding="UTF-8"?>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6.png"/></Relationships>

</file>

<file path=ppt/slides/_rels/slide22.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7.png"/></Relationships>

</file>

<file path=ppt/slides/_rels/slide23.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8.png"/></Relationships>

</file>

<file path=ppt/slides/_rels/slide24.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5.png"/></Relationships>

</file>

<file path=ppt/slides/_rels/slide25.xml.rels><?xml version="1.0" encoding="UTF-8"?>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9.png"/></Relationships>

</file>

<file path=ppt/slides/_rels/slide27.xml.rels><?xml version="1.0" encoding="UTF-8"?>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0.png"/><Relationship Id="rId4" Type="http://schemas.openxmlformats.org/officeDocument/2006/relationships/hyperlink" Target="https://commons.wikimedia.org/wiki/File:EM_spectrum.svg#/media/File:EM_spectrum.svg" TargetMode="External"/></Relationships>

</file>

<file path=ppt/slides/_rels/slide29.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21.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png"/><Relationship Id="rId3" Type="http://schemas.openxmlformats.org/officeDocument/2006/relationships/image" Target="../media/image2.jpeg"/></Relationships>

</file>

<file path=ppt/slides/_rels/slide30.xml.rels><?xml version="1.0" encoding="UTF-8"?>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22.png"/></Relationships>

</file>

<file path=ppt/slides/_rels/slide31.xml.rels><?xml version="1.0" encoding="UTF-8"?>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22.png"/><Relationship Id="rId3" Type="http://schemas.openxmlformats.org/officeDocument/2006/relationships/image" Target="../media/image23.png"/></Relationships>

</file>

<file path=ppt/slides/_rels/slide32.xml.rels><?xml version="1.0" encoding="UTF-8"?>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22.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28.png"/><Relationship Id="rId8" Type="http://schemas.openxmlformats.org/officeDocument/2006/relationships/image" Target="../media/image14.jpeg"/><Relationship Id="rId9" Type="http://schemas.openxmlformats.org/officeDocument/2006/relationships/image" Target="../media/image15.jpeg"/><Relationship Id="rId10" Type="http://schemas.openxmlformats.org/officeDocument/2006/relationships/image" Target="../media/image29.png"/></Relationships>

</file>

<file path=ppt/slides/_rels/slide33.xml.rels><?xml version="1.0" encoding="UTF-8"?>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30.png"/><Relationship Id="rId3" Type="http://schemas.openxmlformats.org/officeDocument/2006/relationships/image" Target="../media/image31.png"/><Relationship Id="rId4" Type="http://schemas.openxmlformats.org/officeDocument/2006/relationships/image" Target="../media/image32.png"/></Relationships>

</file>

<file path=ppt/slides/_rels/slide34.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jpeg"/><Relationship Id="rId3" Type="http://schemas.openxmlformats.org/officeDocument/2006/relationships/image" Target="../media/image17.jpeg"/></Relationships>

</file>

<file path=ppt/slides/_rels/slide35.xml.rels><?xml version="1.0" encoding="UTF-8"?>
<Relationships xmlns="http://schemas.openxmlformats.org/package/2006/relationships"><Relationship Id="rId1" Type="http://schemas.openxmlformats.org/officeDocument/2006/relationships/slideLayout" Target="../slideLayouts/slideLayout56.xml"/></Relationships>

</file>

<file path=ppt/slides/_rels/slide36.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3.png"/></Relationships>

</file>

<file path=ppt/slides/_rels/slide37.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34.png"/></Relationships>

</file>

<file path=ppt/slides/_rels/slide38.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8.jpeg"/><Relationship Id="rId3" Type="http://schemas.openxmlformats.org/officeDocument/2006/relationships/image" Target="../media/image19.jpeg"/><Relationship Id="rId4" Type="http://schemas.openxmlformats.org/officeDocument/2006/relationships/image" Target="../media/image20.jpeg"/><Relationship Id="rId5" Type="http://schemas.openxmlformats.org/officeDocument/2006/relationships/image" Target="../media/image21.jpeg"/></Relationships>

</file>

<file path=ppt/slides/_rels/slide39.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40.xml.rels><?xml version="1.0" encoding="UTF-8"?>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5.png"/></Relationships>

</file>

<file path=ppt/slides/_rels/slide42.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22.jpeg"/></Relationships>

</file>

<file path=ppt/slides/_rels/slide43.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6.png"/><Relationship Id="rId3" Type="http://schemas.openxmlformats.org/officeDocument/2006/relationships/image" Target="../media/image23.jpeg"/></Relationships>

</file>

<file path=ppt/slides/_rels/slide44.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37.png"/><Relationship Id="rId4" Type="http://schemas.openxmlformats.org/officeDocument/2006/relationships/image" Target="../media/image38.png"/></Relationships>

</file>

<file path=ppt/slides/_rels/slide45.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39.png"/><Relationship Id="rId4" Type="http://schemas.openxmlformats.org/officeDocument/2006/relationships/image" Target="../media/image24.jpeg"/><Relationship Id="rId5" Type="http://schemas.openxmlformats.org/officeDocument/2006/relationships/image" Target="../media/image25.jpeg"/></Relationships>

</file>

<file path=ppt/slides/_rels/slide46.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40.png"/><Relationship Id="rId3" Type="http://schemas.openxmlformats.org/officeDocument/2006/relationships/image" Target="../media/image41.png"/><Relationship Id="rId4" Type="http://schemas.openxmlformats.org/officeDocument/2006/relationships/image" Target="../media/image42.png"/><Relationship Id="rId5" Type="http://schemas.openxmlformats.org/officeDocument/2006/relationships/image" Target="../media/image43.png"/></Relationships>

</file>

<file path=ppt/slides/_rels/slide47.xml.rels><?xml version="1.0" encoding="UTF-8"?>
<Relationships xmlns="http://schemas.openxmlformats.org/package/2006/relationships"><Relationship Id="rId1" Type="http://schemas.openxmlformats.org/officeDocument/2006/relationships/slideLayout" Target="../slideLayouts/slideLayout83.xml"/><Relationship Id="rId2" Type="http://schemas.openxmlformats.org/officeDocument/2006/relationships/image" Target="../media/image43.png"/></Relationships>

</file>

<file path=ppt/slides/_rels/slide48.xml.rels><?xml version="1.0" encoding="UTF-8"?>
<Relationships xmlns="http://schemas.openxmlformats.org/package/2006/relationships"><Relationship Id="rId1" Type="http://schemas.openxmlformats.org/officeDocument/2006/relationships/slideLayout" Target="../slideLayouts/slideLayout83.xml"/><Relationship Id="rId2" Type="http://schemas.openxmlformats.org/officeDocument/2006/relationships/image" Target="../media/image42.png"/></Relationships>

</file>

<file path=ppt/slides/_rels/slide49.xml.rels><?xml version="1.0" encoding="UTF-8"?>
<Relationships xmlns="http://schemas.openxmlformats.org/package/2006/relationships"><Relationship Id="rId1" Type="http://schemas.openxmlformats.org/officeDocument/2006/relationships/slideLayout" Target="../slideLayouts/slideLayout83.xml"/><Relationship Id="rId2" Type="http://schemas.openxmlformats.org/officeDocument/2006/relationships/image" Target="../media/image41.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Relationships xmlns="http://schemas.openxmlformats.org/package/2006/relationships"><Relationship Id="rId1" Type="http://schemas.openxmlformats.org/officeDocument/2006/relationships/slideLayout" Target="../slideLayouts/slideLayout83.xml"/><Relationship Id="rId2" Type="http://schemas.openxmlformats.org/officeDocument/2006/relationships/image" Target="../media/image40.png"/></Relationships>

</file>

<file path=ppt/slides/_rels/slide51.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44.png"/><Relationship Id="rId4" Type="http://schemas.openxmlformats.org/officeDocument/2006/relationships/image" Target="../media/image26.jpeg"/></Relationships>

</file>

<file path=ppt/slides/_rels/slide52.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5.png"/><Relationship Id="rId3" Type="http://schemas.openxmlformats.org/officeDocument/2006/relationships/image" Target="../media/image46.png"/><Relationship Id="rId4" Type="http://schemas.openxmlformats.org/officeDocument/2006/relationships/image" Target="../media/image47.png"/><Relationship Id="rId5" Type="http://schemas.openxmlformats.org/officeDocument/2006/relationships/image" Target="../media/image48.png"/></Relationships>

</file>

<file path=ppt/slides/_rels/slide53.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9.png"/></Relationships>

</file>

<file path=ppt/slides/_rels/slide54.xml.rels><?xml version="1.0" encoding="UTF-8"?>
<Relationships xmlns="http://schemas.openxmlformats.org/package/2006/relationships"><Relationship Id="rId1" Type="http://schemas.openxmlformats.org/officeDocument/2006/relationships/slideLayout" Target="../slideLayouts/slideLayout5.xml"/></Relationships>

</file>

<file path=ppt/slides/_rels/slide55.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50.png"/><Relationship Id="rId3" Type="http://schemas.openxmlformats.org/officeDocument/2006/relationships/image" Target="../media/image51.png"/></Relationships>

</file>

<file path=ppt/slides/_rels/slide57.xml.rels><?xml version="1.0" encoding="UTF-8"?>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0.xml"/><Relationship Id="rId3" Type="http://schemas.openxmlformats.org/officeDocument/2006/relationships/image" Target="../media/image22.png"/><Relationship Id="rId4" Type="http://schemas.openxmlformats.org/officeDocument/2006/relationships/image" Target="../media/image52.png"/><Relationship Id="rId5" Type="http://schemas.openxmlformats.org/officeDocument/2006/relationships/image" Target="../media/image53.png"/></Relationships>

</file>

<file path=ppt/slides/_rels/slide58.xml.rels><?xml version="1.0" encoding="UTF-8"?>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22.png"/><Relationship Id="rId3" Type="http://schemas.openxmlformats.org/officeDocument/2006/relationships/image" Target="../media/image54.png"/></Relationships>

</file>

<file path=ppt/slides/_rels/slide59.xml.rels><?xml version="1.0" encoding="UTF-8"?>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22.png"/><Relationship Id="rId3" Type="http://schemas.openxmlformats.org/officeDocument/2006/relationships/image" Target="../media/image55.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jpeg"/></Relationships>

</file>

<file path=ppt/slides/_rels/slide60.xml.rels><?xml version="1.0" encoding="UTF-8"?>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22.png"/><Relationship Id="rId3" Type="http://schemas.openxmlformats.org/officeDocument/2006/relationships/image" Target="../media/image56.png"/></Relationships>

</file>

<file path=ppt/slides/_rels/slide61.xml.rels><?xml version="1.0" encoding="UTF-8"?>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image" Target="../media/image57.png"/><Relationship Id="rId3" Type="http://schemas.openxmlformats.org/officeDocument/2006/relationships/image" Target="../media/image58.png"/></Relationships>

</file>

<file path=ppt/slides/_rels/slide62.xml.rels><?xml version="1.0" encoding="UTF-8"?>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57.png"/><Relationship Id="rId3" Type="http://schemas.openxmlformats.org/officeDocument/2006/relationships/image" Target="../media/image58.png"/><Relationship Id="rId4" Type="http://schemas.openxmlformats.org/officeDocument/2006/relationships/image" Target="../media/image59.png"/></Relationships>

</file>

<file path=ppt/slides/_rels/slide63.xml.rels><?xml version="1.0" encoding="UTF-8"?>
<Relationships xmlns="http://schemas.openxmlformats.org/package/2006/relationships"><Relationship Id="rId1" Type="http://schemas.openxmlformats.org/officeDocument/2006/relationships/slideLayout" Target="../slideLayouts/slideLayout79.xml"/><Relationship Id="rId2" Type="http://schemas.openxmlformats.org/officeDocument/2006/relationships/image" Target="../media/image60.png"/></Relationships>

</file>

<file path=ppt/slides/_rels/slide64.xml.rels><?xml version="1.0" encoding="UTF-8"?>
<Relationships xmlns="http://schemas.openxmlformats.org/package/2006/relationships"><Relationship Id="rId1" Type="http://schemas.openxmlformats.org/officeDocument/2006/relationships/slideLayout" Target="../slideLayouts/slideLayout79.xml"/><Relationship Id="rId2" Type="http://schemas.openxmlformats.org/officeDocument/2006/relationships/image" Target="../media/image61.png"/></Relationships>

</file>

<file path=ppt/slides/_rels/slide65.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62.png"/></Relationships>

</file>

<file path=ppt/slides/_rels/slide66.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63.png"/></Relationships>

</file>

<file path=ppt/slides/_rels/slide67.xml.rels><?xml version="1.0" encoding="UTF-8"?>
<Relationships xmlns="http://schemas.openxmlformats.org/package/2006/relationships"><Relationship Id="rId1" Type="http://schemas.openxmlformats.org/officeDocument/2006/relationships/slideLayout" Target="../slideLayouts/slideLayout81.xml"/><Relationship Id="rId2" Type="http://schemas.openxmlformats.org/officeDocument/2006/relationships/image" Target="../media/image64.png"/></Relationships>

</file>

<file path=ppt/slides/_rels/slide68.xml.rels><?xml version="1.0" encoding="UTF-8"?>
<Relationships xmlns="http://schemas.openxmlformats.org/package/2006/relationships"><Relationship Id="rId1" Type="http://schemas.openxmlformats.org/officeDocument/2006/relationships/slideLayout" Target="../slideLayouts/slideLayout81.xml"/><Relationship Id="rId2" Type="http://schemas.openxmlformats.org/officeDocument/2006/relationships/image" Target="../media/image65.png"/></Relationships>

</file>

<file path=ppt/slides/_rels/slide69.xml.rels><?xml version="1.0" encoding="UTF-8"?>
<Relationships xmlns="http://schemas.openxmlformats.org/package/2006/relationships"><Relationship Id="rId1" Type="http://schemas.openxmlformats.org/officeDocument/2006/relationships/slideLayout" Target="../slideLayouts/slideLayout81.xml"/><Relationship Id="rId2" Type="http://schemas.openxmlformats.org/officeDocument/2006/relationships/image" Target="../media/image66.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 Id="rId3" Type="http://schemas.openxmlformats.org/officeDocument/2006/relationships/image" Target="../media/image1.gif"/><Relationship Id="rId4" Type="http://schemas.openxmlformats.org/officeDocument/2006/relationships/hyperlink" Target="http://en.wikipedia.org/wiki/Shutter_speed" TargetMode="External"/></Relationships>

</file>

<file path=ppt/slides/_rels/slide70.xml.rels><?xml version="1.0" encoding="UTF-8"?>
<Relationships xmlns="http://schemas.openxmlformats.org/package/2006/relationships"><Relationship Id="rId1" Type="http://schemas.openxmlformats.org/officeDocument/2006/relationships/slideLayout" Target="../slideLayouts/slideLayout81.xml"/><Relationship Id="rId2" Type="http://schemas.openxmlformats.org/officeDocument/2006/relationships/image" Target="../media/image67.png"/></Relationships>

</file>

<file path=ppt/slides/_rels/slide71.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68.png"/><Relationship Id="rId3" Type="http://schemas.openxmlformats.org/officeDocument/2006/relationships/hyperlink" Target="https://en.wikipedia.org/wiki/The_dress" TargetMode="External"/></Relationships>

</file>

<file path=ppt/slides/_rels/slide72.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69.png"/></Relationships>

</file>

<file path=ppt/slides/_rels/slide73.xml.rels><?xml version="1.0" encoding="UTF-8"?>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image" Target="../media/image57.png"/><Relationship Id="rId3" Type="http://schemas.openxmlformats.org/officeDocument/2006/relationships/image" Target="../media/image70.png"/><Relationship Id="rId4" Type="http://schemas.openxmlformats.org/officeDocument/2006/relationships/image" Target="../media/image71.png"/></Relationships>

</file>

<file path=ppt/slides/_rels/slide74.xml.rels><?xml version="1.0" encoding="UTF-8"?>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image" Target="../media/image57.png"/></Relationships>

</file>

<file path=ppt/slides/_rels/slide75.xml.rels><?xml version="1.0" encoding="UTF-8"?>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image" Target="../media/image27.jpeg"/><Relationship Id="rId3" Type="http://schemas.openxmlformats.org/officeDocument/2006/relationships/image" Target="../media/image28.jpeg"/></Relationships>

</file>

<file path=ppt/slides/_rels/slide76.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72.png"/><Relationship Id="rId4" Type="http://schemas.openxmlformats.org/officeDocument/2006/relationships/image" Target="../media/image73.png"/><Relationship Id="rId5" Type="http://schemas.openxmlformats.org/officeDocument/2006/relationships/image" Target="../media/image74.png"/><Relationship Id="rId6" Type="http://schemas.openxmlformats.org/officeDocument/2006/relationships/image" Target="../media/image75.png"/></Relationships>

</file>

<file path=ppt/slides/_rels/slide77.xml.rels><?xml version="1.0" encoding="UTF-8"?>
<Relationships xmlns="http://schemas.openxmlformats.org/package/2006/relationships"><Relationship Id="rId1" Type="http://schemas.openxmlformats.org/officeDocument/2006/relationships/slideLayout" Target="../slideLayouts/slideLayout5.xml"/></Relationships>

</file>

<file path=ppt/slides/_rels/slide78.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4.png"/></Relationships>

</file>

<file path=ppt/slides/_rels/slide79.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29.jpeg"/></Relationships>

</file>

<file path=ppt/slides/_rels/slide8.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5.png"/></Relationships>

</file>

<file path=ppt/slides/_rels/slide80.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30.jpeg"/><Relationship Id="rId4" Type="http://schemas.openxmlformats.org/officeDocument/2006/relationships/image" Target="../media/image31.jpeg"/></Relationships>

</file>

<file path=ppt/slides/_rels/slide81.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2.jpeg"/><Relationship Id="rId3" Type="http://schemas.openxmlformats.org/officeDocument/2006/relationships/image" Target="../media/image33.jpeg"/><Relationship Id="rId4" Type="http://schemas.openxmlformats.org/officeDocument/2006/relationships/image" Target="../media/image34.jpeg"/></Relationships>

</file>

<file path=ppt/slides/_rels/slide82.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2.jpeg"/><Relationship Id="rId3" Type="http://schemas.openxmlformats.org/officeDocument/2006/relationships/image" Target="../media/image33.jpeg"/><Relationship Id="rId4" Type="http://schemas.openxmlformats.org/officeDocument/2006/relationships/image" Target="../media/image35.jpeg"/></Relationships>

</file>

<file path=ppt/slides/_rels/slide8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84.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36.jpeg"/><Relationship Id="rId4" Type="http://schemas.openxmlformats.org/officeDocument/2006/relationships/image" Target="../media/image76.png"/><Relationship Id="rId5" Type="http://schemas.openxmlformats.org/officeDocument/2006/relationships/image" Target="../media/image77.png"/><Relationship Id="rId6" Type="http://schemas.openxmlformats.org/officeDocument/2006/relationships/image" Target="../media/image78.png"/></Relationships>

</file>

<file path=ppt/slides/_rels/slide85.xml.rels><?xml version="1.0" encoding="UTF-8"?>
<Relationships xmlns="http://schemas.openxmlformats.org/package/2006/relationships"><Relationship Id="rId1" Type="http://schemas.openxmlformats.org/officeDocument/2006/relationships/slideLayout" Target="../slideLayouts/slideLayout47.xml"/><Relationship Id="rId2" Type="http://schemas.openxmlformats.org/officeDocument/2006/relationships/image" Target="../media/image37.jpeg"/><Relationship Id="rId3" Type="http://schemas.openxmlformats.org/officeDocument/2006/relationships/image" Target="../media/image38.jpeg"/><Relationship Id="rId4" Type="http://schemas.openxmlformats.org/officeDocument/2006/relationships/image" Target="../media/image39.jpeg"/><Relationship Id="rId5" Type="http://schemas.openxmlformats.org/officeDocument/2006/relationships/image" Target="../media/image40.jpeg"/></Relationships>

</file>

<file path=ppt/slides/_rels/slide86.xml.rels><?xml version="1.0" encoding="UTF-8"?>
<Relationships xmlns="http://schemas.openxmlformats.org/package/2006/relationships"><Relationship Id="rId1" Type="http://schemas.openxmlformats.org/officeDocument/2006/relationships/slideLayout" Target="../slideLayouts/slideLayout47.xml"/></Relationships>

</file>

<file path=ppt/slides/_rels/slide87.xml.rels><?xml version="1.0" encoding="UTF-8"?>
<Relationships xmlns="http://schemas.openxmlformats.org/package/2006/relationships"><Relationship Id="rId1" Type="http://schemas.openxmlformats.org/officeDocument/2006/relationships/slideLayout" Target="../slideLayouts/slideLayout5.xml"/></Relationships>

</file>

<file path=ppt/slides/_rels/slide88.xml.rels><?xml version="1.0" encoding="UTF-8"?>
<Relationships xmlns="http://schemas.openxmlformats.org/package/2006/relationships"><Relationship Id="rId1" Type="http://schemas.openxmlformats.org/officeDocument/2006/relationships/slideLayout" Target="../slideLayouts/slideLayout47.xml"/><Relationship Id="rId2" Type="http://schemas.openxmlformats.org/officeDocument/2006/relationships/image" Target="../media/image79.png"/></Relationships>

</file>

<file path=ppt/slides/_rels/slide89.xml.rels><?xml version="1.0" encoding="UTF-8"?>
<Relationships xmlns="http://schemas.openxmlformats.org/package/2006/relationships"><Relationship Id="rId1" Type="http://schemas.openxmlformats.org/officeDocument/2006/relationships/slideLayout" Target="../slideLayouts/slideLayout47.xml"/><Relationship Id="rId2" Type="http://schemas.openxmlformats.org/officeDocument/2006/relationships/notesSlide" Target="../notesSlides/notesSlide17.xml"/><Relationship Id="rId3" Type="http://schemas.openxmlformats.org/officeDocument/2006/relationships/image" Target="../media/image80.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89.xml"/><Relationship Id="rId2" Type="http://schemas.openxmlformats.org/officeDocument/2006/relationships/image" Target="../media/image4.jpeg"/><Relationship Id="rId3" Type="http://schemas.openxmlformats.org/officeDocument/2006/relationships/image" Target="../media/image5.jpeg"/><Relationship Id="rId4" Type="http://schemas.openxmlformats.org/officeDocument/2006/relationships/image" Target="../media/image6.jpeg"/></Relationships>

</file>

<file path=ppt/slides/_rels/slide90.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1.png"/><Relationship Id="rId3" Type="http://schemas.openxmlformats.org/officeDocument/2006/relationships/image" Target="../media/image82.png"/><Relationship Id="rId4" Type="http://schemas.openxmlformats.org/officeDocument/2006/relationships/image" Target="../media/image83.png"/><Relationship Id="rId5" Type="http://schemas.openxmlformats.org/officeDocument/2006/relationships/image" Target="../media/image84.png"/><Relationship Id="rId6" Type="http://schemas.openxmlformats.org/officeDocument/2006/relationships/image" Target="../media/image41.jpeg"/></Relationships>

</file>

<file path=ppt/slides/_rels/slide91.xml.rels><?xml version="1.0" encoding="UTF-8"?>
<Relationships xmlns="http://schemas.openxmlformats.org/package/2006/relationships"><Relationship Id="rId1" Type="http://schemas.openxmlformats.org/officeDocument/2006/relationships/slideLayout" Target="../slideLayouts/slideLayout47.xml"/><Relationship Id="rId2" Type="http://schemas.openxmlformats.org/officeDocument/2006/relationships/image" Target="../media/image81.png"/><Relationship Id="rId3" Type="http://schemas.openxmlformats.org/officeDocument/2006/relationships/image" Target="../media/image82.png"/><Relationship Id="rId4" Type="http://schemas.openxmlformats.org/officeDocument/2006/relationships/image" Target="../media/image83.png"/><Relationship Id="rId5" Type="http://schemas.openxmlformats.org/officeDocument/2006/relationships/image" Target="../media/image84.png"/><Relationship Id="rId6" Type="http://schemas.openxmlformats.org/officeDocument/2006/relationships/image" Target="../media/image41.jpeg"/></Relationships>

</file>

<file path=ppt/slides/_rels/slide92.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video" Target="../media/media1.mp4"/><Relationship Id="rId3" Type="http://schemas.microsoft.com/office/2007/relationships/media" Target="../media/media1.mp4"/><Relationship Id="rId4" Type="http://schemas.openxmlformats.org/officeDocument/2006/relationships/image" Target="../media/image85.png"/><Relationship Id="rId5" Type="http://schemas.openxmlformats.org/officeDocument/2006/relationships/image" Target="../media/image82.png"/><Relationship Id="rId6" Type="http://schemas.openxmlformats.org/officeDocument/2006/relationships/image" Target="../media/image83.png"/><Relationship Id="rId7" Type="http://schemas.openxmlformats.org/officeDocument/2006/relationships/image" Target="../media/image84.png"/><Relationship Id="rId8" Type="http://schemas.openxmlformats.org/officeDocument/2006/relationships/image" Target="../media/image41.jpeg"/><Relationship Id="rId9" Type="http://schemas.openxmlformats.org/officeDocument/2006/relationships/image" Target="../media/image86.png"/><Relationship Id="rId10" Type="http://schemas.openxmlformats.org/officeDocument/2006/relationships/image" Target="../media/image87.png"/><Relationship Id="rId11" Type="http://schemas.openxmlformats.org/officeDocument/2006/relationships/image" Target="../media/image88.png"/></Relationships>

</file>

<file path=ppt/slides/_rels/slide9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9.png"/><Relationship Id="rId3" Type="http://schemas.openxmlformats.org/officeDocument/2006/relationships/image" Target="../media/image82.png"/><Relationship Id="rId4" Type="http://schemas.openxmlformats.org/officeDocument/2006/relationships/image" Target="../media/image83.png"/><Relationship Id="rId5" Type="http://schemas.openxmlformats.org/officeDocument/2006/relationships/image" Target="../media/image84.png"/><Relationship Id="rId6" Type="http://schemas.openxmlformats.org/officeDocument/2006/relationships/image" Target="../media/image41.jpeg"/><Relationship Id="rId7" Type="http://schemas.openxmlformats.org/officeDocument/2006/relationships/image" Target="../media/image86.png"/><Relationship Id="rId8" Type="http://schemas.openxmlformats.org/officeDocument/2006/relationships/image" Target="../media/image87.png"/><Relationship Id="rId9" Type="http://schemas.openxmlformats.org/officeDocument/2006/relationships/image" Target="../media/image88.png"/></Relationships>

</file>

<file path=ppt/slides/_rels/slide94.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0.png"/><Relationship Id="rId3" Type="http://schemas.openxmlformats.org/officeDocument/2006/relationships/image" Target="../media/image41.jpeg"/><Relationship Id="rId4" Type="http://schemas.openxmlformats.org/officeDocument/2006/relationships/image" Target="../media/image91.png"/><Relationship Id="rId5" Type="http://schemas.openxmlformats.org/officeDocument/2006/relationships/image" Target="../media/image92.png"/><Relationship Id="rId6" Type="http://schemas.openxmlformats.org/officeDocument/2006/relationships/image" Target="../media/image93.png"/></Relationships>

</file>

<file path=ppt/slides/_rels/slide95.xml.rels><?xml version="1.0" encoding="UTF-8"?>
<Relationships xmlns="http://schemas.openxmlformats.org/package/2006/relationships"><Relationship Id="rId1" Type="http://schemas.openxmlformats.org/officeDocument/2006/relationships/slideLayout" Target="../slideLayouts/slideLayout5.xml"/></Relationships>

</file>

<file path=ppt/slides/_rels/slide96.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94.png"/></Relationships>

</file>

<file path=ppt/slides/_rels/slide97.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98.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94.png"/></Relationships>

</file>

<file path=ppt/slides/_rels/slide99.xml.rels><?xml version="1.0" encoding="UTF-8"?>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image" Target="../media/image95.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38" name="Rectangle 2"/>
          <p:cNvSpPr txBox="1"/>
          <p:nvPr>
            <p:ph type="title"/>
          </p:nvPr>
        </p:nvSpPr>
        <p:spPr>
          <a:xfrm>
            <a:off x="676549" y="76200"/>
            <a:ext cx="7790902" cy="838200"/>
          </a:xfrm>
          <a:prstGeom prst="rect">
            <a:avLst/>
          </a:prstGeom>
        </p:spPr>
        <p:txBody>
          <a:bodyPr/>
          <a:lstStyle>
            <a:lvl1pPr algn="ctr"/>
          </a:lstStyle>
          <a:p>
            <a:pPr/>
            <a:r>
              <a:t>Sensing Light: Eye and Machine</a:t>
            </a:r>
          </a:p>
        </p:txBody>
      </p:sp>
      <p:sp>
        <p:nvSpPr>
          <p:cNvPr id="839" name="Text Box 4"/>
          <p:cNvSpPr txBox="1"/>
          <p:nvPr/>
        </p:nvSpPr>
        <p:spPr>
          <a:xfrm>
            <a:off x="2084943" y="5959475"/>
            <a:ext cx="6841888" cy="792669"/>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lgn="r"/>
            <a:r>
              <a:t>CS180: Computer Vision and Comp. Photography</a:t>
            </a:r>
            <a:endParaRPr sz="2800"/>
          </a:p>
          <a:p>
            <a:pPr algn="r"/>
            <a:r>
              <a:t>Efros &amp; Ng, UC Berkeley, Fall 2026</a:t>
            </a:r>
          </a:p>
        </p:txBody>
      </p:sp>
      <p:pic>
        <p:nvPicPr>
          <p:cNvPr id="840" name="Image" descr="Image"/>
          <p:cNvPicPr>
            <a:picLocks noChangeAspect="1"/>
          </p:cNvPicPr>
          <p:nvPr/>
        </p:nvPicPr>
        <p:blipFill>
          <a:blip r:embed="rId2">
            <a:extLst/>
          </a:blip>
          <a:stretch>
            <a:fillRect/>
          </a:stretch>
        </p:blipFill>
        <p:spPr>
          <a:xfrm>
            <a:off x="2613505" y="1153718"/>
            <a:ext cx="3916990" cy="4566439"/>
          </a:xfrm>
          <a:prstGeom prst="rect">
            <a:avLst/>
          </a:prstGeom>
          <a:ln w="12700">
            <a:miter lim="400000"/>
          </a:ln>
        </p:spPr>
      </p:pic>
      <p:sp>
        <p:nvSpPr>
          <p:cNvPr id="841" name="Henri Cartier-Bresson #1, by Dmitri Kessel"/>
          <p:cNvSpPr txBox="1"/>
          <p:nvPr/>
        </p:nvSpPr>
        <p:spPr>
          <a:xfrm rot="5400000">
            <a:off x="4891936" y="3723130"/>
            <a:ext cx="3692945" cy="301109"/>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ctr" defTabSz="457200">
              <a:defRPr sz="1500">
                <a:solidFill>
                  <a:srgbClr val="444444"/>
                </a:solidFill>
              </a:defRPr>
            </a:lvl1pPr>
          </a:lstStyle>
          <a:p>
            <a:pPr/>
            <a:r>
              <a:t>Henri Cartier-Bresson #1, by Dmitri Kessel</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88" name="High-Speed Photography (Short Shutter)"/>
          <p:cNvSpPr txBox="1"/>
          <p:nvPr>
            <p:ph type="title"/>
          </p:nvPr>
        </p:nvSpPr>
        <p:spPr>
          <a:prstGeom prst="rect">
            <a:avLst/>
          </a:prstGeom>
        </p:spPr>
        <p:txBody>
          <a:bodyPr/>
          <a:lstStyle>
            <a:lvl1pPr defTabSz="896111">
              <a:defRPr sz="3332"/>
            </a:lvl1pPr>
          </a:lstStyle>
          <a:p>
            <a:pPr/>
            <a:r>
              <a:t>High-Speed Photography (Short Shutter)</a:t>
            </a:r>
          </a:p>
        </p:txBody>
      </p:sp>
      <p:pic>
        <p:nvPicPr>
          <p:cNvPr id="889" name="image15.png" descr="image15.png"/>
          <p:cNvPicPr>
            <a:picLocks noChangeAspect="1"/>
          </p:cNvPicPr>
          <p:nvPr/>
        </p:nvPicPr>
        <p:blipFill>
          <a:blip r:embed="rId2">
            <a:extLst/>
          </a:blip>
          <a:stretch>
            <a:fillRect/>
          </a:stretch>
        </p:blipFill>
        <p:spPr>
          <a:xfrm>
            <a:off x="487680" y="1219200"/>
            <a:ext cx="3886201" cy="5012869"/>
          </a:xfrm>
          <a:prstGeom prst="rect">
            <a:avLst/>
          </a:prstGeom>
          <a:ln w="3175">
            <a:solidFill>
              <a:srgbClr val="000000"/>
            </a:solidFill>
          </a:ln>
          <a:effectLst>
            <a:outerShdw sx="100000" sy="100000" kx="0" ky="0" algn="b" rotWithShape="0" blurRad="50800" dist="38100" dir="2700000">
              <a:srgbClr val="000000">
                <a:alpha val="40000"/>
              </a:srgbClr>
            </a:outerShdw>
          </a:effectLst>
        </p:spPr>
      </p:pic>
      <p:pic>
        <p:nvPicPr>
          <p:cNvPr id="890" name="image16.png" descr="image16.png"/>
          <p:cNvPicPr>
            <a:picLocks noChangeAspect="1"/>
          </p:cNvPicPr>
          <p:nvPr/>
        </p:nvPicPr>
        <p:blipFill>
          <a:blip r:embed="rId3">
            <a:extLst/>
          </a:blip>
          <a:stretch>
            <a:fillRect/>
          </a:stretch>
        </p:blipFill>
        <p:spPr>
          <a:xfrm>
            <a:off x="5212079" y="1219200"/>
            <a:ext cx="3368611" cy="4953000"/>
          </a:xfrm>
          <a:prstGeom prst="rect">
            <a:avLst/>
          </a:prstGeom>
          <a:ln w="3175">
            <a:solidFill>
              <a:srgbClr val="000000"/>
            </a:solidFill>
          </a:ln>
          <a:effectLst>
            <a:outerShdw sx="100000" sy="100000" kx="0" ky="0" algn="b" rotWithShape="0" blurRad="50800" dist="38100" dir="2700000">
              <a:srgbClr val="000000">
                <a:alpha val="40000"/>
              </a:srgbClr>
            </a:outerShdw>
          </a:effectLst>
        </p:spPr>
      </p:pic>
      <p:sp>
        <p:nvSpPr>
          <p:cNvPr id="891" name="Harold Edgerton"/>
          <p:cNvSpPr txBox="1"/>
          <p:nvPr/>
        </p:nvSpPr>
        <p:spPr>
          <a:xfrm>
            <a:off x="-1" y="6596390"/>
            <a:ext cx="1121469" cy="2565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1100">
                <a:solidFill>
                  <a:srgbClr val="BFBFBF"/>
                </a:solidFill>
                <a:latin typeface="ElizabethSerif"/>
                <a:ea typeface="ElizabethSerif"/>
                <a:cs typeface="ElizabethSerif"/>
                <a:sym typeface="ElizabethSerif"/>
              </a:defRPr>
            </a:lvl1pPr>
          </a:lstStyle>
          <a:p>
            <a:pPr/>
            <a:r>
              <a:t>Harold Edgerton</a:t>
            </a:r>
          </a:p>
        </p:txBody>
      </p:sp>
    </p:spTree>
  </p:cSld>
  <p:clrMapOvr>
    <a:masterClrMapping/>
  </p:clrMapOvr>
  <p:transition xmlns:p14="http://schemas.microsoft.com/office/powerpoint/2010/main" spd="med" advClick="1"/>
</p:sld>
</file>

<file path=ppt/slides/slide10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2425" name="Rectangle"/>
          <p:cNvSpPr/>
          <p:nvPr/>
        </p:nvSpPr>
        <p:spPr>
          <a:xfrm>
            <a:off x="0" y="1232296"/>
            <a:ext cx="9144000" cy="5625704"/>
          </a:xfrm>
          <a:prstGeom prst="rect">
            <a:avLst/>
          </a:prstGeom>
          <a:solidFill>
            <a:schemeClr val="accent3">
              <a:lumOff val="44000"/>
            </a:schemeClr>
          </a:solidFill>
          <a:ln w="3175">
            <a:miter lim="400000"/>
          </a:ln>
        </p:spPr>
        <p:txBody>
          <a:bodyPr lIns="35718" tIns="35718" rIns="35718" bIns="35718" anchor="ctr"/>
          <a:lstStyle/>
          <a:p>
            <a:pPr algn="ctr" defTabSz="410765">
              <a:defRPr>
                <a:solidFill>
                  <a:schemeClr val="accent3">
                    <a:lumOff val="44000"/>
                  </a:schemeClr>
                </a:solidFill>
                <a:latin typeface="Gill Sans Light"/>
                <a:ea typeface="Gill Sans Light"/>
                <a:cs typeface="Gill Sans Light"/>
                <a:sym typeface="Gill Sans Light"/>
              </a:defRPr>
            </a:pPr>
          </a:p>
        </p:txBody>
      </p:sp>
    </p:spTree>
  </p:cSld>
  <p:clrMapOvr>
    <a:masterClrMapping/>
  </p:clrMapOvr>
  <p:transition xmlns:p14="http://schemas.microsoft.com/office/powerpoint/2010/main" spd="med" advClick="1"/>
</p:sld>
</file>

<file path=ppt/slides/slide10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pic>
        <p:nvPicPr>
          <p:cNvPr id="2427" name="42042_a.jpg" descr="42042_a.jpg"/>
          <p:cNvPicPr>
            <a:picLocks noChangeAspect="1"/>
          </p:cNvPicPr>
          <p:nvPr/>
        </p:nvPicPr>
        <p:blipFill>
          <a:blip r:embed="rId2">
            <a:extLst/>
          </a:blip>
          <a:stretch>
            <a:fillRect/>
          </a:stretch>
        </p:blipFill>
        <p:spPr>
          <a:xfrm>
            <a:off x="1863328" y="0"/>
            <a:ext cx="5417344" cy="6858001"/>
          </a:xfrm>
          <a:prstGeom prst="rect">
            <a:avLst/>
          </a:prstGeom>
          <a:ln w="12700">
            <a:miter lim="400000"/>
          </a:ln>
        </p:spPr>
      </p:pic>
    </p:spTree>
  </p:cSld>
  <p:clrMapOvr>
    <a:masterClrMapping/>
  </p:clrMapOvr>
  <p:transition xmlns:p14="http://schemas.microsoft.com/office/powerpoint/2010/main" spd="med" advClick="1"/>
</p:sld>
</file>

<file path=ppt/slides/slide10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pic>
        <p:nvPicPr>
          <p:cNvPr id="2429" name="42042_b.jpg" descr="42042_b.jpg"/>
          <p:cNvPicPr>
            <a:picLocks noChangeAspect="1"/>
          </p:cNvPicPr>
          <p:nvPr/>
        </p:nvPicPr>
        <p:blipFill>
          <a:blip r:embed="rId2">
            <a:extLst/>
          </a:blip>
          <a:stretch>
            <a:fillRect/>
          </a:stretch>
        </p:blipFill>
        <p:spPr>
          <a:xfrm>
            <a:off x="1859801" y="-4465"/>
            <a:ext cx="5424398" cy="6866930"/>
          </a:xfrm>
          <a:prstGeom prst="rect">
            <a:avLst/>
          </a:prstGeom>
          <a:ln w="12700">
            <a:miter lim="400000"/>
          </a:ln>
        </p:spPr>
      </p:pic>
    </p:spTree>
  </p:cSld>
  <p:clrMapOvr>
    <a:masterClrMapping/>
  </p:clrMapOvr>
  <p:transition xmlns:p14="http://schemas.microsoft.com/office/powerpoint/2010/main" spd="med" advClick="1"/>
</p:sld>
</file>

<file path=ppt/slides/slide10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31" name="http://www.moillusions.com/wp-content/uploads/2006/06/johnsadowski_castle_anim.gif" descr="http://www.moillusions.com/wp-content/uploads/2006/06/johnsadowski_castle_anim.gif"/>
          <p:cNvPicPr>
            <a:picLocks noChangeAspect="0"/>
          </p:cNvPicPr>
          <p:nvPr/>
        </p:nvPicPr>
        <p:blipFill>
          <a:blip r:embed="rId2">
            <a:extLst/>
          </a:blip>
          <a:stretch>
            <a:fillRect/>
          </a:stretch>
        </p:blipFill>
        <p:spPr>
          <a:xfrm>
            <a:off x="1285239" y="863600"/>
            <a:ext cx="7056878" cy="5080000"/>
          </a:xfrm>
          <a:prstGeom prst="rect">
            <a:avLst/>
          </a:prstGeom>
          <a:ln w="12700">
            <a:miter lim="400000"/>
          </a:ln>
        </p:spPr>
      </p:pic>
    </p:spTree>
  </p:cSld>
  <p:clrMapOvr>
    <a:masterClrMapping/>
  </p:clrMapOvr>
  <p:transition xmlns:p14="http://schemas.microsoft.com/office/powerpoint/2010/main" spd="med" advClick="1"/>
</p:sld>
</file>

<file path=ppt/slides/slide10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33" name="image115.png" descr="image115.png"/>
          <p:cNvPicPr>
            <a:picLocks noChangeAspect="1"/>
          </p:cNvPicPr>
          <p:nvPr/>
        </p:nvPicPr>
        <p:blipFill>
          <a:blip r:embed="rId2">
            <a:extLst/>
          </a:blip>
          <a:srcRect l="3426" t="38049" r="38049" b="20302"/>
          <a:stretch>
            <a:fillRect/>
          </a:stretch>
        </p:blipFill>
        <p:spPr>
          <a:xfrm>
            <a:off x="1232164" y="838200"/>
            <a:ext cx="7121942" cy="5162158"/>
          </a:xfrm>
          <a:prstGeom prst="rect">
            <a:avLst/>
          </a:prstGeom>
          <a:ln w="12700">
            <a:miter lim="400000"/>
          </a:ln>
        </p:spPr>
      </p:pic>
    </p:spTree>
  </p:cSld>
  <p:clrMapOvr>
    <a:masterClrMapping/>
  </p:clrMapOvr>
  <p:transition xmlns:p14="http://schemas.microsoft.com/office/powerpoint/2010/main" spd="med" advClick="1"/>
</p:sld>
</file>

<file path=ppt/slides/slide10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35" name="Lilac Chaser Illusion"/>
          <p:cNvSpPr txBox="1"/>
          <p:nvPr>
            <p:ph type="title"/>
          </p:nvPr>
        </p:nvSpPr>
        <p:spPr>
          <a:prstGeom prst="rect">
            <a:avLst/>
          </a:prstGeom>
        </p:spPr>
        <p:txBody>
          <a:bodyPr/>
          <a:lstStyle/>
          <a:p>
            <a:pPr/>
            <a:r>
              <a:t>Lilac Chaser Illusion</a:t>
            </a:r>
          </a:p>
        </p:txBody>
      </p:sp>
      <p:pic>
        <p:nvPicPr>
          <p:cNvPr id="2436" name="Lilac-Chaser.gif" descr="Lilac-Chaser.gif"/>
          <p:cNvPicPr>
            <a:picLocks noChangeAspect="0"/>
          </p:cNvPicPr>
          <p:nvPr/>
        </p:nvPicPr>
        <p:blipFill>
          <a:blip r:embed="rId2">
            <a:extLst/>
          </a:blip>
          <a:stretch>
            <a:fillRect/>
          </a:stretch>
        </p:blipFill>
        <p:spPr>
          <a:xfrm>
            <a:off x="2283565" y="1415908"/>
            <a:ext cx="4576870" cy="4576870"/>
          </a:xfrm>
          <a:prstGeom prst="rect">
            <a:avLst/>
          </a:prstGeom>
          <a:ln w="12700">
            <a:miter lim="400000"/>
          </a:ln>
        </p:spPr>
      </p:pic>
      <p:sp>
        <p:nvSpPr>
          <p:cNvPr id="2437" name="Jeremy Hinton"/>
          <p:cNvSpPr txBox="1"/>
          <p:nvPr/>
        </p:nvSpPr>
        <p:spPr>
          <a:xfrm>
            <a:off x="3931107" y="6291541"/>
            <a:ext cx="1281786" cy="292101"/>
          </a:xfrm>
          <a:prstGeom prst="rect">
            <a:avLst/>
          </a:prstGeom>
          <a:ln w="12700">
            <a:miter lim="400000"/>
          </a:ln>
          <a:extLst>
            <a:ext uri="{C572A759-6A51-4108-AA02-DFA0A04FC94B}">
              <ma14:wrappingTextBoxFlag xmlns:ma14="http://schemas.microsoft.com/office/mac/drawingml/2011/main" val="1"/>
            </a:ext>
          </a:extLst>
        </p:spPr>
        <p:txBody>
          <a:bodyPr wrap="none" lIns="25400" tIns="25400" rIns="25400" bIns="25400" anchor="ctr">
            <a:spAutoFit/>
          </a:bodyPr>
          <a:lstStyle>
            <a:lvl1pPr algn="ct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400">
                <a:latin typeface="Avenir Heavy"/>
                <a:ea typeface="Avenir Heavy"/>
                <a:cs typeface="Avenir Heavy"/>
                <a:sym typeface="Avenir Heavy"/>
              </a:defRPr>
            </a:lvl1pPr>
          </a:lstStyle>
          <a:p>
            <a:pPr/>
            <a:r>
              <a:t>Jeremy Hinton</a:t>
            </a:r>
          </a:p>
        </p:txBody>
      </p:sp>
      <p:sp>
        <p:nvSpPr>
          <p:cNvPr id="2438" name="Square"/>
          <p:cNvSpPr/>
          <p:nvPr/>
        </p:nvSpPr>
        <p:spPr>
          <a:xfrm>
            <a:off x="4254500" y="3386842"/>
            <a:ext cx="635000" cy="635001"/>
          </a:xfrm>
          <a:prstGeom prst="rect">
            <a:avLst/>
          </a:prstGeom>
          <a:solidFill>
            <a:srgbClr val="BFBFBF"/>
          </a:solidFill>
          <a:ln w="3175">
            <a:miter lim="400000"/>
          </a:ln>
        </p:spPr>
        <p:txBody>
          <a:bodyPr lIns="25400" tIns="25400" rIns="25400" bIns="25400" anchor="ctr"/>
          <a:lstStyle/>
          <a:p>
            <a:pPr marL="41274" marR="41274" defTabSz="910828">
              <a:defRPr sz="2200">
                <a:solidFill>
                  <a:srgbClr val="E6E483"/>
                </a:solidFill>
                <a:uFill>
                  <a:solidFill>
                    <a:srgbClr val="E6E483"/>
                  </a:solidFill>
                </a:uFill>
                <a:latin typeface="Times New Roman"/>
                <a:ea typeface="Times New Roman"/>
                <a:cs typeface="Times New Roman"/>
                <a:sym typeface="Times New Roman"/>
              </a:defRPr>
            </a:pPr>
          </a:p>
        </p:txBody>
      </p:sp>
      <p:pic>
        <p:nvPicPr>
          <p:cNvPr id="2439" name="Lilac-Chaser.gif" descr="Lilac-Chaser.gif"/>
          <p:cNvPicPr>
            <a:picLocks noChangeAspect="0"/>
          </p:cNvPicPr>
          <p:nvPr/>
        </p:nvPicPr>
        <p:blipFill>
          <a:blip r:embed="rId2">
            <a:extLst/>
          </a:blip>
          <a:stretch>
            <a:fillRect/>
          </a:stretch>
        </p:blipFill>
        <p:spPr>
          <a:xfrm>
            <a:off x="2283565" y="1415908"/>
            <a:ext cx="4576870" cy="4576870"/>
          </a:xfrm>
          <a:prstGeom prst="rect">
            <a:avLst/>
          </a:prstGeom>
          <a:ln w="12700">
            <a:miter lim="400000"/>
          </a:ln>
        </p:spPr>
      </p:pic>
      <p:sp>
        <p:nvSpPr>
          <p:cNvPr id="2440" name="After-image…"/>
          <p:cNvSpPr txBox="1"/>
          <p:nvPr/>
        </p:nvSpPr>
        <p:spPr>
          <a:xfrm>
            <a:off x="7118536" y="3437642"/>
            <a:ext cx="1390696" cy="533401"/>
          </a:xfrm>
          <a:prstGeom prst="rect">
            <a:avLst/>
          </a:prstGeom>
          <a:ln w="12700">
            <a:miter lim="400000"/>
          </a:ln>
          <a:extLst>
            <a:ext uri="{C572A759-6A51-4108-AA02-DFA0A04FC94B}">
              <ma14:wrappingTextBoxFlag xmlns:ma14="http://schemas.microsoft.com/office/mac/drawingml/2011/main" val="1"/>
            </a:ext>
          </a:extLst>
        </p:spPr>
        <p:txBody>
          <a:bodyPr wrap="none" lIns="25400" tIns="25400" rIns="25400" bIns="25400" anchor="ctr">
            <a:spAutoFit/>
          </a:bodyPr>
          <a:lstStyle/>
          <a:p>
            <a:pPr marL="170961" indent="-170961" defTabSz="412750">
              <a:buSzPct val="75000"/>
              <a:buChar char="•"/>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400">
                <a:latin typeface="Avenir Heavy"/>
                <a:ea typeface="Avenir Heavy"/>
                <a:cs typeface="Avenir Heavy"/>
                <a:sym typeface="Avenir Heavy"/>
              </a:defRPr>
            </a:pPr>
            <a:r>
              <a:t>After-image </a:t>
            </a:r>
          </a:p>
          <a:p>
            <a:pPr marL="170961" indent="-170961" defTabSz="412750">
              <a:buSzPct val="75000"/>
              <a:buChar char="•"/>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400">
                <a:latin typeface="Avenir Heavy"/>
                <a:ea typeface="Avenir Heavy"/>
                <a:cs typeface="Avenir Heavy"/>
                <a:sym typeface="Avenir Heavy"/>
              </a:defRPr>
            </a:pPr>
            <a:r>
              <a:t>Troxler fading</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43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439" grpId="1"/>
    </p:bldLst>
  </p:timing>
</p:sld>
</file>

<file path=ppt/slides/slide10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42" name="Programming Project #1"/>
          <p:cNvSpPr txBox="1"/>
          <p:nvPr>
            <p:ph type="title"/>
          </p:nvPr>
        </p:nvSpPr>
        <p:spPr>
          <a:prstGeom prst="rect">
            <a:avLst/>
          </a:prstGeom>
        </p:spPr>
        <p:txBody>
          <a:bodyPr/>
          <a:lstStyle/>
          <a:p>
            <a:pPr/>
            <a:r>
              <a:t>Programming Project #1</a:t>
            </a:r>
          </a:p>
        </p:txBody>
      </p:sp>
    </p:spTree>
  </p:cSld>
  <p:clrMapOvr>
    <a:masterClrMapping/>
  </p:clrMapOvr>
  <p:transition xmlns:p14="http://schemas.microsoft.com/office/powerpoint/2010/main" spd="med" advClick="1"/>
</p:sld>
</file>

<file path=ppt/slides/slide10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44" name="Rectangle 2"/>
          <p:cNvSpPr txBox="1"/>
          <p:nvPr>
            <p:ph type="title"/>
          </p:nvPr>
        </p:nvSpPr>
        <p:spPr>
          <a:prstGeom prst="rect">
            <a:avLst/>
          </a:prstGeom>
        </p:spPr>
        <p:txBody>
          <a:bodyPr/>
          <a:lstStyle/>
          <a:p>
            <a:pPr/>
            <a:r>
              <a:t>Programming Project #1</a:t>
            </a:r>
          </a:p>
        </p:txBody>
      </p:sp>
      <p:sp>
        <p:nvSpPr>
          <p:cNvPr id="2445" name="Rectangle 3"/>
          <p:cNvSpPr txBox="1"/>
          <p:nvPr>
            <p:ph type="body" idx="1"/>
          </p:nvPr>
        </p:nvSpPr>
        <p:spPr>
          <a:prstGeom prst="rect">
            <a:avLst/>
          </a:prstGeom>
        </p:spPr>
        <p:txBody>
          <a:bodyPr/>
          <a:lstStyle>
            <a:lvl1pPr>
              <a:spcBef>
                <a:spcPts val="500"/>
              </a:spcBef>
              <a:defRPr b="1" sz="2400"/>
            </a:lvl1pPr>
          </a:lstStyle>
          <a:p>
            <a:pPr/>
            <a:r>
              <a:t>Prokudin-Gorskii’s Color Photography (1907)</a:t>
            </a:r>
          </a:p>
        </p:txBody>
      </p:sp>
      <p:pic>
        <p:nvPicPr>
          <p:cNvPr id="2446" name="Picture 5" descr="Picture 5"/>
          <p:cNvPicPr>
            <a:picLocks noChangeAspect="1"/>
          </p:cNvPicPr>
          <p:nvPr/>
        </p:nvPicPr>
        <p:blipFill>
          <a:blip r:embed="rId2">
            <a:extLst/>
          </a:blip>
          <a:stretch>
            <a:fillRect/>
          </a:stretch>
        </p:blipFill>
        <p:spPr>
          <a:xfrm>
            <a:off x="685800" y="2362200"/>
            <a:ext cx="2216150" cy="2438400"/>
          </a:xfrm>
          <a:prstGeom prst="rect">
            <a:avLst/>
          </a:prstGeom>
          <a:ln w="12700">
            <a:miter lim="400000"/>
          </a:ln>
        </p:spPr>
      </p:pic>
      <p:pic>
        <p:nvPicPr>
          <p:cNvPr id="2447" name="Picture 7" descr="Picture 7"/>
          <p:cNvPicPr>
            <a:picLocks noChangeAspect="1"/>
          </p:cNvPicPr>
          <p:nvPr/>
        </p:nvPicPr>
        <p:blipFill>
          <a:blip r:embed="rId3">
            <a:extLst/>
          </a:blip>
          <a:stretch>
            <a:fillRect/>
          </a:stretch>
        </p:blipFill>
        <p:spPr>
          <a:xfrm>
            <a:off x="5943600" y="2724150"/>
            <a:ext cx="2381250" cy="2381250"/>
          </a:xfrm>
          <a:prstGeom prst="rect">
            <a:avLst/>
          </a:prstGeom>
          <a:ln w="12700">
            <a:miter lim="400000"/>
          </a:ln>
        </p:spPr>
      </p:pic>
      <p:pic>
        <p:nvPicPr>
          <p:cNvPr id="2448" name="Picture 9" descr="Picture 9"/>
          <p:cNvPicPr>
            <a:picLocks noChangeAspect="1"/>
          </p:cNvPicPr>
          <p:nvPr/>
        </p:nvPicPr>
        <p:blipFill>
          <a:blip r:embed="rId4">
            <a:extLst/>
          </a:blip>
          <a:stretch>
            <a:fillRect/>
          </a:stretch>
        </p:blipFill>
        <p:spPr>
          <a:xfrm>
            <a:off x="3602037" y="1676400"/>
            <a:ext cx="1503363" cy="4191000"/>
          </a:xfrm>
          <a:prstGeom prst="rect">
            <a:avLst/>
          </a:prstGeom>
          <a:ln w="12700">
            <a:miter lim="400000"/>
          </a:ln>
        </p:spPr>
      </p:pic>
    </p:spTree>
  </p:cSld>
  <p:clrMapOvr>
    <a:masterClrMapping/>
  </p:clrMapOvr>
  <p:transition xmlns:p14="http://schemas.microsoft.com/office/powerpoint/2010/main" spd="med" advClick="1"/>
</p:sld>
</file>

<file path=ppt/slides/slide10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50" name="Rectangle 2"/>
          <p:cNvSpPr txBox="1"/>
          <p:nvPr>
            <p:ph type="title"/>
          </p:nvPr>
        </p:nvSpPr>
        <p:spPr>
          <a:prstGeom prst="rect">
            <a:avLst/>
          </a:prstGeom>
        </p:spPr>
        <p:txBody>
          <a:bodyPr/>
          <a:lstStyle/>
          <a:p>
            <a:pPr/>
            <a:r>
              <a:t>Programming Project #1</a:t>
            </a:r>
          </a:p>
        </p:txBody>
      </p:sp>
      <p:pic>
        <p:nvPicPr>
          <p:cNvPr id="2451" name="Picture 7" descr="Picture 7"/>
          <p:cNvPicPr>
            <a:picLocks noChangeAspect="1"/>
          </p:cNvPicPr>
          <p:nvPr/>
        </p:nvPicPr>
        <p:blipFill>
          <a:blip r:embed="rId2">
            <a:extLst/>
          </a:blip>
          <a:stretch>
            <a:fillRect/>
          </a:stretch>
        </p:blipFill>
        <p:spPr>
          <a:xfrm>
            <a:off x="304800" y="1981200"/>
            <a:ext cx="8572500" cy="4286250"/>
          </a:xfrm>
          <a:prstGeom prst="rect">
            <a:avLst/>
          </a:prstGeom>
          <a:ln w="12700">
            <a:miter lim="400000"/>
          </a:ln>
        </p:spPr>
      </p:pic>
    </p:spTree>
  </p:cSld>
  <p:clrMapOvr>
    <a:masterClrMapping/>
  </p:clrMapOvr>
  <p:transition xmlns:p14="http://schemas.microsoft.com/office/powerpoint/2010/main" spd="med" advClick="1"/>
</p:sld>
</file>

<file path=ppt/slides/slide10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53" name="Rectangle 2"/>
          <p:cNvSpPr txBox="1"/>
          <p:nvPr>
            <p:ph type="title"/>
          </p:nvPr>
        </p:nvSpPr>
        <p:spPr>
          <a:prstGeom prst="rect">
            <a:avLst/>
          </a:prstGeom>
        </p:spPr>
        <p:txBody>
          <a:bodyPr/>
          <a:lstStyle/>
          <a:p>
            <a:pPr/>
            <a:r>
              <a:t>Programming Project #1</a:t>
            </a:r>
          </a:p>
        </p:txBody>
      </p:sp>
      <p:sp>
        <p:nvSpPr>
          <p:cNvPr id="2454" name="Rectangle 3"/>
          <p:cNvSpPr txBox="1"/>
          <p:nvPr>
            <p:ph type="body" idx="1"/>
          </p:nvPr>
        </p:nvSpPr>
        <p:spPr>
          <a:xfrm>
            <a:off x="304800" y="1371600"/>
            <a:ext cx="6248400" cy="4800600"/>
          </a:xfrm>
          <a:prstGeom prst="rect">
            <a:avLst/>
          </a:prstGeom>
        </p:spPr>
        <p:txBody>
          <a:bodyPr/>
          <a:lstStyle/>
          <a:p>
            <a:pPr marL="342900" indent="-342900">
              <a:buSzPct val="100000"/>
              <a:buChar char="•"/>
            </a:pPr>
            <a:r>
              <a:t>How to compare R,G,B channels?</a:t>
            </a:r>
          </a:p>
          <a:p>
            <a:pPr marL="342900" indent="-342900">
              <a:buSzPct val="100000"/>
              <a:buChar char="•"/>
            </a:pPr>
            <a:r>
              <a:t>No right answer</a:t>
            </a:r>
          </a:p>
          <a:p>
            <a:pPr lvl="1" marL="742950" indent="-285750">
              <a:spcBef>
                <a:spcPts val="400"/>
              </a:spcBef>
              <a:defRPr sz="2000"/>
            </a:pPr>
            <a:r>
              <a:t>L2 norm / Euclidian Distance (sqrt dropped):</a:t>
            </a:r>
          </a:p>
          <a:p>
            <a:pPr lvl="1" marL="742950" indent="-285750">
              <a:spcBef>
                <a:spcPts val="400"/>
              </a:spcBef>
              <a:defRPr sz="2000"/>
            </a:pPr>
          </a:p>
          <a:p>
            <a:pPr lvl="1" marL="742950" indent="-285750">
              <a:spcBef>
                <a:spcPts val="400"/>
              </a:spcBef>
              <a:defRPr sz="2000"/>
            </a:pPr>
          </a:p>
          <a:p>
            <a:pPr lvl="1" marL="742950" indent="-285750">
              <a:spcBef>
                <a:spcPts val="400"/>
              </a:spcBef>
              <a:defRPr sz="2000"/>
            </a:pPr>
          </a:p>
          <a:p>
            <a:pPr lvl="1" marL="742950" indent="-285750">
              <a:spcBef>
                <a:spcPts val="400"/>
              </a:spcBef>
              <a:defRPr sz="2000"/>
            </a:pPr>
            <a:r>
              <a:t>Normalized Correlation (NCC):</a:t>
            </a:r>
          </a:p>
        </p:txBody>
      </p:sp>
      <p:pic>
        <p:nvPicPr>
          <p:cNvPr id="2455" name="Picture 4" descr="Picture 4"/>
          <p:cNvPicPr>
            <a:picLocks noChangeAspect="1"/>
          </p:cNvPicPr>
          <p:nvPr/>
        </p:nvPicPr>
        <p:blipFill>
          <a:blip r:embed="rId2">
            <a:extLst/>
          </a:blip>
          <a:stretch>
            <a:fillRect/>
          </a:stretch>
        </p:blipFill>
        <p:spPr>
          <a:xfrm>
            <a:off x="6775450" y="1066800"/>
            <a:ext cx="2139950" cy="5562600"/>
          </a:xfrm>
          <a:prstGeom prst="rect">
            <a:avLst/>
          </a:prstGeom>
          <a:ln w="12700">
            <a:miter lim="400000"/>
          </a:ln>
        </p:spPr>
      </p:pic>
      <p:pic>
        <p:nvPicPr>
          <p:cNvPr id="2456" name="Picture 5" descr="Picture 5"/>
          <p:cNvPicPr>
            <a:picLocks noChangeAspect="1"/>
          </p:cNvPicPr>
          <p:nvPr/>
        </p:nvPicPr>
        <p:blipFill>
          <a:blip r:embed="rId3">
            <a:extLst/>
          </a:blip>
          <a:stretch>
            <a:fillRect/>
          </a:stretch>
        </p:blipFill>
        <p:spPr>
          <a:xfrm>
            <a:off x="457200" y="2895600"/>
            <a:ext cx="5899150" cy="868363"/>
          </a:xfrm>
          <a:prstGeom prst="rect">
            <a:avLst/>
          </a:prstGeom>
          <a:ln w="12700">
            <a:miter lim="400000"/>
          </a:ln>
        </p:spPr>
      </p:pic>
      <p:pic>
        <p:nvPicPr>
          <p:cNvPr id="2457" name="Picture 6" descr="Picture 6"/>
          <p:cNvPicPr>
            <a:picLocks noChangeAspect="1"/>
          </p:cNvPicPr>
          <p:nvPr/>
        </p:nvPicPr>
        <p:blipFill>
          <a:blip r:embed="rId4">
            <a:extLst/>
          </a:blip>
          <a:stretch>
            <a:fillRect/>
          </a:stretch>
        </p:blipFill>
        <p:spPr>
          <a:xfrm>
            <a:off x="304800" y="4267200"/>
            <a:ext cx="6248400" cy="1619250"/>
          </a:xfrm>
          <a:prstGeom prst="rect">
            <a:avLst/>
          </a:prstGeom>
          <a:ln w="12700">
            <a:miter lim="400000"/>
          </a:ln>
        </p:spPr>
      </p:pic>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93" name="Long-Exposure Photography"/>
          <p:cNvSpPr txBox="1"/>
          <p:nvPr>
            <p:ph type="title"/>
          </p:nvPr>
        </p:nvSpPr>
        <p:spPr>
          <a:prstGeom prst="rect">
            <a:avLst/>
          </a:prstGeom>
        </p:spPr>
        <p:txBody>
          <a:bodyPr/>
          <a:lstStyle/>
          <a:p>
            <a:pPr/>
            <a:r>
              <a:t>Long-Exposure Photography</a:t>
            </a:r>
          </a:p>
        </p:txBody>
      </p:sp>
      <p:sp>
        <p:nvSpPr>
          <p:cNvPr id="894" name="https://www.demilked.com/best-long-exposure-photos/"/>
          <p:cNvSpPr txBox="1"/>
          <p:nvPr/>
        </p:nvSpPr>
        <p:spPr>
          <a:xfrm>
            <a:off x="2189911" y="6526380"/>
            <a:ext cx="4764178" cy="292101"/>
          </a:xfrm>
          <a:prstGeom prst="rect">
            <a:avLst/>
          </a:prstGeom>
          <a:ln w="12700">
            <a:miter lim="400000"/>
          </a:ln>
          <a:extLst>
            <a:ext uri="{C572A759-6A51-4108-AA02-DFA0A04FC94B}">
              <ma14:wrappingTextBoxFlag xmlns:ma14="http://schemas.microsoft.com/office/mac/drawingml/2011/main" val="1"/>
            </a:ext>
          </a:extLst>
        </p:spPr>
        <p:txBody>
          <a:bodyPr wrap="none" lIns="25400" tIns="25400" rIns="25400" bIns="25400" anchor="ctr">
            <a:spAutoFit/>
          </a:bodyPr>
          <a:lstStyle>
            <a:lvl1pPr algn="ct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400">
                <a:latin typeface="Avenir Black"/>
                <a:ea typeface="Avenir Black"/>
                <a:cs typeface="Avenir Black"/>
                <a:sym typeface="Avenir Black"/>
              </a:defRPr>
            </a:lvl1pPr>
          </a:lstStyle>
          <a:p>
            <a:pPr/>
            <a:r>
              <a:t>https://www.demilked.com/best-long-exposure-photos/</a:t>
            </a:r>
          </a:p>
        </p:txBody>
      </p:sp>
      <p:pic>
        <p:nvPicPr>
          <p:cNvPr id="895" name="Image" descr="Image"/>
          <p:cNvPicPr>
            <a:picLocks noChangeAspect="1"/>
          </p:cNvPicPr>
          <p:nvPr/>
        </p:nvPicPr>
        <p:blipFill>
          <a:blip r:embed="rId2">
            <a:extLst/>
          </a:blip>
          <a:stretch>
            <a:fillRect/>
          </a:stretch>
        </p:blipFill>
        <p:spPr>
          <a:xfrm>
            <a:off x="513159" y="1023866"/>
            <a:ext cx="8117682" cy="5414864"/>
          </a:xfrm>
          <a:prstGeom prst="rect">
            <a:avLst/>
          </a:prstGeom>
          <a:ln w="12700">
            <a:miter lim="400000"/>
          </a:ln>
        </p:spPr>
      </p:pic>
    </p:spTree>
  </p:cSld>
  <p:clrMapOvr>
    <a:masterClrMapping/>
  </p:clrMapOvr>
  <p:transition xmlns:p14="http://schemas.microsoft.com/office/powerpoint/2010/main" spd="med" advClick="1"/>
</p:sld>
</file>

<file path=ppt/slides/slide1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Tree>
  </p:cSld>
  <p:clrMapOvr>
    <a:masterClrMapping/>
  </p:clrMapOvr>
  <p:transition xmlns:p14="http://schemas.microsoft.com/office/powerpoint/2010/main" spd="med" advClick="1"/>
</p:sld>
</file>

<file path=ppt/slides/slide1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Tree>
  </p:cSld>
  <p:clrMapOvr>
    <a:masterClrMapping/>
  </p:clrMapOvr>
  <p:transition xmlns:p14="http://schemas.microsoft.com/office/powerpoint/2010/main" spd="med" advClick="1"/>
</p:sld>
</file>

<file path=ppt/slides/slide1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61" name="Weird and Wonderful Human Vision"/>
          <p:cNvSpPr txBox="1"/>
          <p:nvPr>
            <p:ph type="title"/>
          </p:nvPr>
        </p:nvSpPr>
        <p:spPr>
          <a:prstGeom prst="rect">
            <a:avLst/>
          </a:prstGeom>
        </p:spPr>
        <p:txBody>
          <a:bodyPr/>
          <a:lstStyle/>
          <a:p>
            <a:pPr/>
            <a:r>
              <a:t>Weird and Wonderful Human Vision</a:t>
            </a:r>
          </a:p>
        </p:txBody>
      </p:sp>
    </p:spTree>
  </p:cSld>
  <p:clrMapOvr>
    <a:masterClrMapping/>
  </p:clrMapOvr>
  <p:transition xmlns:p14="http://schemas.microsoft.com/office/powerpoint/2010/main" spd="med" advClick="1"/>
</p:sld>
</file>

<file path=ppt/slides/slide1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63" name="Title 1"/>
          <p:cNvSpPr txBox="1"/>
          <p:nvPr>
            <p:ph type="title"/>
          </p:nvPr>
        </p:nvSpPr>
        <p:spPr>
          <a:prstGeom prst="rect">
            <a:avLst/>
          </a:prstGeom>
        </p:spPr>
        <p:txBody>
          <a:bodyPr/>
          <a:lstStyle>
            <a:lvl1pPr>
              <a:defRPr sz="3600"/>
            </a:lvl1pPr>
          </a:lstStyle>
          <a:p>
            <a:pPr/>
            <a:r>
              <a:t>Watercolor Illusion</a:t>
            </a:r>
          </a:p>
        </p:txBody>
      </p:sp>
      <p:pic>
        <p:nvPicPr>
          <p:cNvPr id="2464" name="Picture 4" descr="Picture 4"/>
          <p:cNvPicPr>
            <a:picLocks noChangeAspect="1"/>
          </p:cNvPicPr>
          <p:nvPr/>
        </p:nvPicPr>
        <p:blipFill>
          <a:blip r:embed="rId3">
            <a:extLst/>
          </a:blip>
          <a:srcRect l="0" t="0" r="33670" b="7325"/>
          <a:stretch>
            <a:fillRect/>
          </a:stretch>
        </p:blipFill>
        <p:spPr>
          <a:xfrm>
            <a:off x="2670483" y="1783375"/>
            <a:ext cx="3828306" cy="3836132"/>
          </a:xfrm>
          <a:prstGeom prst="rect">
            <a:avLst/>
          </a:prstGeom>
          <a:ln w="12700">
            <a:miter lim="400000"/>
          </a:ln>
        </p:spPr>
      </p:pic>
      <p:sp>
        <p:nvSpPr>
          <p:cNvPr id="2465" name="Rectangle 12"/>
          <p:cNvSpPr txBox="1"/>
          <p:nvPr/>
        </p:nvSpPr>
        <p:spPr>
          <a:xfrm>
            <a:off x="3518826" y="6301701"/>
            <a:ext cx="2112698" cy="271781"/>
          </a:xfrm>
          <a:prstGeom prst="rect">
            <a:avLst/>
          </a:prstGeom>
          <a:ln w="12700">
            <a:miter lim="400000"/>
          </a:ln>
          <a:extLst>
            <a:ext uri="{C572A759-6A51-4108-AA02-DFA0A04FC94B}">
              <ma14:wrappingTextBoxFlag xmlns:ma14="http://schemas.microsoft.com/office/mac/drawingml/2011/main" val="1"/>
            </a:ext>
          </a:extLst>
        </p:spPr>
        <p:txBody>
          <a:bodyPr wrap="none" lIns="34289" tIns="34289" rIns="34289" bIns="34289">
            <a:spAutoFit/>
          </a:bodyPr>
          <a:lstStyle/>
          <a:p>
            <a:pPr>
              <a:defRPr sz="1400">
                <a:latin typeface="Calibri"/>
                <a:ea typeface="Calibri"/>
                <a:cs typeface="Calibri"/>
                <a:sym typeface="Calibri"/>
              </a:defRPr>
            </a:pPr>
            <a:r>
              <a:t>Pinna &amp; Tanca, </a:t>
            </a:r>
            <a:r>
              <a:rPr i="1"/>
              <a:t>JOV</a:t>
            </a:r>
            <a:r>
              <a:t>, 2008</a:t>
            </a:r>
          </a:p>
        </p:txBody>
      </p:sp>
    </p:spTree>
  </p:cSld>
  <p:clrMapOvr>
    <a:masterClrMapping/>
  </p:clrMapOvr>
  <p:transition xmlns:p14="http://schemas.microsoft.com/office/powerpoint/2010/main" spd="med" advClick="1"/>
</p:sld>
</file>

<file path=ppt/slides/slide1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69" name="Title 1"/>
          <p:cNvSpPr txBox="1"/>
          <p:nvPr>
            <p:ph type="title"/>
          </p:nvPr>
        </p:nvSpPr>
        <p:spPr>
          <a:prstGeom prst="rect">
            <a:avLst/>
          </a:prstGeom>
        </p:spPr>
        <p:txBody>
          <a:bodyPr/>
          <a:lstStyle>
            <a:lvl1pPr>
              <a:defRPr sz="3600"/>
            </a:lvl1pPr>
          </a:lstStyle>
          <a:p>
            <a:pPr/>
            <a:r>
              <a:t>Watercolor Illusion</a:t>
            </a:r>
          </a:p>
        </p:txBody>
      </p:sp>
      <p:grpSp>
        <p:nvGrpSpPr>
          <p:cNvPr id="2472" name="Group"/>
          <p:cNvGrpSpPr/>
          <p:nvPr/>
        </p:nvGrpSpPr>
        <p:grpSpPr>
          <a:xfrm>
            <a:off x="2670482" y="1783375"/>
            <a:ext cx="3917336" cy="3925164"/>
            <a:chOff x="0" y="0"/>
            <a:chExt cx="3917335" cy="3925162"/>
          </a:xfrm>
        </p:grpSpPr>
        <p:pic>
          <p:nvPicPr>
            <p:cNvPr id="2470" name="Picture 4" descr="Picture 4"/>
            <p:cNvPicPr>
              <a:picLocks noChangeAspect="1"/>
            </p:cNvPicPr>
            <p:nvPr/>
          </p:nvPicPr>
          <p:blipFill>
            <a:blip r:embed="rId3">
              <a:extLst/>
            </a:blip>
            <a:srcRect l="0" t="0" r="33670" b="7325"/>
            <a:stretch>
              <a:fillRect/>
            </a:stretch>
          </p:blipFill>
          <p:spPr>
            <a:xfrm>
              <a:off x="1" y="0"/>
              <a:ext cx="3828305" cy="3836131"/>
            </a:xfrm>
            <a:prstGeom prst="rect">
              <a:avLst/>
            </a:prstGeom>
            <a:ln w="12700" cap="flat">
              <a:noFill/>
              <a:miter lim="400000"/>
            </a:ln>
            <a:effectLst/>
          </p:spPr>
        </p:pic>
        <p:pic>
          <p:nvPicPr>
            <p:cNvPr id="2471" name="Picture 2" descr="Picture 2"/>
            <p:cNvPicPr>
              <a:picLocks noChangeAspect="1"/>
            </p:cNvPicPr>
            <p:nvPr/>
          </p:nvPicPr>
          <p:blipFill>
            <a:blip r:embed="rId4">
              <a:extLst/>
            </a:blip>
            <a:srcRect l="0" t="0" r="32308" b="5375"/>
            <a:stretch>
              <a:fillRect/>
            </a:stretch>
          </p:blipFill>
          <p:spPr>
            <a:xfrm>
              <a:off x="0" y="6436"/>
              <a:ext cx="3917336" cy="3918727"/>
            </a:xfrm>
            <a:prstGeom prst="rect">
              <a:avLst/>
            </a:prstGeom>
            <a:ln w="12700" cap="flat">
              <a:noFill/>
              <a:miter lim="400000"/>
            </a:ln>
            <a:effectLst/>
          </p:spPr>
        </p:pic>
      </p:grpSp>
      <p:sp>
        <p:nvSpPr>
          <p:cNvPr id="2473" name="Rectangle 12"/>
          <p:cNvSpPr txBox="1"/>
          <p:nvPr/>
        </p:nvSpPr>
        <p:spPr>
          <a:xfrm>
            <a:off x="3518826" y="6301701"/>
            <a:ext cx="2112698" cy="271781"/>
          </a:xfrm>
          <a:prstGeom prst="rect">
            <a:avLst/>
          </a:prstGeom>
          <a:ln w="12700">
            <a:miter lim="400000"/>
          </a:ln>
          <a:extLst>
            <a:ext uri="{C572A759-6A51-4108-AA02-DFA0A04FC94B}">
              <ma14:wrappingTextBoxFlag xmlns:ma14="http://schemas.microsoft.com/office/mac/drawingml/2011/main" val="1"/>
            </a:ext>
          </a:extLst>
        </p:spPr>
        <p:txBody>
          <a:bodyPr wrap="none" lIns="34289" tIns="34289" rIns="34289" bIns="34289">
            <a:spAutoFit/>
          </a:bodyPr>
          <a:lstStyle/>
          <a:p>
            <a:pPr>
              <a:defRPr sz="1400">
                <a:latin typeface="Calibri"/>
                <a:ea typeface="Calibri"/>
                <a:cs typeface="Calibri"/>
                <a:sym typeface="Calibri"/>
              </a:defRPr>
            </a:pPr>
            <a:r>
              <a:t>Pinna &amp; Tanca, </a:t>
            </a:r>
            <a:r>
              <a:rPr i="1"/>
              <a:t>JOV</a:t>
            </a:r>
            <a:r>
              <a:t>, 2008</a:t>
            </a:r>
          </a:p>
        </p:txBody>
      </p:sp>
    </p:spTree>
  </p:cSld>
  <p:clrMapOvr>
    <a:masterClrMapping/>
  </p:clrMapOvr>
  <p:transition xmlns:p14="http://schemas.microsoft.com/office/powerpoint/2010/main" spd="med" advClick="1"/>
</p:sld>
</file>

<file path=ppt/slides/slide1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77" name="Title 1"/>
          <p:cNvSpPr txBox="1"/>
          <p:nvPr>
            <p:ph type="title"/>
          </p:nvPr>
        </p:nvSpPr>
        <p:spPr>
          <a:prstGeom prst="rect">
            <a:avLst/>
          </a:prstGeom>
        </p:spPr>
        <p:txBody>
          <a:bodyPr/>
          <a:lstStyle>
            <a:lvl1pPr>
              <a:defRPr sz="3600"/>
            </a:lvl1pPr>
          </a:lstStyle>
          <a:p>
            <a:pPr/>
            <a:r>
              <a:t>Watercolor Illusion</a:t>
            </a:r>
          </a:p>
        </p:txBody>
      </p:sp>
      <p:pic>
        <p:nvPicPr>
          <p:cNvPr id="2478" name="Picture 4" descr="Picture 4"/>
          <p:cNvPicPr>
            <a:picLocks noChangeAspect="1"/>
          </p:cNvPicPr>
          <p:nvPr/>
        </p:nvPicPr>
        <p:blipFill>
          <a:blip r:embed="rId3">
            <a:extLst/>
          </a:blip>
          <a:srcRect l="0" t="0" r="33670" b="7325"/>
          <a:stretch>
            <a:fillRect/>
          </a:stretch>
        </p:blipFill>
        <p:spPr>
          <a:xfrm>
            <a:off x="894129" y="1686450"/>
            <a:ext cx="3828305" cy="3836132"/>
          </a:xfrm>
          <a:prstGeom prst="rect">
            <a:avLst/>
          </a:prstGeom>
          <a:ln w="12700">
            <a:miter lim="400000"/>
          </a:ln>
        </p:spPr>
      </p:pic>
      <p:sp>
        <p:nvSpPr>
          <p:cNvPr id="2479" name="Rectangle 12"/>
          <p:cNvSpPr txBox="1"/>
          <p:nvPr/>
        </p:nvSpPr>
        <p:spPr>
          <a:xfrm>
            <a:off x="3518826" y="6301701"/>
            <a:ext cx="2112698" cy="271781"/>
          </a:xfrm>
          <a:prstGeom prst="rect">
            <a:avLst/>
          </a:prstGeom>
          <a:ln w="12700">
            <a:miter lim="400000"/>
          </a:ln>
          <a:extLst>
            <a:ext uri="{C572A759-6A51-4108-AA02-DFA0A04FC94B}">
              <ma14:wrappingTextBoxFlag xmlns:ma14="http://schemas.microsoft.com/office/mac/drawingml/2011/main" val="1"/>
            </a:ext>
          </a:extLst>
        </p:spPr>
        <p:txBody>
          <a:bodyPr wrap="none" lIns="34289" tIns="34289" rIns="34289" bIns="34289">
            <a:spAutoFit/>
          </a:bodyPr>
          <a:lstStyle/>
          <a:p>
            <a:pPr>
              <a:defRPr sz="1400">
                <a:latin typeface="Calibri"/>
                <a:ea typeface="Calibri"/>
                <a:cs typeface="Calibri"/>
                <a:sym typeface="Calibri"/>
              </a:defRPr>
            </a:pPr>
            <a:r>
              <a:t>Pinna &amp; Tanca, </a:t>
            </a:r>
            <a:r>
              <a:rPr i="1"/>
              <a:t>JOV</a:t>
            </a:r>
            <a:r>
              <a:t>, 2008</a:t>
            </a:r>
          </a:p>
        </p:txBody>
      </p:sp>
      <p:pic>
        <p:nvPicPr>
          <p:cNvPr id="2480" name="Picture 2" descr="Picture 2"/>
          <p:cNvPicPr>
            <a:picLocks noChangeAspect="1"/>
          </p:cNvPicPr>
          <p:nvPr/>
        </p:nvPicPr>
        <p:blipFill>
          <a:blip r:embed="rId4">
            <a:extLst/>
          </a:blip>
          <a:srcRect l="0" t="0" r="32308" b="5375"/>
          <a:stretch>
            <a:fillRect/>
          </a:stretch>
        </p:blipFill>
        <p:spPr>
          <a:xfrm>
            <a:off x="4918680" y="1667012"/>
            <a:ext cx="3917337" cy="3918727"/>
          </a:xfrm>
          <a:prstGeom prst="rect">
            <a:avLst/>
          </a:prstGeom>
          <a:ln w="12700">
            <a:miter lim="400000"/>
          </a:ln>
        </p:spPr>
      </p:pic>
      <p:pic>
        <p:nvPicPr>
          <p:cNvPr id="2481" name="Picture 7" descr="Picture 7"/>
          <p:cNvPicPr>
            <a:picLocks noChangeAspect="1"/>
          </p:cNvPicPr>
          <p:nvPr/>
        </p:nvPicPr>
        <p:blipFill>
          <a:blip r:embed="rId5">
            <a:extLst/>
          </a:blip>
          <a:stretch>
            <a:fillRect/>
          </a:stretch>
        </p:blipFill>
        <p:spPr>
          <a:xfrm rot="16200000">
            <a:off x="6383230" y="774724"/>
            <a:ext cx="534183" cy="1148492"/>
          </a:xfrm>
          <a:prstGeom prst="rect">
            <a:avLst/>
          </a:prstGeom>
          <a:ln w="12700">
            <a:miter lim="400000"/>
          </a:ln>
        </p:spPr>
      </p:pic>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97" name="Title 1"/>
          <p:cNvSpPr txBox="1"/>
          <p:nvPr>
            <p:ph type="title"/>
          </p:nvPr>
        </p:nvSpPr>
        <p:spPr>
          <a:prstGeom prst="rect">
            <a:avLst/>
          </a:prstGeom>
        </p:spPr>
        <p:txBody>
          <a:bodyPr/>
          <a:lstStyle/>
          <a:p>
            <a:pPr/>
            <a:r>
              <a:t>Camera Rolling Shutter</a:t>
            </a:r>
          </a:p>
        </p:txBody>
      </p:sp>
      <p:pic>
        <p:nvPicPr>
          <p:cNvPr id="898" name="Picture 2" descr="Picture 2"/>
          <p:cNvPicPr>
            <a:picLocks noChangeAspect="1"/>
          </p:cNvPicPr>
          <p:nvPr/>
        </p:nvPicPr>
        <p:blipFill>
          <a:blip r:embed="rId3">
            <a:extLst/>
          </a:blip>
          <a:stretch>
            <a:fillRect/>
          </a:stretch>
        </p:blipFill>
        <p:spPr>
          <a:xfrm>
            <a:off x="5535498" y="1154824"/>
            <a:ext cx="2369344" cy="3159126"/>
          </a:xfrm>
          <a:prstGeom prst="rect">
            <a:avLst/>
          </a:prstGeom>
          <a:ln w="12700">
            <a:miter lim="400000"/>
          </a:ln>
        </p:spPr>
      </p:pic>
      <p:pic>
        <p:nvPicPr>
          <p:cNvPr id="899" name="Picture 3" descr="Picture 3"/>
          <p:cNvPicPr>
            <a:picLocks noChangeAspect="1"/>
          </p:cNvPicPr>
          <p:nvPr/>
        </p:nvPicPr>
        <p:blipFill>
          <a:blip r:embed="rId4">
            <a:extLst/>
          </a:blip>
          <a:stretch>
            <a:fillRect/>
          </a:stretch>
        </p:blipFill>
        <p:spPr>
          <a:xfrm>
            <a:off x="1014298" y="1154824"/>
            <a:ext cx="4211639" cy="3159126"/>
          </a:xfrm>
          <a:prstGeom prst="rect">
            <a:avLst/>
          </a:prstGeom>
          <a:ln w="12700">
            <a:miter lim="400000"/>
          </a:ln>
        </p:spPr>
      </p:pic>
      <p:sp>
        <p:nvSpPr>
          <p:cNvPr id="900" name="TextBox 1">
            <a:hlinkClick r:id="" invalidUrl="" action="ppaction://hlinkshowjump?jump=nextslide" tgtFrame="" tooltip="" history="1" highlightClick="0" endSnd="0"/>
          </p:cNvPr>
          <p:cNvSpPr txBox="1"/>
          <p:nvPr/>
        </p:nvSpPr>
        <p:spPr>
          <a:xfrm>
            <a:off x="3101039" y="6537325"/>
            <a:ext cx="2941922" cy="442055"/>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1200"/>
            </a:lvl1pPr>
          </a:lstStyle>
          <a:p>
            <a:pPr/>
            <a:r>
              <a:t>http://en.wikipedia.org/wiki/Rolling_shutter</a:t>
            </a:r>
          </a:p>
        </p:txBody>
      </p:sp>
      <p:pic>
        <p:nvPicPr>
          <p:cNvPr id="901" name="Picture 7" descr="Picture 7"/>
          <p:cNvPicPr>
            <a:picLocks noChangeAspect="1"/>
          </p:cNvPicPr>
          <p:nvPr/>
        </p:nvPicPr>
        <p:blipFill>
          <a:blip r:embed="rId5">
            <a:extLst/>
          </a:blip>
          <a:stretch>
            <a:fillRect/>
          </a:stretch>
        </p:blipFill>
        <p:spPr>
          <a:xfrm>
            <a:off x="982662" y="4467061"/>
            <a:ext cx="2365376" cy="1889126"/>
          </a:xfrm>
          <a:prstGeom prst="rect">
            <a:avLst/>
          </a:prstGeom>
          <a:ln w="12700">
            <a:miter lim="400000"/>
          </a:ln>
        </p:spPr>
      </p:pic>
      <p:pic>
        <p:nvPicPr>
          <p:cNvPr id="902" name="Picture 2" descr="Picture 2"/>
          <p:cNvPicPr>
            <a:picLocks noChangeAspect="0"/>
          </p:cNvPicPr>
          <p:nvPr/>
        </p:nvPicPr>
        <p:blipFill>
          <a:blip r:embed="rId6">
            <a:extLst/>
          </a:blip>
          <a:stretch>
            <a:fillRect/>
          </a:stretch>
        </p:blipFill>
        <p:spPr>
          <a:xfrm>
            <a:off x="3771900" y="4593267"/>
            <a:ext cx="3273427" cy="1636715"/>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89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89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3" fill="hold">
                                  <p:stCondLst>
                                    <p:cond delay="0"/>
                                  </p:stCondLst>
                                  <p:iterate type="el" backwards="0">
                                    <p:tmAbs val="0"/>
                                  </p:iterate>
                                  <p:childTnLst>
                                    <p:set>
                                      <p:cBhvr>
                                        <p:cTn id="14" fill="hold"/>
                                        <p:tgtEl>
                                          <p:spTgt spid="900"/>
                                        </p:tgtEl>
                                        <p:attrNameLst>
                                          <p:attrName>style.visibility</p:attrName>
                                        </p:attrNameLst>
                                      </p:cBhvr>
                                      <p:to>
                                        <p:strVal val="visible"/>
                                      </p:to>
                                    </p:set>
                                  </p:childTnLst>
                                </p:cTn>
                              </p:par>
                            </p:childTnLst>
                          </p:cTn>
                        </p:par>
                        <p:par>
                          <p:cTn id="15" fill="hold">
                            <p:stCondLst>
                              <p:cond delay="0"/>
                            </p:stCondLst>
                            <p:childTnLst>
                              <p:par>
                                <p:cTn id="16" presetClass="entr" nodeType="afterEffect" presetSubtype="0" presetID="1" grpId="4" fill="hold">
                                  <p:stCondLst>
                                    <p:cond delay="0"/>
                                  </p:stCondLst>
                                  <p:iterate type="el" backwards="0">
                                    <p:tmAbs val="0"/>
                                  </p:iterate>
                                  <p:childTnLst>
                                    <p:set>
                                      <p:cBhvr>
                                        <p:cTn id="17" fill="hold"/>
                                        <p:tgtEl>
                                          <p:spTgt spid="901"/>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0" presetID="1" grpId="5" fill="hold">
                                  <p:stCondLst>
                                    <p:cond delay="0"/>
                                  </p:stCondLst>
                                  <p:iterate type="el" backwards="0">
                                    <p:tmAbs val="0"/>
                                  </p:iterate>
                                  <p:childTnLst>
                                    <p:set>
                                      <p:cBhvr>
                                        <p:cTn id="21" fill="hold"/>
                                        <p:tgtEl>
                                          <p:spTgt spid="90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898" grpId="2"/>
      <p:bldP build="whole" bldLvl="1" animBg="1" rev="0" advAuto="0" spid="899" grpId="1"/>
      <p:bldP build="whole" bldLvl="1" animBg="1" rev="0" advAuto="0" spid="901" grpId="4"/>
      <p:bldP build="whole" bldLvl="1" animBg="1" rev="0" advAuto="0" spid="900" grpId="3"/>
      <p:bldP build="whole" bldLvl="1" animBg="1" rev="0" advAuto="0" spid="902" grpId="5"/>
    </p:bldLst>
  </p:timing>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06" name="Eye Stabilization"/>
          <p:cNvSpPr txBox="1"/>
          <p:nvPr>
            <p:ph type="title"/>
          </p:nvPr>
        </p:nvSpPr>
        <p:spPr>
          <a:prstGeom prst="rect">
            <a:avLst/>
          </a:prstGeom>
        </p:spPr>
        <p:txBody>
          <a:bodyPr/>
          <a:lstStyle/>
          <a:p>
            <a:pPr/>
            <a:r>
              <a:t>Eye Stabilization</a:t>
            </a:r>
          </a:p>
        </p:txBody>
      </p:sp>
      <p:sp>
        <p:nvSpPr>
          <p:cNvPr id="907" name="“Eye movements catch images and hold them steady on the retina” — Rodieck"/>
          <p:cNvSpPr txBox="1"/>
          <p:nvPr>
            <p:ph type="body" idx="1"/>
          </p:nvPr>
        </p:nvSpPr>
        <p:spPr>
          <a:xfrm>
            <a:off x="685800" y="1302419"/>
            <a:ext cx="7772400" cy="4869781"/>
          </a:xfrm>
          <a:prstGeom prst="rect">
            <a:avLst/>
          </a:prstGeom>
        </p:spPr>
        <p:txBody>
          <a:bodyPr/>
          <a:lstStyle/>
          <a:p>
            <a:pPr/>
            <a:r>
              <a:t>“Eye movements catch images and hold them steady on the retina” — Rodieck</a:t>
            </a:r>
          </a:p>
        </p:txBody>
      </p:sp>
      <p:pic>
        <p:nvPicPr>
          <p:cNvPr id="908" name="Image" descr="Image"/>
          <p:cNvPicPr>
            <a:picLocks noChangeAspect="1"/>
          </p:cNvPicPr>
          <p:nvPr/>
        </p:nvPicPr>
        <p:blipFill>
          <a:blip r:embed="rId2">
            <a:extLst/>
          </a:blip>
          <a:srcRect l="12186" t="23163" r="3139" b="52628"/>
          <a:stretch>
            <a:fillRect/>
          </a:stretch>
        </p:blipFill>
        <p:spPr>
          <a:xfrm>
            <a:off x="700682" y="4440781"/>
            <a:ext cx="7742637" cy="1660197"/>
          </a:xfrm>
          <a:prstGeom prst="rect">
            <a:avLst/>
          </a:prstGeom>
          <a:ln w="12700">
            <a:miter lim="400000"/>
          </a:ln>
        </p:spPr>
      </p:pic>
      <p:pic>
        <p:nvPicPr>
          <p:cNvPr id="909" name="Image" descr="Image"/>
          <p:cNvPicPr>
            <a:picLocks noChangeAspect="1"/>
          </p:cNvPicPr>
          <p:nvPr/>
        </p:nvPicPr>
        <p:blipFill>
          <a:blip r:embed="rId3">
            <a:extLst/>
          </a:blip>
          <a:stretch>
            <a:fillRect/>
          </a:stretch>
        </p:blipFill>
        <p:spPr>
          <a:xfrm rot="16200000">
            <a:off x="2530030" y="779281"/>
            <a:ext cx="3886201" cy="5029201"/>
          </a:xfrm>
          <a:prstGeom prst="rect">
            <a:avLst/>
          </a:prstGeom>
          <a:ln w="12700">
            <a:miter lim="400000"/>
          </a:ln>
        </p:spPr>
      </p:pic>
      <p:sp>
        <p:nvSpPr>
          <p:cNvPr id="910" name="Source: Rodieck, The First Steps in Seeing, p. 6, 9"/>
          <p:cNvSpPr txBox="1"/>
          <p:nvPr/>
        </p:nvSpPr>
        <p:spPr>
          <a:xfrm>
            <a:off x="2513088" y="6291541"/>
            <a:ext cx="4049066" cy="292101"/>
          </a:xfrm>
          <a:prstGeom prst="rect">
            <a:avLst/>
          </a:prstGeom>
          <a:ln w="12700">
            <a:miter lim="400000"/>
          </a:ln>
          <a:extLst>
            <a:ext uri="{C572A759-6A51-4108-AA02-DFA0A04FC94B}">
              <ma14:wrappingTextBoxFlag xmlns:ma14="http://schemas.microsoft.com/office/mac/drawingml/2011/main" val="1"/>
            </a:ext>
          </a:extLst>
        </p:spPr>
        <p:txBody>
          <a:bodyPr wrap="none" lIns="25400" tIns="25400" rIns="25400" bIns="25400" anchor="ctr">
            <a:spAutoFit/>
          </a:bodyPr>
          <a:lstStyle>
            <a:lvl1pPr algn="ct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400">
                <a:solidFill>
                  <a:srgbClr val="53585F"/>
                </a:solidFill>
                <a:latin typeface="Avenir Medium"/>
                <a:ea typeface="Avenir Medium"/>
                <a:cs typeface="Avenir Medium"/>
                <a:sym typeface="Avenir Medium"/>
              </a:defRPr>
            </a:lvl1pPr>
          </a:lstStyle>
          <a:p>
            <a:pPr/>
            <a:r>
              <a:t>Source: Rodieck, The First Steps in Seeing, p. 6, 9</a:t>
            </a: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12" name="Yet Eye Gaze is Never Fixed"/>
          <p:cNvSpPr txBox="1"/>
          <p:nvPr>
            <p:ph type="title"/>
          </p:nvPr>
        </p:nvSpPr>
        <p:spPr>
          <a:prstGeom prst="rect">
            <a:avLst/>
          </a:prstGeom>
        </p:spPr>
        <p:txBody>
          <a:bodyPr/>
          <a:lstStyle/>
          <a:p>
            <a:pPr/>
            <a:r>
              <a:t>Yet Eye Gaze is Never Fixed</a:t>
            </a:r>
          </a:p>
        </p:txBody>
      </p:sp>
      <p:sp>
        <p:nvSpPr>
          <p:cNvPr id="913" name="“The image of the visual world is always moving on the retina” — Rodieck"/>
          <p:cNvSpPr txBox="1"/>
          <p:nvPr>
            <p:ph type="body" idx="1"/>
          </p:nvPr>
        </p:nvSpPr>
        <p:spPr>
          <a:xfrm>
            <a:off x="685800" y="1375940"/>
            <a:ext cx="7772400" cy="4796260"/>
          </a:xfrm>
          <a:prstGeom prst="rect">
            <a:avLst/>
          </a:prstGeom>
        </p:spPr>
        <p:txBody>
          <a:bodyPr/>
          <a:lstStyle/>
          <a:p>
            <a:pPr/>
            <a:r>
              <a:t>“The image of the visual world is always moving on the retina” — Rodieck</a:t>
            </a:r>
          </a:p>
        </p:txBody>
      </p:sp>
      <p:pic>
        <p:nvPicPr>
          <p:cNvPr id="914" name="Image" descr="Image"/>
          <p:cNvPicPr>
            <a:picLocks noChangeAspect="1"/>
          </p:cNvPicPr>
          <p:nvPr/>
        </p:nvPicPr>
        <p:blipFill>
          <a:blip r:embed="rId3">
            <a:extLst/>
          </a:blip>
          <a:srcRect l="6553" t="33828" r="18168" b="37375"/>
          <a:stretch>
            <a:fillRect/>
          </a:stretch>
        </p:blipFill>
        <p:spPr>
          <a:xfrm>
            <a:off x="1278532" y="2434957"/>
            <a:ext cx="6586850" cy="3260742"/>
          </a:xfrm>
          <a:prstGeom prst="rect">
            <a:avLst/>
          </a:prstGeom>
          <a:ln w="12700">
            <a:miter lim="400000"/>
          </a:ln>
        </p:spPr>
      </p:pic>
      <p:sp>
        <p:nvSpPr>
          <p:cNvPr id="915" name="Source: Rodieck, p. 11"/>
          <p:cNvSpPr txBox="1"/>
          <p:nvPr/>
        </p:nvSpPr>
        <p:spPr>
          <a:xfrm>
            <a:off x="3657409" y="6291541"/>
            <a:ext cx="1859281" cy="292101"/>
          </a:xfrm>
          <a:prstGeom prst="rect">
            <a:avLst/>
          </a:prstGeom>
          <a:ln w="12700">
            <a:miter lim="400000"/>
          </a:ln>
          <a:extLst>
            <a:ext uri="{C572A759-6A51-4108-AA02-DFA0A04FC94B}">
              <ma14:wrappingTextBoxFlag xmlns:ma14="http://schemas.microsoft.com/office/mac/drawingml/2011/main" val="1"/>
            </a:ext>
          </a:extLst>
        </p:spPr>
        <p:txBody>
          <a:bodyPr wrap="none" lIns="25400" tIns="25400" rIns="25400" bIns="25400" anchor="ctr">
            <a:spAutoFit/>
          </a:bodyPr>
          <a:lstStyle>
            <a:lvl1pPr algn="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400">
                <a:solidFill>
                  <a:srgbClr val="53585F"/>
                </a:solidFill>
                <a:latin typeface="Avenir Medium"/>
                <a:ea typeface="Avenir Medium"/>
                <a:cs typeface="Avenir Medium"/>
                <a:sym typeface="Avenir Medium"/>
              </a:defRPr>
            </a:lvl1pPr>
          </a:lstStyle>
          <a:p>
            <a:pPr/>
            <a:r>
              <a:t>Source: Rodieck, p. 11</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19" name="Title 1"/>
          <p:cNvSpPr txBox="1"/>
          <p:nvPr>
            <p:ph type="title"/>
          </p:nvPr>
        </p:nvSpPr>
        <p:spPr>
          <a:prstGeom prst="rect">
            <a:avLst/>
          </a:prstGeom>
        </p:spPr>
        <p:txBody>
          <a:bodyPr/>
          <a:lstStyle/>
          <a:p>
            <a:pPr/>
            <a:r>
              <a:t>Saccadic Eye Movements</a:t>
            </a:r>
          </a:p>
        </p:txBody>
      </p:sp>
      <p:pic>
        <p:nvPicPr>
          <p:cNvPr id="920" name="Picture 2" descr="Picture 2"/>
          <p:cNvPicPr>
            <a:picLocks noChangeAspect="1"/>
          </p:cNvPicPr>
          <p:nvPr/>
        </p:nvPicPr>
        <p:blipFill>
          <a:blip r:embed="rId2">
            <a:extLst/>
          </a:blip>
          <a:stretch>
            <a:fillRect/>
          </a:stretch>
        </p:blipFill>
        <p:spPr>
          <a:xfrm>
            <a:off x="-152400" y="1168400"/>
            <a:ext cx="9082089" cy="5029200"/>
          </a:xfrm>
          <a:prstGeom prst="rect">
            <a:avLst/>
          </a:prstGeom>
          <a:ln w="12700">
            <a:miter lim="400000"/>
          </a:ln>
        </p:spPr>
      </p:pic>
      <p:sp>
        <p:nvSpPr>
          <p:cNvPr id="921" name="Yarbus, 1967"/>
          <p:cNvSpPr txBox="1"/>
          <p:nvPr/>
        </p:nvSpPr>
        <p:spPr>
          <a:xfrm>
            <a:off x="2881133" y="6071934"/>
            <a:ext cx="1894692" cy="437069"/>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r>
              <a:t>Yarbus, 1967</a:t>
            </a: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23" name="Title 1"/>
          <p:cNvSpPr txBox="1"/>
          <p:nvPr>
            <p:ph type="title"/>
          </p:nvPr>
        </p:nvSpPr>
        <p:spPr>
          <a:prstGeom prst="rect">
            <a:avLst/>
          </a:prstGeom>
        </p:spPr>
        <p:txBody>
          <a:bodyPr/>
          <a:lstStyle/>
          <a:p>
            <a:pPr/>
            <a:r>
              <a:t>Saccadic Eye Movements </a:t>
            </a:r>
          </a:p>
        </p:txBody>
      </p:sp>
      <p:pic>
        <p:nvPicPr>
          <p:cNvPr id="924" name="Content Placeholder 3" descr="Content Placeholder 3"/>
          <p:cNvPicPr>
            <a:picLocks noChangeAspect="1"/>
          </p:cNvPicPr>
          <p:nvPr/>
        </p:nvPicPr>
        <p:blipFill>
          <a:blip r:embed="rId2">
            <a:extLst/>
          </a:blip>
          <a:stretch>
            <a:fillRect/>
          </a:stretch>
        </p:blipFill>
        <p:spPr>
          <a:xfrm>
            <a:off x="1295400" y="1143000"/>
            <a:ext cx="6273800" cy="5178425"/>
          </a:xfrm>
          <a:prstGeom prst="rect">
            <a:avLst/>
          </a:prstGeom>
          <a:ln w="12700">
            <a:miter lim="400000"/>
          </a:ln>
        </p:spPr>
      </p:pic>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26" name="Visual Physiology of the Eye"/>
          <p:cNvSpPr txBox="1"/>
          <p:nvPr>
            <p:ph type="title"/>
          </p:nvPr>
        </p:nvSpPr>
        <p:spPr>
          <a:prstGeom prst="rect">
            <a:avLst/>
          </a:prstGeom>
        </p:spPr>
        <p:txBody>
          <a:bodyPr/>
          <a:lstStyle/>
          <a:p>
            <a:pPr/>
            <a:r>
              <a:t>Visual Physiology of the Eye</a:t>
            </a: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928" name="page17image384.png" descr="page17image384.png"/>
          <p:cNvPicPr>
            <a:picLocks noChangeAspect="1"/>
          </p:cNvPicPr>
          <p:nvPr/>
        </p:nvPicPr>
        <p:blipFill>
          <a:blip r:embed="rId2">
            <a:extLst/>
          </a:blip>
          <a:srcRect l="5904" t="13936" r="3086" b="6568"/>
          <a:stretch>
            <a:fillRect/>
          </a:stretch>
        </p:blipFill>
        <p:spPr>
          <a:xfrm>
            <a:off x="1974319" y="1309721"/>
            <a:ext cx="5453087" cy="3572397"/>
          </a:xfrm>
          <a:prstGeom prst="rect">
            <a:avLst/>
          </a:prstGeom>
          <a:ln w="12700">
            <a:miter lim="400000"/>
          </a:ln>
        </p:spPr>
      </p:pic>
      <p:sp>
        <p:nvSpPr>
          <p:cNvPr id="929" name="Anatomy of The Human Eye"/>
          <p:cNvSpPr txBox="1"/>
          <p:nvPr>
            <p:ph type="title"/>
          </p:nvPr>
        </p:nvSpPr>
        <p:spPr>
          <a:prstGeom prst="rect">
            <a:avLst/>
          </a:prstGeom>
        </p:spPr>
        <p:txBody>
          <a:bodyPr/>
          <a:lstStyle/>
          <a:p>
            <a:pPr/>
            <a:r>
              <a:t>Anatomy of The Human Eye</a:t>
            </a:r>
          </a:p>
        </p:txBody>
      </p:sp>
      <p:sp>
        <p:nvSpPr>
          <p:cNvPr id="930" name="The human eye is like a camera…"/>
          <p:cNvSpPr txBox="1"/>
          <p:nvPr>
            <p:ph type="body" sz="quarter" idx="1"/>
          </p:nvPr>
        </p:nvSpPr>
        <p:spPr>
          <a:xfrm>
            <a:off x="685800" y="5206801"/>
            <a:ext cx="7772400" cy="1219399"/>
          </a:xfrm>
          <a:prstGeom prst="rect">
            <a:avLst/>
          </a:prstGeom>
        </p:spPr>
        <p:txBody>
          <a:bodyPr/>
          <a:lstStyle/>
          <a:p>
            <a:pPr defTabSz="530351">
              <a:spcBef>
                <a:spcPts val="300"/>
              </a:spcBef>
              <a:defRPr sz="1624"/>
            </a:pPr>
            <a:r>
              <a:t>The human eye is like a camera </a:t>
            </a:r>
          </a:p>
          <a:p>
            <a:pPr marL="162827" indent="-162827" defTabSz="530351">
              <a:spcBef>
                <a:spcPts val="300"/>
              </a:spcBef>
              <a:buSzPct val="100000"/>
              <a:buChar char="•"/>
              <a:defRPr sz="1624"/>
            </a:pPr>
            <a:r>
              <a:t>Iris</a:t>
            </a:r>
            <a:r>
              <a:t> - colored annulus with radial muscles</a:t>
            </a:r>
          </a:p>
          <a:p>
            <a:pPr marL="162827" indent="-162827" defTabSz="530351">
              <a:spcBef>
                <a:spcPts val="300"/>
              </a:spcBef>
              <a:buSzPct val="100000"/>
              <a:buChar char="•"/>
              <a:defRPr sz="1624"/>
            </a:pPr>
            <a:r>
              <a:t>Pupil</a:t>
            </a:r>
            <a:r>
              <a:t> - the hole (aperture) whose size is controlled by the iris</a:t>
            </a:r>
          </a:p>
          <a:p>
            <a:pPr marL="162827" indent="-162827" defTabSz="530351">
              <a:spcBef>
                <a:spcPts val="300"/>
              </a:spcBef>
              <a:buSzPct val="100000"/>
              <a:buChar char="•"/>
              <a:defRPr sz="1624"/>
            </a:pPr>
            <a:r>
              <a:t>Retina - the “film”</a:t>
            </a:r>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32" name="Fundus View of the Eye"/>
          <p:cNvSpPr txBox="1"/>
          <p:nvPr>
            <p:ph type="title"/>
          </p:nvPr>
        </p:nvSpPr>
        <p:spPr>
          <a:prstGeom prst="rect">
            <a:avLst/>
          </a:prstGeom>
        </p:spPr>
        <p:txBody>
          <a:bodyPr/>
          <a:lstStyle/>
          <a:p>
            <a:pPr/>
            <a:r>
              <a:t>Fundus View of the Eye</a:t>
            </a:r>
          </a:p>
        </p:txBody>
      </p:sp>
      <p:grpSp>
        <p:nvGrpSpPr>
          <p:cNvPr id="938" name="Group"/>
          <p:cNvGrpSpPr/>
          <p:nvPr/>
        </p:nvGrpSpPr>
        <p:grpSpPr>
          <a:xfrm>
            <a:off x="472045" y="1184152"/>
            <a:ext cx="8199910" cy="4869783"/>
            <a:chOff x="0" y="0"/>
            <a:chExt cx="8199909" cy="4869781"/>
          </a:xfrm>
        </p:grpSpPr>
        <p:pic>
          <p:nvPicPr>
            <p:cNvPr id="933" name="Image" descr="Image"/>
            <p:cNvPicPr>
              <a:picLocks noChangeAspect="1"/>
            </p:cNvPicPr>
            <p:nvPr/>
          </p:nvPicPr>
          <p:blipFill>
            <a:blip r:embed="rId2">
              <a:extLst/>
            </a:blip>
            <a:srcRect l="0" t="31992" r="0" b="35459"/>
            <a:stretch>
              <a:fillRect/>
            </a:stretch>
          </p:blipFill>
          <p:spPr>
            <a:xfrm>
              <a:off x="0" y="163558"/>
              <a:ext cx="4686014" cy="1973792"/>
            </a:xfrm>
            <a:prstGeom prst="rect">
              <a:avLst/>
            </a:prstGeom>
            <a:ln w="12700" cap="flat">
              <a:noFill/>
              <a:miter lim="400000"/>
            </a:ln>
            <a:effectLst/>
          </p:spPr>
        </p:pic>
        <p:pic>
          <p:nvPicPr>
            <p:cNvPr id="934" name="Image" descr="Image"/>
            <p:cNvPicPr>
              <a:picLocks noChangeAspect="1"/>
            </p:cNvPicPr>
            <p:nvPr/>
          </p:nvPicPr>
          <p:blipFill>
            <a:blip r:embed="rId3">
              <a:extLst/>
            </a:blip>
            <a:stretch>
              <a:fillRect/>
            </a:stretch>
          </p:blipFill>
          <p:spPr>
            <a:xfrm>
              <a:off x="4436896" y="0"/>
              <a:ext cx="3763014" cy="4869782"/>
            </a:xfrm>
            <a:prstGeom prst="rect">
              <a:avLst/>
            </a:prstGeom>
            <a:ln w="12700" cap="flat">
              <a:noFill/>
              <a:miter lim="400000"/>
            </a:ln>
            <a:effectLst/>
          </p:spPr>
        </p:pic>
        <p:grpSp>
          <p:nvGrpSpPr>
            <p:cNvPr id="937" name="Group"/>
            <p:cNvGrpSpPr/>
            <p:nvPr/>
          </p:nvGrpSpPr>
          <p:grpSpPr>
            <a:xfrm>
              <a:off x="243934" y="2545948"/>
              <a:ext cx="4239869" cy="2094470"/>
              <a:chOff x="0" y="0"/>
              <a:chExt cx="4239867" cy="2094469"/>
            </a:xfrm>
          </p:grpSpPr>
          <p:pic>
            <p:nvPicPr>
              <p:cNvPr id="935" name="Fundus_photograph_of_normal_right_eye.jpg" descr="Fundus_photograph_of_normal_right_eye.jpg"/>
              <p:cNvPicPr>
                <a:picLocks noChangeAspect="1"/>
              </p:cNvPicPr>
              <p:nvPr/>
            </p:nvPicPr>
            <p:blipFill>
              <a:blip r:embed="rId4">
                <a:extLst/>
              </a:blip>
              <a:stretch>
                <a:fillRect/>
              </a:stretch>
            </p:blipFill>
            <p:spPr>
              <a:xfrm>
                <a:off x="0" y="0"/>
                <a:ext cx="2094470" cy="2094470"/>
              </a:xfrm>
              <a:prstGeom prst="rect">
                <a:avLst/>
              </a:prstGeom>
              <a:ln w="12700" cap="flat">
                <a:noFill/>
                <a:miter lim="400000"/>
              </a:ln>
              <a:effectLst/>
            </p:spPr>
          </p:pic>
          <p:pic>
            <p:nvPicPr>
              <p:cNvPr id="936" name="Fundus_photograph_of_normal_left_eye.jpg" descr="Fundus_photograph_of_normal_left_eye.jpg"/>
              <p:cNvPicPr>
                <a:picLocks noChangeAspect="1"/>
              </p:cNvPicPr>
              <p:nvPr/>
            </p:nvPicPr>
            <p:blipFill>
              <a:blip r:embed="rId5">
                <a:extLst/>
              </a:blip>
              <a:stretch>
                <a:fillRect/>
              </a:stretch>
            </p:blipFill>
            <p:spPr>
              <a:xfrm>
                <a:off x="2145398" y="0"/>
                <a:ext cx="2094470" cy="2094470"/>
              </a:xfrm>
              <a:prstGeom prst="rect">
                <a:avLst/>
              </a:prstGeom>
              <a:ln w="12700" cap="flat">
                <a:noFill/>
                <a:miter lim="400000"/>
              </a:ln>
              <a:effectLst/>
            </p:spPr>
          </p:pic>
        </p:grpSp>
      </p:grpSp>
      <p:sp>
        <p:nvSpPr>
          <p:cNvPr id="939" name="Sources: Rodieck; Wikipedia"/>
          <p:cNvSpPr txBox="1"/>
          <p:nvPr/>
        </p:nvSpPr>
        <p:spPr>
          <a:xfrm>
            <a:off x="3571015" y="6291541"/>
            <a:ext cx="2332763" cy="292101"/>
          </a:xfrm>
          <a:prstGeom prst="rect">
            <a:avLst/>
          </a:prstGeom>
          <a:ln w="12700">
            <a:miter lim="400000"/>
          </a:ln>
          <a:extLst>
            <a:ext uri="{C572A759-6A51-4108-AA02-DFA0A04FC94B}">
              <ma14:wrappingTextBoxFlag xmlns:ma14="http://schemas.microsoft.com/office/mac/drawingml/2011/main" val="1"/>
            </a:ext>
          </a:extLst>
        </p:spPr>
        <p:txBody>
          <a:bodyPr wrap="none" lIns="25400" tIns="25400" rIns="25400" bIns="25400" anchor="ctr">
            <a:spAutoFit/>
          </a:bodyPr>
          <a:lstStyle>
            <a:lvl1pPr algn="ct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400">
                <a:solidFill>
                  <a:srgbClr val="53585F"/>
                </a:solidFill>
                <a:latin typeface="Avenir Medium"/>
                <a:ea typeface="Avenir Medium"/>
                <a:cs typeface="Avenir Medium"/>
                <a:sym typeface="Avenir Medium"/>
              </a:defRPr>
            </a:lvl1pPr>
          </a:lstStyle>
          <a:p>
            <a:pPr/>
            <a:r>
              <a:t>Sources: Rodieck; Wikipedia</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843" name="Picture 2" descr="Picture 2"/>
          <p:cNvPicPr>
            <a:picLocks noChangeAspect="1"/>
          </p:cNvPicPr>
          <p:nvPr/>
        </p:nvPicPr>
        <p:blipFill>
          <a:blip r:embed="rId2">
            <a:extLst/>
          </a:blip>
          <a:srcRect l="0" t="0" r="34503" b="17790"/>
          <a:stretch>
            <a:fillRect/>
          </a:stretch>
        </p:blipFill>
        <p:spPr>
          <a:xfrm>
            <a:off x="533399" y="1752600"/>
            <a:ext cx="4267201" cy="3733800"/>
          </a:xfrm>
          <a:prstGeom prst="rect">
            <a:avLst/>
          </a:prstGeom>
          <a:ln w="12700">
            <a:miter lim="400000"/>
          </a:ln>
        </p:spPr>
      </p:pic>
      <p:sp>
        <p:nvSpPr>
          <p:cNvPr id="844" name="Rectangle 3"/>
          <p:cNvSpPr txBox="1"/>
          <p:nvPr>
            <p:ph type="title"/>
          </p:nvPr>
        </p:nvSpPr>
        <p:spPr>
          <a:prstGeom prst="rect">
            <a:avLst/>
          </a:prstGeom>
        </p:spPr>
        <p:txBody>
          <a:bodyPr/>
          <a:lstStyle/>
          <a:p>
            <a:pPr/>
            <a:r>
              <a:t>Image Formation</a:t>
            </a:r>
          </a:p>
        </p:txBody>
      </p:sp>
      <p:pic>
        <p:nvPicPr>
          <p:cNvPr id="845" name="Picture 5" descr="Picture 5"/>
          <p:cNvPicPr>
            <a:picLocks noChangeAspect="1"/>
          </p:cNvPicPr>
          <p:nvPr/>
        </p:nvPicPr>
        <p:blipFill>
          <a:blip r:embed="rId3">
            <a:extLst/>
          </a:blip>
          <a:srcRect l="14894" t="0" r="17021" b="0"/>
          <a:stretch>
            <a:fillRect/>
          </a:stretch>
        </p:blipFill>
        <p:spPr>
          <a:xfrm>
            <a:off x="5791200" y="4114800"/>
            <a:ext cx="2438400" cy="2139950"/>
          </a:xfrm>
          <a:prstGeom prst="rect">
            <a:avLst/>
          </a:prstGeom>
          <a:ln w="12700">
            <a:miter lim="400000"/>
          </a:ln>
        </p:spPr>
      </p:pic>
      <p:pic>
        <p:nvPicPr>
          <p:cNvPr id="846" name="Picture 6" descr="Picture 6"/>
          <p:cNvPicPr>
            <a:picLocks noChangeAspect="1"/>
          </p:cNvPicPr>
          <p:nvPr/>
        </p:nvPicPr>
        <p:blipFill>
          <a:blip r:embed="rId4">
            <a:extLst/>
          </a:blip>
          <a:srcRect l="49847" t="0" r="0" b="18367"/>
          <a:stretch>
            <a:fillRect/>
          </a:stretch>
        </p:blipFill>
        <p:spPr>
          <a:xfrm>
            <a:off x="6172200" y="1371600"/>
            <a:ext cx="1758950" cy="2057400"/>
          </a:xfrm>
          <a:prstGeom prst="rect">
            <a:avLst/>
          </a:prstGeom>
          <a:ln w="12700">
            <a:miter lim="400000"/>
          </a:ln>
        </p:spPr>
      </p:pic>
      <p:sp>
        <p:nvSpPr>
          <p:cNvPr id="847" name="Text Box 7"/>
          <p:cNvSpPr txBox="1"/>
          <p:nvPr/>
        </p:nvSpPr>
        <p:spPr>
          <a:xfrm>
            <a:off x="5989320" y="3429000"/>
            <a:ext cx="2119869" cy="437069"/>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r>
              <a:t>Digital Camera</a:t>
            </a:r>
          </a:p>
        </p:txBody>
      </p:sp>
      <p:sp>
        <p:nvSpPr>
          <p:cNvPr id="848" name="Text Box 8"/>
          <p:cNvSpPr txBox="1"/>
          <p:nvPr/>
        </p:nvSpPr>
        <p:spPr>
          <a:xfrm>
            <a:off x="6294120" y="6324600"/>
            <a:ext cx="1239253" cy="437069"/>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r>
              <a:t>The Eye</a:t>
            </a:r>
          </a:p>
        </p:txBody>
      </p:sp>
      <p:sp>
        <p:nvSpPr>
          <p:cNvPr id="849" name="Text Box 9"/>
          <p:cNvSpPr txBox="1"/>
          <p:nvPr/>
        </p:nvSpPr>
        <p:spPr>
          <a:xfrm>
            <a:off x="3535045" y="5221287"/>
            <a:ext cx="679659" cy="437070"/>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r>
              <a:t>Film</a:t>
            </a:r>
          </a:p>
        </p:txBody>
      </p:sp>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41" name="Rectangle 2"/>
          <p:cNvSpPr txBox="1"/>
          <p:nvPr>
            <p:ph type="title"/>
          </p:nvPr>
        </p:nvSpPr>
        <p:spPr>
          <a:prstGeom prst="rect">
            <a:avLst/>
          </a:prstGeom>
        </p:spPr>
        <p:txBody>
          <a:bodyPr/>
          <a:lstStyle/>
          <a:p>
            <a:pPr/>
            <a:r>
              <a:t>The Retina</a:t>
            </a:r>
          </a:p>
        </p:txBody>
      </p:sp>
      <p:pic>
        <p:nvPicPr>
          <p:cNvPr id="942" name="Picture 3" descr="Picture 3"/>
          <p:cNvPicPr>
            <a:picLocks noChangeAspect="1"/>
          </p:cNvPicPr>
          <p:nvPr/>
        </p:nvPicPr>
        <p:blipFill>
          <a:blip r:embed="rId2">
            <a:extLst/>
          </a:blip>
          <a:stretch>
            <a:fillRect/>
          </a:stretch>
        </p:blipFill>
        <p:spPr>
          <a:xfrm>
            <a:off x="1143000" y="1371600"/>
            <a:ext cx="6705600" cy="5037138"/>
          </a:xfrm>
          <a:prstGeom prst="rect">
            <a:avLst/>
          </a:prstGeom>
          <a:ln w="12700">
            <a:miter lim="400000"/>
          </a:ln>
        </p:spPr>
      </p:pic>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44" name="Rectangle 2"/>
          <p:cNvSpPr txBox="1"/>
          <p:nvPr/>
        </p:nvSpPr>
        <p:spPr>
          <a:xfrm>
            <a:off x="7056119" y="6384925"/>
            <a:ext cx="1645132" cy="243840"/>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1000">
                <a:solidFill>
                  <a:schemeClr val="accent3">
                    <a:lumOff val="44000"/>
                  </a:schemeClr>
                </a:solidFill>
                <a:latin typeface="EngraversGothic BT Regular"/>
                <a:ea typeface="EngraversGothic BT Regular"/>
                <a:cs typeface="EngraversGothic BT Regular"/>
                <a:sym typeface="EngraversGothic BT Regular"/>
              </a:defRPr>
            </a:lvl1pPr>
          </a:lstStyle>
          <a:p>
            <a:pPr/>
            <a:r>
              <a:t>© Stephen E. Palmer, 2002</a:t>
            </a:r>
          </a:p>
        </p:txBody>
      </p:sp>
      <p:sp>
        <p:nvSpPr>
          <p:cNvPr id="945" name="Rectangle 3"/>
          <p:cNvSpPr txBox="1"/>
          <p:nvPr/>
        </p:nvSpPr>
        <p:spPr>
          <a:xfrm>
            <a:off x="807719" y="1397000"/>
            <a:ext cx="3018643" cy="1932940"/>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b="1">
                <a:solidFill>
                  <a:srgbClr val="FF0000"/>
                </a:solidFill>
                <a:latin typeface="+mn-lt"/>
                <a:ea typeface="+mn-ea"/>
                <a:cs typeface="+mn-cs"/>
                <a:sym typeface="Helvetica"/>
              </a:defRPr>
            </a:pPr>
            <a:r>
              <a:t>C</a:t>
            </a:r>
            <a:r>
              <a:rPr>
                <a:solidFill>
                  <a:srgbClr val="00FF00"/>
                </a:solidFill>
              </a:rPr>
              <a:t>on</a:t>
            </a:r>
            <a:r>
              <a:rPr>
                <a:solidFill>
                  <a:srgbClr val="0000FF"/>
                </a:solidFill>
              </a:rPr>
              <a:t>es</a:t>
            </a:r>
            <a:endParaRPr>
              <a:solidFill>
                <a:srgbClr val="0000FF"/>
              </a:solidFill>
            </a:endParaRPr>
          </a:p>
          <a:p>
            <a:pPr>
              <a:defRPr>
                <a:latin typeface="+mn-lt"/>
                <a:ea typeface="+mn-ea"/>
                <a:cs typeface="+mn-cs"/>
                <a:sym typeface="Helvetica"/>
              </a:defRPr>
            </a:pPr>
            <a:r>
              <a:t>   cone-shaped </a:t>
            </a:r>
            <a:endParaRPr sz="2800"/>
          </a:p>
          <a:p>
            <a:pPr>
              <a:defRPr>
                <a:latin typeface="+mn-lt"/>
                <a:ea typeface="+mn-ea"/>
                <a:cs typeface="+mn-cs"/>
                <a:sym typeface="Helvetica"/>
              </a:defRPr>
            </a:pPr>
            <a:r>
              <a:t>   less sensitive</a:t>
            </a:r>
            <a:endParaRPr sz="2800"/>
          </a:p>
          <a:p>
            <a:pPr>
              <a:defRPr>
                <a:latin typeface="+mn-lt"/>
                <a:ea typeface="+mn-ea"/>
                <a:cs typeface="+mn-cs"/>
                <a:sym typeface="Helvetica"/>
              </a:defRPr>
            </a:pPr>
            <a:r>
              <a:t>   operate in high light</a:t>
            </a:r>
            <a:endParaRPr sz="2800"/>
          </a:p>
          <a:p>
            <a:pPr>
              <a:defRPr>
                <a:latin typeface="+mn-lt"/>
                <a:ea typeface="+mn-ea"/>
                <a:cs typeface="+mn-cs"/>
                <a:sym typeface="Helvetica"/>
              </a:defRPr>
            </a:pPr>
            <a:r>
              <a:t>   color vision</a:t>
            </a:r>
          </a:p>
        </p:txBody>
      </p:sp>
      <p:sp>
        <p:nvSpPr>
          <p:cNvPr id="946" name="Text Box 4"/>
          <p:cNvSpPr txBox="1"/>
          <p:nvPr/>
        </p:nvSpPr>
        <p:spPr>
          <a:xfrm>
            <a:off x="579120" y="182562"/>
            <a:ext cx="8048388" cy="5740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3200">
                <a:latin typeface="+mn-lt"/>
                <a:ea typeface="+mn-ea"/>
                <a:cs typeface="+mn-cs"/>
                <a:sym typeface="Helvetica"/>
              </a:defRPr>
            </a:lvl1pPr>
          </a:lstStyle>
          <a:p>
            <a:pPr/>
            <a:r>
              <a:t>Two Types of Light-Sensitive Receptor Cells</a:t>
            </a:r>
          </a:p>
        </p:txBody>
      </p:sp>
      <p:sp>
        <p:nvSpPr>
          <p:cNvPr id="947" name="Text Box 6"/>
          <p:cNvSpPr txBox="1"/>
          <p:nvPr/>
        </p:nvSpPr>
        <p:spPr>
          <a:xfrm>
            <a:off x="883919" y="3606800"/>
            <a:ext cx="2628118" cy="2364740"/>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b="1">
                <a:latin typeface="+mn-lt"/>
                <a:ea typeface="+mn-ea"/>
                <a:cs typeface="+mn-cs"/>
                <a:sym typeface="Helvetica"/>
              </a:defRPr>
            </a:pPr>
            <a:r>
              <a:t>Rods</a:t>
            </a:r>
            <a:r>
              <a:rPr b="0"/>
              <a:t> </a:t>
            </a:r>
            <a:endParaRPr sz="2800"/>
          </a:p>
          <a:p>
            <a:pPr>
              <a:defRPr>
                <a:latin typeface="+mn-lt"/>
                <a:ea typeface="+mn-ea"/>
                <a:cs typeface="+mn-cs"/>
                <a:sym typeface="Helvetica"/>
              </a:defRPr>
            </a:pPr>
            <a:r>
              <a:t>   rod-shaped</a:t>
            </a:r>
            <a:endParaRPr sz="2800"/>
          </a:p>
          <a:p>
            <a:pPr>
              <a:defRPr>
                <a:latin typeface="+mn-lt"/>
                <a:ea typeface="+mn-ea"/>
                <a:cs typeface="+mn-cs"/>
                <a:sym typeface="Helvetica"/>
              </a:defRPr>
            </a:pPr>
            <a:r>
              <a:t>   highly sensitive</a:t>
            </a:r>
            <a:endParaRPr sz="2800"/>
          </a:p>
          <a:p>
            <a:pPr>
              <a:defRPr>
                <a:latin typeface="+mn-lt"/>
                <a:ea typeface="+mn-ea"/>
                <a:cs typeface="+mn-cs"/>
                <a:sym typeface="Helvetica"/>
              </a:defRPr>
            </a:pPr>
            <a:r>
              <a:t>   operate at night</a:t>
            </a:r>
            <a:endParaRPr sz="2800"/>
          </a:p>
          <a:p>
            <a:pPr>
              <a:defRPr>
                <a:latin typeface="+mn-lt"/>
                <a:ea typeface="+mn-ea"/>
                <a:cs typeface="+mn-cs"/>
                <a:sym typeface="Helvetica"/>
              </a:defRPr>
            </a:pPr>
            <a:r>
              <a:t>   gray-scale vision</a:t>
            </a:r>
            <a:endParaRPr sz="2800"/>
          </a:p>
        </p:txBody>
      </p:sp>
      <p:pic>
        <p:nvPicPr>
          <p:cNvPr id="948" name="Schnapf, Baylor - 1987 - How photoreceptor cells respond to light (dragged).pdf" descr="Schnapf, Baylor - 1987 - How photoreceptor cells respond to light (dragged).pdf"/>
          <p:cNvPicPr>
            <a:picLocks noChangeAspect="1"/>
          </p:cNvPicPr>
          <p:nvPr/>
        </p:nvPicPr>
        <p:blipFill>
          <a:blip r:embed="rId2">
            <a:extLst/>
          </a:blip>
          <a:srcRect l="2252" t="3757" r="36219" b="13146"/>
          <a:stretch>
            <a:fillRect/>
          </a:stretch>
        </p:blipFill>
        <p:spPr>
          <a:xfrm>
            <a:off x="5029418" y="1272147"/>
            <a:ext cx="2628117" cy="5001093"/>
          </a:xfrm>
          <a:prstGeom prst="rect">
            <a:avLst/>
          </a:prstGeom>
          <a:ln w="12700">
            <a:miter lim="400000"/>
          </a:ln>
        </p:spPr>
      </p:pic>
      <p:sp>
        <p:nvSpPr>
          <p:cNvPr id="949" name="Schnapf &amp; Baylor, 1987"/>
          <p:cNvSpPr txBox="1"/>
          <p:nvPr/>
        </p:nvSpPr>
        <p:spPr>
          <a:xfrm>
            <a:off x="4994221" y="6291541"/>
            <a:ext cx="1918311" cy="292101"/>
          </a:xfrm>
          <a:prstGeom prst="rect">
            <a:avLst/>
          </a:prstGeom>
          <a:ln w="12700">
            <a:miter lim="400000"/>
          </a:ln>
          <a:extLst>
            <a:ext uri="{C572A759-6A51-4108-AA02-DFA0A04FC94B}">
              <ma14:wrappingTextBoxFlag xmlns:ma14="http://schemas.microsoft.com/office/mac/drawingml/2011/main" val="1"/>
            </a:ext>
          </a:extLst>
        </p:spPr>
        <p:txBody>
          <a:bodyPr wrap="none" lIns="25400" tIns="25400" rIns="25400" bIns="25400" anchor="ctr">
            <a:spAutoFit/>
          </a:bodyPr>
          <a:lstStyle>
            <a:lvl1pPr algn="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400">
                <a:solidFill>
                  <a:srgbClr val="53585F"/>
                </a:solidFill>
                <a:latin typeface="Avenir Medium"/>
                <a:ea typeface="Avenir Medium"/>
                <a:cs typeface="Avenir Medium"/>
                <a:sym typeface="Avenir Medium"/>
              </a:defRPr>
            </a:lvl1pPr>
          </a:lstStyle>
          <a:p>
            <a:pPr/>
            <a:r>
              <a:t>Schnapf &amp; Baylor, 1987</a:t>
            </a:r>
          </a:p>
        </p:txBody>
      </p:sp>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51" name="Rectangle 2"/>
          <p:cNvSpPr txBox="1"/>
          <p:nvPr>
            <p:ph type="title"/>
          </p:nvPr>
        </p:nvSpPr>
        <p:spPr>
          <a:prstGeom prst="rect">
            <a:avLst/>
          </a:prstGeom>
        </p:spPr>
        <p:txBody>
          <a:bodyPr/>
          <a:lstStyle/>
          <a:p>
            <a:pPr/>
            <a:r>
              <a:t>Rod / Cone Sensitivity</a:t>
            </a:r>
          </a:p>
        </p:txBody>
      </p:sp>
      <p:pic>
        <p:nvPicPr>
          <p:cNvPr id="952" name="Picture 3" descr="Picture 3"/>
          <p:cNvPicPr>
            <a:picLocks noChangeAspect="1"/>
          </p:cNvPicPr>
          <p:nvPr/>
        </p:nvPicPr>
        <p:blipFill>
          <a:blip r:embed="rId2">
            <a:extLst/>
          </a:blip>
          <a:stretch>
            <a:fillRect/>
          </a:stretch>
        </p:blipFill>
        <p:spPr>
          <a:xfrm>
            <a:off x="1066800" y="1059224"/>
            <a:ext cx="6705600" cy="5035551"/>
          </a:xfrm>
          <a:prstGeom prst="rect">
            <a:avLst/>
          </a:prstGeom>
          <a:ln w="12700">
            <a:miter lim="400000"/>
          </a:ln>
        </p:spPr>
      </p:pic>
      <p:sp>
        <p:nvSpPr>
          <p:cNvPr id="953" name="Text Box 4"/>
          <p:cNvSpPr txBox="1"/>
          <p:nvPr/>
        </p:nvSpPr>
        <p:spPr>
          <a:xfrm>
            <a:off x="1553844" y="6211887"/>
            <a:ext cx="5253892" cy="437070"/>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r>
              <a:t>The famous sock-matching problem…</a:t>
            </a:r>
          </a:p>
        </p:txBody>
      </p:sp>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55" name="Rectangle 2"/>
          <p:cNvSpPr txBox="1"/>
          <p:nvPr>
            <p:ph type="title"/>
          </p:nvPr>
        </p:nvSpPr>
        <p:spPr>
          <a:prstGeom prst="rect">
            <a:avLst/>
          </a:prstGeom>
        </p:spPr>
        <p:txBody>
          <a:bodyPr/>
          <a:lstStyle/>
          <a:p>
            <a:pPr/>
            <a:r>
              <a:t>Retina Up-Close</a:t>
            </a:r>
          </a:p>
        </p:txBody>
      </p:sp>
      <p:pic>
        <p:nvPicPr>
          <p:cNvPr id="956" name="Picture 3" descr="Picture 3"/>
          <p:cNvPicPr>
            <a:picLocks noChangeAspect="1"/>
          </p:cNvPicPr>
          <p:nvPr/>
        </p:nvPicPr>
        <p:blipFill>
          <a:blip r:embed="rId2">
            <a:extLst/>
          </a:blip>
          <a:srcRect l="0" t="4221" r="0" b="15566"/>
          <a:stretch>
            <a:fillRect/>
          </a:stretch>
        </p:blipFill>
        <p:spPr>
          <a:xfrm>
            <a:off x="1371600" y="1320799"/>
            <a:ext cx="6172200" cy="4343401"/>
          </a:xfrm>
          <a:prstGeom prst="rect">
            <a:avLst/>
          </a:prstGeom>
          <a:ln w="12700">
            <a:miter lim="400000"/>
          </a:ln>
        </p:spPr>
      </p:pic>
      <p:grpSp>
        <p:nvGrpSpPr>
          <p:cNvPr id="961" name="Group 8"/>
          <p:cNvGrpSpPr/>
          <p:nvPr/>
        </p:nvGrpSpPr>
        <p:grpSpPr>
          <a:xfrm>
            <a:off x="4134378" y="5562600"/>
            <a:ext cx="875245" cy="881495"/>
            <a:chOff x="50058" y="0"/>
            <a:chExt cx="875243" cy="881494"/>
          </a:xfrm>
        </p:grpSpPr>
        <p:sp>
          <p:nvSpPr>
            <p:cNvPr id="957" name="Text Box 4"/>
            <p:cNvSpPr txBox="1"/>
            <p:nvPr/>
          </p:nvSpPr>
          <p:spPr>
            <a:xfrm>
              <a:off x="50058" y="395287"/>
              <a:ext cx="875244" cy="48620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lvl1pPr>
                <a:defRPr sz="2800"/>
              </a:lvl1pPr>
            </a:lstStyle>
            <a:p>
              <a:pPr/>
              <a:r>
                <a:t>Light</a:t>
              </a:r>
            </a:p>
          </p:txBody>
        </p:sp>
        <p:sp>
          <p:nvSpPr>
            <p:cNvPr id="958" name="Line 5"/>
            <p:cNvSpPr/>
            <p:nvPr/>
          </p:nvSpPr>
          <p:spPr>
            <a:xfrm flipV="1">
              <a:off x="208280" y="0"/>
              <a:ext cx="1" cy="304800"/>
            </a:xfrm>
            <a:prstGeom prst="line">
              <a:avLst/>
            </a:prstGeom>
            <a:noFill/>
            <a:ln w="25400" cap="flat">
              <a:solidFill>
                <a:srgbClr val="000000"/>
              </a:solidFill>
              <a:prstDash val="solid"/>
              <a:round/>
              <a:tailEnd type="triangle" w="med" len="med"/>
            </a:ln>
            <a:effectLst/>
          </p:spPr>
          <p:txBody>
            <a:bodyPr wrap="square" lIns="45719" tIns="45719" rIns="45719" bIns="45719" numCol="1" anchor="t">
              <a:noAutofit/>
            </a:bodyPr>
            <a:lstStyle/>
            <a:p>
              <a:pPr/>
            </a:p>
          </p:txBody>
        </p:sp>
        <p:sp>
          <p:nvSpPr>
            <p:cNvPr id="959" name="Line 6"/>
            <p:cNvSpPr/>
            <p:nvPr/>
          </p:nvSpPr>
          <p:spPr>
            <a:xfrm flipV="1">
              <a:off x="487680" y="0"/>
              <a:ext cx="1" cy="304800"/>
            </a:xfrm>
            <a:prstGeom prst="line">
              <a:avLst/>
            </a:prstGeom>
            <a:noFill/>
            <a:ln w="25400" cap="flat">
              <a:solidFill>
                <a:srgbClr val="000000"/>
              </a:solidFill>
              <a:prstDash val="solid"/>
              <a:round/>
              <a:tailEnd type="triangle" w="med" len="med"/>
            </a:ln>
            <a:effectLst/>
          </p:spPr>
          <p:txBody>
            <a:bodyPr wrap="square" lIns="45719" tIns="45719" rIns="45719" bIns="45719" numCol="1" anchor="t">
              <a:noAutofit/>
            </a:bodyPr>
            <a:lstStyle/>
            <a:p>
              <a:pPr/>
            </a:p>
          </p:txBody>
        </p:sp>
        <p:sp>
          <p:nvSpPr>
            <p:cNvPr id="960" name="Line 7"/>
            <p:cNvSpPr/>
            <p:nvPr/>
          </p:nvSpPr>
          <p:spPr>
            <a:xfrm flipV="1">
              <a:off x="767080" y="0"/>
              <a:ext cx="1" cy="304800"/>
            </a:xfrm>
            <a:prstGeom prst="line">
              <a:avLst/>
            </a:prstGeom>
            <a:noFill/>
            <a:ln w="25400" cap="flat">
              <a:solidFill>
                <a:srgbClr val="000000"/>
              </a:solidFill>
              <a:prstDash val="solid"/>
              <a:round/>
              <a:tailEnd type="triangle" w="med" len="med"/>
            </a:ln>
            <a:effectLst/>
          </p:spPr>
          <p:txBody>
            <a:bodyPr wrap="square" lIns="45719" tIns="45719" rIns="45719" bIns="45719" numCol="1" anchor="t">
              <a:noAutofit/>
            </a:bodyPr>
            <a:lstStyle/>
            <a:p>
              <a:pPr/>
            </a:p>
          </p:txBody>
        </p:sp>
      </p:gr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96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961" grpId="1"/>
    </p:bldLst>
  </p:timing>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63" name="Rectangle 2"/>
          <p:cNvSpPr txBox="1"/>
          <p:nvPr>
            <p:ph type="title"/>
          </p:nvPr>
        </p:nvSpPr>
        <p:spPr>
          <a:prstGeom prst="rect">
            <a:avLst/>
          </a:prstGeom>
        </p:spPr>
        <p:txBody>
          <a:bodyPr/>
          <a:lstStyle/>
          <a:p>
            <a:pPr/>
            <a:r>
              <a:t>The Retina</a:t>
            </a:r>
          </a:p>
        </p:txBody>
      </p:sp>
      <p:pic>
        <p:nvPicPr>
          <p:cNvPr id="964" name="Picture 3" descr="Picture 3"/>
          <p:cNvPicPr>
            <a:picLocks noChangeAspect="1"/>
          </p:cNvPicPr>
          <p:nvPr/>
        </p:nvPicPr>
        <p:blipFill>
          <a:blip r:embed="rId2">
            <a:extLst/>
          </a:blip>
          <a:stretch>
            <a:fillRect/>
          </a:stretch>
        </p:blipFill>
        <p:spPr>
          <a:xfrm>
            <a:off x="1143000" y="1371600"/>
            <a:ext cx="6705600" cy="5037138"/>
          </a:xfrm>
          <a:prstGeom prst="rect">
            <a:avLst/>
          </a:prstGeom>
          <a:ln w="12700">
            <a:miter lim="400000"/>
          </a:ln>
        </p:spPr>
      </p:pic>
    </p:spTree>
  </p:cSld>
  <p:clrMapOvr>
    <a:masterClrMapping/>
  </p:clrMapOvr>
  <p:transition xmlns:p14="http://schemas.microsoft.com/office/powerpoint/2010/main" spd="med" advClick="1"/>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66" name="Rectangle 2"/>
          <p:cNvSpPr txBox="1"/>
          <p:nvPr/>
        </p:nvSpPr>
        <p:spPr>
          <a:xfrm>
            <a:off x="7168037" y="6553200"/>
            <a:ext cx="1645132" cy="243840"/>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1000">
                <a:latin typeface="EngraversGothic BT Regular"/>
                <a:ea typeface="EngraversGothic BT Regular"/>
                <a:cs typeface="EngraversGothic BT Regular"/>
                <a:sym typeface="EngraversGothic BT Regular"/>
              </a:defRPr>
            </a:lvl1pPr>
          </a:lstStyle>
          <a:p>
            <a:pPr/>
            <a:r>
              <a:t>© Stephen E. Palmer, 2002</a:t>
            </a:r>
          </a:p>
        </p:txBody>
      </p:sp>
      <p:sp>
        <p:nvSpPr>
          <p:cNvPr id="967" name="Rectangle 3"/>
          <p:cNvSpPr txBox="1"/>
          <p:nvPr/>
        </p:nvSpPr>
        <p:spPr>
          <a:xfrm>
            <a:off x="731519" y="182562"/>
            <a:ext cx="5729051" cy="5740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3200">
                <a:latin typeface="+mn-lt"/>
                <a:ea typeface="+mn-ea"/>
                <a:cs typeface="+mn-cs"/>
                <a:sym typeface="Helvetica"/>
              </a:defRPr>
            </a:lvl1pPr>
          </a:lstStyle>
          <a:p>
            <a:pPr/>
            <a:r>
              <a:t>Distribution of Rods and Cones</a:t>
            </a:r>
          </a:p>
        </p:txBody>
      </p:sp>
      <p:sp>
        <p:nvSpPr>
          <p:cNvPr id="968" name="Text Box 6"/>
          <p:cNvSpPr txBox="1"/>
          <p:nvPr/>
        </p:nvSpPr>
        <p:spPr>
          <a:xfrm>
            <a:off x="1417319" y="6096000"/>
            <a:ext cx="6569682" cy="437069"/>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r>
              <a:t>Night Sky: why are there more stars off-center? </a:t>
            </a:r>
          </a:p>
        </p:txBody>
      </p:sp>
      <p:grpSp>
        <p:nvGrpSpPr>
          <p:cNvPr id="1703" name="Group 4"/>
          <p:cNvGrpSpPr/>
          <p:nvPr/>
        </p:nvGrpSpPr>
        <p:grpSpPr>
          <a:xfrm>
            <a:off x="1520824" y="922337"/>
            <a:ext cx="6013080" cy="5083176"/>
            <a:chOff x="0" y="0"/>
            <a:chExt cx="6013078" cy="5083175"/>
          </a:xfrm>
        </p:grpSpPr>
        <p:grpSp>
          <p:nvGrpSpPr>
            <p:cNvPr id="1167" name="Group 205"/>
            <p:cNvGrpSpPr/>
            <p:nvPr/>
          </p:nvGrpSpPr>
          <p:grpSpPr>
            <a:xfrm>
              <a:off x="-1" y="0"/>
              <a:ext cx="5846765" cy="4641850"/>
              <a:chOff x="0" y="0"/>
              <a:chExt cx="5846763" cy="4641850"/>
            </a:xfrm>
          </p:grpSpPr>
          <p:sp>
            <p:nvSpPr>
              <p:cNvPr id="969" name="Rectangle 5"/>
              <p:cNvSpPr txBox="1"/>
              <p:nvPr/>
            </p:nvSpPr>
            <p:spPr>
              <a:xfrm>
                <a:off x="0" y="0"/>
                <a:ext cx="127000" cy="12700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t">
                <a:spAutoFit/>
              </a:bodyPr>
              <a:lstStyle>
                <a:lvl1pPr>
                  <a:defRPr sz="100">
                    <a:latin typeface="+mn-lt"/>
                    <a:ea typeface="+mn-ea"/>
                    <a:cs typeface="+mn-cs"/>
                    <a:sym typeface="Helvetica"/>
                  </a:defRPr>
                </a:lvl1pPr>
              </a:lstStyle>
              <a:p>
                <a:pPr/>
                <a:r>
                  <a:t>.</a:t>
                </a:r>
              </a:p>
            </p:txBody>
          </p:sp>
          <p:sp>
            <p:nvSpPr>
              <p:cNvPr id="970" name="Rectangle 6"/>
              <p:cNvSpPr txBox="1"/>
              <p:nvPr/>
            </p:nvSpPr>
            <p:spPr>
              <a:xfrm>
                <a:off x="3709987" y="4311650"/>
                <a:ext cx="168090" cy="33020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t">
                <a:spAutoFit/>
              </a:bodyPr>
              <a:lstStyle>
                <a:lvl1pPr>
                  <a:defRPr sz="2200">
                    <a:latin typeface="+mn-lt"/>
                    <a:ea typeface="+mn-ea"/>
                    <a:cs typeface="+mn-cs"/>
                    <a:sym typeface="Helvetica"/>
                  </a:defRPr>
                </a:lvl1pPr>
              </a:lstStyle>
              <a:p>
                <a:pPr/>
                <a:r>
                  <a:t>0</a:t>
                </a:r>
              </a:p>
            </p:txBody>
          </p:sp>
          <p:sp>
            <p:nvSpPr>
              <p:cNvPr id="971" name="Freeform 7"/>
              <p:cNvSpPr/>
              <p:nvPr/>
            </p:nvSpPr>
            <p:spPr>
              <a:xfrm>
                <a:off x="1703387" y="2860675"/>
                <a:ext cx="4143377" cy="136048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0" y="21600"/>
                    </a:lnTo>
                    <a:lnTo>
                      <a:pt x="21600" y="21600"/>
                    </a:lnTo>
                    <a:lnTo>
                      <a:pt x="21600" y="176"/>
                    </a:lnTo>
                  </a:path>
                </a:pathLst>
              </a:custGeom>
              <a:noFill/>
              <a:ln w="23813" cap="flat">
                <a:solidFill>
                  <a:srgbClr val="000000"/>
                </a:solidFill>
                <a:prstDash val="solid"/>
                <a:round/>
              </a:ln>
              <a:effectLst/>
            </p:spPr>
            <p:txBody>
              <a:bodyPr wrap="square" lIns="45719" tIns="45719" rIns="45719" bIns="45719" numCol="1" anchor="t">
                <a:noAutofit/>
              </a:bodyPr>
              <a:lstStyle/>
              <a:p>
                <a:pPr/>
              </a:p>
            </p:txBody>
          </p:sp>
          <p:sp>
            <p:nvSpPr>
              <p:cNvPr id="972" name="Freeform 8"/>
              <p:cNvSpPr/>
              <p:nvPr/>
            </p:nvSpPr>
            <p:spPr>
              <a:xfrm>
                <a:off x="2978150" y="157162"/>
                <a:ext cx="1636714" cy="172243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4833" y="2528"/>
                    </a:moveTo>
                    <a:lnTo>
                      <a:pt x="14812" y="2309"/>
                    </a:lnTo>
                    <a:lnTo>
                      <a:pt x="14728" y="2110"/>
                    </a:lnTo>
                    <a:lnTo>
                      <a:pt x="14603" y="1871"/>
                    </a:lnTo>
                    <a:lnTo>
                      <a:pt x="14435" y="1652"/>
                    </a:lnTo>
                    <a:lnTo>
                      <a:pt x="14246" y="1453"/>
                    </a:lnTo>
                    <a:lnTo>
                      <a:pt x="13995" y="1234"/>
                    </a:lnTo>
                    <a:lnTo>
                      <a:pt x="13744" y="1035"/>
                    </a:lnTo>
                    <a:lnTo>
                      <a:pt x="13471" y="836"/>
                    </a:lnTo>
                    <a:lnTo>
                      <a:pt x="12822" y="498"/>
                    </a:lnTo>
                    <a:lnTo>
                      <a:pt x="12047" y="219"/>
                    </a:lnTo>
                    <a:lnTo>
                      <a:pt x="11690" y="139"/>
                    </a:lnTo>
                    <a:lnTo>
                      <a:pt x="11250" y="80"/>
                    </a:lnTo>
                    <a:lnTo>
                      <a:pt x="10831" y="40"/>
                    </a:lnTo>
                    <a:lnTo>
                      <a:pt x="10391" y="0"/>
                    </a:lnTo>
                    <a:lnTo>
                      <a:pt x="9952" y="40"/>
                    </a:lnTo>
                    <a:lnTo>
                      <a:pt x="9553" y="80"/>
                    </a:lnTo>
                    <a:lnTo>
                      <a:pt x="9093" y="139"/>
                    </a:lnTo>
                    <a:lnTo>
                      <a:pt x="8736" y="259"/>
                    </a:lnTo>
                    <a:lnTo>
                      <a:pt x="7961" y="538"/>
                    </a:lnTo>
                    <a:lnTo>
                      <a:pt x="7354" y="876"/>
                    </a:lnTo>
                    <a:lnTo>
                      <a:pt x="7081" y="1075"/>
                    </a:lnTo>
                    <a:lnTo>
                      <a:pt x="6830" y="1294"/>
                    </a:lnTo>
                    <a:lnTo>
                      <a:pt x="6599" y="1493"/>
                    </a:lnTo>
                    <a:lnTo>
                      <a:pt x="6432" y="1732"/>
                    </a:lnTo>
                    <a:lnTo>
                      <a:pt x="6264" y="1951"/>
                    </a:lnTo>
                    <a:lnTo>
                      <a:pt x="6180" y="2190"/>
                    </a:lnTo>
                    <a:lnTo>
                      <a:pt x="6118" y="2409"/>
                    </a:lnTo>
                    <a:lnTo>
                      <a:pt x="6118" y="2807"/>
                    </a:lnTo>
                    <a:lnTo>
                      <a:pt x="5426" y="3106"/>
                    </a:lnTo>
                    <a:lnTo>
                      <a:pt x="4819" y="3464"/>
                    </a:lnTo>
                    <a:lnTo>
                      <a:pt x="4211" y="3882"/>
                    </a:lnTo>
                    <a:lnTo>
                      <a:pt x="3645" y="4300"/>
                    </a:lnTo>
                    <a:lnTo>
                      <a:pt x="3080" y="4758"/>
                    </a:lnTo>
                    <a:lnTo>
                      <a:pt x="2116" y="5833"/>
                    </a:lnTo>
                    <a:lnTo>
                      <a:pt x="1697" y="6371"/>
                    </a:lnTo>
                    <a:lnTo>
                      <a:pt x="1299" y="6988"/>
                    </a:lnTo>
                    <a:lnTo>
                      <a:pt x="985" y="7605"/>
                    </a:lnTo>
                    <a:lnTo>
                      <a:pt x="691" y="8222"/>
                    </a:lnTo>
                    <a:lnTo>
                      <a:pt x="440" y="8879"/>
                    </a:lnTo>
                    <a:lnTo>
                      <a:pt x="251" y="9576"/>
                    </a:lnTo>
                    <a:lnTo>
                      <a:pt x="84" y="10253"/>
                    </a:lnTo>
                    <a:lnTo>
                      <a:pt x="0" y="10989"/>
                    </a:lnTo>
                    <a:lnTo>
                      <a:pt x="0" y="11686"/>
                    </a:lnTo>
                    <a:lnTo>
                      <a:pt x="42" y="12721"/>
                    </a:lnTo>
                    <a:lnTo>
                      <a:pt x="210" y="13677"/>
                    </a:lnTo>
                    <a:lnTo>
                      <a:pt x="482" y="14632"/>
                    </a:lnTo>
                    <a:lnTo>
                      <a:pt x="859" y="15528"/>
                    </a:lnTo>
                    <a:lnTo>
                      <a:pt x="1299" y="16404"/>
                    </a:lnTo>
                    <a:lnTo>
                      <a:pt x="1823" y="17220"/>
                    </a:lnTo>
                    <a:lnTo>
                      <a:pt x="2472" y="17977"/>
                    </a:lnTo>
                    <a:lnTo>
                      <a:pt x="3164" y="18674"/>
                    </a:lnTo>
                    <a:lnTo>
                      <a:pt x="3918" y="19331"/>
                    </a:lnTo>
                    <a:lnTo>
                      <a:pt x="4777" y="19908"/>
                    </a:lnTo>
                    <a:lnTo>
                      <a:pt x="5657" y="20406"/>
                    </a:lnTo>
                    <a:lnTo>
                      <a:pt x="6599" y="20824"/>
                    </a:lnTo>
                    <a:lnTo>
                      <a:pt x="7605" y="21182"/>
                    </a:lnTo>
                    <a:lnTo>
                      <a:pt x="8611" y="21401"/>
                    </a:lnTo>
                    <a:lnTo>
                      <a:pt x="9700" y="21560"/>
                    </a:lnTo>
                    <a:lnTo>
                      <a:pt x="10790" y="21600"/>
                    </a:lnTo>
                    <a:lnTo>
                      <a:pt x="11900" y="21560"/>
                    </a:lnTo>
                    <a:lnTo>
                      <a:pt x="12947" y="21401"/>
                    </a:lnTo>
                    <a:lnTo>
                      <a:pt x="13995" y="21182"/>
                    </a:lnTo>
                    <a:lnTo>
                      <a:pt x="14959" y="20824"/>
                    </a:lnTo>
                    <a:lnTo>
                      <a:pt x="15943" y="20406"/>
                    </a:lnTo>
                    <a:lnTo>
                      <a:pt x="16823" y="19908"/>
                    </a:lnTo>
                    <a:lnTo>
                      <a:pt x="17640" y="19331"/>
                    </a:lnTo>
                    <a:lnTo>
                      <a:pt x="18395" y="18674"/>
                    </a:lnTo>
                    <a:lnTo>
                      <a:pt x="19128" y="17977"/>
                    </a:lnTo>
                    <a:lnTo>
                      <a:pt x="19735" y="17220"/>
                    </a:lnTo>
                    <a:lnTo>
                      <a:pt x="20259" y="16404"/>
                    </a:lnTo>
                    <a:lnTo>
                      <a:pt x="20741" y="15528"/>
                    </a:lnTo>
                    <a:lnTo>
                      <a:pt x="21118" y="14632"/>
                    </a:lnTo>
                    <a:lnTo>
                      <a:pt x="21349" y="13677"/>
                    </a:lnTo>
                    <a:lnTo>
                      <a:pt x="21558" y="12721"/>
                    </a:lnTo>
                    <a:lnTo>
                      <a:pt x="21600" y="11686"/>
                    </a:lnTo>
                    <a:lnTo>
                      <a:pt x="21558" y="10949"/>
                    </a:lnTo>
                    <a:lnTo>
                      <a:pt x="21474" y="10173"/>
                    </a:lnTo>
                    <a:lnTo>
                      <a:pt x="21307" y="9456"/>
                    </a:lnTo>
                    <a:lnTo>
                      <a:pt x="21118" y="8720"/>
                    </a:lnTo>
                    <a:lnTo>
                      <a:pt x="20825" y="8023"/>
                    </a:lnTo>
                    <a:lnTo>
                      <a:pt x="20511" y="7366"/>
                    </a:lnTo>
                    <a:lnTo>
                      <a:pt x="20133" y="6729"/>
                    </a:lnTo>
                    <a:lnTo>
                      <a:pt x="19694" y="6112"/>
                    </a:lnTo>
                    <a:lnTo>
                      <a:pt x="19212" y="5534"/>
                    </a:lnTo>
                    <a:lnTo>
                      <a:pt x="18730" y="4997"/>
                    </a:lnTo>
                    <a:lnTo>
                      <a:pt x="18164" y="4499"/>
                    </a:lnTo>
                    <a:lnTo>
                      <a:pt x="17557" y="4001"/>
                    </a:lnTo>
                    <a:lnTo>
                      <a:pt x="16949" y="3564"/>
                    </a:lnTo>
                    <a:lnTo>
                      <a:pt x="16258" y="3185"/>
                    </a:lnTo>
                    <a:lnTo>
                      <a:pt x="15566" y="2847"/>
                    </a:lnTo>
                    <a:lnTo>
                      <a:pt x="14833" y="2528"/>
                    </a:lnTo>
                    <a:close/>
                  </a:path>
                </a:pathLst>
              </a:custGeom>
              <a:noFill/>
              <a:ln w="23813" cap="flat">
                <a:solidFill>
                  <a:srgbClr val="000000"/>
                </a:solidFill>
                <a:prstDash val="solid"/>
                <a:round/>
              </a:ln>
              <a:effectLst/>
            </p:spPr>
            <p:txBody>
              <a:bodyPr wrap="square" lIns="45719" tIns="45719" rIns="45719" bIns="45719" numCol="1" anchor="t">
                <a:noAutofit/>
              </a:bodyPr>
              <a:lstStyle/>
              <a:p>
                <a:pPr/>
              </a:p>
            </p:txBody>
          </p:sp>
          <p:sp>
            <p:nvSpPr>
              <p:cNvPr id="973" name="Line 11"/>
              <p:cNvSpPr/>
              <p:nvPr/>
            </p:nvSpPr>
            <p:spPr>
              <a:xfrm flipH="1" flipV="1">
                <a:off x="3970338" y="390525"/>
                <a:ext cx="87313" cy="33338"/>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974" name="Line 12"/>
              <p:cNvSpPr/>
              <p:nvPr/>
            </p:nvSpPr>
            <p:spPr>
              <a:xfrm flipH="1" flipV="1">
                <a:off x="3910012" y="365125"/>
                <a:ext cx="60326" cy="25400"/>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975" name="Line 13"/>
              <p:cNvSpPr/>
              <p:nvPr/>
            </p:nvSpPr>
            <p:spPr>
              <a:xfrm flipH="1">
                <a:off x="3873500" y="365125"/>
                <a:ext cx="36513" cy="0"/>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976" name="Line 14"/>
              <p:cNvSpPr/>
              <p:nvPr/>
            </p:nvSpPr>
            <p:spPr>
              <a:xfrm flipV="1">
                <a:off x="3487737" y="395287"/>
                <a:ext cx="82551" cy="34926"/>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977" name="Line 15"/>
              <p:cNvSpPr/>
              <p:nvPr/>
            </p:nvSpPr>
            <p:spPr>
              <a:xfrm flipV="1">
                <a:off x="3570288" y="371475"/>
                <a:ext cx="63501" cy="23813"/>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978" name="Line 16"/>
              <p:cNvSpPr/>
              <p:nvPr/>
            </p:nvSpPr>
            <p:spPr>
              <a:xfrm>
                <a:off x="3633787" y="371475"/>
                <a:ext cx="33338" cy="0"/>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979" name="Freeform 17"/>
              <p:cNvSpPr/>
              <p:nvPr/>
            </p:nvSpPr>
            <p:spPr>
              <a:xfrm>
                <a:off x="3049587" y="566737"/>
                <a:ext cx="1479551" cy="122396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10674"/>
                    </a:moveTo>
                    <a:lnTo>
                      <a:pt x="579" y="12775"/>
                    </a:lnTo>
                    <a:lnTo>
                      <a:pt x="881" y="13756"/>
                    </a:lnTo>
                    <a:lnTo>
                      <a:pt x="1252" y="14624"/>
                    </a:lnTo>
                    <a:lnTo>
                      <a:pt x="1599" y="15437"/>
                    </a:lnTo>
                    <a:lnTo>
                      <a:pt x="1947" y="16137"/>
                    </a:lnTo>
                    <a:lnTo>
                      <a:pt x="2364" y="16781"/>
                    </a:lnTo>
                    <a:lnTo>
                      <a:pt x="2758" y="17370"/>
                    </a:lnTo>
                    <a:lnTo>
                      <a:pt x="3221" y="17930"/>
                    </a:lnTo>
                    <a:lnTo>
                      <a:pt x="3708" y="18462"/>
                    </a:lnTo>
                    <a:lnTo>
                      <a:pt x="4241" y="18939"/>
                    </a:lnTo>
                    <a:lnTo>
                      <a:pt x="4774" y="19443"/>
                    </a:lnTo>
                    <a:lnTo>
                      <a:pt x="5354" y="19807"/>
                    </a:lnTo>
                    <a:lnTo>
                      <a:pt x="5933" y="20199"/>
                    </a:lnTo>
                    <a:lnTo>
                      <a:pt x="6559" y="20507"/>
                    </a:lnTo>
                    <a:lnTo>
                      <a:pt x="7810" y="21068"/>
                    </a:lnTo>
                    <a:lnTo>
                      <a:pt x="8436" y="21208"/>
                    </a:lnTo>
                    <a:lnTo>
                      <a:pt x="9062" y="21376"/>
                    </a:lnTo>
                    <a:lnTo>
                      <a:pt x="9688" y="21488"/>
                    </a:lnTo>
                    <a:lnTo>
                      <a:pt x="10267" y="21544"/>
                    </a:lnTo>
                    <a:lnTo>
                      <a:pt x="10893" y="21600"/>
                    </a:lnTo>
                    <a:lnTo>
                      <a:pt x="11495" y="21544"/>
                    </a:lnTo>
                    <a:lnTo>
                      <a:pt x="12121" y="21488"/>
                    </a:lnTo>
                    <a:lnTo>
                      <a:pt x="12747" y="21376"/>
                    </a:lnTo>
                    <a:lnTo>
                      <a:pt x="13419" y="21208"/>
                    </a:lnTo>
                    <a:lnTo>
                      <a:pt x="14045" y="21012"/>
                    </a:lnTo>
                    <a:lnTo>
                      <a:pt x="14624" y="20732"/>
                    </a:lnTo>
                    <a:lnTo>
                      <a:pt x="15157" y="20451"/>
                    </a:lnTo>
                    <a:lnTo>
                      <a:pt x="15644" y="20143"/>
                    </a:lnTo>
                    <a:lnTo>
                      <a:pt x="16548" y="19499"/>
                    </a:lnTo>
                    <a:lnTo>
                      <a:pt x="17382" y="18742"/>
                    </a:lnTo>
                    <a:lnTo>
                      <a:pt x="17799" y="18294"/>
                    </a:lnTo>
                    <a:lnTo>
                      <a:pt x="18193" y="17874"/>
                    </a:lnTo>
                    <a:lnTo>
                      <a:pt x="18587" y="17370"/>
                    </a:lnTo>
                    <a:lnTo>
                      <a:pt x="19051" y="16893"/>
                    </a:lnTo>
                    <a:lnTo>
                      <a:pt x="19491" y="16305"/>
                    </a:lnTo>
                    <a:lnTo>
                      <a:pt x="19839" y="15745"/>
                    </a:lnTo>
                    <a:lnTo>
                      <a:pt x="20117" y="15212"/>
                    </a:lnTo>
                    <a:lnTo>
                      <a:pt x="20395" y="14624"/>
                    </a:lnTo>
                    <a:lnTo>
                      <a:pt x="20464" y="14288"/>
                    </a:lnTo>
                    <a:lnTo>
                      <a:pt x="20603" y="13980"/>
                    </a:lnTo>
                    <a:lnTo>
                      <a:pt x="20696" y="13588"/>
                    </a:lnTo>
                    <a:lnTo>
                      <a:pt x="20789" y="13223"/>
                    </a:lnTo>
                    <a:lnTo>
                      <a:pt x="20928" y="12775"/>
                    </a:lnTo>
                    <a:lnTo>
                      <a:pt x="21021" y="12299"/>
                    </a:lnTo>
                    <a:lnTo>
                      <a:pt x="21136" y="11795"/>
                    </a:lnTo>
                    <a:lnTo>
                      <a:pt x="21229" y="11262"/>
                    </a:lnTo>
                    <a:lnTo>
                      <a:pt x="21322" y="10786"/>
                    </a:lnTo>
                    <a:lnTo>
                      <a:pt x="21415" y="10282"/>
                    </a:lnTo>
                    <a:lnTo>
                      <a:pt x="21507" y="9861"/>
                    </a:lnTo>
                    <a:lnTo>
                      <a:pt x="21554" y="9469"/>
                    </a:lnTo>
                    <a:lnTo>
                      <a:pt x="21600" y="9161"/>
                    </a:lnTo>
                    <a:lnTo>
                      <a:pt x="21600" y="8601"/>
                    </a:lnTo>
                    <a:lnTo>
                      <a:pt x="21554" y="8405"/>
                    </a:lnTo>
                    <a:lnTo>
                      <a:pt x="21461" y="7704"/>
                    </a:lnTo>
                    <a:lnTo>
                      <a:pt x="21415" y="7144"/>
                    </a:lnTo>
                    <a:lnTo>
                      <a:pt x="21368" y="6612"/>
                    </a:lnTo>
                    <a:lnTo>
                      <a:pt x="20974" y="4987"/>
                    </a:lnTo>
                    <a:lnTo>
                      <a:pt x="20742" y="4174"/>
                    </a:lnTo>
                    <a:lnTo>
                      <a:pt x="20441" y="3362"/>
                    </a:lnTo>
                    <a:lnTo>
                      <a:pt x="20024" y="2549"/>
                    </a:lnTo>
                    <a:lnTo>
                      <a:pt x="19537" y="1737"/>
                    </a:lnTo>
                    <a:lnTo>
                      <a:pt x="18518" y="0"/>
                    </a:lnTo>
                    <a:lnTo>
                      <a:pt x="18425" y="392"/>
                    </a:lnTo>
                    <a:lnTo>
                      <a:pt x="18286" y="728"/>
                    </a:lnTo>
                    <a:lnTo>
                      <a:pt x="18865" y="1625"/>
                    </a:lnTo>
                    <a:lnTo>
                      <a:pt x="19398" y="2549"/>
                    </a:lnTo>
                    <a:lnTo>
                      <a:pt x="19839" y="3586"/>
                    </a:lnTo>
                    <a:lnTo>
                      <a:pt x="20302" y="4567"/>
                    </a:lnTo>
                    <a:lnTo>
                      <a:pt x="20603" y="5519"/>
                    </a:lnTo>
                    <a:lnTo>
                      <a:pt x="20882" y="6444"/>
                    </a:lnTo>
                    <a:lnTo>
                      <a:pt x="20974" y="7424"/>
                    </a:lnTo>
                    <a:lnTo>
                      <a:pt x="21021" y="7844"/>
                    </a:lnTo>
                    <a:lnTo>
                      <a:pt x="21067" y="8237"/>
                    </a:lnTo>
                    <a:lnTo>
                      <a:pt x="21067" y="8713"/>
                    </a:lnTo>
                    <a:lnTo>
                      <a:pt x="21113" y="9049"/>
                    </a:lnTo>
                    <a:lnTo>
                      <a:pt x="21021" y="9525"/>
                    </a:lnTo>
                    <a:lnTo>
                      <a:pt x="21021" y="9693"/>
                    </a:lnTo>
                    <a:lnTo>
                      <a:pt x="20974" y="9861"/>
                    </a:lnTo>
                    <a:lnTo>
                      <a:pt x="20928" y="10086"/>
                    </a:lnTo>
                    <a:lnTo>
                      <a:pt x="20882" y="10282"/>
                    </a:lnTo>
                    <a:lnTo>
                      <a:pt x="20835" y="10562"/>
                    </a:lnTo>
                    <a:lnTo>
                      <a:pt x="20742" y="10842"/>
                    </a:lnTo>
                    <a:lnTo>
                      <a:pt x="20650" y="11150"/>
                    </a:lnTo>
                    <a:lnTo>
                      <a:pt x="20603" y="11486"/>
                    </a:lnTo>
                    <a:lnTo>
                      <a:pt x="20395" y="12187"/>
                    </a:lnTo>
                    <a:lnTo>
                      <a:pt x="20209" y="12887"/>
                    </a:lnTo>
                    <a:lnTo>
                      <a:pt x="20024" y="13475"/>
                    </a:lnTo>
                    <a:lnTo>
                      <a:pt x="19815" y="14092"/>
                    </a:lnTo>
                    <a:lnTo>
                      <a:pt x="19584" y="14680"/>
                    </a:lnTo>
                    <a:lnTo>
                      <a:pt x="19306" y="15212"/>
                    </a:lnTo>
                    <a:lnTo>
                      <a:pt x="19004" y="15745"/>
                    </a:lnTo>
                    <a:lnTo>
                      <a:pt x="18633" y="16249"/>
                    </a:lnTo>
                    <a:lnTo>
                      <a:pt x="17845" y="17174"/>
                    </a:lnTo>
                    <a:lnTo>
                      <a:pt x="17034" y="17986"/>
                    </a:lnTo>
                    <a:lnTo>
                      <a:pt x="16594" y="18406"/>
                    </a:lnTo>
                    <a:lnTo>
                      <a:pt x="16177" y="18742"/>
                    </a:lnTo>
                    <a:lnTo>
                      <a:pt x="15783" y="19051"/>
                    </a:lnTo>
                    <a:lnTo>
                      <a:pt x="15366" y="19331"/>
                    </a:lnTo>
                    <a:lnTo>
                      <a:pt x="14925" y="19583"/>
                    </a:lnTo>
                    <a:lnTo>
                      <a:pt x="14485" y="19807"/>
                    </a:lnTo>
                    <a:lnTo>
                      <a:pt x="13952" y="20031"/>
                    </a:lnTo>
                    <a:lnTo>
                      <a:pt x="13373" y="20199"/>
                    </a:lnTo>
                    <a:lnTo>
                      <a:pt x="13048" y="20311"/>
                    </a:lnTo>
                    <a:lnTo>
                      <a:pt x="12816" y="20339"/>
                    </a:lnTo>
                    <a:lnTo>
                      <a:pt x="12561" y="20451"/>
                    </a:lnTo>
                    <a:lnTo>
                      <a:pt x="12376" y="20507"/>
                    </a:lnTo>
                    <a:lnTo>
                      <a:pt x="12191" y="20619"/>
                    </a:lnTo>
                    <a:lnTo>
                      <a:pt x="12028" y="20675"/>
                    </a:lnTo>
                    <a:lnTo>
                      <a:pt x="11843" y="20788"/>
                    </a:lnTo>
                    <a:lnTo>
                      <a:pt x="11611" y="20900"/>
                    </a:lnTo>
                    <a:lnTo>
                      <a:pt x="11403" y="21012"/>
                    </a:lnTo>
                    <a:lnTo>
                      <a:pt x="11124" y="21068"/>
                    </a:lnTo>
                    <a:lnTo>
                      <a:pt x="10452" y="21068"/>
                    </a:lnTo>
                    <a:lnTo>
                      <a:pt x="10197" y="21012"/>
                    </a:lnTo>
                    <a:lnTo>
                      <a:pt x="9919" y="20956"/>
                    </a:lnTo>
                    <a:lnTo>
                      <a:pt x="9641" y="20788"/>
                    </a:lnTo>
                    <a:lnTo>
                      <a:pt x="9572" y="20732"/>
                    </a:lnTo>
                    <a:lnTo>
                      <a:pt x="9433" y="20675"/>
                    </a:lnTo>
                    <a:lnTo>
                      <a:pt x="9062" y="20563"/>
                    </a:lnTo>
                    <a:lnTo>
                      <a:pt x="8853" y="20507"/>
                    </a:lnTo>
                    <a:lnTo>
                      <a:pt x="8390" y="20395"/>
                    </a:lnTo>
                    <a:lnTo>
                      <a:pt x="7857" y="20311"/>
                    </a:lnTo>
                    <a:lnTo>
                      <a:pt x="6791" y="19863"/>
                    </a:lnTo>
                    <a:lnTo>
                      <a:pt x="6258" y="19583"/>
                    </a:lnTo>
                    <a:lnTo>
                      <a:pt x="5724" y="19275"/>
                    </a:lnTo>
                    <a:lnTo>
                      <a:pt x="5168" y="18882"/>
                    </a:lnTo>
                    <a:lnTo>
                      <a:pt x="4682" y="18462"/>
                    </a:lnTo>
                    <a:lnTo>
                      <a:pt x="4195" y="17986"/>
                    </a:lnTo>
                    <a:lnTo>
                      <a:pt x="3755" y="17482"/>
                    </a:lnTo>
                    <a:lnTo>
                      <a:pt x="3337" y="16949"/>
                    </a:lnTo>
                    <a:lnTo>
                      <a:pt x="2943" y="16417"/>
                    </a:lnTo>
                    <a:lnTo>
                      <a:pt x="2549" y="15801"/>
                    </a:lnTo>
                    <a:lnTo>
                      <a:pt x="2225" y="15212"/>
                    </a:lnTo>
                    <a:lnTo>
                      <a:pt x="1877" y="14512"/>
                    </a:lnTo>
                    <a:lnTo>
                      <a:pt x="1553" y="13700"/>
                    </a:lnTo>
                    <a:lnTo>
                      <a:pt x="1252" y="12775"/>
                    </a:lnTo>
                    <a:lnTo>
                      <a:pt x="973" y="11851"/>
                    </a:lnTo>
                    <a:lnTo>
                      <a:pt x="742" y="10982"/>
                    </a:lnTo>
                    <a:lnTo>
                      <a:pt x="626" y="10142"/>
                    </a:lnTo>
                    <a:lnTo>
                      <a:pt x="533" y="8517"/>
                    </a:lnTo>
                    <a:lnTo>
                      <a:pt x="533" y="7200"/>
                    </a:lnTo>
                    <a:lnTo>
                      <a:pt x="579" y="6668"/>
                    </a:lnTo>
                    <a:lnTo>
                      <a:pt x="695" y="5631"/>
                    </a:lnTo>
                    <a:lnTo>
                      <a:pt x="1066" y="4511"/>
                    </a:lnTo>
                    <a:lnTo>
                      <a:pt x="1414" y="3306"/>
                    </a:lnTo>
                    <a:lnTo>
                      <a:pt x="2179" y="2185"/>
                    </a:lnTo>
                    <a:lnTo>
                      <a:pt x="2990" y="981"/>
                    </a:lnTo>
                    <a:lnTo>
                      <a:pt x="2665" y="868"/>
                    </a:lnTo>
                    <a:lnTo>
                      <a:pt x="2364" y="728"/>
                    </a:lnTo>
                    <a:lnTo>
                      <a:pt x="1599" y="1961"/>
                    </a:lnTo>
                    <a:lnTo>
                      <a:pt x="834" y="3138"/>
                    </a:lnTo>
                    <a:lnTo>
                      <a:pt x="394" y="4931"/>
                    </a:lnTo>
                    <a:lnTo>
                      <a:pt x="0" y="6724"/>
                    </a:lnTo>
                    <a:lnTo>
                      <a:pt x="0" y="10674"/>
                    </a:lnTo>
                    <a:close/>
                  </a:path>
                </a:pathLst>
              </a:custGeom>
              <a:solidFill>
                <a:srgbClr val="FF0000"/>
              </a:solidFill>
              <a:ln w="12700" cap="flat">
                <a:noFill/>
                <a:miter lim="400000"/>
              </a:ln>
              <a:effectLst/>
            </p:spPr>
            <p:txBody>
              <a:bodyPr wrap="square" lIns="45719" tIns="45719" rIns="45719" bIns="45719" numCol="1" anchor="t">
                <a:noAutofit/>
              </a:bodyPr>
              <a:lstStyle/>
              <a:p>
                <a:pPr/>
              </a:p>
            </p:txBody>
          </p:sp>
          <p:sp>
            <p:nvSpPr>
              <p:cNvPr id="980" name="Line 18"/>
              <p:cNvSpPr/>
              <p:nvPr/>
            </p:nvSpPr>
            <p:spPr>
              <a:xfrm>
                <a:off x="3060700" y="1184274"/>
                <a:ext cx="39688" cy="119063"/>
              </a:xfrm>
              <a:prstGeom prst="line">
                <a:avLst/>
              </a:prstGeom>
              <a:noFill/>
              <a:ln w="30163" cap="flat">
                <a:solidFill>
                  <a:srgbClr val="FF0000"/>
                </a:solidFill>
                <a:prstDash val="solid"/>
                <a:round/>
              </a:ln>
              <a:effectLst/>
            </p:spPr>
            <p:txBody>
              <a:bodyPr wrap="square" lIns="45719" tIns="45719" rIns="45719" bIns="45719" numCol="1" anchor="t">
                <a:noAutofit/>
              </a:bodyPr>
              <a:lstStyle/>
              <a:p>
                <a:pPr/>
              </a:p>
            </p:txBody>
          </p:sp>
          <p:sp>
            <p:nvSpPr>
              <p:cNvPr id="981" name="Line 19"/>
              <p:cNvSpPr/>
              <p:nvPr/>
            </p:nvSpPr>
            <p:spPr>
              <a:xfrm>
                <a:off x="3100387" y="1303337"/>
                <a:ext cx="22226" cy="55563"/>
              </a:xfrm>
              <a:prstGeom prst="line">
                <a:avLst/>
              </a:prstGeom>
              <a:noFill/>
              <a:ln w="30163" cap="flat">
                <a:solidFill>
                  <a:srgbClr val="FF0000"/>
                </a:solidFill>
                <a:prstDash val="solid"/>
                <a:round/>
              </a:ln>
              <a:effectLst/>
            </p:spPr>
            <p:txBody>
              <a:bodyPr wrap="square" lIns="45719" tIns="45719" rIns="45719" bIns="45719" numCol="1" anchor="t">
                <a:noAutofit/>
              </a:bodyPr>
              <a:lstStyle/>
              <a:p>
                <a:pPr/>
              </a:p>
            </p:txBody>
          </p:sp>
          <p:sp>
            <p:nvSpPr>
              <p:cNvPr id="982" name="Line 20"/>
              <p:cNvSpPr/>
              <p:nvPr/>
            </p:nvSpPr>
            <p:spPr>
              <a:xfrm>
                <a:off x="3122612" y="1358899"/>
                <a:ext cx="23813" cy="49213"/>
              </a:xfrm>
              <a:prstGeom prst="line">
                <a:avLst/>
              </a:prstGeom>
              <a:noFill/>
              <a:ln w="30163" cap="flat">
                <a:solidFill>
                  <a:srgbClr val="FF0000"/>
                </a:solidFill>
                <a:prstDash val="solid"/>
                <a:round/>
              </a:ln>
              <a:effectLst/>
            </p:spPr>
            <p:txBody>
              <a:bodyPr wrap="square" lIns="45719" tIns="45719" rIns="45719" bIns="45719" numCol="1" anchor="t">
                <a:noAutofit/>
              </a:bodyPr>
              <a:lstStyle/>
              <a:p>
                <a:pPr/>
              </a:p>
            </p:txBody>
          </p:sp>
          <p:sp>
            <p:nvSpPr>
              <p:cNvPr id="983" name="Line 21"/>
              <p:cNvSpPr/>
              <p:nvPr/>
            </p:nvSpPr>
            <p:spPr>
              <a:xfrm>
                <a:off x="3146425" y="1408112"/>
                <a:ext cx="25401" cy="46038"/>
              </a:xfrm>
              <a:prstGeom prst="line">
                <a:avLst/>
              </a:prstGeom>
              <a:noFill/>
              <a:ln w="30163" cap="flat">
                <a:solidFill>
                  <a:srgbClr val="FF0000"/>
                </a:solidFill>
                <a:prstDash val="solid"/>
                <a:round/>
              </a:ln>
              <a:effectLst/>
            </p:spPr>
            <p:txBody>
              <a:bodyPr wrap="square" lIns="45719" tIns="45719" rIns="45719" bIns="45719" numCol="1" anchor="t">
                <a:noAutofit/>
              </a:bodyPr>
              <a:lstStyle/>
              <a:p>
                <a:pPr/>
              </a:p>
            </p:txBody>
          </p:sp>
          <p:sp>
            <p:nvSpPr>
              <p:cNvPr id="984" name="Line 22"/>
              <p:cNvSpPr/>
              <p:nvPr/>
            </p:nvSpPr>
            <p:spPr>
              <a:xfrm>
                <a:off x="3171825" y="1454149"/>
                <a:ext cx="23813" cy="39688"/>
              </a:xfrm>
              <a:prstGeom prst="line">
                <a:avLst/>
              </a:prstGeom>
              <a:noFill/>
              <a:ln w="33338" cap="flat">
                <a:solidFill>
                  <a:srgbClr val="FF0000"/>
                </a:solidFill>
                <a:prstDash val="solid"/>
                <a:round/>
              </a:ln>
              <a:effectLst/>
            </p:spPr>
            <p:txBody>
              <a:bodyPr wrap="square" lIns="45719" tIns="45719" rIns="45719" bIns="45719" numCol="1" anchor="t">
                <a:noAutofit/>
              </a:bodyPr>
              <a:lstStyle/>
              <a:p>
                <a:pPr/>
              </a:p>
            </p:txBody>
          </p:sp>
          <p:sp>
            <p:nvSpPr>
              <p:cNvPr id="985" name="Line 23"/>
              <p:cNvSpPr/>
              <p:nvPr/>
            </p:nvSpPr>
            <p:spPr>
              <a:xfrm>
                <a:off x="3195637" y="1493837"/>
                <a:ext cx="28576" cy="36513"/>
              </a:xfrm>
              <a:prstGeom prst="line">
                <a:avLst/>
              </a:prstGeom>
              <a:noFill/>
              <a:ln w="33338" cap="flat">
                <a:solidFill>
                  <a:srgbClr val="FF0000"/>
                </a:solidFill>
                <a:prstDash val="solid"/>
                <a:round/>
              </a:ln>
              <a:effectLst/>
            </p:spPr>
            <p:txBody>
              <a:bodyPr wrap="square" lIns="45719" tIns="45719" rIns="45719" bIns="45719" numCol="1" anchor="t">
                <a:noAutofit/>
              </a:bodyPr>
              <a:lstStyle/>
              <a:p>
                <a:pPr/>
              </a:p>
            </p:txBody>
          </p:sp>
          <p:sp>
            <p:nvSpPr>
              <p:cNvPr id="986" name="Line 24"/>
              <p:cNvSpPr/>
              <p:nvPr/>
            </p:nvSpPr>
            <p:spPr>
              <a:xfrm>
                <a:off x="3224212" y="1530349"/>
                <a:ext cx="26988" cy="33338"/>
              </a:xfrm>
              <a:prstGeom prst="line">
                <a:avLst/>
              </a:prstGeom>
              <a:noFill/>
              <a:ln w="33338" cap="flat">
                <a:solidFill>
                  <a:srgbClr val="FF0000"/>
                </a:solidFill>
                <a:prstDash val="solid"/>
                <a:round/>
              </a:ln>
              <a:effectLst/>
            </p:spPr>
            <p:txBody>
              <a:bodyPr wrap="square" lIns="45719" tIns="45719" rIns="45719" bIns="45719" numCol="1" anchor="t">
                <a:noAutofit/>
              </a:bodyPr>
              <a:lstStyle/>
              <a:p>
                <a:pPr/>
              </a:p>
            </p:txBody>
          </p:sp>
          <p:sp>
            <p:nvSpPr>
              <p:cNvPr id="987" name="Line 25"/>
              <p:cNvSpPr/>
              <p:nvPr/>
            </p:nvSpPr>
            <p:spPr>
              <a:xfrm>
                <a:off x="3251200" y="1563687"/>
                <a:ext cx="30163" cy="30163"/>
              </a:xfrm>
              <a:prstGeom prst="line">
                <a:avLst/>
              </a:prstGeom>
              <a:noFill/>
              <a:ln w="33338" cap="flat">
                <a:solidFill>
                  <a:srgbClr val="FF0000"/>
                </a:solidFill>
                <a:prstDash val="solid"/>
                <a:round/>
              </a:ln>
              <a:effectLst/>
            </p:spPr>
            <p:txBody>
              <a:bodyPr wrap="square" lIns="45719" tIns="45719" rIns="45719" bIns="45719" numCol="1" anchor="t">
                <a:noAutofit/>
              </a:bodyPr>
              <a:lstStyle/>
              <a:p>
                <a:pPr/>
              </a:p>
            </p:txBody>
          </p:sp>
          <p:sp>
            <p:nvSpPr>
              <p:cNvPr id="988" name="Line 26"/>
              <p:cNvSpPr/>
              <p:nvPr/>
            </p:nvSpPr>
            <p:spPr>
              <a:xfrm>
                <a:off x="3281362" y="1593850"/>
                <a:ext cx="33338" cy="31750"/>
              </a:xfrm>
              <a:prstGeom prst="line">
                <a:avLst/>
              </a:prstGeom>
              <a:noFill/>
              <a:ln w="33338" cap="flat">
                <a:solidFill>
                  <a:srgbClr val="FF0000"/>
                </a:solidFill>
                <a:prstDash val="solid"/>
                <a:round/>
              </a:ln>
              <a:effectLst/>
            </p:spPr>
            <p:txBody>
              <a:bodyPr wrap="square" lIns="45719" tIns="45719" rIns="45719" bIns="45719" numCol="1" anchor="t">
                <a:noAutofit/>
              </a:bodyPr>
              <a:lstStyle/>
              <a:p>
                <a:pPr/>
              </a:p>
            </p:txBody>
          </p:sp>
          <p:sp>
            <p:nvSpPr>
              <p:cNvPr id="989" name="Line 27"/>
              <p:cNvSpPr/>
              <p:nvPr/>
            </p:nvSpPr>
            <p:spPr>
              <a:xfrm>
                <a:off x="3314700" y="1625600"/>
                <a:ext cx="38101" cy="26988"/>
              </a:xfrm>
              <a:prstGeom prst="line">
                <a:avLst/>
              </a:prstGeom>
              <a:noFill/>
              <a:ln w="33338" cap="flat">
                <a:solidFill>
                  <a:srgbClr val="FF0000"/>
                </a:solidFill>
                <a:prstDash val="solid"/>
                <a:round/>
              </a:ln>
              <a:effectLst/>
            </p:spPr>
            <p:txBody>
              <a:bodyPr wrap="square" lIns="45719" tIns="45719" rIns="45719" bIns="45719" numCol="1" anchor="t">
                <a:noAutofit/>
              </a:bodyPr>
              <a:lstStyle/>
              <a:p>
                <a:pPr/>
              </a:p>
            </p:txBody>
          </p:sp>
          <p:sp>
            <p:nvSpPr>
              <p:cNvPr id="990" name="Line 28"/>
              <p:cNvSpPr/>
              <p:nvPr/>
            </p:nvSpPr>
            <p:spPr>
              <a:xfrm>
                <a:off x="3352800" y="1652587"/>
                <a:ext cx="36513" cy="26988"/>
              </a:xfrm>
              <a:prstGeom prst="line">
                <a:avLst/>
              </a:prstGeom>
              <a:noFill/>
              <a:ln w="33338" cap="flat">
                <a:solidFill>
                  <a:srgbClr val="FF0000"/>
                </a:solidFill>
                <a:prstDash val="solid"/>
                <a:round/>
              </a:ln>
              <a:effectLst/>
            </p:spPr>
            <p:txBody>
              <a:bodyPr wrap="square" lIns="45719" tIns="45719" rIns="45719" bIns="45719" numCol="1" anchor="t">
                <a:noAutofit/>
              </a:bodyPr>
              <a:lstStyle/>
              <a:p>
                <a:pPr/>
              </a:p>
            </p:txBody>
          </p:sp>
          <p:sp>
            <p:nvSpPr>
              <p:cNvPr id="991" name="Line 29"/>
              <p:cNvSpPr/>
              <p:nvPr/>
            </p:nvSpPr>
            <p:spPr>
              <a:xfrm>
                <a:off x="3389312" y="1679574"/>
                <a:ext cx="39688" cy="22227"/>
              </a:xfrm>
              <a:prstGeom prst="line">
                <a:avLst/>
              </a:prstGeom>
              <a:noFill/>
              <a:ln w="30163" cap="flat">
                <a:solidFill>
                  <a:srgbClr val="FF0000"/>
                </a:solidFill>
                <a:prstDash val="solid"/>
                <a:round/>
              </a:ln>
              <a:effectLst/>
            </p:spPr>
            <p:txBody>
              <a:bodyPr wrap="square" lIns="45719" tIns="45719" rIns="45719" bIns="45719" numCol="1" anchor="t">
                <a:noAutofit/>
              </a:bodyPr>
              <a:lstStyle/>
              <a:p>
                <a:pPr/>
              </a:p>
            </p:txBody>
          </p:sp>
          <p:sp>
            <p:nvSpPr>
              <p:cNvPr id="992" name="Line 30"/>
              <p:cNvSpPr/>
              <p:nvPr/>
            </p:nvSpPr>
            <p:spPr>
              <a:xfrm>
                <a:off x="3429000" y="1701800"/>
                <a:ext cx="39688" cy="20638"/>
              </a:xfrm>
              <a:prstGeom prst="line">
                <a:avLst/>
              </a:prstGeom>
              <a:noFill/>
              <a:ln w="30163" cap="flat">
                <a:solidFill>
                  <a:srgbClr val="FF0000"/>
                </a:solidFill>
                <a:prstDash val="solid"/>
                <a:round/>
              </a:ln>
              <a:effectLst/>
            </p:spPr>
            <p:txBody>
              <a:bodyPr wrap="square" lIns="45719" tIns="45719" rIns="45719" bIns="45719" numCol="1" anchor="t">
                <a:noAutofit/>
              </a:bodyPr>
              <a:lstStyle/>
              <a:p>
                <a:pPr/>
              </a:p>
            </p:txBody>
          </p:sp>
          <p:sp>
            <p:nvSpPr>
              <p:cNvPr id="993" name="Line 31"/>
              <p:cNvSpPr/>
              <p:nvPr/>
            </p:nvSpPr>
            <p:spPr>
              <a:xfrm>
                <a:off x="3468688" y="1722437"/>
                <a:ext cx="42863" cy="19051"/>
              </a:xfrm>
              <a:prstGeom prst="line">
                <a:avLst/>
              </a:prstGeom>
              <a:noFill/>
              <a:ln w="30163" cap="flat">
                <a:solidFill>
                  <a:srgbClr val="FF0000"/>
                </a:solidFill>
                <a:prstDash val="solid"/>
                <a:round/>
              </a:ln>
              <a:effectLst/>
            </p:spPr>
            <p:txBody>
              <a:bodyPr wrap="square" lIns="45719" tIns="45719" rIns="45719" bIns="45719" numCol="1" anchor="t">
                <a:noAutofit/>
              </a:bodyPr>
              <a:lstStyle/>
              <a:p>
                <a:pPr/>
              </a:p>
            </p:txBody>
          </p:sp>
          <p:sp>
            <p:nvSpPr>
              <p:cNvPr id="994" name="Line 32"/>
              <p:cNvSpPr/>
              <p:nvPr/>
            </p:nvSpPr>
            <p:spPr>
              <a:xfrm>
                <a:off x="3511550" y="1741487"/>
                <a:ext cx="42863" cy="15876"/>
              </a:xfrm>
              <a:prstGeom prst="line">
                <a:avLst/>
              </a:prstGeom>
              <a:noFill/>
              <a:ln w="30163" cap="flat">
                <a:solidFill>
                  <a:srgbClr val="FF0000"/>
                </a:solidFill>
                <a:prstDash val="solid"/>
                <a:round/>
              </a:ln>
              <a:effectLst/>
            </p:spPr>
            <p:txBody>
              <a:bodyPr wrap="square" lIns="45719" tIns="45719" rIns="45719" bIns="45719" numCol="1" anchor="t">
                <a:noAutofit/>
              </a:bodyPr>
              <a:lstStyle/>
              <a:p>
                <a:pPr/>
              </a:p>
            </p:txBody>
          </p:sp>
          <p:sp>
            <p:nvSpPr>
              <p:cNvPr id="995" name="Line 33"/>
              <p:cNvSpPr/>
              <p:nvPr/>
            </p:nvSpPr>
            <p:spPr>
              <a:xfrm>
                <a:off x="3554412" y="1757362"/>
                <a:ext cx="42863" cy="14288"/>
              </a:xfrm>
              <a:prstGeom prst="line">
                <a:avLst/>
              </a:prstGeom>
              <a:noFill/>
              <a:ln w="30163" cap="flat">
                <a:solidFill>
                  <a:srgbClr val="FF0000"/>
                </a:solidFill>
                <a:prstDash val="solid"/>
                <a:round/>
              </a:ln>
              <a:effectLst/>
            </p:spPr>
            <p:txBody>
              <a:bodyPr wrap="square" lIns="45719" tIns="45719" rIns="45719" bIns="45719" numCol="1" anchor="t">
                <a:noAutofit/>
              </a:bodyPr>
              <a:lstStyle/>
              <a:p>
                <a:pPr/>
              </a:p>
            </p:txBody>
          </p:sp>
          <p:sp>
            <p:nvSpPr>
              <p:cNvPr id="996" name="Line 34"/>
              <p:cNvSpPr/>
              <p:nvPr/>
            </p:nvSpPr>
            <p:spPr>
              <a:xfrm>
                <a:off x="3597275" y="1771649"/>
                <a:ext cx="42863" cy="9527"/>
              </a:xfrm>
              <a:prstGeom prst="line">
                <a:avLst/>
              </a:prstGeom>
              <a:noFill/>
              <a:ln w="26988" cap="flat">
                <a:solidFill>
                  <a:srgbClr val="FF0000"/>
                </a:solidFill>
                <a:prstDash val="solid"/>
                <a:round/>
              </a:ln>
              <a:effectLst/>
            </p:spPr>
            <p:txBody>
              <a:bodyPr wrap="square" lIns="45719" tIns="45719" rIns="45719" bIns="45719" numCol="1" anchor="t">
                <a:noAutofit/>
              </a:bodyPr>
              <a:lstStyle/>
              <a:p>
                <a:pPr/>
              </a:p>
            </p:txBody>
          </p:sp>
          <p:sp>
            <p:nvSpPr>
              <p:cNvPr id="997" name="Line 35"/>
              <p:cNvSpPr/>
              <p:nvPr/>
            </p:nvSpPr>
            <p:spPr>
              <a:xfrm>
                <a:off x="3640137" y="1781174"/>
                <a:ext cx="42863" cy="9527"/>
              </a:xfrm>
              <a:prstGeom prst="line">
                <a:avLst/>
              </a:prstGeom>
              <a:noFill/>
              <a:ln w="26988" cap="flat">
                <a:solidFill>
                  <a:srgbClr val="FF0000"/>
                </a:solidFill>
                <a:prstDash val="solid"/>
                <a:round/>
              </a:ln>
              <a:effectLst/>
            </p:spPr>
            <p:txBody>
              <a:bodyPr wrap="square" lIns="45719" tIns="45719" rIns="45719" bIns="45719" numCol="1" anchor="t">
                <a:noAutofit/>
              </a:bodyPr>
              <a:lstStyle/>
              <a:p>
                <a:pPr/>
              </a:p>
            </p:txBody>
          </p:sp>
          <p:sp>
            <p:nvSpPr>
              <p:cNvPr id="998" name="Line 36"/>
              <p:cNvSpPr/>
              <p:nvPr/>
            </p:nvSpPr>
            <p:spPr>
              <a:xfrm>
                <a:off x="3683000" y="1790700"/>
                <a:ext cx="42863" cy="6350"/>
              </a:xfrm>
              <a:prstGeom prst="line">
                <a:avLst/>
              </a:prstGeom>
              <a:noFill/>
              <a:ln w="26988" cap="flat">
                <a:solidFill>
                  <a:srgbClr val="FF0000"/>
                </a:solidFill>
                <a:prstDash val="solid"/>
                <a:round/>
              </a:ln>
              <a:effectLst/>
            </p:spPr>
            <p:txBody>
              <a:bodyPr wrap="square" lIns="45719" tIns="45719" rIns="45719" bIns="45719" numCol="1" anchor="t">
                <a:noAutofit/>
              </a:bodyPr>
              <a:lstStyle/>
              <a:p>
                <a:pPr/>
              </a:p>
            </p:txBody>
          </p:sp>
          <p:sp>
            <p:nvSpPr>
              <p:cNvPr id="999" name="Line 37"/>
              <p:cNvSpPr/>
              <p:nvPr/>
            </p:nvSpPr>
            <p:spPr>
              <a:xfrm>
                <a:off x="3725863" y="1797050"/>
                <a:ext cx="39688" cy="3175"/>
              </a:xfrm>
              <a:prstGeom prst="line">
                <a:avLst/>
              </a:prstGeom>
              <a:noFill/>
              <a:ln w="23813" cap="flat">
                <a:solidFill>
                  <a:srgbClr val="FF0000"/>
                </a:solidFill>
                <a:prstDash val="solid"/>
                <a:round/>
              </a:ln>
              <a:effectLst/>
            </p:spPr>
            <p:txBody>
              <a:bodyPr wrap="square" lIns="45719" tIns="45719" rIns="45719" bIns="45719" numCol="1" anchor="t">
                <a:noAutofit/>
              </a:bodyPr>
              <a:lstStyle/>
              <a:p>
                <a:pPr/>
              </a:p>
            </p:txBody>
          </p:sp>
          <p:sp>
            <p:nvSpPr>
              <p:cNvPr id="1000" name="Line 38"/>
              <p:cNvSpPr/>
              <p:nvPr/>
            </p:nvSpPr>
            <p:spPr>
              <a:xfrm>
                <a:off x="3765550" y="1800224"/>
                <a:ext cx="42863" cy="3177"/>
              </a:xfrm>
              <a:prstGeom prst="line">
                <a:avLst/>
              </a:prstGeom>
              <a:noFill/>
              <a:ln w="23813" cap="flat">
                <a:solidFill>
                  <a:srgbClr val="FF0000"/>
                </a:solidFill>
                <a:prstDash val="solid"/>
                <a:round/>
              </a:ln>
              <a:effectLst/>
            </p:spPr>
            <p:txBody>
              <a:bodyPr wrap="square" lIns="45719" tIns="45719" rIns="45719" bIns="45719" numCol="1" anchor="t">
                <a:noAutofit/>
              </a:bodyPr>
              <a:lstStyle/>
              <a:p>
                <a:pPr/>
              </a:p>
            </p:txBody>
          </p:sp>
          <p:sp>
            <p:nvSpPr>
              <p:cNvPr id="1001" name="Line 39"/>
              <p:cNvSpPr/>
              <p:nvPr/>
            </p:nvSpPr>
            <p:spPr>
              <a:xfrm flipV="1">
                <a:off x="3808413" y="1800224"/>
                <a:ext cx="39688" cy="3177"/>
              </a:xfrm>
              <a:prstGeom prst="line">
                <a:avLst/>
              </a:prstGeom>
              <a:noFill/>
              <a:ln w="23813" cap="flat">
                <a:solidFill>
                  <a:srgbClr val="FF0000"/>
                </a:solidFill>
                <a:prstDash val="solid"/>
                <a:round/>
              </a:ln>
              <a:effectLst/>
            </p:spPr>
            <p:txBody>
              <a:bodyPr wrap="square" lIns="45719" tIns="45719" rIns="45719" bIns="45719" numCol="1" anchor="t">
                <a:noAutofit/>
              </a:bodyPr>
              <a:lstStyle/>
              <a:p>
                <a:pPr/>
              </a:p>
            </p:txBody>
          </p:sp>
          <p:sp>
            <p:nvSpPr>
              <p:cNvPr id="1002" name="Line 40"/>
              <p:cNvSpPr/>
              <p:nvPr/>
            </p:nvSpPr>
            <p:spPr>
              <a:xfrm flipV="1">
                <a:off x="3848100" y="1797049"/>
                <a:ext cx="42863" cy="3177"/>
              </a:xfrm>
              <a:prstGeom prst="line">
                <a:avLst/>
              </a:prstGeom>
              <a:noFill/>
              <a:ln w="23813" cap="flat">
                <a:solidFill>
                  <a:srgbClr val="FF0000"/>
                </a:solidFill>
                <a:prstDash val="solid"/>
                <a:round/>
              </a:ln>
              <a:effectLst/>
            </p:spPr>
            <p:txBody>
              <a:bodyPr wrap="square" lIns="45719" tIns="45719" rIns="45719" bIns="45719" numCol="1" anchor="t">
                <a:noAutofit/>
              </a:bodyPr>
              <a:lstStyle/>
              <a:p>
                <a:pPr/>
              </a:p>
            </p:txBody>
          </p:sp>
          <p:sp>
            <p:nvSpPr>
              <p:cNvPr id="1003" name="Line 41"/>
              <p:cNvSpPr/>
              <p:nvPr/>
            </p:nvSpPr>
            <p:spPr>
              <a:xfrm flipV="1">
                <a:off x="3890963" y="1790699"/>
                <a:ext cx="42863" cy="6352"/>
              </a:xfrm>
              <a:prstGeom prst="line">
                <a:avLst/>
              </a:prstGeom>
              <a:noFill/>
              <a:ln w="26988" cap="flat">
                <a:solidFill>
                  <a:srgbClr val="FF0000"/>
                </a:solidFill>
                <a:prstDash val="solid"/>
                <a:round/>
              </a:ln>
              <a:effectLst/>
            </p:spPr>
            <p:txBody>
              <a:bodyPr wrap="square" lIns="45719" tIns="45719" rIns="45719" bIns="45719" numCol="1" anchor="t">
                <a:noAutofit/>
              </a:bodyPr>
              <a:lstStyle/>
              <a:p>
                <a:pPr/>
              </a:p>
            </p:txBody>
          </p:sp>
          <p:sp>
            <p:nvSpPr>
              <p:cNvPr id="1004" name="Line 42"/>
              <p:cNvSpPr/>
              <p:nvPr/>
            </p:nvSpPr>
            <p:spPr>
              <a:xfrm flipV="1">
                <a:off x="3933825" y="1781174"/>
                <a:ext cx="46038" cy="9527"/>
              </a:xfrm>
              <a:prstGeom prst="line">
                <a:avLst/>
              </a:prstGeom>
              <a:noFill/>
              <a:ln w="26988" cap="flat">
                <a:solidFill>
                  <a:srgbClr val="FF0000"/>
                </a:solidFill>
                <a:prstDash val="solid"/>
                <a:round/>
              </a:ln>
              <a:effectLst/>
            </p:spPr>
            <p:txBody>
              <a:bodyPr wrap="square" lIns="45719" tIns="45719" rIns="45719" bIns="45719" numCol="1" anchor="t">
                <a:noAutofit/>
              </a:bodyPr>
              <a:lstStyle/>
              <a:p>
                <a:pPr/>
              </a:p>
            </p:txBody>
          </p:sp>
          <p:sp>
            <p:nvSpPr>
              <p:cNvPr id="1005" name="Line 43"/>
              <p:cNvSpPr/>
              <p:nvPr/>
            </p:nvSpPr>
            <p:spPr>
              <a:xfrm flipV="1">
                <a:off x="3979862" y="1768474"/>
                <a:ext cx="42863" cy="12702"/>
              </a:xfrm>
              <a:prstGeom prst="line">
                <a:avLst/>
              </a:prstGeom>
              <a:noFill/>
              <a:ln w="26988" cap="flat">
                <a:solidFill>
                  <a:srgbClr val="FF0000"/>
                </a:solidFill>
                <a:prstDash val="solid"/>
                <a:round/>
              </a:ln>
              <a:effectLst/>
            </p:spPr>
            <p:txBody>
              <a:bodyPr wrap="square" lIns="45719" tIns="45719" rIns="45719" bIns="45719" numCol="1" anchor="t">
                <a:noAutofit/>
              </a:bodyPr>
              <a:lstStyle/>
              <a:p>
                <a:pPr/>
              </a:p>
            </p:txBody>
          </p:sp>
          <p:sp>
            <p:nvSpPr>
              <p:cNvPr id="1006" name="Line 44"/>
              <p:cNvSpPr/>
              <p:nvPr/>
            </p:nvSpPr>
            <p:spPr>
              <a:xfrm flipV="1">
                <a:off x="4022725" y="1754187"/>
                <a:ext cx="39688" cy="14288"/>
              </a:xfrm>
              <a:prstGeom prst="line">
                <a:avLst/>
              </a:prstGeom>
              <a:noFill/>
              <a:ln w="30163" cap="flat">
                <a:solidFill>
                  <a:srgbClr val="FF0000"/>
                </a:solidFill>
                <a:prstDash val="solid"/>
                <a:round/>
              </a:ln>
              <a:effectLst/>
            </p:spPr>
            <p:txBody>
              <a:bodyPr wrap="square" lIns="45719" tIns="45719" rIns="45719" bIns="45719" numCol="1" anchor="t">
                <a:noAutofit/>
              </a:bodyPr>
              <a:lstStyle/>
              <a:p>
                <a:pPr/>
              </a:p>
            </p:txBody>
          </p:sp>
          <p:sp>
            <p:nvSpPr>
              <p:cNvPr id="1007" name="Line 45"/>
              <p:cNvSpPr/>
              <p:nvPr/>
            </p:nvSpPr>
            <p:spPr>
              <a:xfrm flipV="1">
                <a:off x="4062412" y="1738312"/>
                <a:ext cx="38101" cy="15876"/>
              </a:xfrm>
              <a:prstGeom prst="line">
                <a:avLst/>
              </a:prstGeom>
              <a:noFill/>
              <a:ln w="30163" cap="flat">
                <a:solidFill>
                  <a:srgbClr val="FF0000"/>
                </a:solidFill>
                <a:prstDash val="solid"/>
                <a:round/>
              </a:ln>
              <a:effectLst/>
            </p:spPr>
            <p:txBody>
              <a:bodyPr wrap="square" lIns="45719" tIns="45719" rIns="45719" bIns="45719" numCol="1" anchor="t">
                <a:noAutofit/>
              </a:bodyPr>
              <a:lstStyle/>
              <a:p>
                <a:pPr/>
              </a:p>
            </p:txBody>
          </p:sp>
          <p:sp>
            <p:nvSpPr>
              <p:cNvPr id="1008" name="Line 46"/>
              <p:cNvSpPr/>
              <p:nvPr/>
            </p:nvSpPr>
            <p:spPr>
              <a:xfrm flipV="1">
                <a:off x="4100513" y="1719262"/>
                <a:ext cx="33338" cy="19051"/>
              </a:xfrm>
              <a:prstGeom prst="line">
                <a:avLst/>
              </a:prstGeom>
              <a:noFill/>
              <a:ln w="30163" cap="flat">
                <a:solidFill>
                  <a:srgbClr val="FF0000"/>
                </a:solidFill>
                <a:prstDash val="solid"/>
                <a:round/>
              </a:ln>
              <a:effectLst/>
            </p:spPr>
            <p:txBody>
              <a:bodyPr wrap="square" lIns="45719" tIns="45719" rIns="45719" bIns="45719" numCol="1" anchor="t">
                <a:noAutofit/>
              </a:bodyPr>
              <a:lstStyle/>
              <a:p>
                <a:pPr/>
              </a:p>
            </p:txBody>
          </p:sp>
          <p:sp>
            <p:nvSpPr>
              <p:cNvPr id="1009" name="Line 47"/>
              <p:cNvSpPr/>
              <p:nvPr/>
            </p:nvSpPr>
            <p:spPr>
              <a:xfrm flipV="1">
                <a:off x="4133850" y="1682750"/>
                <a:ext cx="60326" cy="36513"/>
              </a:xfrm>
              <a:prstGeom prst="line">
                <a:avLst/>
              </a:prstGeom>
              <a:noFill/>
              <a:ln w="30163" cap="flat">
                <a:solidFill>
                  <a:srgbClr val="FF0000"/>
                </a:solidFill>
                <a:prstDash val="solid"/>
                <a:round/>
              </a:ln>
              <a:effectLst/>
            </p:spPr>
            <p:txBody>
              <a:bodyPr wrap="square" lIns="45719" tIns="45719" rIns="45719" bIns="45719" numCol="1" anchor="t">
                <a:noAutofit/>
              </a:bodyPr>
              <a:lstStyle/>
              <a:p>
                <a:pPr/>
              </a:p>
            </p:txBody>
          </p:sp>
          <p:sp>
            <p:nvSpPr>
              <p:cNvPr id="1010" name="Line 48"/>
              <p:cNvSpPr/>
              <p:nvPr/>
            </p:nvSpPr>
            <p:spPr>
              <a:xfrm flipV="1">
                <a:off x="4194175" y="1639887"/>
                <a:ext cx="58738" cy="42863"/>
              </a:xfrm>
              <a:prstGeom prst="line">
                <a:avLst/>
              </a:prstGeom>
              <a:noFill/>
              <a:ln w="33338" cap="flat">
                <a:solidFill>
                  <a:srgbClr val="FF0000"/>
                </a:solidFill>
                <a:prstDash val="solid"/>
                <a:round/>
              </a:ln>
              <a:effectLst/>
            </p:spPr>
            <p:txBody>
              <a:bodyPr wrap="square" lIns="45719" tIns="45719" rIns="45719" bIns="45719" numCol="1" anchor="t">
                <a:noAutofit/>
              </a:bodyPr>
              <a:lstStyle/>
              <a:p>
                <a:pPr/>
              </a:p>
            </p:txBody>
          </p:sp>
          <p:sp>
            <p:nvSpPr>
              <p:cNvPr id="1011" name="Line 49"/>
              <p:cNvSpPr/>
              <p:nvPr/>
            </p:nvSpPr>
            <p:spPr>
              <a:xfrm flipV="1">
                <a:off x="4252912" y="1616075"/>
                <a:ext cx="26988" cy="23813"/>
              </a:xfrm>
              <a:prstGeom prst="line">
                <a:avLst/>
              </a:prstGeom>
              <a:noFill/>
              <a:ln w="33338" cap="flat">
                <a:solidFill>
                  <a:srgbClr val="FF0000"/>
                </a:solidFill>
                <a:prstDash val="solid"/>
                <a:round/>
              </a:ln>
              <a:effectLst/>
            </p:spPr>
            <p:txBody>
              <a:bodyPr wrap="square" lIns="45719" tIns="45719" rIns="45719" bIns="45719" numCol="1" anchor="t">
                <a:noAutofit/>
              </a:bodyPr>
              <a:lstStyle/>
              <a:p>
                <a:pPr/>
              </a:p>
            </p:txBody>
          </p:sp>
          <p:sp>
            <p:nvSpPr>
              <p:cNvPr id="1012" name="Line 50"/>
              <p:cNvSpPr/>
              <p:nvPr/>
            </p:nvSpPr>
            <p:spPr>
              <a:xfrm flipV="1">
                <a:off x="4279900" y="1590674"/>
                <a:ext cx="28576" cy="25402"/>
              </a:xfrm>
              <a:prstGeom prst="line">
                <a:avLst/>
              </a:prstGeom>
              <a:noFill/>
              <a:ln w="33338" cap="flat">
                <a:solidFill>
                  <a:srgbClr val="FF0000"/>
                </a:solidFill>
                <a:prstDash val="solid"/>
                <a:round/>
              </a:ln>
              <a:effectLst/>
            </p:spPr>
            <p:txBody>
              <a:bodyPr wrap="square" lIns="45719" tIns="45719" rIns="45719" bIns="45719" numCol="1" anchor="t">
                <a:noAutofit/>
              </a:bodyPr>
              <a:lstStyle/>
              <a:p>
                <a:pPr/>
              </a:p>
            </p:txBody>
          </p:sp>
          <p:sp>
            <p:nvSpPr>
              <p:cNvPr id="1013" name="Line 51"/>
              <p:cNvSpPr/>
              <p:nvPr/>
            </p:nvSpPr>
            <p:spPr>
              <a:xfrm flipV="1">
                <a:off x="4308475" y="1563688"/>
                <a:ext cx="26988" cy="26988"/>
              </a:xfrm>
              <a:prstGeom prst="line">
                <a:avLst/>
              </a:prstGeom>
              <a:noFill/>
              <a:ln w="33338" cap="flat">
                <a:solidFill>
                  <a:srgbClr val="FF0000"/>
                </a:solidFill>
                <a:prstDash val="solid"/>
                <a:round/>
              </a:ln>
              <a:effectLst/>
            </p:spPr>
            <p:txBody>
              <a:bodyPr wrap="square" lIns="45719" tIns="45719" rIns="45719" bIns="45719" numCol="1" anchor="t">
                <a:noAutofit/>
              </a:bodyPr>
              <a:lstStyle/>
              <a:p>
                <a:pPr/>
              </a:p>
            </p:txBody>
          </p:sp>
          <p:sp>
            <p:nvSpPr>
              <p:cNvPr id="1014" name="Line 52"/>
              <p:cNvSpPr/>
              <p:nvPr/>
            </p:nvSpPr>
            <p:spPr>
              <a:xfrm flipV="1">
                <a:off x="4335463" y="1536700"/>
                <a:ext cx="30163" cy="26988"/>
              </a:xfrm>
              <a:prstGeom prst="line">
                <a:avLst/>
              </a:prstGeom>
              <a:noFill/>
              <a:ln w="33338" cap="flat">
                <a:solidFill>
                  <a:srgbClr val="FF0000"/>
                </a:solidFill>
                <a:prstDash val="solid"/>
                <a:round/>
              </a:ln>
              <a:effectLst/>
            </p:spPr>
            <p:txBody>
              <a:bodyPr wrap="square" lIns="45719" tIns="45719" rIns="45719" bIns="45719" numCol="1" anchor="t">
                <a:noAutofit/>
              </a:bodyPr>
              <a:lstStyle/>
              <a:p>
                <a:pPr/>
              </a:p>
            </p:txBody>
          </p:sp>
          <p:sp>
            <p:nvSpPr>
              <p:cNvPr id="1015" name="Line 53"/>
              <p:cNvSpPr/>
              <p:nvPr/>
            </p:nvSpPr>
            <p:spPr>
              <a:xfrm flipV="1">
                <a:off x="4365625" y="1501774"/>
                <a:ext cx="31751" cy="34927"/>
              </a:xfrm>
              <a:prstGeom prst="line">
                <a:avLst/>
              </a:prstGeom>
              <a:noFill/>
              <a:ln w="33338" cap="flat">
                <a:solidFill>
                  <a:srgbClr val="FF0000"/>
                </a:solidFill>
                <a:prstDash val="solid"/>
                <a:round/>
              </a:ln>
              <a:effectLst/>
            </p:spPr>
            <p:txBody>
              <a:bodyPr wrap="square" lIns="45719" tIns="45719" rIns="45719" bIns="45719" numCol="1" anchor="t">
                <a:noAutofit/>
              </a:bodyPr>
              <a:lstStyle/>
              <a:p>
                <a:pPr/>
              </a:p>
            </p:txBody>
          </p:sp>
          <p:sp>
            <p:nvSpPr>
              <p:cNvPr id="1016" name="Line 54"/>
              <p:cNvSpPr/>
              <p:nvPr/>
            </p:nvSpPr>
            <p:spPr>
              <a:xfrm flipV="1">
                <a:off x="4397375" y="1471613"/>
                <a:ext cx="23813" cy="30163"/>
              </a:xfrm>
              <a:prstGeom prst="line">
                <a:avLst/>
              </a:prstGeom>
              <a:noFill/>
              <a:ln w="33338" cap="flat">
                <a:solidFill>
                  <a:srgbClr val="FF0000"/>
                </a:solidFill>
                <a:prstDash val="solid"/>
                <a:round/>
              </a:ln>
              <a:effectLst/>
            </p:spPr>
            <p:txBody>
              <a:bodyPr wrap="square" lIns="45719" tIns="45719" rIns="45719" bIns="45719" numCol="1" anchor="t">
                <a:noAutofit/>
              </a:bodyPr>
              <a:lstStyle/>
              <a:p>
                <a:pPr/>
              </a:p>
            </p:txBody>
          </p:sp>
          <p:sp>
            <p:nvSpPr>
              <p:cNvPr id="1017" name="Line 55"/>
              <p:cNvSpPr/>
              <p:nvPr/>
            </p:nvSpPr>
            <p:spPr>
              <a:xfrm flipV="1">
                <a:off x="4421188" y="1441450"/>
                <a:ext cx="19051" cy="30163"/>
              </a:xfrm>
              <a:prstGeom prst="line">
                <a:avLst/>
              </a:prstGeom>
              <a:noFill/>
              <a:ln w="30163" cap="flat">
                <a:solidFill>
                  <a:srgbClr val="FF0000"/>
                </a:solidFill>
                <a:prstDash val="solid"/>
                <a:round/>
              </a:ln>
              <a:effectLst/>
            </p:spPr>
            <p:txBody>
              <a:bodyPr wrap="square" lIns="45719" tIns="45719" rIns="45719" bIns="45719" numCol="1" anchor="t">
                <a:noAutofit/>
              </a:bodyPr>
              <a:lstStyle/>
              <a:p>
                <a:pPr/>
              </a:p>
            </p:txBody>
          </p:sp>
          <p:sp>
            <p:nvSpPr>
              <p:cNvPr id="1018" name="Line 56"/>
              <p:cNvSpPr/>
              <p:nvPr/>
            </p:nvSpPr>
            <p:spPr>
              <a:xfrm flipV="1">
                <a:off x="4440238" y="1408113"/>
                <a:ext cx="17463" cy="33338"/>
              </a:xfrm>
              <a:prstGeom prst="line">
                <a:avLst/>
              </a:prstGeom>
              <a:noFill/>
              <a:ln w="30163" cap="flat">
                <a:solidFill>
                  <a:srgbClr val="FF0000"/>
                </a:solidFill>
                <a:prstDash val="solid"/>
                <a:round/>
              </a:ln>
              <a:effectLst/>
            </p:spPr>
            <p:txBody>
              <a:bodyPr wrap="square" lIns="45719" tIns="45719" rIns="45719" bIns="45719" numCol="1" anchor="t">
                <a:noAutofit/>
              </a:bodyPr>
              <a:lstStyle/>
              <a:p>
                <a:pPr/>
              </a:p>
            </p:txBody>
          </p:sp>
          <p:sp>
            <p:nvSpPr>
              <p:cNvPr id="1019" name="Line 57"/>
              <p:cNvSpPr/>
              <p:nvPr/>
            </p:nvSpPr>
            <p:spPr>
              <a:xfrm flipV="1">
                <a:off x="4457700" y="1389062"/>
                <a:ext cx="6351" cy="19051"/>
              </a:xfrm>
              <a:prstGeom prst="line">
                <a:avLst/>
              </a:prstGeom>
              <a:noFill/>
              <a:ln w="30163" cap="flat">
                <a:solidFill>
                  <a:srgbClr val="FF0000"/>
                </a:solidFill>
                <a:prstDash val="solid"/>
                <a:round/>
              </a:ln>
              <a:effectLst/>
            </p:spPr>
            <p:txBody>
              <a:bodyPr wrap="square" lIns="45719" tIns="45719" rIns="45719" bIns="45719" numCol="1" anchor="t">
                <a:noAutofit/>
              </a:bodyPr>
              <a:lstStyle/>
              <a:p>
                <a:pPr/>
              </a:p>
            </p:txBody>
          </p:sp>
          <p:sp>
            <p:nvSpPr>
              <p:cNvPr id="1020" name="Line 58"/>
              <p:cNvSpPr/>
              <p:nvPr/>
            </p:nvSpPr>
            <p:spPr>
              <a:xfrm flipV="1">
                <a:off x="4464050" y="1370012"/>
                <a:ext cx="9526" cy="19051"/>
              </a:xfrm>
              <a:prstGeom prst="line">
                <a:avLst/>
              </a:prstGeom>
              <a:noFill/>
              <a:ln w="30163" cap="flat">
                <a:solidFill>
                  <a:srgbClr val="FF0000"/>
                </a:solidFill>
                <a:prstDash val="solid"/>
                <a:round/>
              </a:ln>
              <a:effectLst/>
            </p:spPr>
            <p:txBody>
              <a:bodyPr wrap="square" lIns="45719" tIns="45719" rIns="45719" bIns="45719" numCol="1" anchor="t">
                <a:noAutofit/>
              </a:bodyPr>
              <a:lstStyle/>
              <a:p>
                <a:pPr/>
              </a:p>
            </p:txBody>
          </p:sp>
          <p:sp>
            <p:nvSpPr>
              <p:cNvPr id="1021" name="Line 59"/>
              <p:cNvSpPr/>
              <p:nvPr/>
            </p:nvSpPr>
            <p:spPr>
              <a:xfrm flipV="1">
                <a:off x="4473575" y="1349375"/>
                <a:ext cx="6351" cy="20638"/>
              </a:xfrm>
              <a:prstGeom prst="line">
                <a:avLst/>
              </a:prstGeom>
              <a:noFill/>
              <a:ln w="26988" cap="flat">
                <a:solidFill>
                  <a:srgbClr val="FF0000"/>
                </a:solidFill>
                <a:prstDash val="solid"/>
                <a:round/>
              </a:ln>
              <a:effectLst/>
            </p:spPr>
            <p:txBody>
              <a:bodyPr wrap="square" lIns="45719" tIns="45719" rIns="45719" bIns="45719" numCol="1" anchor="t">
                <a:noAutofit/>
              </a:bodyPr>
              <a:lstStyle/>
              <a:p>
                <a:pPr/>
              </a:p>
            </p:txBody>
          </p:sp>
          <p:sp>
            <p:nvSpPr>
              <p:cNvPr id="1022" name="Line 60"/>
              <p:cNvSpPr/>
              <p:nvPr/>
            </p:nvSpPr>
            <p:spPr>
              <a:xfrm flipV="1">
                <a:off x="4479925" y="1327150"/>
                <a:ext cx="6351" cy="22225"/>
              </a:xfrm>
              <a:prstGeom prst="line">
                <a:avLst/>
              </a:prstGeom>
              <a:noFill/>
              <a:ln w="26988" cap="flat">
                <a:solidFill>
                  <a:srgbClr val="FF0000"/>
                </a:solidFill>
                <a:prstDash val="solid"/>
                <a:round/>
              </a:ln>
              <a:effectLst/>
            </p:spPr>
            <p:txBody>
              <a:bodyPr wrap="square" lIns="45719" tIns="45719" rIns="45719" bIns="45719" numCol="1" anchor="t">
                <a:noAutofit/>
              </a:bodyPr>
              <a:lstStyle/>
              <a:p>
                <a:pPr/>
              </a:p>
            </p:txBody>
          </p:sp>
          <p:sp>
            <p:nvSpPr>
              <p:cNvPr id="1023" name="Line 61"/>
              <p:cNvSpPr/>
              <p:nvPr/>
            </p:nvSpPr>
            <p:spPr>
              <a:xfrm flipV="1">
                <a:off x="4486275" y="1303338"/>
                <a:ext cx="9526" cy="23813"/>
              </a:xfrm>
              <a:prstGeom prst="line">
                <a:avLst/>
              </a:prstGeom>
              <a:noFill/>
              <a:ln w="30163" cap="flat">
                <a:solidFill>
                  <a:srgbClr val="FF0000"/>
                </a:solidFill>
                <a:prstDash val="solid"/>
                <a:round/>
              </a:ln>
              <a:effectLst/>
            </p:spPr>
            <p:txBody>
              <a:bodyPr wrap="square" lIns="45719" tIns="45719" rIns="45719" bIns="45719" numCol="1" anchor="t">
                <a:noAutofit/>
              </a:bodyPr>
              <a:lstStyle/>
              <a:p>
                <a:pPr/>
              </a:p>
            </p:txBody>
          </p:sp>
          <p:sp>
            <p:nvSpPr>
              <p:cNvPr id="1024" name="Line 62"/>
              <p:cNvSpPr/>
              <p:nvPr/>
            </p:nvSpPr>
            <p:spPr>
              <a:xfrm flipV="1">
                <a:off x="4495800" y="1276350"/>
                <a:ext cx="4763" cy="26988"/>
              </a:xfrm>
              <a:prstGeom prst="line">
                <a:avLst/>
              </a:prstGeom>
              <a:noFill/>
              <a:ln w="26988" cap="flat">
                <a:solidFill>
                  <a:srgbClr val="FF0000"/>
                </a:solidFill>
                <a:prstDash val="solid"/>
                <a:round/>
              </a:ln>
              <a:effectLst/>
            </p:spPr>
            <p:txBody>
              <a:bodyPr wrap="square" lIns="45719" tIns="45719" rIns="45719" bIns="45719" numCol="1" anchor="t">
                <a:noAutofit/>
              </a:bodyPr>
              <a:lstStyle/>
              <a:p>
                <a:pPr/>
              </a:p>
            </p:txBody>
          </p:sp>
          <p:sp>
            <p:nvSpPr>
              <p:cNvPr id="1025" name="Line 63"/>
              <p:cNvSpPr/>
              <p:nvPr/>
            </p:nvSpPr>
            <p:spPr>
              <a:xfrm flipV="1">
                <a:off x="4500562" y="1247775"/>
                <a:ext cx="9526" cy="28575"/>
              </a:xfrm>
              <a:prstGeom prst="line">
                <a:avLst/>
              </a:prstGeom>
              <a:noFill/>
              <a:ln w="30163" cap="flat">
                <a:solidFill>
                  <a:srgbClr val="FF0000"/>
                </a:solidFill>
                <a:prstDash val="solid"/>
                <a:round/>
              </a:ln>
              <a:effectLst/>
            </p:spPr>
            <p:txBody>
              <a:bodyPr wrap="square" lIns="45719" tIns="45719" rIns="45719" bIns="45719" numCol="1" anchor="t">
                <a:noAutofit/>
              </a:bodyPr>
              <a:lstStyle/>
              <a:p>
                <a:pPr/>
              </a:p>
            </p:txBody>
          </p:sp>
          <p:sp>
            <p:nvSpPr>
              <p:cNvPr id="1026" name="Line 64"/>
              <p:cNvSpPr/>
              <p:nvPr/>
            </p:nvSpPr>
            <p:spPr>
              <a:xfrm flipV="1">
                <a:off x="4510088" y="1217613"/>
                <a:ext cx="6351" cy="30163"/>
              </a:xfrm>
              <a:prstGeom prst="line">
                <a:avLst/>
              </a:prstGeom>
              <a:noFill/>
              <a:ln w="26988" cap="flat">
                <a:solidFill>
                  <a:srgbClr val="FF0000"/>
                </a:solidFill>
                <a:prstDash val="solid"/>
                <a:round/>
              </a:ln>
              <a:effectLst/>
            </p:spPr>
            <p:txBody>
              <a:bodyPr wrap="square" lIns="45719" tIns="45719" rIns="45719" bIns="45719" numCol="1" anchor="t">
                <a:noAutofit/>
              </a:bodyPr>
              <a:lstStyle/>
              <a:p>
                <a:pPr/>
              </a:p>
            </p:txBody>
          </p:sp>
          <p:sp>
            <p:nvSpPr>
              <p:cNvPr id="1027" name="Line 65"/>
              <p:cNvSpPr/>
              <p:nvPr/>
            </p:nvSpPr>
            <p:spPr>
              <a:xfrm flipV="1">
                <a:off x="4516437" y="1189037"/>
                <a:ext cx="6351" cy="28576"/>
              </a:xfrm>
              <a:prstGeom prst="line">
                <a:avLst/>
              </a:prstGeom>
              <a:noFill/>
              <a:ln w="26988" cap="flat">
                <a:solidFill>
                  <a:srgbClr val="FF0000"/>
                </a:solidFill>
                <a:prstDash val="solid"/>
                <a:round/>
              </a:ln>
              <a:effectLst/>
            </p:spPr>
            <p:txBody>
              <a:bodyPr wrap="square" lIns="45719" tIns="45719" rIns="45719" bIns="45719" numCol="1" anchor="t">
                <a:noAutofit/>
              </a:bodyPr>
              <a:lstStyle/>
              <a:p>
                <a:pPr/>
              </a:p>
            </p:txBody>
          </p:sp>
          <p:sp>
            <p:nvSpPr>
              <p:cNvPr id="1028" name="Line 66"/>
              <p:cNvSpPr/>
              <p:nvPr/>
            </p:nvSpPr>
            <p:spPr>
              <a:xfrm flipV="1">
                <a:off x="4522787" y="1162050"/>
                <a:ext cx="6351" cy="26988"/>
              </a:xfrm>
              <a:prstGeom prst="line">
                <a:avLst/>
              </a:prstGeom>
              <a:noFill/>
              <a:ln w="26988" cap="flat">
                <a:solidFill>
                  <a:srgbClr val="FF0000"/>
                </a:solidFill>
                <a:prstDash val="solid"/>
                <a:round/>
              </a:ln>
              <a:effectLst/>
            </p:spPr>
            <p:txBody>
              <a:bodyPr wrap="square" lIns="45719" tIns="45719" rIns="45719" bIns="45719" numCol="1" anchor="t">
                <a:noAutofit/>
              </a:bodyPr>
              <a:lstStyle/>
              <a:p>
                <a:pPr/>
              </a:p>
            </p:txBody>
          </p:sp>
          <p:sp>
            <p:nvSpPr>
              <p:cNvPr id="1029" name="Line 67"/>
              <p:cNvSpPr/>
              <p:nvPr/>
            </p:nvSpPr>
            <p:spPr>
              <a:xfrm flipV="1">
                <a:off x="4529138" y="1138238"/>
                <a:ext cx="6351" cy="23813"/>
              </a:xfrm>
              <a:prstGeom prst="line">
                <a:avLst/>
              </a:prstGeom>
              <a:noFill/>
              <a:ln w="26988" cap="flat">
                <a:solidFill>
                  <a:srgbClr val="FF0000"/>
                </a:solidFill>
                <a:prstDash val="solid"/>
                <a:round/>
              </a:ln>
              <a:effectLst/>
            </p:spPr>
            <p:txBody>
              <a:bodyPr wrap="square" lIns="45719" tIns="45719" rIns="45719" bIns="45719" numCol="1" anchor="t">
                <a:noAutofit/>
              </a:bodyPr>
              <a:lstStyle/>
              <a:p>
                <a:pPr/>
              </a:p>
            </p:txBody>
          </p:sp>
          <p:sp>
            <p:nvSpPr>
              <p:cNvPr id="1030" name="Line 68"/>
              <p:cNvSpPr/>
              <p:nvPr/>
            </p:nvSpPr>
            <p:spPr>
              <a:xfrm flipV="1">
                <a:off x="4535487" y="1116012"/>
                <a:ext cx="3176" cy="22226"/>
              </a:xfrm>
              <a:prstGeom prst="line">
                <a:avLst/>
              </a:prstGeom>
              <a:noFill/>
              <a:ln w="26988" cap="flat">
                <a:solidFill>
                  <a:srgbClr val="FF0000"/>
                </a:solidFill>
                <a:prstDash val="solid"/>
                <a:round/>
              </a:ln>
              <a:effectLst/>
            </p:spPr>
            <p:txBody>
              <a:bodyPr wrap="square" lIns="45719" tIns="45719" rIns="45719" bIns="45719" numCol="1" anchor="t">
                <a:noAutofit/>
              </a:bodyPr>
              <a:lstStyle/>
              <a:p>
                <a:pPr/>
              </a:p>
            </p:txBody>
          </p:sp>
          <p:sp>
            <p:nvSpPr>
              <p:cNvPr id="1031" name="Line 69"/>
              <p:cNvSpPr/>
              <p:nvPr/>
            </p:nvSpPr>
            <p:spPr>
              <a:xfrm flipV="1">
                <a:off x="4538663" y="1098550"/>
                <a:ext cx="1588" cy="17463"/>
              </a:xfrm>
              <a:prstGeom prst="line">
                <a:avLst/>
              </a:prstGeom>
              <a:noFill/>
              <a:ln w="26988" cap="flat">
                <a:solidFill>
                  <a:srgbClr val="FF0000"/>
                </a:solidFill>
                <a:prstDash val="solid"/>
                <a:round/>
              </a:ln>
              <a:effectLst/>
            </p:spPr>
            <p:txBody>
              <a:bodyPr wrap="square" lIns="45719" tIns="45719" rIns="45719" bIns="45719" numCol="1" anchor="t">
                <a:noAutofit/>
              </a:bodyPr>
              <a:lstStyle/>
              <a:p>
                <a:pPr/>
              </a:p>
            </p:txBody>
          </p:sp>
          <p:sp>
            <p:nvSpPr>
              <p:cNvPr id="1032" name="Line 70"/>
              <p:cNvSpPr/>
              <p:nvPr/>
            </p:nvSpPr>
            <p:spPr>
              <a:xfrm flipV="1">
                <a:off x="4540250" y="1079500"/>
                <a:ext cx="1" cy="19050"/>
              </a:xfrm>
              <a:prstGeom prst="line">
                <a:avLst/>
              </a:prstGeom>
              <a:noFill/>
              <a:ln w="23813" cap="flat">
                <a:solidFill>
                  <a:srgbClr val="FF0000"/>
                </a:solidFill>
                <a:prstDash val="solid"/>
                <a:round/>
              </a:ln>
              <a:effectLst/>
            </p:spPr>
            <p:txBody>
              <a:bodyPr wrap="square" lIns="45719" tIns="45719" rIns="45719" bIns="45719" numCol="1" anchor="t">
                <a:noAutofit/>
              </a:bodyPr>
              <a:lstStyle/>
              <a:p>
                <a:pPr/>
              </a:p>
            </p:txBody>
          </p:sp>
          <p:sp>
            <p:nvSpPr>
              <p:cNvPr id="1033" name="Line 71"/>
              <p:cNvSpPr/>
              <p:nvPr/>
            </p:nvSpPr>
            <p:spPr>
              <a:xfrm flipV="1">
                <a:off x="4540250" y="1066800"/>
                <a:ext cx="1" cy="12700"/>
              </a:xfrm>
              <a:prstGeom prst="line">
                <a:avLst/>
              </a:prstGeom>
              <a:noFill/>
              <a:ln w="23813" cap="flat">
                <a:solidFill>
                  <a:srgbClr val="FF0000"/>
                </a:solidFill>
                <a:prstDash val="solid"/>
                <a:round/>
              </a:ln>
              <a:effectLst/>
            </p:spPr>
            <p:txBody>
              <a:bodyPr wrap="square" lIns="45719" tIns="45719" rIns="45719" bIns="45719" numCol="1" anchor="t">
                <a:noAutofit/>
              </a:bodyPr>
              <a:lstStyle/>
              <a:p>
                <a:pPr/>
              </a:p>
            </p:txBody>
          </p:sp>
          <p:sp>
            <p:nvSpPr>
              <p:cNvPr id="1034" name="Line 72"/>
              <p:cNvSpPr/>
              <p:nvPr/>
            </p:nvSpPr>
            <p:spPr>
              <a:xfrm flipH="1" flipV="1">
                <a:off x="4538663" y="1054100"/>
                <a:ext cx="1588" cy="12700"/>
              </a:xfrm>
              <a:prstGeom prst="line">
                <a:avLst/>
              </a:prstGeom>
              <a:noFill/>
              <a:ln w="26988" cap="flat">
                <a:solidFill>
                  <a:srgbClr val="FF0000"/>
                </a:solidFill>
                <a:prstDash val="solid"/>
                <a:round/>
              </a:ln>
              <a:effectLst/>
            </p:spPr>
            <p:txBody>
              <a:bodyPr wrap="square" lIns="45719" tIns="45719" rIns="45719" bIns="45719" numCol="1" anchor="t">
                <a:noAutofit/>
              </a:bodyPr>
              <a:lstStyle/>
              <a:p>
                <a:pPr/>
              </a:p>
            </p:txBody>
          </p:sp>
          <p:sp>
            <p:nvSpPr>
              <p:cNvPr id="1035" name="Line 73"/>
              <p:cNvSpPr/>
              <p:nvPr/>
            </p:nvSpPr>
            <p:spPr>
              <a:xfrm flipH="1" flipV="1">
                <a:off x="4532313" y="1014413"/>
                <a:ext cx="6351" cy="39688"/>
              </a:xfrm>
              <a:prstGeom prst="line">
                <a:avLst/>
              </a:prstGeom>
              <a:noFill/>
              <a:ln w="26988" cap="flat">
                <a:solidFill>
                  <a:srgbClr val="FF0000"/>
                </a:solidFill>
                <a:prstDash val="solid"/>
                <a:round/>
              </a:ln>
              <a:effectLst/>
            </p:spPr>
            <p:txBody>
              <a:bodyPr wrap="square" lIns="45719" tIns="45719" rIns="45719" bIns="45719" numCol="1" anchor="t">
                <a:noAutofit/>
              </a:bodyPr>
              <a:lstStyle/>
              <a:p>
                <a:pPr/>
              </a:p>
            </p:txBody>
          </p:sp>
          <p:sp>
            <p:nvSpPr>
              <p:cNvPr id="1036" name="Line 74"/>
              <p:cNvSpPr/>
              <p:nvPr/>
            </p:nvSpPr>
            <p:spPr>
              <a:xfrm flipH="1" flipV="1">
                <a:off x="4529138" y="984250"/>
                <a:ext cx="3176" cy="30163"/>
              </a:xfrm>
              <a:prstGeom prst="line">
                <a:avLst/>
              </a:prstGeom>
              <a:noFill/>
              <a:ln w="23813" cap="flat">
                <a:solidFill>
                  <a:srgbClr val="FF0000"/>
                </a:solidFill>
                <a:prstDash val="solid"/>
                <a:round/>
              </a:ln>
              <a:effectLst/>
            </p:spPr>
            <p:txBody>
              <a:bodyPr wrap="square" lIns="45719" tIns="45719" rIns="45719" bIns="45719" numCol="1" anchor="t">
                <a:noAutofit/>
              </a:bodyPr>
              <a:lstStyle/>
              <a:p>
                <a:pPr/>
              </a:p>
            </p:txBody>
          </p:sp>
          <p:sp>
            <p:nvSpPr>
              <p:cNvPr id="1037" name="Line 75"/>
              <p:cNvSpPr/>
              <p:nvPr/>
            </p:nvSpPr>
            <p:spPr>
              <a:xfrm flipH="1" flipV="1">
                <a:off x="4525963" y="954088"/>
                <a:ext cx="3176" cy="30163"/>
              </a:xfrm>
              <a:prstGeom prst="line">
                <a:avLst/>
              </a:prstGeom>
              <a:noFill/>
              <a:ln w="23813" cap="flat">
                <a:solidFill>
                  <a:srgbClr val="FF0000"/>
                </a:solidFill>
                <a:prstDash val="solid"/>
                <a:round/>
              </a:ln>
              <a:effectLst/>
            </p:spPr>
            <p:txBody>
              <a:bodyPr wrap="square" lIns="45719" tIns="45719" rIns="45719" bIns="45719" numCol="1" anchor="t">
                <a:noAutofit/>
              </a:bodyPr>
              <a:lstStyle/>
              <a:p>
                <a:pPr/>
              </a:p>
            </p:txBody>
          </p:sp>
          <p:sp>
            <p:nvSpPr>
              <p:cNvPr id="1038" name="Line 76"/>
              <p:cNvSpPr/>
              <p:nvPr/>
            </p:nvSpPr>
            <p:spPr>
              <a:xfrm flipH="1" flipV="1">
                <a:off x="4497388" y="862012"/>
                <a:ext cx="28576" cy="92076"/>
              </a:xfrm>
              <a:prstGeom prst="line">
                <a:avLst/>
              </a:prstGeom>
              <a:noFill/>
              <a:ln w="26988" cap="flat">
                <a:solidFill>
                  <a:srgbClr val="FF0000"/>
                </a:solidFill>
                <a:prstDash val="solid"/>
                <a:round/>
              </a:ln>
              <a:effectLst/>
            </p:spPr>
            <p:txBody>
              <a:bodyPr wrap="square" lIns="45719" tIns="45719" rIns="45719" bIns="45719" numCol="1" anchor="t">
                <a:noAutofit/>
              </a:bodyPr>
              <a:lstStyle/>
              <a:p>
                <a:pPr/>
              </a:p>
            </p:txBody>
          </p:sp>
          <p:sp>
            <p:nvSpPr>
              <p:cNvPr id="1039" name="Line 77"/>
              <p:cNvSpPr/>
              <p:nvPr/>
            </p:nvSpPr>
            <p:spPr>
              <a:xfrm flipH="1" flipV="1">
                <a:off x="4483100" y="815975"/>
                <a:ext cx="14288" cy="46038"/>
              </a:xfrm>
              <a:prstGeom prst="line">
                <a:avLst/>
              </a:prstGeom>
              <a:noFill/>
              <a:ln w="30163" cap="flat">
                <a:solidFill>
                  <a:srgbClr val="FF0000"/>
                </a:solidFill>
                <a:prstDash val="solid"/>
                <a:round/>
              </a:ln>
              <a:effectLst/>
            </p:spPr>
            <p:txBody>
              <a:bodyPr wrap="square" lIns="45719" tIns="45719" rIns="45719" bIns="45719" numCol="1" anchor="t">
                <a:noAutofit/>
              </a:bodyPr>
              <a:lstStyle/>
              <a:p>
                <a:pPr/>
              </a:p>
            </p:txBody>
          </p:sp>
          <p:sp>
            <p:nvSpPr>
              <p:cNvPr id="1040" name="Line 78"/>
              <p:cNvSpPr/>
              <p:nvPr/>
            </p:nvSpPr>
            <p:spPr>
              <a:xfrm flipH="1" flipV="1">
                <a:off x="4460875" y="769937"/>
                <a:ext cx="22226" cy="46038"/>
              </a:xfrm>
              <a:prstGeom prst="line">
                <a:avLst/>
              </a:prstGeom>
              <a:noFill/>
              <a:ln w="30163" cap="flat">
                <a:solidFill>
                  <a:srgbClr val="FF0000"/>
                </a:solidFill>
                <a:prstDash val="solid"/>
                <a:round/>
              </a:ln>
              <a:effectLst/>
            </p:spPr>
            <p:txBody>
              <a:bodyPr wrap="square" lIns="45719" tIns="45719" rIns="45719" bIns="45719" numCol="1" anchor="t">
                <a:noAutofit/>
              </a:bodyPr>
              <a:lstStyle/>
              <a:p>
                <a:pPr/>
              </a:p>
            </p:txBody>
          </p:sp>
          <p:sp>
            <p:nvSpPr>
              <p:cNvPr id="1041" name="Line 79"/>
              <p:cNvSpPr/>
              <p:nvPr/>
            </p:nvSpPr>
            <p:spPr>
              <a:xfrm flipH="1" flipV="1">
                <a:off x="4433888" y="723900"/>
                <a:ext cx="26988" cy="46038"/>
              </a:xfrm>
              <a:prstGeom prst="line">
                <a:avLst/>
              </a:prstGeom>
              <a:noFill/>
              <a:ln w="30163" cap="flat">
                <a:solidFill>
                  <a:srgbClr val="FF0000"/>
                </a:solidFill>
                <a:prstDash val="solid"/>
                <a:round/>
              </a:ln>
              <a:effectLst/>
            </p:spPr>
            <p:txBody>
              <a:bodyPr wrap="square" lIns="45719" tIns="45719" rIns="45719" bIns="45719" numCol="1" anchor="t">
                <a:noAutofit/>
              </a:bodyPr>
              <a:lstStyle/>
              <a:p>
                <a:pPr/>
              </a:p>
            </p:txBody>
          </p:sp>
          <p:sp>
            <p:nvSpPr>
              <p:cNvPr id="1042" name="Line 80"/>
              <p:cNvSpPr/>
              <p:nvPr/>
            </p:nvSpPr>
            <p:spPr>
              <a:xfrm flipH="1" flipV="1">
                <a:off x="4400550" y="677862"/>
                <a:ext cx="33338" cy="46038"/>
              </a:xfrm>
              <a:prstGeom prst="line">
                <a:avLst/>
              </a:prstGeom>
              <a:noFill/>
              <a:ln w="33338" cap="flat">
                <a:solidFill>
                  <a:srgbClr val="FF0000"/>
                </a:solidFill>
                <a:prstDash val="solid"/>
                <a:round/>
              </a:ln>
              <a:effectLst/>
            </p:spPr>
            <p:txBody>
              <a:bodyPr wrap="square" lIns="45719" tIns="45719" rIns="45719" bIns="45719" numCol="1" anchor="t">
                <a:noAutofit/>
              </a:bodyPr>
              <a:lstStyle/>
              <a:p>
                <a:pPr/>
              </a:p>
            </p:txBody>
          </p:sp>
          <p:sp>
            <p:nvSpPr>
              <p:cNvPr id="1043" name="Line 81"/>
              <p:cNvSpPr/>
              <p:nvPr/>
            </p:nvSpPr>
            <p:spPr>
              <a:xfrm flipH="1" flipV="1">
                <a:off x="4329113" y="579437"/>
                <a:ext cx="71438" cy="98426"/>
              </a:xfrm>
              <a:prstGeom prst="line">
                <a:avLst/>
              </a:prstGeom>
              <a:noFill/>
              <a:ln w="33338" cap="flat">
                <a:solidFill>
                  <a:srgbClr val="FF0000"/>
                </a:solidFill>
                <a:prstDash val="solid"/>
                <a:round/>
              </a:ln>
              <a:effectLst/>
            </p:spPr>
            <p:txBody>
              <a:bodyPr wrap="square" lIns="45719" tIns="45719" rIns="45719" bIns="45719" numCol="1" anchor="t">
                <a:noAutofit/>
              </a:bodyPr>
              <a:lstStyle/>
              <a:p>
                <a:pPr/>
              </a:p>
            </p:txBody>
          </p:sp>
          <p:sp>
            <p:nvSpPr>
              <p:cNvPr id="1044" name="Line 82"/>
              <p:cNvSpPr/>
              <p:nvPr/>
            </p:nvSpPr>
            <p:spPr>
              <a:xfrm flipH="1">
                <a:off x="4322763" y="579437"/>
                <a:ext cx="6351" cy="22226"/>
              </a:xfrm>
              <a:prstGeom prst="line">
                <a:avLst/>
              </a:prstGeom>
              <a:noFill/>
              <a:ln w="26988" cap="flat">
                <a:solidFill>
                  <a:srgbClr val="FF0000"/>
                </a:solidFill>
                <a:prstDash val="solid"/>
                <a:round/>
              </a:ln>
              <a:effectLst/>
            </p:spPr>
            <p:txBody>
              <a:bodyPr wrap="square" lIns="45719" tIns="45719" rIns="45719" bIns="45719" numCol="1" anchor="t">
                <a:noAutofit/>
              </a:bodyPr>
              <a:lstStyle/>
              <a:p>
                <a:pPr/>
              </a:p>
            </p:txBody>
          </p:sp>
          <p:sp>
            <p:nvSpPr>
              <p:cNvPr id="1045" name="Line 83"/>
              <p:cNvSpPr/>
              <p:nvPr/>
            </p:nvSpPr>
            <p:spPr>
              <a:xfrm flipH="1">
                <a:off x="4314826" y="601662"/>
                <a:ext cx="7938" cy="17463"/>
              </a:xfrm>
              <a:prstGeom prst="line">
                <a:avLst/>
              </a:prstGeom>
              <a:noFill/>
              <a:ln w="30163" cap="flat">
                <a:solidFill>
                  <a:srgbClr val="FF0000"/>
                </a:solidFill>
                <a:prstDash val="solid"/>
                <a:round/>
              </a:ln>
              <a:effectLst/>
            </p:spPr>
            <p:txBody>
              <a:bodyPr wrap="square" lIns="45719" tIns="45719" rIns="45719" bIns="45719" numCol="1" anchor="t">
                <a:noAutofit/>
              </a:bodyPr>
              <a:lstStyle/>
              <a:p>
                <a:pPr/>
              </a:p>
            </p:txBody>
          </p:sp>
          <p:sp>
            <p:nvSpPr>
              <p:cNvPr id="1046" name="Line 84"/>
              <p:cNvSpPr/>
              <p:nvPr/>
            </p:nvSpPr>
            <p:spPr>
              <a:xfrm>
                <a:off x="4314825" y="619125"/>
                <a:ext cx="39688" cy="52388"/>
              </a:xfrm>
              <a:prstGeom prst="line">
                <a:avLst/>
              </a:prstGeom>
              <a:noFill/>
              <a:ln w="33338" cap="flat">
                <a:solidFill>
                  <a:srgbClr val="FF0000"/>
                </a:solidFill>
                <a:prstDash val="solid"/>
                <a:round/>
              </a:ln>
              <a:effectLst/>
            </p:spPr>
            <p:txBody>
              <a:bodyPr wrap="square" lIns="45719" tIns="45719" rIns="45719" bIns="45719" numCol="1" anchor="t">
                <a:noAutofit/>
              </a:bodyPr>
              <a:lstStyle/>
              <a:p>
                <a:pPr/>
              </a:p>
            </p:txBody>
          </p:sp>
          <p:sp>
            <p:nvSpPr>
              <p:cNvPr id="1047" name="Line 85"/>
              <p:cNvSpPr/>
              <p:nvPr/>
            </p:nvSpPr>
            <p:spPr>
              <a:xfrm>
                <a:off x="4354512" y="671512"/>
                <a:ext cx="36513" cy="52388"/>
              </a:xfrm>
              <a:prstGeom prst="line">
                <a:avLst/>
              </a:prstGeom>
              <a:noFill/>
              <a:ln w="33338" cap="flat">
                <a:solidFill>
                  <a:srgbClr val="FF0000"/>
                </a:solidFill>
                <a:prstDash val="solid"/>
                <a:round/>
              </a:ln>
              <a:effectLst/>
            </p:spPr>
            <p:txBody>
              <a:bodyPr wrap="square" lIns="45719" tIns="45719" rIns="45719" bIns="45719" numCol="1" anchor="t">
                <a:noAutofit/>
              </a:bodyPr>
              <a:lstStyle/>
              <a:p>
                <a:pPr/>
              </a:p>
            </p:txBody>
          </p:sp>
          <p:sp>
            <p:nvSpPr>
              <p:cNvPr id="1048" name="Line 86"/>
              <p:cNvSpPr/>
              <p:nvPr/>
            </p:nvSpPr>
            <p:spPr>
              <a:xfrm>
                <a:off x="4391025" y="723900"/>
                <a:ext cx="30163" cy="58738"/>
              </a:xfrm>
              <a:prstGeom prst="line">
                <a:avLst/>
              </a:prstGeom>
              <a:noFill/>
              <a:ln w="30163" cap="flat">
                <a:solidFill>
                  <a:srgbClr val="FF0000"/>
                </a:solidFill>
                <a:prstDash val="solid"/>
                <a:round/>
              </a:ln>
              <a:effectLst/>
            </p:spPr>
            <p:txBody>
              <a:bodyPr wrap="square" lIns="45719" tIns="45719" rIns="45719" bIns="45719" numCol="1" anchor="t">
                <a:noAutofit/>
              </a:bodyPr>
              <a:lstStyle/>
              <a:p>
                <a:pPr/>
              </a:p>
            </p:txBody>
          </p:sp>
          <p:sp>
            <p:nvSpPr>
              <p:cNvPr id="1049" name="Line 87"/>
              <p:cNvSpPr/>
              <p:nvPr/>
            </p:nvSpPr>
            <p:spPr>
              <a:xfrm>
                <a:off x="4421187" y="782637"/>
                <a:ext cx="30163" cy="53976"/>
              </a:xfrm>
              <a:prstGeom prst="line">
                <a:avLst/>
              </a:prstGeom>
              <a:noFill/>
              <a:ln w="30163" cap="flat">
                <a:solidFill>
                  <a:srgbClr val="FF0000"/>
                </a:solidFill>
                <a:prstDash val="solid"/>
                <a:round/>
              </a:ln>
              <a:effectLst/>
            </p:spPr>
            <p:txBody>
              <a:bodyPr wrap="square" lIns="45719" tIns="45719" rIns="45719" bIns="45719" numCol="1" anchor="t">
                <a:noAutofit/>
              </a:bodyPr>
              <a:lstStyle/>
              <a:p>
                <a:pPr/>
              </a:p>
            </p:txBody>
          </p:sp>
          <p:sp>
            <p:nvSpPr>
              <p:cNvPr id="1050" name="Line 88"/>
              <p:cNvSpPr/>
              <p:nvPr/>
            </p:nvSpPr>
            <p:spPr>
              <a:xfrm>
                <a:off x="4451350" y="836612"/>
                <a:ext cx="22226" cy="55563"/>
              </a:xfrm>
              <a:prstGeom prst="line">
                <a:avLst/>
              </a:prstGeom>
              <a:noFill/>
              <a:ln w="30163" cap="flat">
                <a:solidFill>
                  <a:srgbClr val="FF0000"/>
                </a:solidFill>
                <a:prstDash val="solid"/>
                <a:round/>
              </a:ln>
              <a:effectLst/>
            </p:spPr>
            <p:txBody>
              <a:bodyPr wrap="square" lIns="45719" tIns="45719" rIns="45719" bIns="45719" numCol="1" anchor="t">
                <a:noAutofit/>
              </a:bodyPr>
              <a:lstStyle/>
              <a:p>
                <a:pPr/>
              </a:p>
            </p:txBody>
          </p:sp>
          <p:sp>
            <p:nvSpPr>
              <p:cNvPr id="1051" name="Line 89"/>
              <p:cNvSpPr/>
              <p:nvPr/>
            </p:nvSpPr>
            <p:spPr>
              <a:xfrm>
                <a:off x="4473575" y="892174"/>
                <a:ext cx="19051" cy="52388"/>
              </a:xfrm>
              <a:prstGeom prst="line">
                <a:avLst/>
              </a:prstGeom>
              <a:noFill/>
              <a:ln w="30163" cap="flat">
                <a:solidFill>
                  <a:srgbClr val="FF0000"/>
                </a:solidFill>
                <a:prstDash val="solid"/>
                <a:round/>
              </a:ln>
              <a:effectLst/>
            </p:spPr>
            <p:txBody>
              <a:bodyPr wrap="square" lIns="45719" tIns="45719" rIns="45719" bIns="45719" numCol="1" anchor="t">
                <a:noAutofit/>
              </a:bodyPr>
              <a:lstStyle/>
              <a:p>
                <a:pPr/>
              </a:p>
            </p:txBody>
          </p:sp>
          <p:sp>
            <p:nvSpPr>
              <p:cNvPr id="1052" name="Line 90"/>
              <p:cNvSpPr/>
              <p:nvPr/>
            </p:nvSpPr>
            <p:spPr>
              <a:xfrm>
                <a:off x="4492625" y="944562"/>
                <a:ext cx="4763" cy="55563"/>
              </a:xfrm>
              <a:prstGeom prst="line">
                <a:avLst/>
              </a:prstGeom>
              <a:noFill/>
              <a:ln w="23813" cap="flat">
                <a:solidFill>
                  <a:srgbClr val="FF0000"/>
                </a:solidFill>
                <a:prstDash val="solid"/>
                <a:round/>
              </a:ln>
              <a:effectLst/>
            </p:spPr>
            <p:txBody>
              <a:bodyPr wrap="square" lIns="45719" tIns="45719" rIns="45719" bIns="45719" numCol="1" anchor="t">
                <a:noAutofit/>
              </a:bodyPr>
              <a:lstStyle/>
              <a:p>
                <a:pPr/>
              </a:p>
            </p:txBody>
          </p:sp>
          <p:sp>
            <p:nvSpPr>
              <p:cNvPr id="1053" name="Line 91"/>
              <p:cNvSpPr/>
              <p:nvPr/>
            </p:nvSpPr>
            <p:spPr>
              <a:xfrm>
                <a:off x="4497387" y="1000124"/>
                <a:ext cx="3176" cy="23813"/>
              </a:xfrm>
              <a:prstGeom prst="line">
                <a:avLst/>
              </a:prstGeom>
              <a:noFill/>
              <a:ln w="23813" cap="flat">
                <a:solidFill>
                  <a:srgbClr val="FF0000"/>
                </a:solidFill>
                <a:prstDash val="solid"/>
                <a:round/>
              </a:ln>
              <a:effectLst/>
            </p:spPr>
            <p:txBody>
              <a:bodyPr wrap="square" lIns="45719" tIns="45719" rIns="45719" bIns="45719" numCol="1" anchor="t">
                <a:noAutofit/>
              </a:bodyPr>
              <a:lstStyle/>
              <a:p>
                <a:pPr/>
              </a:p>
            </p:txBody>
          </p:sp>
          <p:sp>
            <p:nvSpPr>
              <p:cNvPr id="1054" name="Line 92"/>
              <p:cNvSpPr/>
              <p:nvPr/>
            </p:nvSpPr>
            <p:spPr>
              <a:xfrm>
                <a:off x="4500562" y="1023937"/>
                <a:ext cx="3176" cy="22226"/>
              </a:xfrm>
              <a:prstGeom prst="line">
                <a:avLst/>
              </a:prstGeom>
              <a:noFill/>
              <a:ln w="26988" cap="flat">
                <a:solidFill>
                  <a:srgbClr val="FF0000"/>
                </a:solidFill>
                <a:prstDash val="solid"/>
                <a:round/>
              </a:ln>
              <a:effectLst/>
            </p:spPr>
            <p:txBody>
              <a:bodyPr wrap="square" lIns="45719" tIns="45719" rIns="45719" bIns="45719" numCol="1" anchor="t">
                <a:noAutofit/>
              </a:bodyPr>
              <a:lstStyle/>
              <a:p>
                <a:pPr/>
              </a:p>
            </p:txBody>
          </p:sp>
          <p:sp>
            <p:nvSpPr>
              <p:cNvPr id="1055" name="Line 93"/>
              <p:cNvSpPr/>
              <p:nvPr/>
            </p:nvSpPr>
            <p:spPr>
              <a:xfrm>
                <a:off x="4503738" y="1046162"/>
                <a:ext cx="1" cy="14288"/>
              </a:xfrm>
              <a:prstGeom prst="line">
                <a:avLst/>
              </a:prstGeom>
              <a:noFill/>
              <a:ln w="23813" cap="flat">
                <a:solidFill>
                  <a:srgbClr val="FF0000"/>
                </a:solidFill>
                <a:prstDash val="solid"/>
                <a:round/>
              </a:ln>
              <a:effectLst/>
            </p:spPr>
            <p:txBody>
              <a:bodyPr wrap="square" lIns="45719" tIns="45719" rIns="45719" bIns="45719" numCol="1" anchor="t">
                <a:noAutofit/>
              </a:bodyPr>
              <a:lstStyle/>
              <a:p>
                <a:pPr/>
              </a:p>
            </p:txBody>
          </p:sp>
          <p:sp>
            <p:nvSpPr>
              <p:cNvPr id="1056" name="Line 94"/>
              <p:cNvSpPr/>
              <p:nvPr/>
            </p:nvSpPr>
            <p:spPr>
              <a:xfrm>
                <a:off x="4503737" y="1060450"/>
                <a:ext cx="1" cy="12700"/>
              </a:xfrm>
              <a:prstGeom prst="line">
                <a:avLst/>
              </a:prstGeom>
              <a:noFill/>
              <a:ln w="23813" cap="flat">
                <a:solidFill>
                  <a:srgbClr val="FF0000"/>
                </a:solidFill>
                <a:prstDash val="solid"/>
                <a:round/>
              </a:ln>
              <a:effectLst/>
            </p:spPr>
            <p:txBody>
              <a:bodyPr wrap="square" lIns="45719" tIns="45719" rIns="45719" bIns="45719" numCol="1" anchor="t">
                <a:noAutofit/>
              </a:bodyPr>
              <a:lstStyle/>
              <a:p>
                <a:pPr/>
              </a:p>
            </p:txBody>
          </p:sp>
          <p:sp>
            <p:nvSpPr>
              <p:cNvPr id="1057" name="Line 95"/>
              <p:cNvSpPr/>
              <p:nvPr/>
            </p:nvSpPr>
            <p:spPr>
              <a:xfrm>
                <a:off x="4503737" y="1073149"/>
                <a:ext cx="3176" cy="19052"/>
              </a:xfrm>
              <a:prstGeom prst="line">
                <a:avLst/>
              </a:prstGeom>
              <a:noFill/>
              <a:ln w="26988" cap="flat">
                <a:solidFill>
                  <a:srgbClr val="FF0000"/>
                </a:solidFill>
                <a:prstDash val="solid"/>
                <a:round/>
              </a:ln>
              <a:effectLst/>
            </p:spPr>
            <p:txBody>
              <a:bodyPr wrap="square" lIns="45719" tIns="45719" rIns="45719" bIns="45719" numCol="1" anchor="t">
                <a:noAutofit/>
              </a:bodyPr>
              <a:lstStyle/>
              <a:p>
                <a:pPr/>
              </a:p>
            </p:txBody>
          </p:sp>
          <p:sp>
            <p:nvSpPr>
              <p:cNvPr id="1058" name="Line 96"/>
              <p:cNvSpPr/>
              <p:nvPr/>
            </p:nvSpPr>
            <p:spPr>
              <a:xfrm flipH="1">
                <a:off x="4500562" y="1092199"/>
                <a:ext cx="6351" cy="26988"/>
              </a:xfrm>
              <a:prstGeom prst="line">
                <a:avLst/>
              </a:prstGeom>
              <a:noFill/>
              <a:ln w="26988" cap="flat">
                <a:solidFill>
                  <a:srgbClr val="FF0000"/>
                </a:solidFill>
                <a:prstDash val="solid"/>
                <a:round/>
              </a:ln>
              <a:effectLst/>
            </p:spPr>
            <p:txBody>
              <a:bodyPr wrap="square" lIns="45719" tIns="45719" rIns="45719" bIns="45719" numCol="1" anchor="t">
                <a:noAutofit/>
              </a:bodyPr>
              <a:lstStyle/>
              <a:p>
                <a:pPr/>
              </a:p>
            </p:txBody>
          </p:sp>
          <p:sp>
            <p:nvSpPr>
              <p:cNvPr id="1059" name="Line 97"/>
              <p:cNvSpPr/>
              <p:nvPr/>
            </p:nvSpPr>
            <p:spPr>
              <a:xfrm>
                <a:off x="4500562" y="1117600"/>
                <a:ext cx="1" cy="12700"/>
              </a:xfrm>
              <a:prstGeom prst="line">
                <a:avLst/>
              </a:prstGeom>
              <a:noFill/>
              <a:ln w="23813" cap="flat">
                <a:solidFill>
                  <a:srgbClr val="FF0000"/>
                </a:solidFill>
                <a:prstDash val="solid"/>
                <a:round/>
              </a:ln>
              <a:effectLst/>
            </p:spPr>
            <p:txBody>
              <a:bodyPr wrap="square" lIns="45719" tIns="45719" rIns="45719" bIns="45719" numCol="1" anchor="t">
                <a:noAutofit/>
              </a:bodyPr>
              <a:lstStyle/>
              <a:p>
                <a:pPr/>
              </a:p>
            </p:txBody>
          </p:sp>
          <p:sp>
            <p:nvSpPr>
              <p:cNvPr id="1060" name="Line 98"/>
              <p:cNvSpPr/>
              <p:nvPr/>
            </p:nvSpPr>
            <p:spPr>
              <a:xfrm flipH="1">
                <a:off x="4496858" y="1127125"/>
                <a:ext cx="4235" cy="12700"/>
              </a:xfrm>
              <a:prstGeom prst="line">
                <a:avLst/>
              </a:prstGeom>
              <a:noFill/>
              <a:ln w="30163" cap="flat">
                <a:solidFill>
                  <a:srgbClr val="FF0000"/>
                </a:solidFill>
                <a:prstDash val="solid"/>
                <a:round/>
              </a:ln>
              <a:effectLst/>
            </p:spPr>
            <p:txBody>
              <a:bodyPr wrap="square" lIns="45719" tIns="45719" rIns="45719" bIns="45719" numCol="1" anchor="t">
                <a:noAutofit/>
              </a:bodyPr>
              <a:lstStyle/>
              <a:p>
                <a:pPr/>
              </a:p>
            </p:txBody>
          </p:sp>
          <p:sp>
            <p:nvSpPr>
              <p:cNvPr id="1061" name="Line 99"/>
              <p:cNvSpPr/>
              <p:nvPr/>
            </p:nvSpPr>
            <p:spPr>
              <a:xfrm flipH="1">
                <a:off x="4495687" y="1137443"/>
                <a:ext cx="1815" cy="12701"/>
              </a:xfrm>
              <a:prstGeom prst="line">
                <a:avLst/>
              </a:prstGeom>
              <a:noFill/>
              <a:ln w="26988" cap="flat">
                <a:solidFill>
                  <a:srgbClr val="FF0000"/>
                </a:solidFill>
                <a:prstDash val="solid"/>
                <a:round/>
              </a:ln>
              <a:effectLst/>
            </p:spPr>
            <p:txBody>
              <a:bodyPr wrap="square" lIns="45719" tIns="45719" rIns="45719" bIns="45719" numCol="1" anchor="t">
                <a:noAutofit/>
              </a:bodyPr>
              <a:lstStyle/>
              <a:p>
                <a:pPr/>
              </a:p>
            </p:txBody>
          </p:sp>
          <p:sp>
            <p:nvSpPr>
              <p:cNvPr id="1062" name="Line 100"/>
              <p:cNvSpPr/>
              <p:nvPr/>
            </p:nvSpPr>
            <p:spPr>
              <a:xfrm flipH="1">
                <a:off x="4492625" y="1149350"/>
                <a:ext cx="3176" cy="12700"/>
              </a:xfrm>
              <a:prstGeom prst="line">
                <a:avLst/>
              </a:prstGeom>
              <a:noFill/>
              <a:ln w="26988" cap="flat">
                <a:solidFill>
                  <a:srgbClr val="FF0000"/>
                </a:solidFill>
                <a:prstDash val="solid"/>
                <a:round/>
              </a:ln>
              <a:effectLst/>
            </p:spPr>
            <p:txBody>
              <a:bodyPr wrap="square" lIns="45719" tIns="45719" rIns="45719" bIns="45719" numCol="1" anchor="t">
                <a:noAutofit/>
              </a:bodyPr>
              <a:lstStyle/>
              <a:p>
                <a:pPr/>
              </a:p>
            </p:txBody>
          </p:sp>
          <p:sp>
            <p:nvSpPr>
              <p:cNvPr id="1063" name="Line 101"/>
              <p:cNvSpPr/>
              <p:nvPr/>
            </p:nvSpPr>
            <p:spPr>
              <a:xfrm flipH="1">
                <a:off x="4489450" y="1162050"/>
                <a:ext cx="3176" cy="15875"/>
              </a:xfrm>
              <a:prstGeom prst="line">
                <a:avLst/>
              </a:prstGeom>
              <a:noFill/>
              <a:ln w="26988" cap="flat">
                <a:solidFill>
                  <a:srgbClr val="FF0000"/>
                </a:solidFill>
                <a:prstDash val="solid"/>
                <a:round/>
              </a:ln>
              <a:effectLst/>
            </p:spPr>
            <p:txBody>
              <a:bodyPr wrap="square" lIns="45719" tIns="45719" rIns="45719" bIns="45719" numCol="1" anchor="t">
                <a:noAutofit/>
              </a:bodyPr>
              <a:lstStyle/>
              <a:p>
                <a:pPr/>
              </a:p>
            </p:txBody>
          </p:sp>
          <p:sp>
            <p:nvSpPr>
              <p:cNvPr id="1064" name="Line 102"/>
              <p:cNvSpPr/>
              <p:nvPr/>
            </p:nvSpPr>
            <p:spPr>
              <a:xfrm flipH="1">
                <a:off x="4483100" y="1177924"/>
                <a:ext cx="6351" cy="14288"/>
              </a:xfrm>
              <a:prstGeom prst="line">
                <a:avLst/>
              </a:prstGeom>
              <a:noFill/>
              <a:ln w="30163" cap="flat">
                <a:solidFill>
                  <a:srgbClr val="FF0000"/>
                </a:solidFill>
                <a:prstDash val="solid"/>
                <a:round/>
              </a:ln>
              <a:effectLst/>
            </p:spPr>
            <p:txBody>
              <a:bodyPr wrap="square" lIns="45719" tIns="45719" rIns="45719" bIns="45719" numCol="1" anchor="t">
                <a:noAutofit/>
              </a:bodyPr>
              <a:lstStyle/>
              <a:p>
                <a:pPr/>
              </a:p>
            </p:txBody>
          </p:sp>
          <p:sp>
            <p:nvSpPr>
              <p:cNvPr id="1065" name="Line 103"/>
              <p:cNvSpPr/>
              <p:nvPr/>
            </p:nvSpPr>
            <p:spPr>
              <a:xfrm flipH="1">
                <a:off x="4476750" y="1192212"/>
                <a:ext cx="6351" cy="19051"/>
              </a:xfrm>
              <a:prstGeom prst="line">
                <a:avLst/>
              </a:prstGeom>
              <a:noFill/>
              <a:ln w="30163" cap="flat">
                <a:solidFill>
                  <a:srgbClr val="FF0000"/>
                </a:solidFill>
                <a:prstDash val="solid"/>
                <a:round/>
              </a:ln>
              <a:effectLst/>
            </p:spPr>
            <p:txBody>
              <a:bodyPr wrap="square" lIns="45719" tIns="45719" rIns="45719" bIns="45719" numCol="1" anchor="t">
                <a:noAutofit/>
              </a:bodyPr>
              <a:lstStyle/>
              <a:p>
                <a:pPr/>
              </a:p>
            </p:txBody>
          </p:sp>
          <p:sp>
            <p:nvSpPr>
              <p:cNvPr id="1066" name="Line 104"/>
              <p:cNvSpPr/>
              <p:nvPr/>
            </p:nvSpPr>
            <p:spPr>
              <a:xfrm flipH="1">
                <a:off x="4473575" y="1211262"/>
                <a:ext cx="3176" cy="19051"/>
              </a:xfrm>
              <a:prstGeom prst="line">
                <a:avLst/>
              </a:prstGeom>
              <a:noFill/>
              <a:ln w="26988" cap="flat">
                <a:solidFill>
                  <a:srgbClr val="FF0000"/>
                </a:solidFill>
                <a:prstDash val="solid"/>
                <a:round/>
              </a:ln>
              <a:effectLst/>
            </p:spPr>
            <p:txBody>
              <a:bodyPr wrap="square" lIns="45719" tIns="45719" rIns="45719" bIns="45719" numCol="1" anchor="t">
                <a:noAutofit/>
              </a:bodyPr>
              <a:lstStyle/>
              <a:p>
                <a:pPr/>
              </a:p>
            </p:txBody>
          </p:sp>
          <p:sp>
            <p:nvSpPr>
              <p:cNvPr id="1067" name="Line 105"/>
              <p:cNvSpPr/>
              <p:nvPr/>
            </p:nvSpPr>
            <p:spPr>
              <a:xfrm flipH="1">
                <a:off x="4457700" y="1230312"/>
                <a:ext cx="15876" cy="39688"/>
              </a:xfrm>
              <a:prstGeom prst="line">
                <a:avLst/>
              </a:prstGeom>
              <a:noFill/>
              <a:ln w="30163" cap="flat">
                <a:solidFill>
                  <a:srgbClr val="FF0000"/>
                </a:solidFill>
                <a:prstDash val="solid"/>
                <a:round/>
              </a:ln>
              <a:effectLst/>
            </p:spPr>
            <p:txBody>
              <a:bodyPr wrap="square" lIns="45719" tIns="45719" rIns="45719" bIns="45719" numCol="1" anchor="t">
                <a:noAutofit/>
              </a:bodyPr>
              <a:lstStyle/>
              <a:p>
                <a:pPr/>
              </a:p>
            </p:txBody>
          </p:sp>
          <p:sp>
            <p:nvSpPr>
              <p:cNvPr id="1068" name="Line 106"/>
              <p:cNvSpPr/>
              <p:nvPr/>
            </p:nvSpPr>
            <p:spPr>
              <a:xfrm flipH="1">
                <a:off x="4446588" y="1269999"/>
                <a:ext cx="11113" cy="39688"/>
              </a:xfrm>
              <a:prstGeom prst="line">
                <a:avLst/>
              </a:prstGeom>
              <a:noFill/>
              <a:ln w="26988" cap="flat">
                <a:solidFill>
                  <a:srgbClr val="FF0000"/>
                </a:solidFill>
                <a:prstDash val="solid"/>
                <a:round/>
              </a:ln>
              <a:effectLst/>
            </p:spPr>
            <p:txBody>
              <a:bodyPr wrap="square" lIns="45719" tIns="45719" rIns="45719" bIns="45719" numCol="1" anchor="t">
                <a:noAutofit/>
              </a:bodyPr>
              <a:lstStyle/>
              <a:p>
                <a:pPr/>
              </a:p>
            </p:txBody>
          </p:sp>
          <p:sp>
            <p:nvSpPr>
              <p:cNvPr id="1069" name="Line 107"/>
              <p:cNvSpPr/>
              <p:nvPr/>
            </p:nvSpPr>
            <p:spPr>
              <a:xfrm flipH="1">
                <a:off x="4433888" y="1309687"/>
                <a:ext cx="12701" cy="33338"/>
              </a:xfrm>
              <a:prstGeom prst="line">
                <a:avLst/>
              </a:prstGeom>
              <a:noFill/>
              <a:ln w="30163" cap="flat">
                <a:solidFill>
                  <a:srgbClr val="FF0000"/>
                </a:solidFill>
                <a:prstDash val="solid"/>
                <a:round/>
              </a:ln>
              <a:effectLst/>
            </p:spPr>
            <p:txBody>
              <a:bodyPr wrap="square" lIns="45719" tIns="45719" rIns="45719" bIns="45719" numCol="1" anchor="t">
                <a:noAutofit/>
              </a:bodyPr>
              <a:lstStyle/>
              <a:p>
                <a:pPr/>
              </a:p>
            </p:txBody>
          </p:sp>
          <p:sp>
            <p:nvSpPr>
              <p:cNvPr id="1070" name="Line 108"/>
              <p:cNvSpPr/>
              <p:nvPr/>
            </p:nvSpPr>
            <p:spPr>
              <a:xfrm flipH="1">
                <a:off x="4418013" y="1343024"/>
                <a:ext cx="15876" cy="33338"/>
              </a:xfrm>
              <a:prstGeom prst="line">
                <a:avLst/>
              </a:prstGeom>
              <a:noFill/>
              <a:ln w="30163" cap="flat">
                <a:solidFill>
                  <a:srgbClr val="FF0000"/>
                </a:solidFill>
                <a:prstDash val="solid"/>
                <a:round/>
              </a:ln>
              <a:effectLst/>
            </p:spPr>
            <p:txBody>
              <a:bodyPr wrap="square" lIns="45719" tIns="45719" rIns="45719" bIns="45719" numCol="1" anchor="t">
                <a:noAutofit/>
              </a:bodyPr>
              <a:lstStyle/>
              <a:p>
                <a:pPr/>
              </a:p>
            </p:txBody>
          </p:sp>
          <p:sp>
            <p:nvSpPr>
              <p:cNvPr id="1071" name="Line 109"/>
              <p:cNvSpPr/>
              <p:nvPr/>
            </p:nvSpPr>
            <p:spPr>
              <a:xfrm flipH="1">
                <a:off x="4403726" y="1376362"/>
                <a:ext cx="14288" cy="33338"/>
              </a:xfrm>
              <a:prstGeom prst="line">
                <a:avLst/>
              </a:prstGeom>
              <a:noFill/>
              <a:ln w="30163" cap="flat">
                <a:solidFill>
                  <a:srgbClr val="FF0000"/>
                </a:solidFill>
                <a:prstDash val="solid"/>
                <a:round/>
              </a:ln>
              <a:effectLst/>
            </p:spPr>
            <p:txBody>
              <a:bodyPr wrap="square" lIns="45719" tIns="45719" rIns="45719" bIns="45719" numCol="1" anchor="t">
                <a:noAutofit/>
              </a:bodyPr>
              <a:lstStyle/>
              <a:p>
                <a:pPr/>
              </a:p>
            </p:txBody>
          </p:sp>
          <p:sp>
            <p:nvSpPr>
              <p:cNvPr id="1072" name="Line 110"/>
              <p:cNvSpPr/>
              <p:nvPr/>
            </p:nvSpPr>
            <p:spPr>
              <a:xfrm flipH="1">
                <a:off x="4384675" y="1409700"/>
                <a:ext cx="19051" cy="31750"/>
              </a:xfrm>
              <a:prstGeom prst="line">
                <a:avLst/>
              </a:prstGeom>
              <a:noFill/>
              <a:ln w="30163" cap="flat">
                <a:solidFill>
                  <a:srgbClr val="FF0000"/>
                </a:solidFill>
                <a:prstDash val="solid"/>
                <a:round/>
              </a:ln>
              <a:effectLst/>
            </p:spPr>
            <p:txBody>
              <a:bodyPr wrap="square" lIns="45719" tIns="45719" rIns="45719" bIns="45719" numCol="1" anchor="t">
                <a:noAutofit/>
              </a:bodyPr>
              <a:lstStyle/>
              <a:p>
                <a:pPr/>
              </a:p>
            </p:txBody>
          </p:sp>
          <p:sp>
            <p:nvSpPr>
              <p:cNvPr id="1073" name="Line 111"/>
              <p:cNvSpPr/>
              <p:nvPr/>
            </p:nvSpPr>
            <p:spPr>
              <a:xfrm flipH="1">
                <a:off x="4364038" y="1441449"/>
                <a:ext cx="20638" cy="30163"/>
              </a:xfrm>
              <a:prstGeom prst="line">
                <a:avLst/>
              </a:prstGeom>
              <a:noFill/>
              <a:ln w="33338" cap="flat">
                <a:solidFill>
                  <a:srgbClr val="FF0000"/>
                </a:solidFill>
                <a:prstDash val="solid"/>
                <a:round/>
              </a:ln>
              <a:effectLst/>
            </p:spPr>
            <p:txBody>
              <a:bodyPr wrap="square" lIns="45719" tIns="45719" rIns="45719" bIns="45719" numCol="1" anchor="t">
                <a:noAutofit/>
              </a:bodyPr>
              <a:lstStyle/>
              <a:p>
                <a:pPr/>
              </a:p>
            </p:txBody>
          </p:sp>
          <p:sp>
            <p:nvSpPr>
              <p:cNvPr id="1074" name="Line 112"/>
              <p:cNvSpPr/>
              <p:nvPr/>
            </p:nvSpPr>
            <p:spPr>
              <a:xfrm flipH="1">
                <a:off x="4338638" y="1471612"/>
                <a:ext cx="25401" cy="26988"/>
              </a:xfrm>
              <a:prstGeom prst="line">
                <a:avLst/>
              </a:prstGeom>
              <a:noFill/>
              <a:ln w="33338" cap="flat">
                <a:solidFill>
                  <a:srgbClr val="FF0000"/>
                </a:solidFill>
                <a:prstDash val="solid"/>
                <a:round/>
              </a:ln>
              <a:effectLst/>
            </p:spPr>
            <p:txBody>
              <a:bodyPr wrap="square" lIns="45719" tIns="45719" rIns="45719" bIns="45719" numCol="1" anchor="t">
                <a:noAutofit/>
              </a:bodyPr>
              <a:lstStyle/>
              <a:p>
                <a:pPr/>
              </a:p>
            </p:txBody>
          </p:sp>
          <p:sp>
            <p:nvSpPr>
              <p:cNvPr id="1075" name="Line 113"/>
              <p:cNvSpPr/>
              <p:nvPr/>
            </p:nvSpPr>
            <p:spPr>
              <a:xfrm flipH="1">
                <a:off x="4283076" y="1498599"/>
                <a:ext cx="55563" cy="52388"/>
              </a:xfrm>
              <a:prstGeom prst="line">
                <a:avLst/>
              </a:prstGeom>
              <a:noFill/>
              <a:ln w="33338" cap="flat">
                <a:solidFill>
                  <a:srgbClr val="FF0000"/>
                </a:solidFill>
                <a:prstDash val="solid"/>
                <a:round/>
              </a:ln>
              <a:effectLst/>
            </p:spPr>
            <p:txBody>
              <a:bodyPr wrap="square" lIns="45719" tIns="45719" rIns="45719" bIns="45719" numCol="1" anchor="t">
                <a:noAutofit/>
              </a:bodyPr>
              <a:lstStyle/>
              <a:p>
                <a:pPr/>
              </a:p>
            </p:txBody>
          </p:sp>
          <p:sp>
            <p:nvSpPr>
              <p:cNvPr id="1076" name="Line 114"/>
              <p:cNvSpPr/>
              <p:nvPr/>
            </p:nvSpPr>
            <p:spPr>
              <a:xfrm flipH="1">
                <a:off x="4229100" y="1550987"/>
                <a:ext cx="53976" cy="46038"/>
              </a:xfrm>
              <a:prstGeom prst="line">
                <a:avLst/>
              </a:prstGeom>
              <a:noFill/>
              <a:ln w="33338" cap="flat">
                <a:solidFill>
                  <a:srgbClr val="FF0000"/>
                </a:solidFill>
                <a:prstDash val="solid"/>
                <a:round/>
              </a:ln>
              <a:effectLst/>
            </p:spPr>
            <p:txBody>
              <a:bodyPr wrap="square" lIns="45719" tIns="45719" rIns="45719" bIns="45719" numCol="1" anchor="t">
                <a:noAutofit/>
              </a:bodyPr>
              <a:lstStyle/>
              <a:p>
                <a:pPr/>
              </a:p>
            </p:txBody>
          </p:sp>
          <p:sp>
            <p:nvSpPr>
              <p:cNvPr id="1077" name="Line 115"/>
              <p:cNvSpPr/>
              <p:nvPr/>
            </p:nvSpPr>
            <p:spPr>
              <a:xfrm flipH="1">
                <a:off x="4197350" y="1597025"/>
                <a:ext cx="31751" cy="25400"/>
              </a:xfrm>
              <a:prstGeom prst="line">
                <a:avLst/>
              </a:prstGeom>
              <a:noFill/>
              <a:ln w="33338" cap="flat">
                <a:solidFill>
                  <a:srgbClr val="FF0000"/>
                </a:solidFill>
                <a:prstDash val="solid"/>
                <a:round/>
              </a:ln>
              <a:effectLst/>
            </p:spPr>
            <p:txBody>
              <a:bodyPr wrap="square" lIns="45719" tIns="45719" rIns="45719" bIns="45719" numCol="1" anchor="t">
                <a:noAutofit/>
              </a:bodyPr>
              <a:lstStyle/>
              <a:p>
                <a:pPr/>
              </a:p>
            </p:txBody>
          </p:sp>
          <p:sp>
            <p:nvSpPr>
              <p:cNvPr id="1078" name="Line 116"/>
              <p:cNvSpPr/>
              <p:nvPr/>
            </p:nvSpPr>
            <p:spPr>
              <a:xfrm flipH="1">
                <a:off x="4170363" y="1622425"/>
                <a:ext cx="26988" cy="17463"/>
              </a:xfrm>
              <a:prstGeom prst="line">
                <a:avLst/>
              </a:prstGeom>
              <a:noFill/>
              <a:ln w="33338" cap="flat">
                <a:solidFill>
                  <a:srgbClr val="FF0000"/>
                </a:solidFill>
                <a:prstDash val="solid"/>
                <a:round/>
              </a:ln>
              <a:effectLst/>
            </p:spPr>
            <p:txBody>
              <a:bodyPr wrap="square" lIns="45719" tIns="45719" rIns="45719" bIns="45719" numCol="1" anchor="t">
                <a:noAutofit/>
              </a:bodyPr>
              <a:lstStyle/>
              <a:p>
                <a:pPr/>
              </a:p>
            </p:txBody>
          </p:sp>
          <p:sp>
            <p:nvSpPr>
              <p:cNvPr id="1079" name="Line 117"/>
              <p:cNvSpPr/>
              <p:nvPr/>
            </p:nvSpPr>
            <p:spPr>
              <a:xfrm flipH="1">
                <a:off x="4143375" y="1639887"/>
                <a:ext cx="26988" cy="19051"/>
              </a:xfrm>
              <a:prstGeom prst="line">
                <a:avLst/>
              </a:prstGeom>
              <a:noFill/>
              <a:ln w="33338" cap="flat">
                <a:solidFill>
                  <a:srgbClr val="FF0000"/>
                </a:solidFill>
                <a:prstDash val="solid"/>
                <a:round/>
              </a:ln>
              <a:effectLst/>
            </p:spPr>
            <p:txBody>
              <a:bodyPr wrap="square" lIns="45719" tIns="45719" rIns="45719" bIns="45719" numCol="1" anchor="t">
                <a:noAutofit/>
              </a:bodyPr>
              <a:lstStyle/>
              <a:p>
                <a:pPr/>
              </a:p>
            </p:txBody>
          </p:sp>
          <p:sp>
            <p:nvSpPr>
              <p:cNvPr id="1080" name="Line 118"/>
              <p:cNvSpPr/>
              <p:nvPr/>
            </p:nvSpPr>
            <p:spPr>
              <a:xfrm flipH="1">
                <a:off x="4114800" y="1658937"/>
                <a:ext cx="28576" cy="15876"/>
              </a:xfrm>
              <a:prstGeom prst="line">
                <a:avLst/>
              </a:prstGeom>
              <a:noFill/>
              <a:ln w="30163" cap="flat">
                <a:solidFill>
                  <a:srgbClr val="FF0000"/>
                </a:solidFill>
                <a:prstDash val="solid"/>
                <a:round/>
              </a:ln>
              <a:effectLst/>
            </p:spPr>
            <p:txBody>
              <a:bodyPr wrap="square" lIns="45719" tIns="45719" rIns="45719" bIns="45719" numCol="1" anchor="t">
                <a:noAutofit/>
              </a:bodyPr>
              <a:lstStyle/>
              <a:p>
                <a:pPr/>
              </a:p>
            </p:txBody>
          </p:sp>
          <p:sp>
            <p:nvSpPr>
              <p:cNvPr id="1081" name="Line 119"/>
              <p:cNvSpPr/>
              <p:nvPr/>
            </p:nvSpPr>
            <p:spPr>
              <a:xfrm flipH="1">
                <a:off x="4084638" y="1674812"/>
                <a:ext cx="30163" cy="14288"/>
              </a:xfrm>
              <a:prstGeom prst="line">
                <a:avLst/>
              </a:prstGeom>
              <a:noFill/>
              <a:ln w="30163" cap="flat">
                <a:solidFill>
                  <a:srgbClr val="FF0000"/>
                </a:solidFill>
                <a:prstDash val="solid"/>
                <a:round/>
              </a:ln>
              <a:effectLst/>
            </p:spPr>
            <p:txBody>
              <a:bodyPr wrap="square" lIns="45719" tIns="45719" rIns="45719" bIns="45719" numCol="1" anchor="t">
                <a:noAutofit/>
              </a:bodyPr>
              <a:lstStyle/>
              <a:p>
                <a:pPr/>
              </a:p>
            </p:txBody>
          </p:sp>
          <p:sp>
            <p:nvSpPr>
              <p:cNvPr id="1082" name="Line 120"/>
              <p:cNvSpPr/>
              <p:nvPr/>
            </p:nvSpPr>
            <p:spPr>
              <a:xfrm flipH="1">
                <a:off x="4054476" y="1689099"/>
                <a:ext cx="30163" cy="12702"/>
              </a:xfrm>
              <a:prstGeom prst="line">
                <a:avLst/>
              </a:prstGeom>
              <a:noFill/>
              <a:ln w="30163" cap="flat">
                <a:solidFill>
                  <a:srgbClr val="FF0000"/>
                </a:solidFill>
                <a:prstDash val="solid"/>
                <a:round/>
              </a:ln>
              <a:effectLst/>
            </p:spPr>
            <p:txBody>
              <a:bodyPr wrap="square" lIns="45719" tIns="45719" rIns="45719" bIns="45719" numCol="1" anchor="t">
                <a:noAutofit/>
              </a:bodyPr>
              <a:lstStyle/>
              <a:p>
                <a:pPr/>
              </a:p>
            </p:txBody>
          </p:sp>
          <p:sp>
            <p:nvSpPr>
              <p:cNvPr id="1083" name="Line 121"/>
              <p:cNvSpPr/>
              <p:nvPr/>
            </p:nvSpPr>
            <p:spPr>
              <a:xfrm flipH="1">
                <a:off x="4016375" y="1701799"/>
                <a:ext cx="38101" cy="12702"/>
              </a:xfrm>
              <a:prstGeom prst="line">
                <a:avLst/>
              </a:prstGeom>
              <a:noFill/>
              <a:ln w="30163" cap="flat">
                <a:solidFill>
                  <a:srgbClr val="FF0000"/>
                </a:solidFill>
                <a:prstDash val="solid"/>
                <a:round/>
              </a:ln>
              <a:effectLst/>
            </p:spPr>
            <p:txBody>
              <a:bodyPr wrap="square" lIns="45719" tIns="45719" rIns="45719" bIns="45719" numCol="1" anchor="t">
                <a:noAutofit/>
              </a:bodyPr>
              <a:lstStyle/>
              <a:p>
                <a:pPr/>
              </a:p>
            </p:txBody>
          </p:sp>
          <p:sp>
            <p:nvSpPr>
              <p:cNvPr id="1084" name="Line 122"/>
              <p:cNvSpPr/>
              <p:nvPr/>
            </p:nvSpPr>
            <p:spPr>
              <a:xfrm flipH="1">
                <a:off x="3976688" y="1714500"/>
                <a:ext cx="39688" cy="7938"/>
              </a:xfrm>
              <a:prstGeom prst="line">
                <a:avLst/>
              </a:prstGeom>
              <a:noFill/>
              <a:ln w="26988" cap="flat">
                <a:solidFill>
                  <a:srgbClr val="FF0000"/>
                </a:solidFill>
                <a:prstDash val="solid"/>
                <a:round/>
              </a:ln>
              <a:effectLst/>
            </p:spPr>
            <p:txBody>
              <a:bodyPr wrap="square" lIns="45719" tIns="45719" rIns="45719" bIns="45719" numCol="1" anchor="t">
                <a:noAutofit/>
              </a:bodyPr>
              <a:lstStyle/>
              <a:p>
                <a:pPr/>
              </a:p>
            </p:txBody>
          </p:sp>
          <p:sp>
            <p:nvSpPr>
              <p:cNvPr id="1085" name="Line 123"/>
              <p:cNvSpPr/>
              <p:nvPr/>
            </p:nvSpPr>
            <p:spPr>
              <a:xfrm flipH="1">
                <a:off x="3956051" y="1722437"/>
                <a:ext cx="20638" cy="6351"/>
              </a:xfrm>
              <a:prstGeom prst="line">
                <a:avLst/>
              </a:prstGeom>
              <a:noFill/>
              <a:ln w="26988" cap="flat">
                <a:solidFill>
                  <a:srgbClr val="FF0000"/>
                </a:solidFill>
                <a:prstDash val="solid"/>
                <a:round/>
              </a:ln>
              <a:effectLst/>
            </p:spPr>
            <p:txBody>
              <a:bodyPr wrap="square" lIns="45719" tIns="45719" rIns="45719" bIns="45719" numCol="1" anchor="t">
                <a:noAutofit/>
              </a:bodyPr>
              <a:lstStyle/>
              <a:p>
                <a:pPr/>
              </a:p>
            </p:txBody>
          </p:sp>
          <p:sp>
            <p:nvSpPr>
              <p:cNvPr id="1086" name="Line 124"/>
              <p:cNvSpPr/>
              <p:nvPr/>
            </p:nvSpPr>
            <p:spPr>
              <a:xfrm flipH="1">
                <a:off x="3940175" y="1728787"/>
                <a:ext cx="15876" cy="3176"/>
              </a:xfrm>
              <a:prstGeom prst="line">
                <a:avLst/>
              </a:prstGeom>
              <a:noFill/>
              <a:ln w="26988" cap="flat">
                <a:solidFill>
                  <a:srgbClr val="FF0000"/>
                </a:solidFill>
                <a:prstDash val="solid"/>
                <a:round/>
              </a:ln>
              <a:effectLst/>
            </p:spPr>
            <p:txBody>
              <a:bodyPr wrap="square" lIns="45719" tIns="45719" rIns="45719" bIns="45719" numCol="1" anchor="t">
                <a:noAutofit/>
              </a:bodyPr>
              <a:lstStyle/>
              <a:p>
                <a:pPr/>
              </a:p>
            </p:txBody>
          </p:sp>
          <p:sp>
            <p:nvSpPr>
              <p:cNvPr id="1087" name="Line 125"/>
              <p:cNvSpPr/>
              <p:nvPr/>
            </p:nvSpPr>
            <p:spPr>
              <a:xfrm flipH="1">
                <a:off x="3922713" y="1731962"/>
                <a:ext cx="17463" cy="6351"/>
              </a:xfrm>
              <a:prstGeom prst="line">
                <a:avLst/>
              </a:prstGeom>
              <a:noFill/>
              <a:ln w="30163" cap="flat">
                <a:solidFill>
                  <a:srgbClr val="FF0000"/>
                </a:solidFill>
                <a:prstDash val="solid"/>
                <a:round/>
              </a:ln>
              <a:effectLst/>
            </p:spPr>
            <p:txBody>
              <a:bodyPr wrap="square" lIns="45719" tIns="45719" rIns="45719" bIns="45719" numCol="1" anchor="t">
                <a:noAutofit/>
              </a:bodyPr>
              <a:lstStyle/>
              <a:p>
                <a:pPr/>
              </a:p>
            </p:txBody>
          </p:sp>
          <p:sp>
            <p:nvSpPr>
              <p:cNvPr id="1088" name="Line 126"/>
              <p:cNvSpPr/>
              <p:nvPr/>
            </p:nvSpPr>
            <p:spPr>
              <a:xfrm flipH="1">
                <a:off x="3910012" y="1738312"/>
                <a:ext cx="12701" cy="3176"/>
              </a:xfrm>
              <a:prstGeom prst="line">
                <a:avLst/>
              </a:prstGeom>
              <a:noFill/>
              <a:ln w="26988" cap="flat">
                <a:solidFill>
                  <a:srgbClr val="FF0000"/>
                </a:solidFill>
                <a:prstDash val="solid"/>
                <a:round/>
              </a:ln>
              <a:effectLst/>
            </p:spPr>
            <p:txBody>
              <a:bodyPr wrap="square" lIns="45719" tIns="45719" rIns="45719" bIns="45719" numCol="1" anchor="t">
                <a:noAutofit/>
              </a:bodyPr>
              <a:lstStyle/>
              <a:p>
                <a:pPr/>
              </a:p>
            </p:txBody>
          </p:sp>
          <p:sp>
            <p:nvSpPr>
              <p:cNvPr id="1089" name="Line 127"/>
              <p:cNvSpPr/>
              <p:nvPr/>
            </p:nvSpPr>
            <p:spPr>
              <a:xfrm flipH="1">
                <a:off x="3897312" y="1741487"/>
                <a:ext cx="12701" cy="6351"/>
              </a:xfrm>
              <a:prstGeom prst="line">
                <a:avLst/>
              </a:prstGeom>
              <a:noFill/>
              <a:ln w="30163" cap="flat">
                <a:solidFill>
                  <a:srgbClr val="FF0000"/>
                </a:solidFill>
                <a:prstDash val="solid"/>
                <a:round/>
              </a:ln>
              <a:effectLst/>
            </p:spPr>
            <p:txBody>
              <a:bodyPr wrap="square" lIns="45719" tIns="45719" rIns="45719" bIns="45719" numCol="1" anchor="t">
                <a:noAutofit/>
              </a:bodyPr>
              <a:lstStyle/>
              <a:p>
                <a:pPr/>
              </a:p>
            </p:txBody>
          </p:sp>
          <p:sp>
            <p:nvSpPr>
              <p:cNvPr id="1090" name="Line 128"/>
              <p:cNvSpPr/>
              <p:nvPr/>
            </p:nvSpPr>
            <p:spPr>
              <a:xfrm flipH="1">
                <a:off x="3884612" y="1747837"/>
                <a:ext cx="12701" cy="3176"/>
              </a:xfrm>
              <a:prstGeom prst="line">
                <a:avLst/>
              </a:prstGeom>
              <a:noFill/>
              <a:ln w="26988" cap="flat">
                <a:solidFill>
                  <a:srgbClr val="FF0000"/>
                </a:solidFill>
                <a:prstDash val="solid"/>
                <a:round/>
              </a:ln>
              <a:effectLst/>
            </p:spPr>
            <p:txBody>
              <a:bodyPr wrap="square" lIns="45719" tIns="45719" rIns="45719" bIns="45719" numCol="1" anchor="t">
                <a:noAutofit/>
              </a:bodyPr>
              <a:lstStyle/>
              <a:p>
                <a:pPr/>
              </a:p>
            </p:txBody>
          </p:sp>
          <p:sp>
            <p:nvSpPr>
              <p:cNvPr id="1091" name="Line 129"/>
              <p:cNvSpPr/>
              <p:nvPr/>
            </p:nvSpPr>
            <p:spPr>
              <a:xfrm flipH="1">
                <a:off x="3875881" y="1748366"/>
                <a:ext cx="12701" cy="8468"/>
              </a:xfrm>
              <a:prstGeom prst="line">
                <a:avLst/>
              </a:prstGeom>
              <a:noFill/>
              <a:ln w="30163" cap="flat">
                <a:solidFill>
                  <a:srgbClr val="FF0000"/>
                </a:solidFill>
                <a:prstDash val="solid"/>
                <a:round/>
              </a:ln>
              <a:effectLst/>
            </p:spPr>
            <p:txBody>
              <a:bodyPr wrap="square" lIns="45719" tIns="45719" rIns="45719" bIns="45719" numCol="1" anchor="t">
                <a:noAutofit/>
              </a:bodyPr>
              <a:lstStyle/>
              <a:p>
                <a:pPr/>
              </a:p>
            </p:txBody>
          </p:sp>
          <p:sp>
            <p:nvSpPr>
              <p:cNvPr id="1092" name="Line 130"/>
              <p:cNvSpPr/>
              <p:nvPr/>
            </p:nvSpPr>
            <p:spPr>
              <a:xfrm flipH="1">
                <a:off x="3870325" y="1752600"/>
                <a:ext cx="12701" cy="6350"/>
              </a:xfrm>
              <a:prstGeom prst="line">
                <a:avLst/>
              </a:prstGeom>
              <a:noFill/>
              <a:ln w="30163" cap="flat">
                <a:solidFill>
                  <a:srgbClr val="FF0000"/>
                </a:solidFill>
                <a:prstDash val="solid"/>
                <a:round/>
              </a:ln>
              <a:effectLst/>
            </p:spPr>
            <p:txBody>
              <a:bodyPr wrap="square" lIns="45719" tIns="45719" rIns="45719" bIns="45719" numCol="1" anchor="t">
                <a:noAutofit/>
              </a:bodyPr>
              <a:lstStyle/>
              <a:p>
                <a:pPr/>
              </a:p>
            </p:txBody>
          </p:sp>
          <p:sp>
            <p:nvSpPr>
              <p:cNvPr id="1093" name="Line 131"/>
              <p:cNvSpPr/>
              <p:nvPr/>
            </p:nvSpPr>
            <p:spPr>
              <a:xfrm flipH="1">
                <a:off x="3857625" y="1757362"/>
                <a:ext cx="15876" cy="6351"/>
              </a:xfrm>
              <a:prstGeom prst="line">
                <a:avLst/>
              </a:prstGeom>
              <a:noFill/>
              <a:ln w="30163" cap="flat">
                <a:solidFill>
                  <a:srgbClr val="FF0000"/>
                </a:solidFill>
                <a:prstDash val="solid"/>
                <a:round/>
              </a:ln>
              <a:effectLst/>
            </p:spPr>
            <p:txBody>
              <a:bodyPr wrap="square" lIns="45719" tIns="45719" rIns="45719" bIns="45719" numCol="1" anchor="t">
                <a:noAutofit/>
              </a:bodyPr>
              <a:lstStyle/>
              <a:p>
                <a:pPr/>
              </a:p>
            </p:txBody>
          </p:sp>
          <p:sp>
            <p:nvSpPr>
              <p:cNvPr id="1094" name="Line 132"/>
              <p:cNvSpPr/>
              <p:nvPr/>
            </p:nvSpPr>
            <p:spPr>
              <a:xfrm flipH="1">
                <a:off x="3841750" y="1763712"/>
                <a:ext cx="15876" cy="4763"/>
              </a:xfrm>
              <a:prstGeom prst="line">
                <a:avLst/>
              </a:prstGeom>
              <a:noFill/>
              <a:ln w="30163" cap="flat">
                <a:solidFill>
                  <a:srgbClr val="FF0000"/>
                </a:solidFill>
                <a:prstDash val="solid"/>
                <a:round/>
              </a:ln>
              <a:effectLst/>
            </p:spPr>
            <p:txBody>
              <a:bodyPr wrap="square" lIns="45719" tIns="45719" rIns="45719" bIns="45719" numCol="1" anchor="t">
                <a:noAutofit/>
              </a:bodyPr>
              <a:lstStyle/>
              <a:p>
                <a:pPr/>
              </a:p>
            </p:txBody>
          </p:sp>
          <p:sp>
            <p:nvSpPr>
              <p:cNvPr id="1095" name="Line 133"/>
              <p:cNvSpPr/>
              <p:nvPr/>
            </p:nvSpPr>
            <p:spPr>
              <a:xfrm flipH="1">
                <a:off x="3824288" y="1768475"/>
                <a:ext cx="17463" cy="3175"/>
              </a:xfrm>
              <a:prstGeom prst="line">
                <a:avLst/>
              </a:prstGeom>
              <a:noFill/>
              <a:ln w="26988" cap="flat">
                <a:solidFill>
                  <a:srgbClr val="FF0000"/>
                </a:solidFill>
                <a:prstDash val="solid"/>
                <a:round/>
              </a:ln>
              <a:effectLst/>
            </p:spPr>
            <p:txBody>
              <a:bodyPr wrap="square" lIns="45719" tIns="45719" rIns="45719" bIns="45719" numCol="1" anchor="t">
                <a:noAutofit/>
              </a:bodyPr>
              <a:lstStyle/>
              <a:p>
                <a:pPr/>
              </a:p>
            </p:txBody>
          </p:sp>
          <p:sp>
            <p:nvSpPr>
              <p:cNvPr id="1096" name="Line 134"/>
              <p:cNvSpPr/>
              <p:nvPr/>
            </p:nvSpPr>
            <p:spPr>
              <a:xfrm flipH="1">
                <a:off x="3798887" y="1771650"/>
                <a:ext cx="25401" cy="0"/>
              </a:xfrm>
              <a:prstGeom prst="line">
                <a:avLst/>
              </a:prstGeom>
              <a:noFill/>
              <a:ln w="23813" cap="flat">
                <a:solidFill>
                  <a:srgbClr val="FF0000"/>
                </a:solidFill>
                <a:prstDash val="solid"/>
                <a:round/>
              </a:ln>
              <a:effectLst/>
            </p:spPr>
            <p:txBody>
              <a:bodyPr wrap="square" lIns="45719" tIns="45719" rIns="45719" bIns="45719" numCol="1" anchor="t">
                <a:noAutofit/>
              </a:bodyPr>
              <a:lstStyle/>
              <a:p>
                <a:pPr/>
              </a:p>
            </p:txBody>
          </p:sp>
          <p:sp>
            <p:nvSpPr>
              <p:cNvPr id="1097" name="Line 135"/>
              <p:cNvSpPr/>
              <p:nvPr/>
            </p:nvSpPr>
            <p:spPr>
              <a:xfrm flipH="1">
                <a:off x="3778250" y="1771650"/>
                <a:ext cx="20638" cy="0"/>
              </a:xfrm>
              <a:prstGeom prst="line">
                <a:avLst/>
              </a:prstGeom>
              <a:noFill/>
              <a:ln w="23813" cap="flat">
                <a:solidFill>
                  <a:srgbClr val="FF0000"/>
                </a:solidFill>
                <a:prstDash val="solid"/>
                <a:round/>
              </a:ln>
              <a:effectLst/>
            </p:spPr>
            <p:txBody>
              <a:bodyPr wrap="square" lIns="45719" tIns="45719" rIns="45719" bIns="45719" numCol="1" anchor="t">
                <a:noAutofit/>
              </a:bodyPr>
              <a:lstStyle/>
              <a:p>
                <a:pPr/>
              </a:p>
            </p:txBody>
          </p:sp>
          <p:sp>
            <p:nvSpPr>
              <p:cNvPr id="1098" name="Line 136"/>
              <p:cNvSpPr/>
              <p:nvPr/>
            </p:nvSpPr>
            <p:spPr>
              <a:xfrm flipH="1" flipV="1">
                <a:off x="3759200" y="1768474"/>
                <a:ext cx="19051" cy="3177"/>
              </a:xfrm>
              <a:prstGeom prst="line">
                <a:avLst/>
              </a:prstGeom>
              <a:noFill/>
              <a:ln w="26988" cap="flat">
                <a:solidFill>
                  <a:srgbClr val="FF0000"/>
                </a:solidFill>
                <a:prstDash val="solid"/>
                <a:round/>
              </a:ln>
              <a:effectLst/>
            </p:spPr>
            <p:txBody>
              <a:bodyPr wrap="square" lIns="45719" tIns="45719" rIns="45719" bIns="45719" numCol="1" anchor="t">
                <a:noAutofit/>
              </a:bodyPr>
              <a:lstStyle/>
              <a:p>
                <a:pPr/>
              </a:p>
            </p:txBody>
          </p:sp>
          <p:sp>
            <p:nvSpPr>
              <p:cNvPr id="1099" name="Line 137"/>
              <p:cNvSpPr/>
              <p:nvPr/>
            </p:nvSpPr>
            <p:spPr>
              <a:xfrm flipH="1" flipV="1">
                <a:off x="3741738" y="1765300"/>
                <a:ext cx="17463" cy="3175"/>
              </a:xfrm>
              <a:prstGeom prst="line">
                <a:avLst/>
              </a:prstGeom>
              <a:noFill/>
              <a:ln w="26988" cap="flat">
                <a:solidFill>
                  <a:srgbClr val="FF0000"/>
                </a:solidFill>
                <a:prstDash val="solid"/>
                <a:round/>
              </a:ln>
              <a:effectLst/>
            </p:spPr>
            <p:txBody>
              <a:bodyPr wrap="square" lIns="45719" tIns="45719" rIns="45719" bIns="45719" numCol="1" anchor="t">
                <a:noAutofit/>
              </a:bodyPr>
              <a:lstStyle/>
              <a:p>
                <a:pPr/>
              </a:p>
            </p:txBody>
          </p:sp>
          <p:sp>
            <p:nvSpPr>
              <p:cNvPr id="1100" name="Line 138"/>
              <p:cNvSpPr/>
              <p:nvPr/>
            </p:nvSpPr>
            <p:spPr>
              <a:xfrm flipH="1" flipV="1">
                <a:off x="3729037" y="1760537"/>
                <a:ext cx="12701" cy="4763"/>
              </a:xfrm>
              <a:prstGeom prst="line">
                <a:avLst/>
              </a:prstGeom>
              <a:noFill/>
              <a:ln w="30163" cap="flat">
                <a:solidFill>
                  <a:srgbClr val="FF0000"/>
                </a:solidFill>
                <a:prstDash val="solid"/>
                <a:round/>
              </a:ln>
              <a:effectLst/>
            </p:spPr>
            <p:txBody>
              <a:bodyPr wrap="square" lIns="45719" tIns="45719" rIns="45719" bIns="45719" numCol="1" anchor="t">
                <a:noAutofit/>
              </a:bodyPr>
              <a:lstStyle/>
              <a:p>
                <a:pPr/>
              </a:p>
            </p:txBody>
          </p:sp>
          <p:sp>
            <p:nvSpPr>
              <p:cNvPr id="1101" name="Line 139"/>
              <p:cNvSpPr/>
              <p:nvPr/>
            </p:nvSpPr>
            <p:spPr>
              <a:xfrm flipH="1" flipV="1">
                <a:off x="3719512" y="1755775"/>
                <a:ext cx="12701" cy="6350"/>
              </a:xfrm>
              <a:prstGeom prst="line">
                <a:avLst/>
              </a:prstGeom>
              <a:noFill/>
              <a:ln w="30163" cap="flat">
                <a:solidFill>
                  <a:srgbClr val="FF0000"/>
                </a:solidFill>
                <a:prstDash val="solid"/>
                <a:round/>
              </a:ln>
              <a:effectLst/>
            </p:spPr>
            <p:txBody>
              <a:bodyPr wrap="square" lIns="45719" tIns="45719" rIns="45719" bIns="45719" numCol="1" anchor="t">
                <a:noAutofit/>
              </a:bodyPr>
              <a:lstStyle/>
              <a:p>
                <a:pPr/>
              </a:p>
            </p:txBody>
          </p:sp>
          <p:sp>
            <p:nvSpPr>
              <p:cNvPr id="1102" name="Line 140"/>
              <p:cNvSpPr/>
              <p:nvPr/>
            </p:nvSpPr>
            <p:spPr>
              <a:xfrm flipH="1" flipV="1">
                <a:off x="3713162" y="1752600"/>
                <a:ext cx="12701" cy="6350"/>
              </a:xfrm>
              <a:prstGeom prst="line">
                <a:avLst/>
              </a:prstGeom>
              <a:noFill/>
              <a:ln w="30163" cap="flat">
                <a:solidFill>
                  <a:srgbClr val="FF0000"/>
                </a:solidFill>
                <a:prstDash val="solid"/>
                <a:round/>
              </a:ln>
              <a:effectLst/>
            </p:spPr>
            <p:txBody>
              <a:bodyPr wrap="square" lIns="45719" tIns="45719" rIns="45719" bIns="45719" numCol="1" anchor="t">
                <a:noAutofit/>
              </a:bodyPr>
              <a:lstStyle/>
              <a:p>
                <a:pPr/>
              </a:p>
            </p:txBody>
          </p:sp>
          <p:sp>
            <p:nvSpPr>
              <p:cNvPr id="1103" name="Line 141"/>
              <p:cNvSpPr/>
              <p:nvPr/>
            </p:nvSpPr>
            <p:spPr>
              <a:xfrm flipH="1" flipV="1">
                <a:off x="3706019" y="1750059"/>
                <a:ext cx="12701" cy="5082"/>
              </a:xfrm>
              <a:prstGeom prst="line">
                <a:avLst/>
              </a:prstGeom>
              <a:noFill/>
              <a:ln w="30163" cap="flat">
                <a:solidFill>
                  <a:srgbClr val="FF0000"/>
                </a:solidFill>
                <a:prstDash val="solid"/>
                <a:round/>
              </a:ln>
              <a:effectLst/>
            </p:spPr>
            <p:txBody>
              <a:bodyPr wrap="square" lIns="45719" tIns="45719" rIns="45719" bIns="45719" numCol="1" anchor="t">
                <a:noAutofit/>
              </a:bodyPr>
              <a:lstStyle/>
              <a:p>
                <a:pPr/>
              </a:p>
            </p:txBody>
          </p:sp>
          <p:sp>
            <p:nvSpPr>
              <p:cNvPr id="1104" name="Line 142"/>
              <p:cNvSpPr/>
              <p:nvPr/>
            </p:nvSpPr>
            <p:spPr>
              <a:xfrm flipH="1" flipV="1">
                <a:off x="3695700" y="1747837"/>
                <a:ext cx="12701" cy="3176"/>
              </a:xfrm>
              <a:prstGeom prst="line">
                <a:avLst/>
              </a:prstGeom>
              <a:noFill/>
              <a:ln w="26988" cap="flat">
                <a:solidFill>
                  <a:srgbClr val="FF0000"/>
                </a:solidFill>
                <a:prstDash val="solid"/>
                <a:round/>
              </a:ln>
              <a:effectLst/>
            </p:spPr>
            <p:txBody>
              <a:bodyPr wrap="square" lIns="45719" tIns="45719" rIns="45719" bIns="45719" numCol="1" anchor="t">
                <a:noAutofit/>
              </a:bodyPr>
              <a:lstStyle/>
              <a:p>
                <a:pPr/>
              </a:p>
            </p:txBody>
          </p:sp>
          <p:sp>
            <p:nvSpPr>
              <p:cNvPr id="1105" name="Line 143"/>
              <p:cNvSpPr/>
              <p:nvPr/>
            </p:nvSpPr>
            <p:spPr>
              <a:xfrm flipH="1" flipV="1">
                <a:off x="3683000" y="1744662"/>
                <a:ext cx="12701" cy="3176"/>
              </a:xfrm>
              <a:prstGeom prst="line">
                <a:avLst/>
              </a:prstGeom>
              <a:noFill/>
              <a:ln w="26988" cap="flat">
                <a:solidFill>
                  <a:srgbClr val="FF0000"/>
                </a:solidFill>
                <a:prstDash val="solid"/>
                <a:round/>
              </a:ln>
              <a:effectLst/>
            </p:spPr>
            <p:txBody>
              <a:bodyPr wrap="square" lIns="45719" tIns="45719" rIns="45719" bIns="45719" numCol="1" anchor="t">
                <a:noAutofit/>
              </a:bodyPr>
              <a:lstStyle/>
              <a:p>
                <a:pPr/>
              </a:p>
            </p:txBody>
          </p:sp>
          <p:sp>
            <p:nvSpPr>
              <p:cNvPr id="1106" name="Line 144"/>
              <p:cNvSpPr/>
              <p:nvPr/>
            </p:nvSpPr>
            <p:spPr>
              <a:xfrm flipH="1" flipV="1">
                <a:off x="3667125" y="1741487"/>
                <a:ext cx="15876" cy="3176"/>
              </a:xfrm>
              <a:prstGeom prst="line">
                <a:avLst/>
              </a:prstGeom>
              <a:noFill/>
              <a:ln w="26988" cap="flat">
                <a:solidFill>
                  <a:srgbClr val="FF0000"/>
                </a:solidFill>
                <a:prstDash val="solid"/>
                <a:round/>
              </a:ln>
              <a:effectLst/>
            </p:spPr>
            <p:txBody>
              <a:bodyPr wrap="square" lIns="45719" tIns="45719" rIns="45719" bIns="45719" numCol="1" anchor="t">
                <a:noAutofit/>
              </a:bodyPr>
              <a:lstStyle/>
              <a:p>
                <a:pPr/>
              </a:p>
            </p:txBody>
          </p:sp>
          <p:sp>
            <p:nvSpPr>
              <p:cNvPr id="1107" name="Line 145"/>
              <p:cNvSpPr/>
              <p:nvPr/>
            </p:nvSpPr>
            <p:spPr>
              <a:xfrm flipH="1" flipV="1">
                <a:off x="3652838" y="1738312"/>
                <a:ext cx="14288" cy="3176"/>
              </a:xfrm>
              <a:prstGeom prst="line">
                <a:avLst/>
              </a:prstGeom>
              <a:noFill/>
              <a:ln w="26988" cap="flat">
                <a:solidFill>
                  <a:srgbClr val="FF0000"/>
                </a:solidFill>
                <a:prstDash val="solid"/>
                <a:round/>
              </a:ln>
              <a:effectLst/>
            </p:spPr>
            <p:txBody>
              <a:bodyPr wrap="square" lIns="45719" tIns="45719" rIns="45719" bIns="45719" numCol="1" anchor="t">
                <a:noAutofit/>
              </a:bodyPr>
              <a:lstStyle/>
              <a:p>
                <a:pPr/>
              </a:p>
            </p:txBody>
          </p:sp>
          <p:sp>
            <p:nvSpPr>
              <p:cNvPr id="1108" name="Line 146"/>
              <p:cNvSpPr/>
              <p:nvPr/>
            </p:nvSpPr>
            <p:spPr>
              <a:xfrm flipH="1" flipV="1">
                <a:off x="3636963" y="1735137"/>
                <a:ext cx="15876" cy="3176"/>
              </a:xfrm>
              <a:prstGeom prst="line">
                <a:avLst/>
              </a:prstGeom>
              <a:noFill/>
              <a:ln w="26988" cap="flat">
                <a:solidFill>
                  <a:srgbClr val="FF0000"/>
                </a:solidFill>
                <a:prstDash val="solid"/>
                <a:round/>
              </a:ln>
              <a:effectLst/>
            </p:spPr>
            <p:txBody>
              <a:bodyPr wrap="square" lIns="45719" tIns="45719" rIns="45719" bIns="45719" numCol="1" anchor="t">
                <a:noAutofit/>
              </a:bodyPr>
              <a:lstStyle/>
              <a:p>
                <a:pPr/>
              </a:p>
            </p:txBody>
          </p:sp>
          <p:sp>
            <p:nvSpPr>
              <p:cNvPr id="1109" name="Line 147"/>
              <p:cNvSpPr/>
              <p:nvPr/>
            </p:nvSpPr>
            <p:spPr>
              <a:xfrm flipH="1" flipV="1">
                <a:off x="3600450" y="1728787"/>
                <a:ext cx="36513" cy="6351"/>
              </a:xfrm>
              <a:prstGeom prst="line">
                <a:avLst/>
              </a:prstGeom>
              <a:noFill/>
              <a:ln w="26988" cap="flat">
                <a:solidFill>
                  <a:srgbClr val="FF0000"/>
                </a:solidFill>
                <a:prstDash val="solid"/>
                <a:round/>
              </a:ln>
              <a:effectLst/>
            </p:spPr>
            <p:txBody>
              <a:bodyPr wrap="square" lIns="45719" tIns="45719" rIns="45719" bIns="45719" numCol="1" anchor="t">
                <a:noAutofit/>
              </a:bodyPr>
              <a:lstStyle/>
              <a:p>
                <a:pPr/>
              </a:p>
            </p:txBody>
          </p:sp>
          <p:sp>
            <p:nvSpPr>
              <p:cNvPr id="1110" name="Line 148"/>
              <p:cNvSpPr/>
              <p:nvPr/>
            </p:nvSpPr>
            <p:spPr>
              <a:xfrm flipH="1" flipV="1">
                <a:off x="3563938" y="1717675"/>
                <a:ext cx="36513" cy="11113"/>
              </a:xfrm>
              <a:prstGeom prst="line">
                <a:avLst/>
              </a:prstGeom>
              <a:noFill/>
              <a:ln w="30163" cap="flat">
                <a:solidFill>
                  <a:srgbClr val="FF0000"/>
                </a:solidFill>
                <a:prstDash val="solid"/>
                <a:round/>
              </a:ln>
              <a:effectLst/>
            </p:spPr>
            <p:txBody>
              <a:bodyPr wrap="square" lIns="45719" tIns="45719" rIns="45719" bIns="45719" numCol="1" anchor="t">
                <a:noAutofit/>
              </a:bodyPr>
              <a:lstStyle/>
              <a:p>
                <a:pPr/>
              </a:p>
            </p:txBody>
          </p:sp>
          <p:sp>
            <p:nvSpPr>
              <p:cNvPr id="1111" name="Line 149"/>
              <p:cNvSpPr/>
              <p:nvPr/>
            </p:nvSpPr>
            <p:spPr>
              <a:xfrm flipH="1" flipV="1">
                <a:off x="3527425" y="1704975"/>
                <a:ext cx="36513" cy="12700"/>
              </a:xfrm>
              <a:prstGeom prst="line">
                <a:avLst/>
              </a:prstGeom>
              <a:noFill/>
              <a:ln w="30163" cap="flat">
                <a:solidFill>
                  <a:srgbClr val="FF0000"/>
                </a:solidFill>
                <a:prstDash val="solid"/>
                <a:round/>
              </a:ln>
              <a:effectLst/>
            </p:spPr>
            <p:txBody>
              <a:bodyPr wrap="square" lIns="45719" tIns="45719" rIns="45719" bIns="45719" numCol="1" anchor="t">
                <a:noAutofit/>
              </a:bodyPr>
              <a:lstStyle/>
              <a:p>
                <a:pPr/>
              </a:p>
            </p:txBody>
          </p:sp>
          <p:sp>
            <p:nvSpPr>
              <p:cNvPr id="1112" name="Line 150"/>
              <p:cNvSpPr/>
              <p:nvPr/>
            </p:nvSpPr>
            <p:spPr>
              <a:xfrm flipH="1" flipV="1">
                <a:off x="3489325" y="1689099"/>
                <a:ext cx="38101" cy="15877"/>
              </a:xfrm>
              <a:prstGeom prst="line">
                <a:avLst/>
              </a:prstGeom>
              <a:noFill/>
              <a:ln w="30163" cap="flat">
                <a:solidFill>
                  <a:srgbClr val="FF0000"/>
                </a:solidFill>
                <a:prstDash val="solid"/>
                <a:round/>
              </a:ln>
              <a:effectLst/>
            </p:spPr>
            <p:txBody>
              <a:bodyPr wrap="square" lIns="45719" tIns="45719" rIns="45719" bIns="45719" numCol="1" anchor="t">
                <a:noAutofit/>
              </a:bodyPr>
              <a:lstStyle/>
              <a:p>
                <a:pPr/>
              </a:p>
            </p:txBody>
          </p:sp>
          <p:sp>
            <p:nvSpPr>
              <p:cNvPr id="1113" name="Line 151"/>
              <p:cNvSpPr/>
              <p:nvPr/>
            </p:nvSpPr>
            <p:spPr>
              <a:xfrm flipH="1" flipV="1">
                <a:off x="3452813" y="1671637"/>
                <a:ext cx="36513" cy="17463"/>
              </a:xfrm>
              <a:prstGeom prst="line">
                <a:avLst/>
              </a:prstGeom>
              <a:noFill/>
              <a:ln w="30163" cap="flat">
                <a:solidFill>
                  <a:srgbClr val="FF0000"/>
                </a:solidFill>
                <a:prstDash val="solid"/>
                <a:round/>
              </a:ln>
              <a:effectLst/>
            </p:spPr>
            <p:txBody>
              <a:bodyPr wrap="square" lIns="45719" tIns="45719" rIns="45719" bIns="45719" numCol="1" anchor="t">
                <a:noAutofit/>
              </a:bodyPr>
              <a:lstStyle/>
              <a:p>
                <a:pPr/>
              </a:p>
            </p:txBody>
          </p:sp>
          <p:sp>
            <p:nvSpPr>
              <p:cNvPr id="1114" name="Line 152"/>
              <p:cNvSpPr/>
              <p:nvPr/>
            </p:nvSpPr>
            <p:spPr>
              <a:xfrm flipH="1" flipV="1">
                <a:off x="3416300" y="1649412"/>
                <a:ext cx="36513" cy="22226"/>
              </a:xfrm>
              <a:prstGeom prst="line">
                <a:avLst/>
              </a:prstGeom>
              <a:noFill/>
              <a:ln w="30163" cap="flat">
                <a:solidFill>
                  <a:srgbClr val="FF0000"/>
                </a:solidFill>
                <a:prstDash val="solid"/>
                <a:round/>
              </a:ln>
              <a:effectLst/>
            </p:spPr>
            <p:txBody>
              <a:bodyPr wrap="square" lIns="45719" tIns="45719" rIns="45719" bIns="45719" numCol="1" anchor="t">
                <a:noAutofit/>
              </a:bodyPr>
              <a:lstStyle/>
              <a:p>
                <a:pPr/>
              </a:p>
            </p:txBody>
          </p:sp>
          <p:sp>
            <p:nvSpPr>
              <p:cNvPr id="1115" name="Line 153"/>
              <p:cNvSpPr/>
              <p:nvPr/>
            </p:nvSpPr>
            <p:spPr>
              <a:xfrm flipH="1" flipV="1">
                <a:off x="3382963" y="1625600"/>
                <a:ext cx="33338" cy="23813"/>
              </a:xfrm>
              <a:prstGeom prst="line">
                <a:avLst/>
              </a:prstGeom>
              <a:noFill/>
              <a:ln w="33338" cap="flat">
                <a:solidFill>
                  <a:srgbClr val="FF0000"/>
                </a:solidFill>
                <a:prstDash val="solid"/>
                <a:round/>
              </a:ln>
              <a:effectLst/>
            </p:spPr>
            <p:txBody>
              <a:bodyPr wrap="square" lIns="45719" tIns="45719" rIns="45719" bIns="45719" numCol="1" anchor="t">
                <a:noAutofit/>
              </a:bodyPr>
              <a:lstStyle/>
              <a:p>
                <a:pPr/>
              </a:p>
            </p:txBody>
          </p:sp>
          <p:sp>
            <p:nvSpPr>
              <p:cNvPr id="1116" name="Line 154"/>
              <p:cNvSpPr/>
              <p:nvPr/>
            </p:nvSpPr>
            <p:spPr>
              <a:xfrm flipH="1" flipV="1">
                <a:off x="3349625" y="1597025"/>
                <a:ext cx="33338" cy="28575"/>
              </a:xfrm>
              <a:prstGeom prst="line">
                <a:avLst/>
              </a:prstGeom>
              <a:noFill/>
              <a:ln w="33338" cap="flat">
                <a:solidFill>
                  <a:srgbClr val="FF0000"/>
                </a:solidFill>
                <a:prstDash val="solid"/>
                <a:round/>
              </a:ln>
              <a:effectLst/>
            </p:spPr>
            <p:txBody>
              <a:bodyPr wrap="square" lIns="45719" tIns="45719" rIns="45719" bIns="45719" numCol="1" anchor="t">
                <a:noAutofit/>
              </a:bodyPr>
              <a:lstStyle/>
              <a:p>
                <a:pPr/>
              </a:p>
            </p:txBody>
          </p:sp>
          <p:sp>
            <p:nvSpPr>
              <p:cNvPr id="1117" name="Line 155"/>
              <p:cNvSpPr/>
              <p:nvPr/>
            </p:nvSpPr>
            <p:spPr>
              <a:xfrm flipH="1" flipV="1">
                <a:off x="3317875" y="1570038"/>
                <a:ext cx="31751" cy="26988"/>
              </a:xfrm>
              <a:prstGeom prst="line">
                <a:avLst/>
              </a:prstGeom>
              <a:noFill/>
              <a:ln w="33338" cap="flat">
                <a:solidFill>
                  <a:srgbClr val="FF0000"/>
                </a:solidFill>
                <a:prstDash val="solid"/>
                <a:round/>
              </a:ln>
              <a:effectLst/>
            </p:spPr>
            <p:txBody>
              <a:bodyPr wrap="square" lIns="45719" tIns="45719" rIns="45719" bIns="45719" numCol="1" anchor="t">
                <a:noAutofit/>
              </a:bodyPr>
              <a:lstStyle/>
              <a:p>
                <a:pPr/>
              </a:p>
            </p:txBody>
          </p:sp>
          <p:sp>
            <p:nvSpPr>
              <p:cNvPr id="1118" name="Line 156"/>
              <p:cNvSpPr/>
              <p:nvPr/>
            </p:nvSpPr>
            <p:spPr>
              <a:xfrm flipH="1" flipV="1">
                <a:off x="3290888" y="1539875"/>
                <a:ext cx="26988" cy="30163"/>
              </a:xfrm>
              <a:prstGeom prst="line">
                <a:avLst/>
              </a:prstGeom>
              <a:noFill/>
              <a:ln w="33338" cap="flat">
                <a:solidFill>
                  <a:srgbClr val="FF0000"/>
                </a:solidFill>
                <a:prstDash val="solid"/>
                <a:round/>
              </a:ln>
              <a:effectLst/>
            </p:spPr>
            <p:txBody>
              <a:bodyPr wrap="square" lIns="45719" tIns="45719" rIns="45719" bIns="45719" numCol="1" anchor="t">
                <a:noAutofit/>
              </a:bodyPr>
              <a:lstStyle/>
              <a:p>
                <a:pPr/>
              </a:p>
            </p:txBody>
          </p:sp>
          <p:sp>
            <p:nvSpPr>
              <p:cNvPr id="1119" name="Line 157"/>
              <p:cNvSpPr/>
              <p:nvPr/>
            </p:nvSpPr>
            <p:spPr>
              <a:xfrm flipH="1" flipV="1">
                <a:off x="3263901" y="1508125"/>
                <a:ext cx="26988" cy="31750"/>
              </a:xfrm>
              <a:prstGeom prst="line">
                <a:avLst/>
              </a:prstGeom>
              <a:noFill/>
              <a:ln w="33338" cap="flat">
                <a:solidFill>
                  <a:srgbClr val="FF0000"/>
                </a:solidFill>
                <a:prstDash val="solid"/>
                <a:round/>
              </a:ln>
              <a:effectLst/>
            </p:spPr>
            <p:txBody>
              <a:bodyPr wrap="square" lIns="45719" tIns="45719" rIns="45719" bIns="45719" numCol="1" anchor="t">
                <a:noAutofit/>
              </a:bodyPr>
              <a:lstStyle/>
              <a:p>
                <a:pPr/>
              </a:p>
            </p:txBody>
          </p:sp>
          <p:sp>
            <p:nvSpPr>
              <p:cNvPr id="1120" name="Line 158"/>
              <p:cNvSpPr/>
              <p:nvPr/>
            </p:nvSpPr>
            <p:spPr>
              <a:xfrm flipH="1" flipV="1">
                <a:off x="3235325" y="1474788"/>
                <a:ext cx="28576" cy="33338"/>
              </a:xfrm>
              <a:prstGeom prst="line">
                <a:avLst/>
              </a:prstGeom>
              <a:noFill/>
              <a:ln w="33338" cap="flat">
                <a:solidFill>
                  <a:srgbClr val="FF0000"/>
                </a:solidFill>
                <a:prstDash val="solid"/>
                <a:round/>
              </a:ln>
              <a:effectLst/>
            </p:spPr>
            <p:txBody>
              <a:bodyPr wrap="square" lIns="45719" tIns="45719" rIns="45719" bIns="45719" numCol="1" anchor="t">
                <a:noAutofit/>
              </a:bodyPr>
              <a:lstStyle/>
              <a:p>
                <a:pPr/>
              </a:p>
            </p:txBody>
          </p:sp>
          <p:sp>
            <p:nvSpPr>
              <p:cNvPr id="1121" name="Line 159"/>
              <p:cNvSpPr/>
              <p:nvPr/>
            </p:nvSpPr>
            <p:spPr>
              <a:xfrm flipH="1" flipV="1">
                <a:off x="3214688" y="1441450"/>
                <a:ext cx="20638" cy="33338"/>
              </a:xfrm>
              <a:prstGeom prst="line">
                <a:avLst/>
              </a:prstGeom>
              <a:noFill/>
              <a:ln w="33338" cap="flat">
                <a:solidFill>
                  <a:srgbClr val="FF0000"/>
                </a:solidFill>
                <a:prstDash val="solid"/>
                <a:round/>
              </a:ln>
              <a:effectLst/>
            </p:spPr>
            <p:txBody>
              <a:bodyPr wrap="square" lIns="45719" tIns="45719" rIns="45719" bIns="45719" numCol="1" anchor="t">
                <a:noAutofit/>
              </a:bodyPr>
              <a:lstStyle/>
              <a:p>
                <a:pPr/>
              </a:p>
            </p:txBody>
          </p:sp>
          <p:sp>
            <p:nvSpPr>
              <p:cNvPr id="1122" name="Line 160"/>
              <p:cNvSpPr/>
              <p:nvPr/>
            </p:nvSpPr>
            <p:spPr>
              <a:xfrm flipH="1" flipV="1">
                <a:off x="3189287" y="1401763"/>
                <a:ext cx="25401" cy="39688"/>
              </a:xfrm>
              <a:prstGeom prst="line">
                <a:avLst/>
              </a:prstGeom>
              <a:noFill/>
              <a:ln w="33338" cap="flat">
                <a:solidFill>
                  <a:srgbClr val="FF0000"/>
                </a:solidFill>
                <a:prstDash val="solid"/>
                <a:round/>
              </a:ln>
              <a:effectLst/>
            </p:spPr>
            <p:txBody>
              <a:bodyPr wrap="square" lIns="45719" tIns="45719" rIns="45719" bIns="45719" numCol="1" anchor="t">
                <a:noAutofit/>
              </a:bodyPr>
              <a:lstStyle/>
              <a:p>
                <a:pPr/>
              </a:p>
            </p:txBody>
          </p:sp>
          <p:sp>
            <p:nvSpPr>
              <p:cNvPr id="1123" name="Line 161"/>
              <p:cNvSpPr/>
              <p:nvPr/>
            </p:nvSpPr>
            <p:spPr>
              <a:xfrm flipH="1" flipV="1">
                <a:off x="3168650" y="1355725"/>
                <a:ext cx="20638" cy="46038"/>
              </a:xfrm>
              <a:prstGeom prst="line">
                <a:avLst/>
              </a:prstGeom>
              <a:noFill/>
              <a:ln w="30163" cap="flat">
                <a:solidFill>
                  <a:srgbClr val="FF0000"/>
                </a:solidFill>
                <a:prstDash val="solid"/>
                <a:round/>
              </a:ln>
              <a:effectLst/>
            </p:spPr>
            <p:txBody>
              <a:bodyPr wrap="square" lIns="45719" tIns="45719" rIns="45719" bIns="45719" numCol="1" anchor="t">
                <a:noAutofit/>
              </a:bodyPr>
              <a:lstStyle/>
              <a:p>
                <a:pPr/>
              </a:p>
            </p:txBody>
          </p:sp>
          <p:sp>
            <p:nvSpPr>
              <p:cNvPr id="1124" name="Line 162"/>
              <p:cNvSpPr/>
              <p:nvPr/>
            </p:nvSpPr>
            <p:spPr>
              <a:xfrm flipH="1" flipV="1">
                <a:off x="3146425" y="1303338"/>
                <a:ext cx="22226" cy="52388"/>
              </a:xfrm>
              <a:prstGeom prst="line">
                <a:avLst/>
              </a:prstGeom>
              <a:noFill/>
              <a:ln w="30163" cap="flat">
                <a:solidFill>
                  <a:srgbClr val="FF0000"/>
                </a:solidFill>
                <a:prstDash val="solid"/>
                <a:round/>
              </a:ln>
              <a:effectLst/>
            </p:spPr>
            <p:txBody>
              <a:bodyPr wrap="square" lIns="45719" tIns="45719" rIns="45719" bIns="45719" numCol="1" anchor="t">
                <a:noAutofit/>
              </a:bodyPr>
              <a:lstStyle/>
              <a:p>
                <a:pPr/>
              </a:p>
            </p:txBody>
          </p:sp>
          <p:sp>
            <p:nvSpPr>
              <p:cNvPr id="1125" name="Line 163"/>
              <p:cNvSpPr/>
              <p:nvPr/>
            </p:nvSpPr>
            <p:spPr>
              <a:xfrm flipH="1" flipV="1">
                <a:off x="3128963" y="1250950"/>
                <a:ext cx="17463" cy="52388"/>
              </a:xfrm>
              <a:prstGeom prst="line">
                <a:avLst/>
              </a:prstGeom>
              <a:noFill/>
              <a:ln w="30163" cap="flat">
                <a:solidFill>
                  <a:srgbClr val="FF0000"/>
                </a:solidFill>
                <a:prstDash val="solid"/>
                <a:round/>
              </a:ln>
              <a:effectLst/>
            </p:spPr>
            <p:txBody>
              <a:bodyPr wrap="square" lIns="45719" tIns="45719" rIns="45719" bIns="45719" numCol="1" anchor="t">
                <a:noAutofit/>
              </a:bodyPr>
              <a:lstStyle/>
              <a:p>
                <a:pPr/>
              </a:p>
            </p:txBody>
          </p:sp>
          <p:sp>
            <p:nvSpPr>
              <p:cNvPr id="1126" name="Line 164"/>
              <p:cNvSpPr/>
              <p:nvPr/>
            </p:nvSpPr>
            <p:spPr>
              <a:xfrm flipH="1" flipV="1">
                <a:off x="3113087" y="1201738"/>
                <a:ext cx="15876" cy="49213"/>
              </a:xfrm>
              <a:prstGeom prst="line">
                <a:avLst/>
              </a:prstGeom>
              <a:noFill/>
              <a:ln w="30163" cap="flat">
                <a:solidFill>
                  <a:srgbClr val="FF0000"/>
                </a:solidFill>
                <a:prstDash val="solid"/>
                <a:round/>
              </a:ln>
              <a:effectLst/>
            </p:spPr>
            <p:txBody>
              <a:bodyPr wrap="square" lIns="45719" tIns="45719" rIns="45719" bIns="45719" numCol="1" anchor="t">
                <a:noAutofit/>
              </a:bodyPr>
              <a:lstStyle/>
              <a:p>
                <a:pPr/>
              </a:p>
            </p:txBody>
          </p:sp>
          <p:sp>
            <p:nvSpPr>
              <p:cNvPr id="1127" name="Line 165"/>
              <p:cNvSpPr/>
              <p:nvPr/>
            </p:nvSpPr>
            <p:spPr>
              <a:xfrm flipH="1" flipV="1">
                <a:off x="3103562" y="1152525"/>
                <a:ext cx="9526" cy="49213"/>
              </a:xfrm>
              <a:prstGeom prst="line">
                <a:avLst/>
              </a:prstGeom>
              <a:noFill/>
              <a:ln w="26988" cap="flat">
                <a:solidFill>
                  <a:srgbClr val="FF0000"/>
                </a:solidFill>
                <a:prstDash val="solid"/>
                <a:round/>
              </a:ln>
              <a:effectLst/>
            </p:spPr>
            <p:txBody>
              <a:bodyPr wrap="square" lIns="45719" tIns="45719" rIns="45719" bIns="45719" numCol="1" anchor="t">
                <a:noAutofit/>
              </a:bodyPr>
              <a:lstStyle/>
              <a:p>
                <a:pPr/>
              </a:p>
            </p:txBody>
          </p:sp>
          <p:sp>
            <p:nvSpPr>
              <p:cNvPr id="1128" name="Line 166"/>
              <p:cNvSpPr/>
              <p:nvPr/>
            </p:nvSpPr>
            <p:spPr>
              <a:xfrm flipH="1" flipV="1">
                <a:off x="3100387" y="1106488"/>
                <a:ext cx="3176" cy="46038"/>
              </a:xfrm>
              <a:prstGeom prst="line">
                <a:avLst/>
              </a:prstGeom>
              <a:noFill/>
              <a:ln w="23813" cap="flat">
                <a:solidFill>
                  <a:srgbClr val="FF0000"/>
                </a:solidFill>
                <a:prstDash val="solid"/>
                <a:round/>
              </a:ln>
              <a:effectLst/>
            </p:spPr>
            <p:txBody>
              <a:bodyPr wrap="square" lIns="45719" tIns="45719" rIns="45719" bIns="45719" numCol="1" anchor="t">
                <a:noAutofit/>
              </a:bodyPr>
              <a:lstStyle/>
              <a:p>
                <a:pPr/>
              </a:p>
            </p:txBody>
          </p:sp>
          <p:sp>
            <p:nvSpPr>
              <p:cNvPr id="1129" name="Line 167"/>
              <p:cNvSpPr/>
              <p:nvPr/>
            </p:nvSpPr>
            <p:spPr>
              <a:xfrm flipH="1" flipV="1">
                <a:off x="3097212" y="1060450"/>
                <a:ext cx="3176" cy="46038"/>
              </a:xfrm>
              <a:prstGeom prst="line">
                <a:avLst/>
              </a:prstGeom>
              <a:noFill/>
              <a:ln w="23813" cap="flat">
                <a:solidFill>
                  <a:srgbClr val="FF0000"/>
                </a:solidFill>
                <a:prstDash val="solid"/>
                <a:round/>
              </a:ln>
              <a:effectLst/>
            </p:spPr>
            <p:txBody>
              <a:bodyPr wrap="square" lIns="45719" tIns="45719" rIns="45719" bIns="45719" numCol="1" anchor="t">
                <a:noAutofit/>
              </a:bodyPr>
              <a:lstStyle/>
              <a:p>
                <a:pPr/>
              </a:p>
            </p:txBody>
          </p:sp>
          <p:sp>
            <p:nvSpPr>
              <p:cNvPr id="1130" name="Line 168"/>
              <p:cNvSpPr/>
              <p:nvPr/>
            </p:nvSpPr>
            <p:spPr>
              <a:xfrm flipV="1">
                <a:off x="3097212" y="1020763"/>
                <a:ext cx="1" cy="39688"/>
              </a:xfrm>
              <a:prstGeom prst="line">
                <a:avLst/>
              </a:prstGeom>
              <a:noFill/>
              <a:ln w="23813" cap="flat">
                <a:solidFill>
                  <a:srgbClr val="FF0000"/>
                </a:solidFill>
                <a:prstDash val="solid"/>
                <a:round/>
              </a:ln>
              <a:effectLst/>
            </p:spPr>
            <p:txBody>
              <a:bodyPr wrap="square" lIns="45719" tIns="45719" rIns="45719" bIns="45719" numCol="1" anchor="t">
                <a:noAutofit/>
              </a:bodyPr>
              <a:lstStyle/>
              <a:p>
                <a:pPr/>
              </a:p>
            </p:txBody>
          </p:sp>
          <p:sp>
            <p:nvSpPr>
              <p:cNvPr id="1131" name="Line 169"/>
              <p:cNvSpPr/>
              <p:nvPr/>
            </p:nvSpPr>
            <p:spPr>
              <a:xfrm flipV="1">
                <a:off x="3097212" y="987425"/>
                <a:ext cx="1" cy="33338"/>
              </a:xfrm>
              <a:prstGeom prst="line">
                <a:avLst/>
              </a:prstGeom>
              <a:noFill/>
              <a:ln w="23813" cap="flat">
                <a:solidFill>
                  <a:srgbClr val="FF0000"/>
                </a:solidFill>
                <a:prstDash val="solid"/>
                <a:round/>
              </a:ln>
              <a:effectLst/>
            </p:spPr>
            <p:txBody>
              <a:bodyPr wrap="square" lIns="45719" tIns="45719" rIns="45719" bIns="45719" numCol="1" anchor="t">
                <a:noAutofit/>
              </a:bodyPr>
              <a:lstStyle/>
              <a:p>
                <a:pPr/>
              </a:p>
            </p:txBody>
          </p:sp>
          <p:sp>
            <p:nvSpPr>
              <p:cNvPr id="1132" name="Line 170"/>
              <p:cNvSpPr/>
              <p:nvPr/>
            </p:nvSpPr>
            <p:spPr>
              <a:xfrm flipV="1">
                <a:off x="3097212" y="957263"/>
                <a:ext cx="3176" cy="30163"/>
              </a:xfrm>
              <a:prstGeom prst="line">
                <a:avLst/>
              </a:prstGeom>
              <a:noFill/>
              <a:ln w="23813" cap="flat">
                <a:solidFill>
                  <a:srgbClr val="FF0000"/>
                </a:solidFill>
                <a:prstDash val="solid"/>
                <a:round/>
              </a:ln>
              <a:effectLst/>
            </p:spPr>
            <p:txBody>
              <a:bodyPr wrap="square" lIns="45719" tIns="45719" rIns="45719" bIns="45719" numCol="1" anchor="t">
                <a:noAutofit/>
              </a:bodyPr>
              <a:lstStyle/>
              <a:p>
                <a:pPr/>
              </a:p>
            </p:txBody>
          </p:sp>
          <p:sp>
            <p:nvSpPr>
              <p:cNvPr id="1133" name="Line 171"/>
              <p:cNvSpPr/>
              <p:nvPr/>
            </p:nvSpPr>
            <p:spPr>
              <a:xfrm flipV="1">
                <a:off x="3100387" y="898525"/>
                <a:ext cx="9526" cy="58738"/>
              </a:xfrm>
              <a:prstGeom prst="line">
                <a:avLst/>
              </a:prstGeom>
              <a:noFill/>
              <a:ln w="26988" cap="flat">
                <a:solidFill>
                  <a:srgbClr val="FF0000"/>
                </a:solidFill>
                <a:prstDash val="solid"/>
                <a:round/>
              </a:ln>
              <a:effectLst/>
            </p:spPr>
            <p:txBody>
              <a:bodyPr wrap="square" lIns="45719" tIns="45719" rIns="45719" bIns="45719" numCol="1" anchor="t">
                <a:noAutofit/>
              </a:bodyPr>
              <a:lstStyle/>
              <a:p>
                <a:pPr/>
              </a:p>
            </p:txBody>
          </p:sp>
          <p:sp>
            <p:nvSpPr>
              <p:cNvPr id="1134" name="Line 172"/>
              <p:cNvSpPr/>
              <p:nvPr/>
            </p:nvSpPr>
            <p:spPr>
              <a:xfrm flipV="1">
                <a:off x="3109912" y="833438"/>
                <a:ext cx="25401" cy="65088"/>
              </a:xfrm>
              <a:prstGeom prst="line">
                <a:avLst/>
              </a:prstGeom>
              <a:noFill/>
              <a:ln w="30163" cap="flat">
                <a:solidFill>
                  <a:srgbClr val="FF0000"/>
                </a:solidFill>
                <a:prstDash val="solid"/>
                <a:round/>
              </a:ln>
              <a:effectLst/>
            </p:spPr>
            <p:txBody>
              <a:bodyPr wrap="square" lIns="45719" tIns="45719" rIns="45719" bIns="45719" numCol="1" anchor="t">
                <a:noAutofit/>
              </a:bodyPr>
              <a:lstStyle/>
              <a:p>
                <a:pPr/>
              </a:p>
            </p:txBody>
          </p:sp>
          <p:sp>
            <p:nvSpPr>
              <p:cNvPr id="1135" name="Line 173"/>
              <p:cNvSpPr/>
              <p:nvPr/>
            </p:nvSpPr>
            <p:spPr>
              <a:xfrm flipV="1">
                <a:off x="3135312" y="766762"/>
                <a:ext cx="23813" cy="66676"/>
              </a:xfrm>
              <a:prstGeom prst="line">
                <a:avLst/>
              </a:prstGeom>
              <a:noFill/>
              <a:ln w="30163" cap="flat">
                <a:solidFill>
                  <a:srgbClr val="FF0000"/>
                </a:solidFill>
                <a:prstDash val="solid"/>
                <a:round/>
              </a:ln>
              <a:effectLst/>
            </p:spPr>
            <p:txBody>
              <a:bodyPr wrap="square" lIns="45719" tIns="45719" rIns="45719" bIns="45719" numCol="1" anchor="t">
                <a:noAutofit/>
              </a:bodyPr>
              <a:lstStyle/>
              <a:p>
                <a:pPr/>
              </a:p>
            </p:txBody>
          </p:sp>
          <p:sp>
            <p:nvSpPr>
              <p:cNvPr id="1136" name="Line 174"/>
              <p:cNvSpPr/>
              <p:nvPr/>
            </p:nvSpPr>
            <p:spPr>
              <a:xfrm flipV="1">
                <a:off x="3159125" y="701675"/>
                <a:ext cx="52388" cy="65088"/>
              </a:xfrm>
              <a:prstGeom prst="line">
                <a:avLst/>
              </a:prstGeom>
              <a:noFill/>
              <a:ln w="33338" cap="flat">
                <a:solidFill>
                  <a:srgbClr val="FF0000"/>
                </a:solidFill>
                <a:prstDash val="solid"/>
                <a:round/>
              </a:ln>
              <a:effectLst/>
            </p:spPr>
            <p:txBody>
              <a:bodyPr wrap="square" lIns="45719" tIns="45719" rIns="45719" bIns="45719" numCol="1" anchor="t">
                <a:noAutofit/>
              </a:bodyPr>
              <a:lstStyle/>
              <a:p>
                <a:pPr/>
              </a:p>
            </p:txBody>
          </p:sp>
          <p:sp>
            <p:nvSpPr>
              <p:cNvPr id="1137" name="Line 175"/>
              <p:cNvSpPr/>
              <p:nvPr/>
            </p:nvSpPr>
            <p:spPr>
              <a:xfrm flipV="1">
                <a:off x="3211512" y="634999"/>
                <a:ext cx="55563" cy="66677"/>
              </a:xfrm>
              <a:prstGeom prst="line">
                <a:avLst/>
              </a:prstGeom>
              <a:noFill/>
              <a:ln w="33338" cap="flat">
                <a:solidFill>
                  <a:srgbClr val="FF0000"/>
                </a:solidFill>
                <a:prstDash val="solid"/>
                <a:round/>
              </a:ln>
              <a:effectLst/>
            </p:spPr>
            <p:txBody>
              <a:bodyPr wrap="square" lIns="45719" tIns="45719" rIns="45719" bIns="45719" numCol="1" anchor="t">
                <a:noAutofit/>
              </a:bodyPr>
              <a:lstStyle/>
              <a:p>
                <a:pPr/>
              </a:p>
            </p:txBody>
          </p:sp>
          <p:sp>
            <p:nvSpPr>
              <p:cNvPr id="1138" name="Line 176"/>
              <p:cNvSpPr/>
              <p:nvPr/>
            </p:nvSpPr>
            <p:spPr>
              <a:xfrm flipH="1" flipV="1">
                <a:off x="3244850" y="628649"/>
                <a:ext cx="22226" cy="6352"/>
              </a:xfrm>
              <a:prstGeom prst="line">
                <a:avLst/>
              </a:prstGeom>
              <a:noFill/>
              <a:ln w="26988" cap="flat">
                <a:solidFill>
                  <a:srgbClr val="FF0000"/>
                </a:solidFill>
                <a:prstDash val="solid"/>
                <a:round/>
              </a:ln>
              <a:effectLst/>
            </p:spPr>
            <p:txBody>
              <a:bodyPr wrap="square" lIns="45719" tIns="45719" rIns="45719" bIns="45719" numCol="1" anchor="t">
                <a:noAutofit/>
              </a:bodyPr>
              <a:lstStyle/>
              <a:p>
                <a:pPr/>
              </a:p>
            </p:txBody>
          </p:sp>
          <p:sp>
            <p:nvSpPr>
              <p:cNvPr id="1139" name="Line 177"/>
              <p:cNvSpPr/>
              <p:nvPr/>
            </p:nvSpPr>
            <p:spPr>
              <a:xfrm flipH="1" flipV="1">
                <a:off x="3224213" y="619125"/>
                <a:ext cx="20638" cy="9525"/>
              </a:xfrm>
              <a:prstGeom prst="line">
                <a:avLst/>
              </a:prstGeom>
              <a:noFill/>
              <a:ln w="30163" cap="flat">
                <a:solidFill>
                  <a:srgbClr val="FF0000"/>
                </a:solidFill>
                <a:prstDash val="solid"/>
                <a:round/>
              </a:ln>
              <a:effectLst/>
            </p:spPr>
            <p:txBody>
              <a:bodyPr wrap="square" lIns="45719" tIns="45719" rIns="45719" bIns="45719" numCol="1" anchor="t">
                <a:noAutofit/>
              </a:bodyPr>
              <a:lstStyle/>
              <a:p>
                <a:pPr/>
              </a:p>
            </p:txBody>
          </p:sp>
          <p:sp>
            <p:nvSpPr>
              <p:cNvPr id="1140" name="Line 178"/>
              <p:cNvSpPr/>
              <p:nvPr/>
            </p:nvSpPr>
            <p:spPr>
              <a:xfrm flipH="1">
                <a:off x="3171825" y="619125"/>
                <a:ext cx="52388" cy="71438"/>
              </a:xfrm>
              <a:prstGeom prst="line">
                <a:avLst/>
              </a:prstGeom>
              <a:noFill/>
              <a:ln w="33338" cap="flat">
                <a:solidFill>
                  <a:srgbClr val="FF0000"/>
                </a:solidFill>
                <a:prstDash val="solid"/>
                <a:round/>
              </a:ln>
              <a:effectLst/>
            </p:spPr>
            <p:txBody>
              <a:bodyPr wrap="square" lIns="45719" tIns="45719" rIns="45719" bIns="45719" numCol="1" anchor="t">
                <a:noAutofit/>
              </a:bodyPr>
              <a:lstStyle/>
              <a:p>
                <a:pPr/>
              </a:p>
            </p:txBody>
          </p:sp>
          <p:sp>
            <p:nvSpPr>
              <p:cNvPr id="1141" name="Line 179"/>
              <p:cNvSpPr/>
              <p:nvPr/>
            </p:nvSpPr>
            <p:spPr>
              <a:xfrm flipH="1">
                <a:off x="3119438" y="690562"/>
                <a:ext cx="52388" cy="66676"/>
              </a:xfrm>
              <a:prstGeom prst="line">
                <a:avLst/>
              </a:prstGeom>
              <a:noFill/>
              <a:ln w="33338" cap="flat">
                <a:solidFill>
                  <a:srgbClr val="FF0000"/>
                </a:solidFill>
                <a:prstDash val="solid"/>
                <a:round/>
              </a:ln>
              <a:effectLst/>
            </p:spPr>
            <p:txBody>
              <a:bodyPr wrap="square" lIns="45719" tIns="45719" rIns="45719" bIns="45719" numCol="1" anchor="t">
                <a:noAutofit/>
              </a:bodyPr>
              <a:lstStyle/>
              <a:p>
                <a:pPr/>
              </a:p>
            </p:txBody>
          </p:sp>
          <p:sp>
            <p:nvSpPr>
              <p:cNvPr id="1142" name="Line 180"/>
              <p:cNvSpPr/>
              <p:nvPr/>
            </p:nvSpPr>
            <p:spPr>
              <a:xfrm flipH="1">
                <a:off x="3089275" y="757237"/>
                <a:ext cx="30163" cy="101601"/>
              </a:xfrm>
              <a:prstGeom prst="line">
                <a:avLst/>
              </a:prstGeom>
              <a:noFill/>
              <a:ln w="26988" cap="flat">
                <a:solidFill>
                  <a:srgbClr val="FF0000"/>
                </a:solidFill>
                <a:prstDash val="solid"/>
                <a:round/>
              </a:ln>
              <a:effectLst/>
            </p:spPr>
            <p:txBody>
              <a:bodyPr wrap="square" lIns="45719" tIns="45719" rIns="45719" bIns="45719" numCol="1" anchor="t">
                <a:noAutofit/>
              </a:bodyPr>
              <a:lstStyle/>
              <a:p>
                <a:pPr/>
              </a:p>
            </p:txBody>
          </p:sp>
          <p:sp>
            <p:nvSpPr>
              <p:cNvPr id="1143" name="Line 181"/>
              <p:cNvSpPr/>
              <p:nvPr/>
            </p:nvSpPr>
            <p:spPr>
              <a:xfrm flipH="1">
                <a:off x="3060700" y="858837"/>
                <a:ext cx="28576" cy="101601"/>
              </a:xfrm>
              <a:prstGeom prst="line">
                <a:avLst/>
              </a:prstGeom>
              <a:noFill/>
              <a:ln w="26988" cap="flat">
                <a:solidFill>
                  <a:srgbClr val="FF0000"/>
                </a:solidFill>
                <a:prstDash val="solid"/>
                <a:round/>
              </a:ln>
              <a:effectLst/>
            </p:spPr>
            <p:txBody>
              <a:bodyPr wrap="square" lIns="45719" tIns="45719" rIns="45719" bIns="45719" numCol="1" anchor="t">
                <a:noAutofit/>
              </a:bodyPr>
              <a:lstStyle/>
              <a:p>
                <a:pPr/>
              </a:p>
            </p:txBody>
          </p:sp>
          <p:sp>
            <p:nvSpPr>
              <p:cNvPr id="1144" name="Line 182"/>
              <p:cNvSpPr/>
              <p:nvPr/>
            </p:nvSpPr>
            <p:spPr>
              <a:xfrm>
                <a:off x="3060700" y="960437"/>
                <a:ext cx="1" cy="109538"/>
              </a:xfrm>
              <a:prstGeom prst="line">
                <a:avLst/>
              </a:prstGeom>
              <a:noFill/>
              <a:ln w="23813" cap="flat">
                <a:solidFill>
                  <a:srgbClr val="FF0000"/>
                </a:solidFill>
                <a:prstDash val="solid"/>
                <a:round/>
              </a:ln>
              <a:effectLst/>
            </p:spPr>
            <p:txBody>
              <a:bodyPr wrap="square" lIns="45719" tIns="45719" rIns="45719" bIns="45719" numCol="1" anchor="t">
                <a:noAutofit/>
              </a:bodyPr>
              <a:lstStyle/>
              <a:p>
                <a:pPr/>
              </a:p>
            </p:txBody>
          </p:sp>
          <p:sp>
            <p:nvSpPr>
              <p:cNvPr id="1145" name="Line 183"/>
              <p:cNvSpPr/>
              <p:nvPr/>
            </p:nvSpPr>
            <p:spPr>
              <a:xfrm>
                <a:off x="3060700" y="1069975"/>
                <a:ext cx="1" cy="114300"/>
              </a:xfrm>
              <a:prstGeom prst="line">
                <a:avLst/>
              </a:prstGeom>
              <a:noFill/>
              <a:ln w="23813" cap="flat">
                <a:solidFill>
                  <a:srgbClr val="FF0000"/>
                </a:solidFill>
                <a:prstDash val="solid"/>
                <a:round/>
              </a:ln>
              <a:effectLst/>
            </p:spPr>
            <p:txBody>
              <a:bodyPr wrap="square" lIns="45719" tIns="45719" rIns="45719" bIns="45719" numCol="1" anchor="t">
                <a:noAutofit/>
              </a:bodyPr>
              <a:lstStyle/>
              <a:p>
                <a:pPr/>
              </a:p>
            </p:txBody>
          </p:sp>
          <p:sp>
            <p:nvSpPr>
              <p:cNvPr id="1146" name="Freeform 184"/>
              <p:cNvSpPr/>
              <p:nvPr/>
            </p:nvSpPr>
            <p:spPr>
              <a:xfrm>
                <a:off x="3052762" y="223837"/>
                <a:ext cx="1487489" cy="157956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4846" y="2692"/>
                    </a:moveTo>
                    <a:lnTo>
                      <a:pt x="14800" y="2475"/>
                    </a:lnTo>
                    <a:lnTo>
                      <a:pt x="14707" y="2279"/>
                    </a:lnTo>
                    <a:lnTo>
                      <a:pt x="14592" y="2019"/>
                    </a:lnTo>
                    <a:lnTo>
                      <a:pt x="14408" y="1802"/>
                    </a:lnTo>
                    <a:lnTo>
                      <a:pt x="14223" y="1563"/>
                    </a:lnTo>
                    <a:lnTo>
                      <a:pt x="13970" y="1346"/>
                    </a:lnTo>
                    <a:lnTo>
                      <a:pt x="13693" y="1129"/>
                    </a:lnTo>
                    <a:lnTo>
                      <a:pt x="13370" y="933"/>
                    </a:lnTo>
                    <a:lnTo>
                      <a:pt x="12702" y="543"/>
                    </a:lnTo>
                    <a:lnTo>
                      <a:pt x="11964" y="261"/>
                    </a:lnTo>
                    <a:lnTo>
                      <a:pt x="11549" y="130"/>
                    </a:lnTo>
                    <a:lnTo>
                      <a:pt x="11157" y="43"/>
                    </a:lnTo>
                    <a:lnTo>
                      <a:pt x="10719" y="0"/>
                    </a:lnTo>
                    <a:lnTo>
                      <a:pt x="9866" y="0"/>
                    </a:lnTo>
                    <a:lnTo>
                      <a:pt x="9428" y="43"/>
                    </a:lnTo>
                    <a:lnTo>
                      <a:pt x="9013" y="130"/>
                    </a:lnTo>
                    <a:lnTo>
                      <a:pt x="8622" y="261"/>
                    </a:lnTo>
                    <a:lnTo>
                      <a:pt x="7907" y="543"/>
                    </a:lnTo>
                    <a:lnTo>
                      <a:pt x="7285" y="977"/>
                    </a:lnTo>
                    <a:lnTo>
                      <a:pt x="7008" y="1172"/>
                    </a:lnTo>
                    <a:lnTo>
                      <a:pt x="6800" y="1389"/>
                    </a:lnTo>
                    <a:lnTo>
                      <a:pt x="6570" y="1650"/>
                    </a:lnTo>
                    <a:lnTo>
                      <a:pt x="6385" y="1889"/>
                    </a:lnTo>
                    <a:lnTo>
                      <a:pt x="6270" y="2106"/>
                    </a:lnTo>
                    <a:lnTo>
                      <a:pt x="6178" y="2345"/>
                    </a:lnTo>
                    <a:lnTo>
                      <a:pt x="6132" y="2605"/>
                    </a:lnTo>
                    <a:lnTo>
                      <a:pt x="6086" y="2822"/>
                    </a:lnTo>
                    <a:lnTo>
                      <a:pt x="6086" y="2931"/>
                    </a:lnTo>
                    <a:lnTo>
                      <a:pt x="5417" y="3278"/>
                    </a:lnTo>
                    <a:lnTo>
                      <a:pt x="4795" y="3604"/>
                    </a:lnTo>
                    <a:lnTo>
                      <a:pt x="4219" y="4038"/>
                    </a:lnTo>
                    <a:lnTo>
                      <a:pt x="3642" y="4450"/>
                    </a:lnTo>
                    <a:lnTo>
                      <a:pt x="3112" y="4906"/>
                    </a:lnTo>
                    <a:lnTo>
                      <a:pt x="2559" y="5405"/>
                    </a:lnTo>
                    <a:lnTo>
                      <a:pt x="2121" y="5948"/>
                    </a:lnTo>
                    <a:lnTo>
                      <a:pt x="1683" y="6513"/>
                    </a:lnTo>
                    <a:lnTo>
                      <a:pt x="1314" y="7099"/>
                    </a:lnTo>
                    <a:lnTo>
                      <a:pt x="968" y="7728"/>
                    </a:lnTo>
                    <a:lnTo>
                      <a:pt x="645" y="8336"/>
                    </a:lnTo>
                    <a:lnTo>
                      <a:pt x="438" y="8966"/>
                    </a:lnTo>
                    <a:lnTo>
                      <a:pt x="254" y="9639"/>
                    </a:lnTo>
                    <a:lnTo>
                      <a:pt x="69" y="10355"/>
                    </a:lnTo>
                    <a:lnTo>
                      <a:pt x="23" y="11071"/>
                    </a:lnTo>
                    <a:lnTo>
                      <a:pt x="0" y="11788"/>
                    </a:lnTo>
                    <a:lnTo>
                      <a:pt x="23" y="12786"/>
                    </a:lnTo>
                    <a:lnTo>
                      <a:pt x="207" y="13763"/>
                    </a:lnTo>
                    <a:lnTo>
                      <a:pt x="484" y="14675"/>
                    </a:lnTo>
                    <a:lnTo>
                      <a:pt x="830" y="15608"/>
                    </a:lnTo>
                    <a:lnTo>
                      <a:pt x="1268" y="16433"/>
                    </a:lnTo>
                    <a:lnTo>
                      <a:pt x="1867" y="17280"/>
                    </a:lnTo>
                    <a:lnTo>
                      <a:pt x="2490" y="18040"/>
                    </a:lnTo>
                    <a:lnTo>
                      <a:pt x="3158" y="18691"/>
                    </a:lnTo>
                    <a:lnTo>
                      <a:pt x="3942" y="19364"/>
                    </a:lnTo>
                    <a:lnTo>
                      <a:pt x="4749" y="19907"/>
                    </a:lnTo>
                    <a:lnTo>
                      <a:pt x="5648" y="20428"/>
                    </a:lnTo>
                    <a:lnTo>
                      <a:pt x="6616" y="20840"/>
                    </a:lnTo>
                    <a:lnTo>
                      <a:pt x="7607" y="21166"/>
                    </a:lnTo>
                    <a:lnTo>
                      <a:pt x="8622" y="21426"/>
                    </a:lnTo>
                    <a:lnTo>
                      <a:pt x="9682" y="21557"/>
                    </a:lnTo>
                    <a:lnTo>
                      <a:pt x="10788" y="21600"/>
                    </a:lnTo>
                    <a:lnTo>
                      <a:pt x="11872" y="21557"/>
                    </a:lnTo>
                    <a:lnTo>
                      <a:pt x="12932" y="21426"/>
                    </a:lnTo>
                    <a:lnTo>
                      <a:pt x="13993" y="21166"/>
                    </a:lnTo>
                    <a:lnTo>
                      <a:pt x="14984" y="20840"/>
                    </a:lnTo>
                    <a:lnTo>
                      <a:pt x="15906" y="20428"/>
                    </a:lnTo>
                    <a:lnTo>
                      <a:pt x="16805" y="19907"/>
                    </a:lnTo>
                    <a:lnTo>
                      <a:pt x="17658" y="19364"/>
                    </a:lnTo>
                    <a:lnTo>
                      <a:pt x="18419" y="18691"/>
                    </a:lnTo>
                    <a:lnTo>
                      <a:pt x="19110" y="18040"/>
                    </a:lnTo>
                    <a:lnTo>
                      <a:pt x="19733" y="17280"/>
                    </a:lnTo>
                    <a:lnTo>
                      <a:pt x="20286" y="16433"/>
                    </a:lnTo>
                    <a:lnTo>
                      <a:pt x="20724" y="15608"/>
                    </a:lnTo>
                    <a:lnTo>
                      <a:pt x="21116" y="14675"/>
                    </a:lnTo>
                    <a:lnTo>
                      <a:pt x="21393" y="13763"/>
                    </a:lnTo>
                    <a:lnTo>
                      <a:pt x="21531" y="12786"/>
                    </a:lnTo>
                    <a:lnTo>
                      <a:pt x="21600" y="11788"/>
                    </a:lnTo>
                    <a:lnTo>
                      <a:pt x="21577" y="11028"/>
                    </a:lnTo>
                    <a:lnTo>
                      <a:pt x="21485" y="10268"/>
                    </a:lnTo>
                    <a:lnTo>
                      <a:pt x="21300" y="9552"/>
                    </a:lnTo>
                    <a:lnTo>
                      <a:pt x="21070" y="8857"/>
                    </a:lnTo>
                    <a:lnTo>
                      <a:pt x="20816" y="8141"/>
                    </a:lnTo>
                    <a:lnTo>
                      <a:pt x="20493" y="7511"/>
                    </a:lnTo>
                    <a:lnTo>
                      <a:pt x="20148" y="6882"/>
                    </a:lnTo>
                    <a:lnTo>
                      <a:pt x="19687" y="6252"/>
                    </a:lnTo>
                    <a:lnTo>
                      <a:pt x="19203" y="5666"/>
                    </a:lnTo>
                    <a:lnTo>
                      <a:pt x="18718" y="5123"/>
                    </a:lnTo>
                    <a:lnTo>
                      <a:pt x="18142" y="4624"/>
                    </a:lnTo>
                    <a:lnTo>
                      <a:pt x="17566" y="4146"/>
                    </a:lnTo>
                    <a:lnTo>
                      <a:pt x="16943" y="3734"/>
                    </a:lnTo>
                    <a:lnTo>
                      <a:pt x="16275" y="3321"/>
                    </a:lnTo>
                    <a:lnTo>
                      <a:pt x="15560" y="2974"/>
                    </a:lnTo>
                    <a:lnTo>
                      <a:pt x="14846" y="2692"/>
                    </a:lnTo>
                    <a:close/>
                  </a:path>
                </a:pathLst>
              </a:custGeom>
              <a:noFill/>
              <a:ln w="23813" cap="flat">
                <a:solidFill>
                  <a:srgbClr val="000000"/>
                </a:solidFill>
                <a:prstDash val="solid"/>
                <a:round/>
              </a:ln>
              <a:effectLst/>
            </p:spPr>
            <p:txBody>
              <a:bodyPr wrap="square" lIns="45719" tIns="45719" rIns="45719" bIns="45719" numCol="1" anchor="t">
                <a:noAutofit/>
              </a:bodyPr>
              <a:lstStyle/>
              <a:p>
                <a:pPr/>
              </a:p>
            </p:txBody>
          </p:sp>
          <p:sp>
            <p:nvSpPr>
              <p:cNvPr id="1147" name="Oval 185"/>
              <p:cNvSpPr/>
              <p:nvPr/>
            </p:nvSpPr>
            <p:spPr>
              <a:xfrm>
                <a:off x="3535362" y="392112"/>
                <a:ext cx="461963" cy="142877"/>
              </a:xfrm>
              <a:prstGeom prst="ellips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148" name="Freeform 186"/>
              <p:cNvSpPr/>
              <p:nvPr/>
            </p:nvSpPr>
            <p:spPr>
              <a:xfrm>
                <a:off x="1814512" y="2565400"/>
                <a:ext cx="146051" cy="18415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lnTo>
                      <a:pt x="5870" y="0"/>
                    </a:lnTo>
                    <a:lnTo>
                      <a:pt x="6809" y="12662"/>
                    </a:lnTo>
                    <a:lnTo>
                      <a:pt x="21600" y="8007"/>
                    </a:lnTo>
                    <a:lnTo>
                      <a:pt x="0" y="21600"/>
                    </a:lnTo>
                    <a:close/>
                  </a:path>
                </a:pathLst>
              </a:custGeom>
              <a:solidFill>
                <a:srgbClr val="000000"/>
              </a:solidFill>
              <a:ln w="12700" cap="flat">
                <a:noFill/>
                <a:miter lim="400000"/>
              </a:ln>
              <a:effectLst/>
            </p:spPr>
            <p:txBody>
              <a:bodyPr wrap="square" lIns="45719" tIns="45719" rIns="45719" bIns="45719" numCol="1" anchor="t">
                <a:noAutofit/>
              </a:bodyPr>
              <a:lstStyle/>
              <a:p>
                <a:pPr/>
              </a:p>
            </p:txBody>
          </p:sp>
          <p:sp>
            <p:nvSpPr>
              <p:cNvPr id="1149" name="Freeform 187"/>
              <p:cNvSpPr/>
              <p:nvPr/>
            </p:nvSpPr>
            <p:spPr>
              <a:xfrm>
                <a:off x="1851025" y="2562225"/>
                <a:ext cx="85726" cy="1174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19265"/>
                    </a:moveTo>
                    <a:lnTo>
                      <a:pt x="16000" y="0"/>
                    </a:lnTo>
                    <a:lnTo>
                      <a:pt x="21600" y="2335"/>
                    </a:lnTo>
                    <a:lnTo>
                      <a:pt x="4800" y="21600"/>
                    </a:lnTo>
                    <a:lnTo>
                      <a:pt x="0" y="19265"/>
                    </a:lnTo>
                    <a:close/>
                  </a:path>
                </a:pathLst>
              </a:custGeom>
              <a:solidFill>
                <a:srgbClr val="000000"/>
              </a:solidFill>
              <a:ln w="12700" cap="flat">
                <a:noFill/>
                <a:miter lim="400000"/>
              </a:ln>
              <a:effectLst/>
            </p:spPr>
            <p:txBody>
              <a:bodyPr wrap="square" lIns="45719" tIns="45719" rIns="45719" bIns="45719" numCol="1" anchor="t">
                <a:noAutofit/>
              </a:bodyPr>
              <a:lstStyle/>
              <a:p>
                <a:pPr/>
              </a:p>
            </p:txBody>
          </p:sp>
          <p:sp>
            <p:nvSpPr>
              <p:cNvPr id="1150" name="Freeform 188"/>
              <p:cNvSpPr/>
              <p:nvPr/>
            </p:nvSpPr>
            <p:spPr>
              <a:xfrm>
                <a:off x="1982787" y="2357437"/>
                <a:ext cx="85726" cy="11588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19529"/>
                    </a:moveTo>
                    <a:lnTo>
                      <a:pt x="16800" y="0"/>
                    </a:lnTo>
                    <a:lnTo>
                      <a:pt x="21600" y="2367"/>
                    </a:lnTo>
                    <a:lnTo>
                      <a:pt x="5200" y="21600"/>
                    </a:lnTo>
                    <a:lnTo>
                      <a:pt x="0" y="19529"/>
                    </a:lnTo>
                    <a:close/>
                  </a:path>
                </a:pathLst>
              </a:custGeom>
              <a:solidFill>
                <a:srgbClr val="000000"/>
              </a:solidFill>
              <a:ln w="12700" cap="flat">
                <a:noFill/>
                <a:miter lim="400000"/>
              </a:ln>
              <a:effectLst/>
            </p:spPr>
            <p:txBody>
              <a:bodyPr wrap="square" lIns="45719" tIns="45719" rIns="45719" bIns="45719" numCol="1" anchor="t">
                <a:noAutofit/>
              </a:bodyPr>
              <a:lstStyle/>
              <a:p>
                <a:pPr/>
              </a:p>
            </p:txBody>
          </p:sp>
          <p:sp>
            <p:nvSpPr>
              <p:cNvPr id="1151" name="Freeform 189"/>
              <p:cNvSpPr/>
              <p:nvPr/>
            </p:nvSpPr>
            <p:spPr>
              <a:xfrm>
                <a:off x="2114550" y="2152650"/>
                <a:ext cx="88901" cy="11588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18641"/>
                    </a:moveTo>
                    <a:lnTo>
                      <a:pt x="16200" y="0"/>
                    </a:lnTo>
                    <a:lnTo>
                      <a:pt x="21600" y="2071"/>
                    </a:lnTo>
                    <a:lnTo>
                      <a:pt x="5014" y="21600"/>
                    </a:lnTo>
                    <a:lnTo>
                      <a:pt x="0" y="18641"/>
                    </a:lnTo>
                    <a:close/>
                  </a:path>
                </a:pathLst>
              </a:custGeom>
              <a:solidFill>
                <a:srgbClr val="000000"/>
              </a:solidFill>
              <a:ln w="12700" cap="flat">
                <a:noFill/>
                <a:miter lim="400000"/>
              </a:ln>
              <a:effectLst/>
            </p:spPr>
            <p:txBody>
              <a:bodyPr wrap="square" lIns="45719" tIns="45719" rIns="45719" bIns="45719" numCol="1" anchor="t">
                <a:noAutofit/>
              </a:bodyPr>
              <a:lstStyle/>
              <a:p>
                <a:pPr/>
              </a:p>
            </p:txBody>
          </p:sp>
          <p:sp>
            <p:nvSpPr>
              <p:cNvPr id="1152" name="Freeform 190"/>
              <p:cNvSpPr/>
              <p:nvPr/>
            </p:nvSpPr>
            <p:spPr>
              <a:xfrm>
                <a:off x="2246312" y="1943100"/>
                <a:ext cx="88901" cy="1174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19265"/>
                    </a:moveTo>
                    <a:lnTo>
                      <a:pt x="16200" y="0"/>
                    </a:lnTo>
                    <a:lnTo>
                      <a:pt x="21600" y="2919"/>
                    </a:lnTo>
                    <a:lnTo>
                      <a:pt x="5014" y="21600"/>
                    </a:lnTo>
                    <a:lnTo>
                      <a:pt x="0" y="19265"/>
                    </a:lnTo>
                    <a:close/>
                  </a:path>
                </a:pathLst>
              </a:custGeom>
              <a:solidFill>
                <a:srgbClr val="000000"/>
              </a:solidFill>
              <a:ln w="12700" cap="flat">
                <a:noFill/>
                <a:miter lim="400000"/>
              </a:ln>
              <a:effectLst/>
            </p:spPr>
            <p:txBody>
              <a:bodyPr wrap="square" lIns="45719" tIns="45719" rIns="45719" bIns="45719" numCol="1" anchor="t">
                <a:noAutofit/>
              </a:bodyPr>
              <a:lstStyle/>
              <a:p>
                <a:pPr/>
              </a:p>
            </p:txBody>
          </p:sp>
          <p:sp>
            <p:nvSpPr>
              <p:cNvPr id="1153" name="Freeform 191"/>
              <p:cNvSpPr/>
              <p:nvPr/>
            </p:nvSpPr>
            <p:spPr>
              <a:xfrm>
                <a:off x="2381250" y="1738312"/>
                <a:ext cx="85726" cy="11588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19529"/>
                    </a:moveTo>
                    <a:lnTo>
                      <a:pt x="16000" y="0"/>
                    </a:lnTo>
                    <a:lnTo>
                      <a:pt x="21600" y="2367"/>
                    </a:lnTo>
                    <a:lnTo>
                      <a:pt x="4400" y="21600"/>
                    </a:lnTo>
                    <a:lnTo>
                      <a:pt x="0" y="19529"/>
                    </a:lnTo>
                    <a:close/>
                  </a:path>
                </a:pathLst>
              </a:custGeom>
              <a:solidFill>
                <a:srgbClr val="000000"/>
              </a:solidFill>
              <a:ln w="12700" cap="flat">
                <a:noFill/>
                <a:miter lim="400000"/>
              </a:ln>
              <a:effectLst/>
            </p:spPr>
            <p:txBody>
              <a:bodyPr wrap="square" lIns="45719" tIns="45719" rIns="45719" bIns="45719" numCol="1" anchor="t">
                <a:noAutofit/>
              </a:bodyPr>
              <a:lstStyle/>
              <a:p>
                <a:pPr/>
              </a:p>
            </p:txBody>
          </p:sp>
          <p:sp>
            <p:nvSpPr>
              <p:cNvPr id="1154" name="Freeform 192"/>
              <p:cNvSpPr/>
              <p:nvPr/>
            </p:nvSpPr>
            <p:spPr>
              <a:xfrm>
                <a:off x="2513012" y="1533525"/>
                <a:ext cx="85726" cy="11588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18641"/>
                    </a:moveTo>
                    <a:lnTo>
                      <a:pt x="16800" y="0"/>
                    </a:lnTo>
                    <a:lnTo>
                      <a:pt x="21600" y="2071"/>
                    </a:lnTo>
                    <a:lnTo>
                      <a:pt x="5200" y="21600"/>
                    </a:lnTo>
                    <a:lnTo>
                      <a:pt x="0" y="18641"/>
                    </a:lnTo>
                    <a:close/>
                  </a:path>
                </a:pathLst>
              </a:custGeom>
              <a:solidFill>
                <a:srgbClr val="000000"/>
              </a:solidFill>
              <a:ln w="12700" cap="flat">
                <a:noFill/>
                <a:miter lim="400000"/>
              </a:ln>
              <a:effectLst/>
            </p:spPr>
            <p:txBody>
              <a:bodyPr wrap="square" lIns="45719" tIns="45719" rIns="45719" bIns="45719" numCol="1" anchor="t">
                <a:noAutofit/>
              </a:bodyPr>
              <a:lstStyle/>
              <a:p>
                <a:pPr/>
              </a:p>
            </p:txBody>
          </p:sp>
          <p:sp>
            <p:nvSpPr>
              <p:cNvPr id="1155" name="Freeform 193"/>
              <p:cNvSpPr/>
              <p:nvPr/>
            </p:nvSpPr>
            <p:spPr>
              <a:xfrm>
                <a:off x="2644775" y="1323975"/>
                <a:ext cx="88901" cy="1174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19265"/>
                    </a:moveTo>
                    <a:lnTo>
                      <a:pt x="16200" y="0"/>
                    </a:lnTo>
                    <a:lnTo>
                      <a:pt x="21600" y="2919"/>
                    </a:lnTo>
                    <a:lnTo>
                      <a:pt x="5014" y="21600"/>
                    </a:lnTo>
                    <a:lnTo>
                      <a:pt x="0" y="19265"/>
                    </a:lnTo>
                    <a:close/>
                  </a:path>
                </a:pathLst>
              </a:custGeom>
              <a:solidFill>
                <a:srgbClr val="000000"/>
              </a:solidFill>
              <a:ln w="12700" cap="flat">
                <a:noFill/>
                <a:miter lim="400000"/>
              </a:ln>
              <a:effectLst/>
            </p:spPr>
            <p:txBody>
              <a:bodyPr wrap="square" lIns="45719" tIns="45719" rIns="45719" bIns="45719" numCol="1" anchor="t">
                <a:noAutofit/>
              </a:bodyPr>
              <a:lstStyle/>
              <a:p>
                <a:pPr/>
              </a:p>
            </p:txBody>
          </p:sp>
          <p:sp>
            <p:nvSpPr>
              <p:cNvPr id="1156" name="Freeform 194"/>
              <p:cNvSpPr/>
              <p:nvPr/>
            </p:nvSpPr>
            <p:spPr>
              <a:xfrm>
                <a:off x="2776537" y="1119187"/>
                <a:ext cx="88901" cy="11588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19529"/>
                    </a:moveTo>
                    <a:lnTo>
                      <a:pt x="16200" y="0"/>
                    </a:lnTo>
                    <a:lnTo>
                      <a:pt x="21600" y="2367"/>
                    </a:lnTo>
                    <a:lnTo>
                      <a:pt x="5014" y="21600"/>
                    </a:lnTo>
                    <a:lnTo>
                      <a:pt x="0" y="19529"/>
                    </a:lnTo>
                    <a:close/>
                  </a:path>
                </a:pathLst>
              </a:custGeom>
              <a:solidFill>
                <a:srgbClr val="000000"/>
              </a:solidFill>
              <a:ln w="12700" cap="flat">
                <a:noFill/>
                <a:miter lim="400000"/>
              </a:ln>
              <a:effectLst/>
            </p:spPr>
            <p:txBody>
              <a:bodyPr wrap="square" lIns="45719" tIns="45719" rIns="45719" bIns="45719" numCol="1" anchor="t">
                <a:noAutofit/>
              </a:bodyPr>
              <a:lstStyle/>
              <a:p>
                <a:pPr/>
              </a:p>
            </p:txBody>
          </p:sp>
          <p:sp>
            <p:nvSpPr>
              <p:cNvPr id="1157" name="Freeform 195"/>
              <p:cNvSpPr/>
              <p:nvPr/>
            </p:nvSpPr>
            <p:spPr>
              <a:xfrm>
                <a:off x="2911475" y="914400"/>
                <a:ext cx="85726" cy="11588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18641"/>
                    </a:moveTo>
                    <a:lnTo>
                      <a:pt x="16000" y="0"/>
                    </a:lnTo>
                    <a:lnTo>
                      <a:pt x="21600" y="2071"/>
                    </a:lnTo>
                    <a:lnTo>
                      <a:pt x="4400" y="21600"/>
                    </a:lnTo>
                    <a:lnTo>
                      <a:pt x="0" y="18641"/>
                    </a:lnTo>
                    <a:close/>
                  </a:path>
                </a:pathLst>
              </a:custGeom>
              <a:solidFill>
                <a:srgbClr val="000000"/>
              </a:solidFill>
              <a:ln w="12700" cap="flat">
                <a:noFill/>
                <a:miter lim="400000"/>
              </a:ln>
              <a:effectLst/>
            </p:spPr>
            <p:txBody>
              <a:bodyPr wrap="square" lIns="45719" tIns="45719" rIns="45719" bIns="45719" numCol="1" anchor="t">
                <a:noAutofit/>
              </a:bodyPr>
              <a:lstStyle/>
              <a:p>
                <a:pPr/>
              </a:p>
            </p:txBody>
          </p:sp>
          <p:sp>
            <p:nvSpPr>
              <p:cNvPr id="1158" name="Freeform 196"/>
              <p:cNvSpPr/>
              <p:nvPr/>
            </p:nvSpPr>
            <p:spPr>
              <a:xfrm>
                <a:off x="3043237" y="717550"/>
                <a:ext cx="79376" cy="1047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18982"/>
                    </a:moveTo>
                    <a:lnTo>
                      <a:pt x="15552" y="0"/>
                    </a:lnTo>
                    <a:lnTo>
                      <a:pt x="21600" y="2618"/>
                    </a:lnTo>
                    <a:lnTo>
                      <a:pt x="5616" y="21600"/>
                    </a:lnTo>
                    <a:lnTo>
                      <a:pt x="0" y="18982"/>
                    </a:lnTo>
                    <a:close/>
                  </a:path>
                </a:pathLst>
              </a:custGeom>
              <a:solidFill>
                <a:srgbClr val="000000"/>
              </a:solidFill>
              <a:ln w="12700" cap="flat">
                <a:noFill/>
                <a:miter lim="400000"/>
              </a:ln>
              <a:effectLst/>
            </p:spPr>
            <p:txBody>
              <a:bodyPr wrap="square" lIns="45719" tIns="45719" rIns="45719" bIns="45719" numCol="1" anchor="t">
                <a:noAutofit/>
              </a:bodyPr>
              <a:lstStyle/>
              <a:p>
                <a:pPr/>
              </a:p>
            </p:txBody>
          </p:sp>
          <p:sp>
            <p:nvSpPr>
              <p:cNvPr id="1159" name="Freeform 197"/>
              <p:cNvSpPr/>
              <p:nvPr/>
            </p:nvSpPr>
            <p:spPr>
              <a:xfrm>
                <a:off x="5610225" y="2554287"/>
                <a:ext cx="150814" cy="18415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0" y="7821"/>
                    </a:lnTo>
                    <a:lnTo>
                      <a:pt x="14552" y="12476"/>
                    </a:lnTo>
                    <a:lnTo>
                      <a:pt x="15461" y="0"/>
                    </a:lnTo>
                    <a:lnTo>
                      <a:pt x="21600" y="21600"/>
                    </a:lnTo>
                    <a:close/>
                  </a:path>
                </a:pathLst>
              </a:custGeom>
              <a:solidFill>
                <a:srgbClr val="000000"/>
              </a:solidFill>
              <a:ln w="12700" cap="flat">
                <a:noFill/>
                <a:miter lim="400000"/>
              </a:ln>
              <a:effectLst/>
            </p:spPr>
            <p:txBody>
              <a:bodyPr wrap="square" lIns="45719" tIns="45719" rIns="45719" bIns="45719" numCol="1" anchor="t">
                <a:noAutofit/>
              </a:bodyPr>
              <a:lstStyle/>
              <a:p>
                <a:pPr/>
              </a:p>
            </p:txBody>
          </p:sp>
          <p:sp>
            <p:nvSpPr>
              <p:cNvPr id="1160" name="Freeform 198"/>
              <p:cNvSpPr/>
              <p:nvPr/>
            </p:nvSpPr>
            <p:spPr>
              <a:xfrm>
                <a:off x="5632450" y="2554287"/>
                <a:ext cx="87314" cy="11271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7280" y="21600"/>
                    </a:moveTo>
                    <a:lnTo>
                      <a:pt x="0" y="2130"/>
                    </a:lnTo>
                    <a:lnTo>
                      <a:pt x="5105" y="0"/>
                    </a:lnTo>
                    <a:lnTo>
                      <a:pt x="21600" y="19166"/>
                    </a:lnTo>
                    <a:lnTo>
                      <a:pt x="17280" y="21600"/>
                    </a:lnTo>
                    <a:close/>
                  </a:path>
                </a:pathLst>
              </a:custGeom>
              <a:solidFill>
                <a:srgbClr val="000000"/>
              </a:solidFill>
              <a:ln w="12700" cap="flat">
                <a:noFill/>
                <a:miter lim="400000"/>
              </a:ln>
              <a:effectLst/>
            </p:spPr>
            <p:txBody>
              <a:bodyPr wrap="square" lIns="45719" tIns="45719" rIns="45719" bIns="45719" numCol="1" anchor="t">
                <a:noAutofit/>
              </a:bodyPr>
              <a:lstStyle/>
              <a:p>
                <a:pPr/>
              </a:p>
            </p:txBody>
          </p:sp>
          <p:sp>
            <p:nvSpPr>
              <p:cNvPr id="1161" name="Freeform 199"/>
              <p:cNvSpPr/>
              <p:nvPr/>
            </p:nvSpPr>
            <p:spPr>
              <a:xfrm>
                <a:off x="5497513" y="2347912"/>
                <a:ext cx="88901" cy="11747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6200" y="21600"/>
                    </a:moveTo>
                    <a:lnTo>
                      <a:pt x="0" y="2335"/>
                    </a:lnTo>
                    <a:lnTo>
                      <a:pt x="5014" y="0"/>
                    </a:lnTo>
                    <a:lnTo>
                      <a:pt x="21600" y="18681"/>
                    </a:lnTo>
                    <a:lnTo>
                      <a:pt x="16200" y="21600"/>
                    </a:lnTo>
                    <a:close/>
                  </a:path>
                </a:pathLst>
              </a:custGeom>
              <a:solidFill>
                <a:srgbClr val="000000"/>
              </a:solidFill>
              <a:ln w="12700" cap="flat">
                <a:noFill/>
                <a:miter lim="400000"/>
              </a:ln>
              <a:effectLst/>
            </p:spPr>
            <p:txBody>
              <a:bodyPr wrap="square" lIns="45719" tIns="45719" rIns="45719" bIns="45719" numCol="1" anchor="t">
                <a:noAutofit/>
              </a:bodyPr>
              <a:lstStyle/>
              <a:p>
                <a:pPr/>
              </a:p>
            </p:txBody>
          </p:sp>
          <p:sp>
            <p:nvSpPr>
              <p:cNvPr id="1162" name="Freeform 200"/>
              <p:cNvSpPr/>
              <p:nvPr/>
            </p:nvSpPr>
            <p:spPr>
              <a:xfrm>
                <a:off x="5362575" y="2143125"/>
                <a:ext cx="88901" cy="11588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6200" y="21600"/>
                    </a:moveTo>
                    <a:lnTo>
                      <a:pt x="0" y="2959"/>
                    </a:lnTo>
                    <a:lnTo>
                      <a:pt x="5014" y="0"/>
                    </a:lnTo>
                    <a:lnTo>
                      <a:pt x="21600" y="18937"/>
                    </a:lnTo>
                    <a:lnTo>
                      <a:pt x="16200" y="21600"/>
                    </a:lnTo>
                    <a:close/>
                  </a:path>
                </a:pathLst>
              </a:custGeom>
              <a:solidFill>
                <a:srgbClr val="000000"/>
              </a:solidFill>
              <a:ln w="12700" cap="flat">
                <a:noFill/>
                <a:miter lim="400000"/>
              </a:ln>
              <a:effectLst/>
            </p:spPr>
            <p:txBody>
              <a:bodyPr wrap="square" lIns="45719" tIns="45719" rIns="45719" bIns="45719" numCol="1" anchor="t">
                <a:noAutofit/>
              </a:bodyPr>
              <a:lstStyle/>
              <a:p>
                <a:pPr/>
              </a:p>
            </p:txBody>
          </p:sp>
          <p:sp>
            <p:nvSpPr>
              <p:cNvPr id="1163" name="Freeform 201"/>
              <p:cNvSpPr/>
              <p:nvPr/>
            </p:nvSpPr>
            <p:spPr>
              <a:xfrm>
                <a:off x="5227638" y="1938337"/>
                <a:ext cx="88901" cy="11588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6200" y="21600"/>
                    </a:moveTo>
                    <a:lnTo>
                      <a:pt x="0" y="2663"/>
                    </a:lnTo>
                    <a:lnTo>
                      <a:pt x="5014" y="0"/>
                    </a:lnTo>
                    <a:lnTo>
                      <a:pt x="21600" y="19233"/>
                    </a:lnTo>
                    <a:lnTo>
                      <a:pt x="16200" y="21600"/>
                    </a:lnTo>
                    <a:close/>
                  </a:path>
                </a:pathLst>
              </a:custGeom>
              <a:solidFill>
                <a:srgbClr val="000000"/>
              </a:solidFill>
              <a:ln w="12700" cap="flat">
                <a:noFill/>
                <a:miter lim="400000"/>
              </a:ln>
              <a:effectLst/>
            </p:spPr>
            <p:txBody>
              <a:bodyPr wrap="square" lIns="45719" tIns="45719" rIns="45719" bIns="45719" numCol="1" anchor="t">
                <a:noAutofit/>
              </a:bodyPr>
              <a:lstStyle/>
              <a:p>
                <a:pPr/>
              </a:p>
            </p:txBody>
          </p:sp>
          <p:sp>
            <p:nvSpPr>
              <p:cNvPr id="1164" name="Freeform 202"/>
              <p:cNvSpPr/>
              <p:nvPr/>
            </p:nvSpPr>
            <p:spPr>
              <a:xfrm>
                <a:off x="5092700" y="1735137"/>
                <a:ext cx="88901" cy="1143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6200" y="21600"/>
                    </a:moveTo>
                    <a:lnTo>
                      <a:pt x="0" y="2400"/>
                    </a:lnTo>
                    <a:lnTo>
                      <a:pt x="5014" y="0"/>
                    </a:lnTo>
                    <a:lnTo>
                      <a:pt x="21600" y="19200"/>
                    </a:lnTo>
                    <a:lnTo>
                      <a:pt x="16200" y="21600"/>
                    </a:lnTo>
                    <a:close/>
                  </a:path>
                </a:pathLst>
              </a:custGeom>
              <a:solidFill>
                <a:srgbClr val="000000"/>
              </a:solidFill>
              <a:ln w="12700" cap="flat">
                <a:noFill/>
                <a:miter lim="400000"/>
              </a:ln>
              <a:effectLst/>
            </p:spPr>
            <p:txBody>
              <a:bodyPr wrap="square" lIns="45719" tIns="45719" rIns="45719" bIns="45719" numCol="1" anchor="t">
                <a:noAutofit/>
              </a:bodyPr>
              <a:lstStyle/>
              <a:p>
                <a:pPr/>
              </a:p>
            </p:txBody>
          </p:sp>
          <p:sp>
            <p:nvSpPr>
              <p:cNvPr id="1165" name="Freeform 203"/>
              <p:cNvSpPr/>
              <p:nvPr/>
            </p:nvSpPr>
            <p:spPr>
              <a:xfrm>
                <a:off x="4957763" y="1530350"/>
                <a:ext cx="88901" cy="11588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6200" y="21600"/>
                    </a:moveTo>
                    <a:lnTo>
                      <a:pt x="0" y="2367"/>
                    </a:lnTo>
                    <a:lnTo>
                      <a:pt x="5014" y="0"/>
                    </a:lnTo>
                    <a:lnTo>
                      <a:pt x="21600" y="18641"/>
                    </a:lnTo>
                    <a:lnTo>
                      <a:pt x="16200" y="21600"/>
                    </a:lnTo>
                    <a:close/>
                  </a:path>
                </a:pathLst>
              </a:custGeom>
              <a:solidFill>
                <a:srgbClr val="000000"/>
              </a:solidFill>
              <a:ln w="12700" cap="flat">
                <a:noFill/>
                <a:miter lim="400000"/>
              </a:ln>
              <a:effectLst/>
            </p:spPr>
            <p:txBody>
              <a:bodyPr wrap="square" lIns="45719" tIns="45719" rIns="45719" bIns="45719" numCol="1" anchor="t">
                <a:noAutofit/>
              </a:bodyPr>
              <a:lstStyle/>
              <a:p>
                <a:pPr/>
              </a:p>
            </p:txBody>
          </p:sp>
          <p:sp>
            <p:nvSpPr>
              <p:cNvPr id="1166" name="Freeform 204"/>
              <p:cNvSpPr/>
              <p:nvPr/>
            </p:nvSpPr>
            <p:spPr>
              <a:xfrm>
                <a:off x="4822825" y="1323975"/>
                <a:ext cx="88901" cy="1174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6200" y="21600"/>
                    </a:moveTo>
                    <a:lnTo>
                      <a:pt x="0" y="2919"/>
                    </a:lnTo>
                    <a:lnTo>
                      <a:pt x="5400" y="0"/>
                    </a:lnTo>
                    <a:lnTo>
                      <a:pt x="21600" y="18681"/>
                    </a:lnTo>
                    <a:lnTo>
                      <a:pt x="16200" y="21600"/>
                    </a:lnTo>
                    <a:close/>
                  </a:path>
                </a:pathLst>
              </a:custGeom>
              <a:solidFill>
                <a:srgbClr val="000000"/>
              </a:solidFill>
              <a:ln w="12700" cap="flat">
                <a:noFill/>
                <a:miter lim="400000"/>
              </a:ln>
              <a:effectLst/>
            </p:spPr>
            <p:txBody>
              <a:bodyPr wrap="square" lIns="45719" tIns="45719" rIns="45719" bIns="45719" numCol="1" anchor="t">
                <a:noAutofit/>
              </a:bodyPr>
              <a:lstStyle/>
              <a:p>
                <a:pPr/>
              </a:p>
            </p:txBody>
          </p:sp>
        </p:grpSp>
        <p:grpSp>
          <p:nvGrpSpPr>
            <p:cNvPr id="1368" name="Group 406"/>
            <p:cNvGrpSpPr/>
            <p:nvPr/>
          </p:nvGrpSpPr>
          <p:grpSpPr>
            <a:xfrm>
              <a:off x="579437" y="711200"/>
              <a:ext cx="5433642" cy="3930650"/>
              <a:chOff x="0" y="0"/>
              <a:chExt cx="5433641" cy="3930650"/>
            </a:xfrm>
          </p:grpSpPr>
          <p:sp>
            <p:nvSpPr>
              <p:cNvPr id="1168" name="Freeform 206"/>
              <p:cNvSpPr/>
              <p:nvPr/>
            </p:nvSpPr>
            <p:spPr>
              <a:xfrm>
                <a:off x="4108450" y="407987"/>
                <a:ext cx="88901" cy="11588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6586" y="21600"/>
                    </a:moveTo>
                    <a:lnTo>
                      <a:pt x="0" y="2959"/>
                    </a:lnTo>
                    <a:lnTo>
                      <a:pt x="4629" y="0"/>
                    </a:lnTo>
                    <a:lnTo>
                      <a:pt x="21600" y="19529"/>
                    </a:lnTo>
                    <a:lnTo>
                      <a:pt x="16586" y="21600"/>
                    </a:lnTo>
                    <a:close/>
                  </a:path>
                </a:pathLst>
              </a:custGeom>
              <a:solidFill>
                <a:srgbClr val="000000"/>
              </a:solidFill>
              <a:ln w="12700" cap="flat">
                <a:noFill/>
                <a:miter lim="400000"/>
              </a:ln>
              <a:effectLst/>
            </p:spPr>
            <p:txBody>
              <a:bodyPr wrap="square" lIns="45719" tIns="45719" rIns="45719" bIns="45719" numCol="1" anchor="t">
                <a:noAutofit/>
              </a:bodyPr>
              <a:lstStyle/>
              <a:p>
                <a:pPr/>
              </a:p>
            </p:txBody>
          </p:sp>
          <p:sp>
            <p:nvSpPr>
              <p:cNvPr id="1169" name="Freeform 207"/>
              <p:cNvSpPr/>
              <p:nvPr/>
            </p:nvSpPr>
            <p:spPr>
              <a:xfrm>
                <a:off x="3973512" y="206375"/>
                <a:ext cx="85726" cy="11271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7200" y="21600"/>
                    </a:moveTo>
                    <a:lnTo>
                      <a:pt x="0" y="2130"/>
                    </a:lnTo>
                    <a:lnTo>
                      <a:pt x="4800" y="0"/>
                    </a:lnTo>
                    <a:lnTo>
                      <a:pt x="21600" y="19166"/>
                    </a:lnTo>
                    <a:lnTo>
                      <a:pt x="17200" y="21600"/>
                    </a:lnTo>
                    <a:close/>
                  </a:path>
                </a:pathLst>
              </a:custGeom>
              <a:solidFill>
                <a:srgbClr val="000000"/>
              </a:solidFill>
              <a:ln w="12700" cap="flat">
                <a:noFill/>
                <a:miter lim="400000"/>
              </a:ln>
              <a:effectLst/>
            </p:spPr>
            <p:txBody>
              <a:bodyPr wrap="square" lIns="45719" tIns="45719" rIns="45719" bIns="45719" numCol="1" anchor="t">
                <a:noAutofit/>
              </a:bodyPr>
              <a:lstStyle/>
              <a:p>
                <a:pPr/>
              </a:p>
            </p:txBody>
          </p:sp>
          <p:sp>
            <p:nvSpPr>
              <p:cNvPr id="1170" name="Freeform 208"/>
              <p:cNvSpPr/>
              <p:nvPr/>
            </p:nvSpPr>
            <p:spPr>
              <a:xfrm>
                <a:off x="3838575" y="0"/>
                <a:ext cx="85726" cy="1174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7200" y="21600"/>
                    </a:moveTo>
                    <a:lnTo>
                      <a:pt x="0" y="2335"/>
                    </a:lnTo>
                    <a:lnTo>
                      <a:pt x="4800" y="0"/>
                    </a:lnTo>
                    <a:lnTo>
                      <a:pt x="21600" y="18681"/>
                    </a:lnTo>
                    <a:lnTo>
                      <a:pt x="17200" y="21600"/>
                    </a:lnTo>
                    <a:close/>
                  </a:path>
                </a:pathLst>
              </a:custGeom>
              <a:solidFill>
                <a:srgbClr val="000000"/>
              </a:solidFill>
              <a:ln w="12700" cap="flat">
                <a:noFill/>
                <a:miter lim="400000"/>
              </a:ln>
              <a:effectLst/>
            </p:spPr>
            <p:txBody>
              <a:bodyPr wrap="square" lIns="45719" tIns="45719" rIns="45719" bIns="45719" numCol="1" anchor="t">
                <a:noAutofit/>
              </a:bodyPr>
              <a:lstStyle/>
              <a:p>
                <a:pPr/>
              </a:p>
            </p:txBody>
          </p:sp>
          <p:sp>
            <p:nvSpPr>
              <p:cNvPr id="1171" name="Rectangle 209"/>
              <p:cNvSpPr txBox="1"/>
              <p:nvPr/>
            </p:nvSpPr>
            <p:spPr>
              <a:xfrm>
                <a:off x="0" y="2068512"/>
                <a:ext cx="1022661" cy="3302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t">
                <a:spAutoFit/>
              </a:bodyPr>
              <a:lstStyle>
                <a:lvl1pPr>
                  <a:defRPr sz="2200">
                    <a:latin typeface="+mn-lt"/>
                    <a:ea typeface="+mn-ea"/>
                    <a:cs typeface="+mn-cs"/>
                    <a:sym typeface="Helvetica"/>
                  </a:defRPr>
                </a:lvl1pPr>
              </a:lstStyle>
              <a:p>
                <a:pPr/>
                <a:r>
                  <a:t>150,000</a:t>
                </a:r>
              </a:p>
            </p:txBody>
          </p:sp>
          <p:sp>
            <p:nvSpPr>
              <p:cNvPr id="1172" name="Rectangle 210"/>
              <p:cNvSpPr txBox="1"/>
              <p:nvPr/>
            </p:nvSpPr>
            <p:spPr>
              <a:xfrm>
                <a:off x="0" y="2503487"/>
                <a:ext cx="1022661" cy="3302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t">
                <a:spAutoFit/>
              </a:bodyPr>
              <a:lstStyle>
                <a:lvl1pPr>
                  <a:defRPr sz="2200">
                    <a:latin typeface="+mn-lt"/>
                    <a:ea typeface="+mn-ea"/>
                    <a:cs typeface="+mn-cs"/>
                    <a:sym typeface="Helvetica"/>
                  </a:defRPr>
                </a:lvl1pPr>
              </a:lstStyle>
              <a:p>
                <a:pPr/>
                <a:r>
                  <a:t>100,000</a:t>
                </a:r>
              </a:p>
            </p:txBody>
          </p:sp>
          <p:sp>
            <p:nvSpPr>
              <p:cNvPr id="1173" name="Rectangle 211"/>
              <p:cNvSpPr txBox="1"/>
              <p:nvPr/>
            </p:nvSpPr>
            <p:spPr>
              <a:xfrm>
                <a:off x="122237" y="2941637"/>
                <a:ext cx="867272" cy="3302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t">
                <a:spAutoFit/>
              </a:bodyPr>
              <a:lstStyle>
                <a:lvl1pPr>
                  <a:defRPr sz="2200">
                    <a:latin typeface="+mn-lt"/>
                    <a:ea typeface="+mn-ea"/>
                    <a:cs typeface="+mn-cs"/>
                    <a:sym typeface="Helvetica"/>
                  </a:defRPr>
                </a:lvl1pPr>
              </a:lstStyle>
              <a:p>
                <a:pPr/>
                <a:r>
                  <a:t>50,000</a:t>
                </a:r>
              </a:p>
            </p:txBody>
          </p:sp>
          <p:sp>
            <p:nvSpPr>
              <p:cNvPr id="1174" name="Rectangle 212"/>
              <p:cNvSpPr txBox="1"/>
              <p:nvPr/>
            </p:nvSpPr>
            <p:spPr>
              <a:xfrm>
                <a:off x="869950" y="3379787"/>
                <a:ext cx="168090" cy="3302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t">
                <a:spAutoFit/>
              </a:bodyPr>
              <a:lstStyle>
                <a:lvl1pPr>
                  <a:defRPr sz="2200">
                    <a:latin typeface="+mn-lt"/>
                    <a:ea typeface="+mn-ea"/>
                    <a:cs typeface="+mn-cs"/>
                    <a:sym typeface="Helvetica"/>
                  </a:defRPr>
                </a:lvl1pPr>
              </a:lstStyle>
              <a:p>
                <a:pPr/>
                <a:r>
                  <a:t>0</a:t>
                </a:r>
              </a:p>
            </p:txBody>
          </p:sp>
          <p:sp>
            <p:nvSpPr>
              <p:cNvPr id="1175" name="Freeform 213"/>
              <p:cNvSpPr/>
              <p:nvPr/>
            </p:nvSpPr>
            <p:spPr>
              <a:xfrm>
                <a:off x="1123950" y="2116137"/>
                <a:ext cx="1985963" cy="138112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lnTo>
                      <a:pt x="69" y="20160"/>
                    </a:lnTo>
                    <a:lnTo>
                      <a:pt x="138" y="18770"/>
                    </a:lnTo>
                    <a:lnTo>
                      <a:pt x="242" y="17528"/>
                    </a:lnTo>
                    <a:lnTo>
                      <a:pt x="380" y="16386"/>
                    </a:lnTo>
                    <a:lnTo>
                      <a:pt x="535" y="15319"/>
                    </a:lnTo>
                    <a:lnTo>
                      <a:pt x="742" y="14326"/>
                    </a:lnTo>
                    <a:lnTo>
                      <a:pt x="967" y="13457"/>
                    </a:lnTo>
                    <a:lnTo>
                      <a:pt x="1209" y="12687"/>
                    </a:lnTo>
                    <a:lnTo>
                      <a:pt x="1347" y="12314"/>
                    </a:lnTo>
                    <a:lnTo>
                      <a:pt x="1468" y="11967"/>
                    </a:lnTo>
                    <a:lnTo>
                      <a:pt x="1640" y="11694"/>
                    </a:lnTo>
                    <a:lnTo>
                      <a:pt x="1778" y="11446"/>
                    </a:lnTo>
                    <a:lnTo>
                      <a:pt x="1934" y="11197"/>
                    </a:lnTo>
                    <a:lnTo>
                      <a:pt x="2106" y="11023"/>
                    </a:lnTo>
                    <a:lnTo>
                      <a:pt x="2279" y="10874"/>
                    </a:lnTo>
                    <a:lnTo>
                      <a:pt x="2469" y="10726"/>
                    </a:lnTo>
                    <a:lnTo>
                      <a:pt x="2642" y="10626"/>
                    </a:lnTo>
                    <a:lnTo>
                      <a:pt x="2832" y="10577"/>
                    </a:lnTo>
                    <a:lnTo>
                      <a:pt x="3039" y="10527"/>
                    </a:lnTo>
                    <a:lnTo>
                      <a:pt x="3212" y="10527"/>
                    </a:lnTo>
                    <a:lnTo>
                      <a:pt x="3436" y="10577"/>
                    </a:lnTo>
                    <a:lnTo>
                      <a:pt x="3643" y="10626"/>
                    </a:lnTo>
                    <a:lnTo>
                      <a:pt x="3833" y="10726"/>
                    </a:lnTo>
                    <a:lnTo>
                      <a:pt x="4075" y="10874"/>
                    </a:lnTo>
                    <a:lnTo>
                      <a:pt x="4299" y="10974"/>
                    </a:lnTo>
                    <a:lnTo>
                      <a:pt x="4541" y="11073"/>
                    </a:lnTo>
                    <a:lnTo>
                      <a:pt x="4731" y="11098"/>
                    </a:lnTo>
                    <a:lnTo>
                      <a:pt x="4973" y="11148"/>
                    </a:lnTo>
                    <a:lnTo>
                      <a:pt x="5163" y="11148"/>
                    </a:lnTo>
                    <a:lnTo>
                      <a:pt x="5404" y="11098"/>
                    </a:lnTo>
                    <a:lnTo>
                      <a:pt x="5612" y="11023"/>
                    </a:lnTo>
                    <a:lnTo>
                      <a:pt x="5836" y="10924"/>
                    </a:lnTo>
                    <a:lnTo>
                      <a:pt x="6043" y="10775"/>
                    </a:lnTo>
                    <a:lnTo>
                      <a:pt x="6233" y="10577"/>
                    </a:lnTo>
                    <a:lnTo>
                      <a:pt x="6475" y="10403"/>
                    </a:lnTo>
                    <a:lnTo>
                      <a:pt x="6665" y="10154"/>
                    </a:lnTo>
                    <a:lnTo>
                      <a:pt x="7062" y="9583"/>
                    </a:lnTo>
                    <a:lnTo>
                      <a:pt x="7269" y="9186"/>
                    </a:lnTo>
                    <a:lnTo>
                      <a:pt x="7476" y="8863"/>
                    </a:lnTo>
                    <a:lnTo>
                      <a:pt x="7666" y="8466"/>
                    </a:lnTo>
                    <a:lnTo>
                      <a:pt x="7873" y="8094"/>
                    </a:lnTo>
                    <a:lnTo>
                      <a:pt x="8098" y="7796"/>
                    </a:lnTo>
                    <a:lnTo>
                      <a:pt x="8305" y="7523"/>
                    </a:lnTo>
                    <a:lnTo>
                      <a:pt x="8495" y="7274"/>
                    </a:lnTo>
                    <a:lnTo>
                      <a:pt x="8737" y="7026"/>
                    </a:lnTo>
                    <a:lnTo>
                      <a:pt x="8961" y="6852"/>
                    </a:lnTo>
                    <a:lnTo>
                      <a:pt x="9445" y="6554"/>
                    </a:lnTo>
                    <a:lnTo>
                      <a:pt x="9669" y="6455"/>
                    </a:lnTo>
                    <a:lnTo>
                      <a:pt x="9911" y="6406"/>
                    </a:lnTo>
                    <a:lnTo>
                      <a:pt x="10135" y="6356"/>
                    </a:lnTo>
                    <a:lnTo>
                      <a:pt x="10636" y="6356"/>
                    </a:lnTo>
                    <a:lnTo>
                      <a:pt x="10860" y="6455"/>
                    </a:lnTo>
                    <a:lnTo>
                      <a:pt x="11137" y="6554"/>
                    </a:lnTo>
                    <a:lnTo>
                      <a:pt x="11396" y="6604"/>
                    </a:lnTo>
                    <a:lnTo>
                      <a:pt x="11672" y="6654"/>
                    </a:lnTo>
                    <a:lnTo>
                      <a:pt x="11896" y="6654"/>
                    </a:lnTo>
                    <a:lnTo>
                      <a:pt x="12173" y="6604"/>
                    </a:lnTo>
                    <a:lnTo>
                      <a:pt x="12432" y="6505"/>
                    </a:lnTo>
                    <a:lnTo>
                      <a:pt x="12708" y="6356"/>
                    </a:lnTo>
                    <a:lnTo>
                      <a:pt x="12967" y="6232"/>
                    </a:lnTo>
                    <a:lnTo>
                      <a:pt x="13243" y="5983"/>
                    </a:lnTo>
                    <a:lnTo>
                      <a:pt x="13502" y="5686"/>
                    </a:lnTo>
                    <a:lnTo>
                      <a:pt x="13727" y="5412"/>
                    </a:lnTo>
                    <a:lnTo>
                      <a:pt x="14003" y="5065"/>
                    </a:lnTo>
                    <a:lnTo>
                      <a:pt x="14262" y="4643"/>
                    </a:lnTo>
                    <a:lnTo>
                      <a:pt x="14538" y="4196"/>
                    </a:lnTo>
                    <a:lnTo>
                      <a:pt x="14797" y="3724"/>
                    </a:lnTo>
                    <a:lnTo>
                      <a:pt x="15073" y="3203"/>
                    </a:lnTo>
                    <a:lnTo>
                      <a:pt x="15332" y="2632"/>
                    </a:lnTo>
                    <a:lnTo>
                      <a:pt x="15609" y="2061"/>
                    </a:lnTo>
                    <a:lnTo>
                      <a:pt x="15868" y="1514"/>
                    </a:lnTo>
                    <a:lnTo>
                      <a:pt x="16127" y="1142"/>
                    </a:lnTo>
                    <a:lnTo>
                      <a:pt x="16368" y="745"/>
                    </a:lnTo>
                    <a:lnTo>
                      <a:pt x="16627" y="472"/>
                    </a:lnTo>
                    <a:lnTo>
                      <a:pt x="16869" y="223"/>
                    </a:lnTo>
                    <a:lnTo>
                      <a:pt x="17094" y="74"/>
                    </a:lnTo>
                    <a:lnTo>
                      <a:pt x="17335" y="25"/>
                    </a:lnTo>
                    <a:lnTo>
                      <a:pt x="17560" y="0"/>
                    </a:lnTo>
                    <a:lnTo>
                      <a:pt x="17801" y="25"/>
                    </a:lnTo>
                    <a:lnTo>
                      <a:pt x="18026" y="174"/>
                    </a:lnTo>
                    <a:lnTo>
                      <a:pt x="18233" y="372"/>
                    </a:lnTo>
                    <a:lnTo>
                      <a:pt x="18475" y="670"/>
                    </a:lnTo>
                    <a:lnTo>
                      <a:pt x="18665" y="943"/>
                    </a:lnTo>
                    <a:lnTo>
                      <a:pt x="18872" y="1390"/>
                    </a:lnTo>
                    <a:lnTo>
                      <a:pt x="19062" y="1862"/>
                    </a:lnTo>
                    <a:lnTo>
                      <a:pt x="19269" y="2334"/>
                    </a:lnTo>
                    <a:lnTo>
                      <a:pt x="19459" y="2905"/>
                    </a:lnTo>
                    <a:lnTo>
                      <a:pt x="19632" y="3476"/>
                    </a:lnTo>
                    <a:lnTo>
                      <a:pt x="19804" y="4121"/>
                    </a:lnTo>
                    <a:lnTo>
                      <a:pt x="19960" y="4742"/>
                    </a:lnTo>
                    <a:lnTo>
                      <a:pt x="20098" y="5412"/>
                    </a:lnTo>
                    <a:lnTo>
                      <a:pt x="20271" y="6083"/>
                    </a:lnTo>
                    <a:lnTo>
                      <a:pt x="20391" y="6852"/>
                    </a:lnTo>
                    <a:lnTo>
                      <a:pt x="20495" y="7572"/>
                    </a:lnTo>
                    <a:lnTo>
                      <a:pt x="20633" y="8367"/>
                    </a:lnTo>
                    <a:lnTo>
                      <a:pt x="20737" y="9186"/>
                    </a:lnTo>
                    <a:lnTo>
                      <a:pt x="20840" y="10055"/>
                    </a:lnTo>
                    <a:lnTo>
                      <a:pt x="20927" y="10924"/>
                    </a:lnTo>
                    <a:lnTo>
                      <a:pt x="20996" y="11818"/>
                    </a:lnTo>
                    <a:lnTo>
                      <a:pt x="21065" y="12737"/>
                    </a:lnTo>
                    <a:lnTo>
                      <a:pt x="21134" y="13754"/>
                    </a:lnTo>
                    <a:lnTo>
                      <a:pt x="21600" y="21600"/>
                    </a:lnTo>
                    <a:lnTo>
                      <a:pt x="0" y="21600"/>
                    </a:lnTo>
                    <a:close/>
                  </a:path>
                </a:pathLst>
              </a:custGeom>
              <a:solidFill>
                <a:srgbClr val="555555"/>
              </a:solidFill>
              <a:ln w="12700" cap="flat">
                <a:noFill/>
                <a:miter lim="400000"/>
              </a:ln>
              <a:effectLst/>
            </p:spPr>
            <p:txBody>
              <a:bodyPr wrap="square" lIns="45719" tIns="45719" rIns="45719" bIns="45719" numCol="1" anchor="t">
                <a:noAutofit/>
              </a:bodyPr>
              <a:lstStyle/>
              <a:p>
                <a:pPr/>
              </a:p>
            </p:txBody>
          </p:sp>
          <p:sp>
            <p:nvSpPr>
              <p:cNvPr id="1176" name="Line 214"/>
              <p:cNvSpPr/>
              <p:nvPr/>
            </p:nvSpPr>
            <p:spPr>
              <a:xfrm flipV="1">
                <a:off x="1136650" y="3417887"/>
                <a:ext cx="6351" cy="92076"/>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177" name="Line 215"/>
              <p:cNvSpPr/>
              <p:nvPr/>
            </p:nvSpPr>
            <p:spPr>
              <a:xfrm flipV="1">
                <a:off x="1143000" y="3328987"/>
                <a:ext cx="6351" cy="88901"/>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178" name="Line 216"/>
              <p:cNvSpPr/>
              <p:nvPr/>
            </p:nvSpPr>
            <p:spPr>
              <a:xfrm flipV="1">
                <a:off x="1149350" y="3249612"/>
                <a:ext cx="9526" cy="79376"/>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179" name="Line 217"/>
              <p:cNvSpPr/>
              <p:nvPr/>
            </p:nvSpPr>
            <p:spPr>
              <a:xfrm flipV="1">
                <a:off x="1158875" y="3176587"/>
                <a:ext cx="11113" cy="73026"/>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180" name="Line 218"/>
              <p:cNvSpPr/>
              <p:nvPr/>
            </p:nvSpPr>
            <p:spPr>
              <a:xfrm flipV="1">
                <a:off x="1169987" y="3108325"/>
                <a:ext cx="15876" cy="68263"/>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181" name="Line 219"/>
              <p:cNvSpPr/>
              <p:nvPr/>
            </p:nvSpPr>
            <p:spPr>
              <a:xfrm flipV="1">
                <a:off x="1185862" y="3044824"/>
                <a:ext cx="19051" cy="63502"/>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182" name="Line 220"/>
              <p:cNvSpPr/>
              <p:nvPr/>
            </p:nvSpPr>
            <p:spPr>
              <a:xfrm flipV="1">
                <a:off x="1204912" y="2989262"/>
                <a:ext cx="20638" cy="55563"/>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183" name="Line 221"/>
              <p:cNvSpPr/>
              <p:nvPr/>
            </p:nvSpPr>
            <p:spPr>
              <a:xfrm flipV="1">
                <a:off x="1225550" y="2940050"/>
                <a:ext cx="22226" cy="49213"/>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184" name="Line 222"/>
              <p:cNvSpPr/>
              <p:nvPr/>
            </p:nvSpPr>
            <p:spPr>
              <a:xfrm flipV="1">
                <a:off x="1247775" y="2914649"/>
                <a:ext cx="11113" cy="25402"/>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185" name="Line 223"/>
              <p:cNvSpPr/>
              <p:nvPr/>
            </p:nvSpPr>
            <p:spPr>
              <a:xfrm flipV="1">
                <a:off x="1258887" y="2894012"/>
                <a:ext cx="12701" cy="20638"/>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186" name="Line 224"/>
              <p:cNvSpPr/>
              <p:nvPr/>
            </p:nvSpPr>
            <p:spPr>
              <a:xfrm flipV="1">
                <a:off x="1271587" y="2874962"/>
                <a:ext cx="15876" cy="19051"/>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187" name="Line 225"/>
              <p:cNvSpPr/>
              <p:nvPr/>
            </p:nvSpPr>
            <p:spPr>
              <a:xfrm flipV="1">
                <a:off x="1287462" y="2860675"/>
                <a:ext cx="11113" cy="14288"/>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188" name="Line 226"/>
              <p:cNvSpPr/>
              <p:nvPr/>
            </p:nvSpPr>
            <p:spPr>
              <a:xfrm flipV="1">
                <a:off x="1298575" y="2844800"/>
                <a:ext cx="15876" cy="15875"/>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189" name="Line 227"/>
              <p:cNvSpPr/>
              <p:nvPr/>
            </p:nvSpPr>
            <p:spPr>
              <a:xfrm flipV="1">
                <a:off x="1314450" y="2832099"/>
                <a:ext cx="15876" cy="12702"/>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190" name="Line 228"/>
              <p:cNvSpPr/>
              <p:nvPr/>
            </p:nvSpPr>
            <p:spPr>
              <a:xfrm flipV="1">
                <a:off x="1330325" y="2824162"/>
                <a:ext cx="14288" cy="7938"/>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191" name="Line 229"/>
              <p:cNvSpPr/>
              <p:nvPr/>
            </p:nvSpPr>
            <p:spPr>
              <a:xfrm flipV="1">
                <a:off x="1344612" y="2814637"/>
                <a:ext cx="19051" cy="9526"/>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192" name="Line 230"/>
              <p:cNvSpPr/>
              <p:nvPr/>
            </p:nvSpPr>
            <p:spPr>
              <a:xfrm flipV="1">
                <a:off x="1363662" y="2808287"/>
                <a:ext cx="15876" cy="6351"/>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193" name="Line 231"/>
              <p:cNvSpPr/>
              <p:nvPr/>
            </p:nvSpPr>
            <p:spPr>
              <a:xfrm flipV="1">
                <a:off x="1379537" y="2805112"/>
                <a:ext cx="17463" cy="3176"/>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194" name="Line 232"/>
              <p:cNvSpPr/>
              <p:nvPr/>
            </p:nvSpPr>
            <p:spPr>
              <a:xfrm flipV="1">
                <a:off x="1397000" y="2801937"/>
                <a:ext cx="19051" cy="3176"/>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195" name="Line 233"/>
              <p:cNvSpPr/>
              <p:nvPr/>
            </p:nvSpPr>
            <p:spPr>
              <a:xfrm>
                <a:off x="1416050" y="2801937"/>
                <a:ext cx="14288" cy="1"/>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196" name="Line 234"/>
              <p:cNvSpPr/>
              <p:nvPr/>
            </p:nvSpPr>
            <p:spPr>
              <a:xfrm>
                <a:off x="1430337" y="2801937"/>
                <a:ext cx="22226" cy="3176"/>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197" name="Line 235"/>
              <p:cNvSpPr/>
              <p:nvPr/>
            </p:nvSpPr>
            <p:spPr>
              <a:xfrm>
                <a:off x="1452562" y="2805112"/>
                <a:ext cx="17463" cy="3176"/>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198" name="Line 236"/>
              <p:cNvSpPr/>
              <p:nvPr/>
            </p:nvSpPr>
            <p:spPr>
              <a:xfrm>
                <a:off x="1470025" y="2808287"/>
                <a:ext cx="19051" cy="6351"/>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199" name="Line 237"/>
              <p:cNvSpPr/>
              <p:nvPr/>
            </p:nvSpPr>
            <p:spPr>
              <a:xfrm>
                <a:off x="1489075" y="2814637"/>
                <a:ext cx="22226" cy="9526"/>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200" name="Line 238"/>
              <p:cNvSpPr/>
              <p:nvPr/>
            </p:nvSpPr>
            <p:spPr>
              <a:xfrm>
                <a:off x="1511300" y="2824162"/>
                <a:ext cx="20638" cy="4763"/>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201" name="Line 239"/>
              <p:cNvSpPr/>
              <p:nvPr/>
            </p:nvSpPr>
            <p:spPr>
              <a:xfrm>
                <a:off x="1531937" y="2828924"/>
                <a:ext cx="22226" cy="6352"/>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202" name="Line 240"/>
              <p:cNvSpPr/>
              <p:nvPr/>
            </p:nvSpPr>
            <p:spPr>
              <a:xfrm>
                <a:off x="1554162" y="2835274"/>
                <a:ext cx="17463" cy="3177"/>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203" name="Line 241"/>
              <p:cNvSpPr/>
              <p:nvPr/>
            </p:nvSpPr>
            <p:spPr>
              <a:xfrm>
                <a:off x="1571625" y="2838450"/>
                <a:ext cx="22226" cy="3175"/>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204" name="Line 242"/>
              <p:cNvSpPr/>
              <p:nvPr/>
            </p:nvSpPr>
            <p:spPr>
              <a:xfrm>
                <a:off x="1593850" y="2841625"/>
                <a:ext cx="17463" cy="0"/>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205" name="Line 243"/>
              <p:cNvSpPr/>
              <p:nvPr/>
            </p:nvSpPr>
            <p:spPr>
              <a:xfrm flipV="1">
                <a:off x="1611312" y="2838449"/>
                <a:ext cx="22226" cy="3177"/>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206" name="Line 244"/>
              <p:cNvSpPr/>
              <p:nvPr/>
            </p:nvSpPr>
            <p:spPr>
              <a:xfrm flipV="1">
                <a:off x="1633537" y="2832100"/>
                <a:ext cx="17463" cy="6350"/>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207" name="Line 245"/>
              <p:cNvSpPr/>
              <p:nvPr/>
            </p:nvSpPr>
            <p:spPr>
              <a:xfrm flipV="1">
                <a:off x="1651000" y="2825749"/>
                <a:ext cx="22226" cy="6352"/>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208" name="Line 246"/>
              <p:cNvSpPr/>
              <p:nvPr/>
            </p:nvSpPr>
            <p:spPr>
              <a:xfrm flipV="1">
                <a:off x="1673225" y="2817812"/>
                <a:ext cx="17463" cy="7938"/>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209" name="Line 247"/>
              <p:cNvSpPr/>
              <p:nvPr/>
            </p:nvSpPr>
            <p:spPr>
              <a:xfrm flipV="1">
                <a:off x="1690687" y="2805112"/>
                <a:ext cx="19051" cy="12701"/>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210" name="Line 248"/>
              <p:cNvSpPr/>
              <p:nvPr/>
            </p:nvSpPr>
            <p:spPr>
              <a:xfrm flipV="1">
                <a:off x="1709737" y="2792412"/>
                <a:ext cx="20638" cy="12701"/>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211" name="Line 249"/>
              <p:cNvSpPr/>
              <p:nvPr/>
            </p:nvSpPr>
            <p:spPr>
              <a:xfrm flipV="1">
                <a:off x="1730375" y="2778125"/>
                <a:ext cx="19051" cy="14288"/>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212" name="Line 250"/>
              <p:cNvSpPr/>
              <p:nvPr/>
            </p:nvSpPr>
            <p:spPr>
              <a:xfrm flipV="1">
                <a:off x="1749425" y="2759074"/>
                <a:ext cx="19051" cy="19052"/>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213" name="Line 251"/>
              <p:cNvSpPr/>
              <p:nvPr/>
            </p:nvSpPr>
            <p:spPr>
              <a:xfrm flipV="1">
                <a:off x="1768475" y="2740024"/>
                <a:ext cx="17463" cy="19052"/>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214" name="Line 252"/>
              <p:cNvSpPr/>
              <p:nvPr/>
            </p:nvSpPr>
            <p:spPr>
              <a:xfrm flipV="1">
                <a:off x="1785937" y="2716212"/>
                <a:ext cx="19051" cy="23813"/>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215" name="Line 253"/>
              <p:cNvSpPr/>
              <p:nvPr/>
            </p:nvSpPr>
            <p:spPr>
              <a:xfrm flipV="1">
                <a:off x="1804987" y="2693987"/>
                <a:ext cx="17463" cy="22226"/>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216" name="Line 254"/>
              <p:cNvSpPr/>
              <p:nvPr/>
            </p:nvSpPr>
            <p:spPr>
              <a:xfrm flipV="1">
                <a:off x="1822450" y="2670175"/>
                <a:ext cx="19051" cy="23813"/>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217" name="Line 255"/>
              <p:cNvSpPr/>
              <p:nvPr/>
            </p:nvSpPr>
            <p:spPr>
              <a:xfrm flipV="1">
                <a:off x="1841500" y="2646362"/>
                <a:ext cx="19051" cy="23813"/>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218" name="Line 256"/>
              <p:cNvSpPr/>
              <p:nvPr/>
            </p:nvSpPr>
            <p:spPr>
              <a:xfrm flipV="1">
                <a:off x="1860550" y="2627312"/>
                <a:ext cx="20638" cy="19051"/>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219" name="Line 257"/>
              <p:cNvSpPr/>
              <p:nvPr/>
            </p:nvSpPr>
            <p:spPr>
              <a:xfrm flipV="1">
                <a:off x="1881187" y="2608262"/>
                <a:ext cx="19051" cy="19051"/>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220" name="Line 258"/>
              <p:cNvSpPr/>
              <p:nvPr/>
            </p:nvSpPr>
            <p:spPr>
              <a:xfrm flipV="1">
                <a:off x="1900237" y="2593975"/>
                <a:ext cx="17463" cy="14288"/>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221" name="Line 259"/>
              <p:cNvSpPr/>
              <p:nvPr/>
            </p:nvSpPr>
            <p:spPr>
              <a:xfrm flipV="1">
                <a:off x="1917700" y="2578099"/>
                <a:ext cx="22226" cy="15877"/>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222" name="Line 260"/>
              <p:cNvSpPr/>
              <p:nvPr/>
            </p:nvSpPr>
            <p:spPr>
              <a:xfrm flipV="1">
                <a:off x="1939925" y="2565399"/>
                <a:ext cx="20638" cy="12702"/>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223" name="Line 261"/>
              <p:cNvSpPr/>
              <p:nvPr/>
            </p:nvSpPr>
            <p:spPr>
              <a:xfrm flipV="1">
                <a:off x="1960562" y="2557462"/>
                <a:ext cx="22226" cy="7938"/>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224" name="Line 262"/>
              <p:cNvSpPr/>
              <p:nvPr/>
            </p:nvSpPr>
            <p:spPr>
              <a:xfrm flipV="1">
                <a:off x="1982787" y="2547937"/>
                <a:ext cx="20638" cy="9526"/>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225" name="Line 263"/>
              <p:cNvSpPr/>
              <p:nvPr/>
            </p:nvSpPr>
            <p:spPr>
              <a:xfrm flipV="1">
                <a:off x="2003425" y="2541587"/>
                <a:ext cx="22226" cy="6351"/>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226" name="Line 264"/>
              <p:cNvSpPr/>
              <p:nvPr/>
            </p:nvSpPr>
            <p:spPr>
              <a:xfrm flipV="1">
                <a:off x="2025650" y="2538412"/>
                <a:ext cx="20638" cy="3176"/>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227" name="Line 265"/>
              <p:cNvSpPr/>
              <p:nvPr/>
            </p:nvSpPr>
            <p:spPr>
              <a:xfrm flipV="1">
                <a:off x="2046287" y="2535237"/>
                <a:ext cx="22226" cy="3176"/>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228" name="Line 266"/>
              <p:cNvSpPr/>
              <p:nvPr/>
            </p:nvSpPr>
            <p:spPr>
              <a:xfrm>
                <a:off x="2068512" y="2535237"/>
                <a:ext cx="20638" cy="1"/>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229" name="Line 267"/>
              <p:cNvSpPr/>
              <p:nvPr/>
            </p:nvSpPr>
            <p:spPr>
              <a:xfrm>
                <a:off x="2089150" y="2535237"/>
                <a:ext cx="25401" cy="1"/>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230" name="Line 268"/>
              <p:cNvSpPr/>
              <p:nvPr/>
            </p:nvSpPr>
            <p:spPr>
              <a:xfrm>
                <a:off x="2114550" y="2535237"/>
                <a:ext cx="20638" cy="6351"/>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231" name="Line 269"/>
              <p:cNvSpPr/>
              <p:nvPr/>
            </p:nvSpPr>
            <p:spPr>
              <a:xfrm>
                <a:off x="2135187" y="2541587"/>
                <a:ext cx="25401" cy="6351"/>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232" name="Line 270"/>
              <p:cNvSpPr/>
              <p:nvPr/>
            </p:nvSpPr>
            <p:spPr>
              <a:xfrm>
                <a:off x="2160587" y="2547937"/>
                <a:ext cx="23813" cy="3176"/>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233" name="Line 271"/>
              <p:cNvSpPr/>
              <p:nvPr/>
            </p:nvSpPr>
            <p:spPr>
              <a:xfrm>
                <a:off x="2184400" y="2551112"/>
                <a:ext cx="25401" cy="3176"/>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234" name="Line 272"/>
              <p:cNvSpPr/>
              <p:nvPr/>
            </p:nvSpPr>
            <p:spPr>
              <a:xfrm>
                <a:off x="2209800" y="2554287"/>
                <a:ext cx="20638" cy="1"/>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235" name="Line 273"/>
              <p:cNvSpPr/>
              <p:nvPr/>
            </p:nvSpPr>
            <p:spPr>
              <a:xfrm flipV="1">
                <a:off x="2230437" y="2551112"/>
                <a:ext cx="23813" cy="3176"/>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236" name="Line 274"/>
              <p:cNvSpPr/>
              <p:nvPr/>
            </p:nvSpPr>
            <p:spPr>
              <a:xfrm flipV="1">
                <a:off x="2254250" y="2544762"/>
                <a:ext cx="25401" cy="6351"/>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237" name="Line 275"/>
              <p:cNvSpPr/>
              <p:nvPr/>
            </p:nvSpPr>
            <p:spPr>
              <a:xfrm flipV="1">
                <a:off x="2279650" y="2535237"/>
                <a:ext cx="23813" cy="9526"/>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238" name="Line 276"/>
              <p:cNvSpPr/>
              <p:nvPr/>
            </p:nvSpPr>
            <p:spPr>
              <a:xfrm flipV="1">
                <a:off x="2303462" y="2525712"/>
                <a:ext cx="25401" cy="9526"/>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239" name="Line 277"/>
              <p:cNvSpPr/>
              <p:nvPr/>
            </p:nvSpPr>
            <p:spPr>
              <a:xfrm flipV="1">
                <a:off x="2328862" y="2511425"/>
                <a:ext cx="23813" cy="14288"/>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240" name="Line 278"/>
              <p:cNvSpPr/>
              <p:nvPr/>
            </p:nvSpPr>
            <p:spPr>
              <a:xfrm flipV="1">
                <a:off x="2352675" y="2492374"/>
                <a:ext cx="25401" cy="19052"/>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241" name="Line 279"/>
              <p:cNvSpPr/>
              <p:nvPr/>
            </p:nvSpPr>
            <p:spPr>
              <a:xfrm flipV="1">
                <a:off x="2378075" y="2473325"/>
                <a:ext cx="20638" cy="19050"/>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242" name="Line 280"/>
              <p:cNvSpPr/>
              <p:nvPr/>
            </p:nvSpPr>
            <p:spPr>
              <a:xfrm flipV="1">
                <a:off x="2398712" y="2452687"/>
                <a:ext cx="25401" cy="20638"/>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243" name="Line 281"/>
              <p:cNvSpPr/>
              <p:nvPr/>
            </p:nvSpPr>
            <p:spPr>
              <a:xfrm flipV="1">
                <a:off x="2424112" y="2425700"/>
                <a:ext cx="23813" cy="26988"/>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244" name="Line 282"/>
              <p:cNvSpPr/>
              <p:nvPr/>
            </p:nvSpPr>
            <p:spPr>
              <a:xfrm flipV="1">
                <a:off x="2447925" y="2397124"/>
                <a:ext cx="25401" cy="28577"/>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245" name="Line 283"/>
              <p:cNvSpPr/>
              <p:nvPr/>
            </p:nvSpPr>
            <p:spPr>
              <a:xfrm flipV="1">
                <a:off x="2473325" y="2366962"/>
                <a:ext cx="23813" cy="30163"/>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246" name="Line 284"/>
              <p:cNvSpPr/>
              <p:nvPr/>
            </p:nvSpPr>
            <p:spPr>
              <a:xfrm flipV="1">
                <a:off x="2497137" y="2333625"/>
                <a:ext cx="23813" cy="33338"/>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247" name="Line 285"/>
              <p:cNvSpPr/>
              <p:nvPr/>
            </p:nvSpPr>
            <p:spPr>
              <a:xfrm flipV="1">
                <a:off x="2520950" y="2295524"/>
                <a:ext cx="25401" cy="38102"/>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248" name="Line 286"/>
              <p:cNvSpPr/>
              <p:nvPr/>
            </p:nvSpPr>
            <p:spPr>
              <a:xfrm flipV="1">
                <a:off x="2546350" y="2259012"/>
                <a:ext cx="23813" cy="36513"/>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249" name="Line 287"/>
              <p:cNvSpPr/>
              <p:nvPr/>
            </p:nvSpPr>
            <p:spPr>
              <a:xfrm flipV="1">
                <a:off x="2570162" y="2225675"/>
                <a:ext cx="25401" cy="33338"/>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250" name="Line 288"/>
              <p:cNvSpPr/>
              <p:nvPr/>
            </p:nvSpPr>
            <p:spPr>
              <a:xfrm flipV="1">
                <a:off x="2595562" y="2201862"/>
                <a:ext cx="23813" cy="23813"/>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251" name="Line 289"/>
              <p:cNvSpPr/>
              <p:nvPr/>
            </p:nvSpPr>
            <p:spPr>
              <a:xfrm flipV="1">
                <a:off x="2619375" y="2176462"/>
                <a:ext cx="22226" cy="25401"/>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252" name="Line 290"/>
              <p:cNvSpPr/>
              <p:nvPr/>
            </p:nvSpPr>
            <p:spPr>
              <a:xfrm flipV="1">
                <a:off x="2641600" y="2159000"/>
                <a:ext cx="23813" cy="17463"/>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253" name="Line 291"/>
              <p:cNvSpPr/>
              <p:nvPr/>
            </p:nvSpPr>
            <p:spPr>
              <a:xfrm flipV="1">
                <a:off x="2665412" y="2143124"/>
                <a:ext cx="22226" cy="15877"/>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254" name="Line 292"/>
              <p:cNvSpPr/>
              <p:nvPr/>
            </p:nvSpPr>
            <p:spPr>
              <a:xfrm flipV="1">
                <a:off x="2687637" y="2133599"/>
                <a:ext cx="20638" cy="9527"/>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255" name="Line 293"/>
              <p:cNvSpPr/>
              <p:nvPr/>
            </p:nvSpPr>
            <p:spPr>
              <a:xfrm flipV="1">
                <a:off x="2708275" y="2130424"/>
                <a:ext cx="22226" cy="3177"/>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256" name="Line 294"/>
              <p:cNvSpPr/>
              <p:nvPr/>
            </p:nvSpPr>
            <p:spPr>
              <a:xfrm flipV="1">
                <a:off x="2730500" y="2127249"/>
                <a:ext cx="20638" cy="3177"/>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257" name="Line 295"/>
              <p:cNvSpPr/>
              <p:nvPr/>
            </p:nvSpPr>
            <p:spPr>
              <a:xfrm>
                <a:off x="2751137" y="2127250"/>
                <a:ext cx="22226" cy="3175"/>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258" name="Line 296"/>
              <p:cNvSpPr/>
              <p:nvPr/>
            </p:nvSpPr>
            <p:spPr>
              <a:xfrm>
                <a:off x="2773362" y="2130425"/>
                <a:ext cx="20638" cy="9525"/>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259" name="Line 297"/>
              <p:cNvSpPr/>
              <p:nvPr/>
            </p:nvSpPr>
            <p:spPr>
              <a:xfrm>
                <a:off x="2794000" y="2139950"/>
                <a:ext cx="19051" cy="12700"/>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260" name="Line 298"/>
              <p:cNvSpPr/>
              <p:nvPr/>
            </p:nvSpPr>
            <p:spPr>
              <a:xfrm>
                <a:off x="2813050" y="2152650"/>
                <a:ext cx="20638" cy="17463"/>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261" name="Line 299"/>
              <p:cNvSpPr/>
              <p:nvPr/>
            </p:nvSpPr>
            <p:spPr>
              <a:xfrm>
                <a:off x="2833687" y="2170112"/>
                <a:ext cx="19051" cy="19051"/>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262" name="Line 300"/>
              <p:cNvSpPr/>
              <p:nvPr/>
            </p:nvSpPr>
            <p:spPr>
              <a:xfrm>
                <a:off x="2852737" y="2189162"/>
                <a:ext cx="17463" cy="26988"/>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263" name="Line 301"/>
              <p:cNvSpPr/>
              <p:nvPr/>
            </p:nvSpPr>
            <p:spPr>
              <a:xfrm>
                <a:off x="2870200" y="2216149"/>
                <a:ext cx="19051" cy="31752"/>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264" name="Line 302"/>
              <p:cNvSpPr/>
              <p:nvPr/>
            </p:nvSpPr>
            <p:spPr>
              <a:xfrm>
                <a:off x="2889250" y="2247900"/>
                <a:ext cx="19051" cy="30163"/>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265" name="Line 303"/>
              <p:cNvSpPr/>
              <p:nvPr/>
            </p:nvSpPr>
            <p:spPr>
              <a:xfrm>
                <a:off x="2908300" y="2278062"/>
                <a:ext cx="17463" cy="36513"/>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266" name="Line 304"/>
              <p:cNvSpPr/>
              <p:nvPr/>
            </p:nvSpPr>
            <p:spPr>
              <a:xfrm>
                <a:off x="2925762" y="2314575"/>
                <a:ext cx="15876" cy="36513"/>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267" name="Line 305"/>
              <p:cNvSpPr/>
              <p:nvPr/>
            </p:nvSpPr>
            <p:spPr>
              <a:xfrm>
                <a:off x="2941637" y="2351087"/>
                <a:ext cx="14288" cy="39688"/>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268" name="Line 306"/>
              <p:cNvSpPr/>
              <p:nvPr/>
            </p:nvSpPr>
            <p:spPr>
              <a:xfrm>
                <a:off x="2955925" y="2390775"/>
                <a:ext cx="15876" cy="39688"/>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269" name="Line 307"/>
              <p:cNvSpPr/>
              <p:nvPr/>
            </p:nvSpPr>
            <p:spPr>
              <a:xfrm>
                <a:off x="2971800" y="2430462"/>
                <a:ext cx="12701" cy="42863"/>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270" name="Line 308"/>
              <p:cNvSpPr/>
              <p:nvPr/>
            </p:nvSpPr>
            <p:spPr>
              <a:xfrm>
                <a:off x="2984500" y="2473325"/>
                <a:ext cx="14288" cy="42863"/>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271" name="Line 309"/>
              <p:cNvSpPr/>
              <p:nvPr/>
            </p:nvSpPr>
            <p:spPr>
              <a:xfrm>
                <a:off x="2998787" y="2516187"/>
                <a:ext cx="12701" cy="49213"/>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272" name="Line 310"/>
              <p:cNvSpPr/>
              <p:nvPr/>
            </p:nvSpPr>
            <p:spPr>
              <a:xfrm>
                <a:off x="3011487" y="2565400"/>
                <a:ext cx="9526" cy="46038"/>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273" name="Line 311"/>
              <p:cNvSpPr/>
              <p:nvPr/>
            </p:nvSpPr>
            <p:spPr>
              <a:xfrm>
                <a:off x="3021012" y="2611437"/>
                <a:ext cx="12701" cy="52388"/>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274" name="Line 312"/>
              <p:cNvSpPr/>
              <p:nvPr/>
            </p:nvSpPr>
            <p:spPr>
              <a:xfrm>
                <a:off x="3033712" y="2663825"/>
                <a:ext cx="7938" cy="52388"/>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275" name="Line 313"/>
              <p:cNvSpPr/>
              <p:nvPr/>
            </p:nvSpPr>
            <p:spPr>
              <a:xfrm>
                <a:off x="3041650" y="2716212"/>
                <a:ext cx="9526" cy="55563"/>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276" name="Line 314"/>
              <p:cNvSpPr/>
              <p:nvPr/>
            </p:nvSpPr>
            <p:spPr>
              <a:xfrm>
                <a:off x="3051175" y="2771774"/>
                <a:ext cx="9526" cy="53977"/>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277" name="Line 315"/>
              <p:cNvSpPr/>
              <p:nvPr/>
            </p:nvSpPr>
            <p:spPr>
              <a:xfrm>
                <a:off x="3060700" y="2825750"/>
                <a:ext cx="6351" cy="58738"/>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278" name="Line 316"/>
              <p:cNvSpPr/>
              <p:nvPr/>
            </p:nvSpPr>
            <p:spPr>
              <a:xfrm>
                <a:off x="3067050" y="2884487"/>
                <a:ext cx="6351" cy="58738"/>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279" name="Line 317"/>
              <p:cNvSpPr/>
              <p:nvPr/>
            </p:nvSpPr>
            <p:spPr>
              <a:xfrm>
                <a:off x="3073400" y="2943224"/>
                <a:ext cx="6351" cy="63502"/>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280" name="Line 318"/>
              <p:cNvSpPr/>
              <p:nvPr/>
            </p:nvSpPr>
            <p:spPr>
              <a:xfrm>
                <a:off x="3079750" y="3006724"/>
                <a:ext cx="42863" cy="503238"/>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281" name="Freeform 319"/>
              <p:cNvSpPr/>
              <p:nvPr/>
            </p:nvSpPr>
            <p:spPr>
              <a:xfrm>
                <a:off x="3294062" y="2143125"/>
                <a:ext cx="306389" cy="134778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lnTo>
                      <a:pt x="448" y="20582"/>
                    </a:lnTo>
                    <a:lnTo>
                      <a:pt x="783" y="19590"/>
                    </a:lnTo>
                    <a:lnTo>
                      <a:pt x="1231" y="18674"/>
                    </a:lnTo>
                    <a:lnTo>
                      <a:pt x="2126" y="16792"/>
                    </a:lnTo>
                    <a:lnTo>
                      <a:pt x="2574" y="15901"/>
                    </a:lnTo>
                    <a:lnTo>
                      <a:pt x="3022" y="15087"/>
                    </a:lnTo>
                    <a:lnTo>
                      <a:pt x="3469" y="14247"/>
                    </a:lnTo>
                    <a:lnTo>
                      <a:pt x="3693" y="13459"/>
                    </a:lnTo>
                    <a:lnTo>
                      <a:pt x="4029" y="12670"/>
                    </a:lnTo>
                    <a:lnTo>
                      <a:pt x="4924" y="11194"/>
                    </a:lnTo>
                    <a:lnTo>
                      <a:pt x="5148" y="10507"/>
                    </a:lnTo>
                    <a:lnTo>
                      <a:pt x="5596" y="9820"/>
                    </a:lnTo>
                    <a:lnTo>
                      <a:pt x="6491" y="8548"/>
                    </a:lnTo>
                    <a:lnTo>
                      <a:pt x="6715" y="7963"/>
                    </a:lnTo>
                    <a:lnTo>
                      <a:pt x="7051" y="7378"/>
                    </a:lnTo>
                    <a:lnTo>
                      <a:pt x="7275" y="6818"/>
                    </a:lnTo>
                    <a:lnTo>
                      <a:pt x="7722" y="6284"/>
                    </a:lnTo>
                    <a:lnTo>
                      <a:pt x="8170" y="5801"/>
                    </a:lnTo>
                    <a:lnTo>
                      <a:pt x="8394" y="5343"/>
                    </a:lnTo>
                    <a:lnTo>
                      <a:pt x="8841" y="4910"/>
                    </a:lnTo>
                    <a:lnTo>
                      <a:pt x="9065" y="4478"/>
                    </a:lnTo>
                    <a:lnTo>
                      <a:pt x="9289" y="4071"/>
                    </a:lnTo>
                    <a:lnTo>
                      <a:pt x="9737" y="3740"/>
                    </a:lnTo>
                    <a:lnTo>
                      <a:pt x="9961" y="3384"/>
                    </a:lnTo>
                    <a:lnTo>
                      <a:pt x="10296" y="3053"/>
                    </a:lnTo>
                    <a:lnTo>
                      <a:pt x="10520" y="2748"/>
                    </a:lnTo>
                    <a:lnTo>
                      <a:pt x="10744" y="2493"/>
                    </a:lnTo>
                    <a:lnTo>
                      <a:pt x="11192" y="2264"/>
                    </a:lnTo>
                    <a:lnTo>
                      <a:pt x="11416" y="2061"/>
                    </a:lnTo>
                    <a:lnTo>
                      <a:pt x="12087" y="1679"/>
                    </a:lnTo>
                    <a:lnTo>
                      <a:pt x="12535" y="1323"/>
                    </a:lnTo>
                    <a:lnTo>
                      <a:pt x="13094" y="1018"/>
                    </a:lnTo>
                    <a:lnTo>
                      <a:pt x="13542" y="738"/>
                    </a:lnTo>
                    <a:lnTo>
                      <a:pt x="14437" y="331"/>
                    </a:lnTo>
                    <a:lnTo>
                      <a:pt x="15109" y="204"/>
                    </a:lnTo>
                    <a:lnTo>
                      <a:pt x="15556" y="102"/>
                    </a:lnTo>
                    <a:lnTo>
                      <a:pt x="16004" y="51"/>
                    </a:lnTo>
                    <a:lnTo>
                      <a:pt x="16340" y="0"/>
                    </a:lnTo>
                    <a:lnTo>
                      <a:pt x="17235" y="102"/>
                    </a:lnTo>
                    <a:lnTo>
                      <a:pt x="17683" y="204"/>
                    </a:lnTo>
                    <a:lnTo>
                      <a:pt x="17907" y="331"/>
                    </a:lnTo>
                    <a:lnTo>
                      <a:pt x="18354" y="534"/>
                    </a:lnTo>
                    <a:lnTo>
                      <a:pt x="18802" y="789"/>
                    </a:lnTo>
                    <a:lnTo>
                      <a:pt x="19026" y="890"/>
                    </a:lnTo>
                    <a:lnTo>
                      <a:pt x="19026" y="1069"/>
                    </a:lnTo>
                    <a:lnTo>
                      <a:pt x="19250" y="1272"/>
                    </a:lnTo>
                    <a:lnTo>
                      <a:pt x="19362" y="1527"/>
                    </a:lnTo>
                    <a:lnTo>
                      <a:pt x="19585" y="1755"/>
                    </a:lnTo>
                    <a:lnTo>
                      <a:pt x="19585" y="2061"/>
                    </a:lnTo>
                    <a:lnTo>
                      <a:pt x="19809" y="2417"/>
                    </a:lnTo>
                    <a:lnTo>
                      <a:pt x="20033" y="2799"/>
                    </a:lnTo>
                    <a:lnTo>
                      <a:pt x="20033" y="3180"/>
                    </a:lnTo>
                    <a:lnTo>
                      <a:pt x="20257" y="3587"/>
                    </a:lnTo>
                    <a:lnTo>
                      <a:pt x="20257" y="4071"/>
                    </a:lnTo>
                    <a:lnTo>
                      <a:pt x="20481" y="4554"/>
                    </a:lnTo>
                    <a:lnTo>
                      <a:pt x="20481" y="5114"/>
                    </a:lnTo>
                    <a:lnTo>
                      <a:pt x="20705" y="5648"/>
                    </a:lnTo>
                    <a:lnTo>
                      <a:pt x="20705" y="6233"/>
                    </a:lnTo>
                    <a:lnTo>
                      <a:pt x="20928" y="6869"/>
                    </a:lnTo>
                    <a:lnTo>
                      <a:pt x="20928" y="7505"/>
                    </a:lnTo>
                    <a:lnTo>
                      <a:pt x="21152" y="8192"/>
                    </a:lnTo>
                    <a:lnTo>
                      <a:pt x="21152" y="9668"/>
                    </a:lnTo>
                    <a:lnTo>
                      <a:pt x="21376" y="10457"/>
                    </a:lnTo>
                    <a:lnTo>
                      <a:pt x="21376" y="13891"/>
                    </a:lnTo>
                    <a:lnTo>
                      <a:pt x="21600" y="14833"/>
                    </a:lnTo>
                    <a:lnTo>
                      <a:pt x="21600" y="21218"/>
                    </a:lnTo>
                    <a:lnTo>
                      <a:pt x="0" y="21600"/>
                    </a:lnTo>
                    <a:close/>
                  </a:path>
                </a:pathLst>
              </a:custGeom>
              <a:solidFill>
                <a:srgbClr val="555555"/>
              </a:solidFill>
              <a:ln w="12700" cap="flat">
                <a:noFill/>
                <a:miter lim="400000"/>
              </a:ln>
              <a:effectLst/>
            </p:spPr>
            <p:txBody>
              <a:bodyPr wrap="square" lIns="45719" tIns="45719" rIns="45719" bIns="45719" numCol="1" anchor="t">
                <a:noAutofit/>
              </a:bodyPr>
              <a:lstStyle/>
              <a:p>
                <a:pPr/>
              </a:p>
            </p:txBody>
          </p:sp>
          <p:sp>
            <p:nvSpPr>
              <p:cNvPr id="1282" name="Line 320"/>
              <p:cNvSpPr/>
              <p:nvPr/>
            </p:nvSpPr>
            <p:spPr>
              <a:xfrm flipV="1">
                <a:off x="3305175" y="3440112"/>
                <a:ext cx="6351" cy="63501"/>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283" name="Line 321"/>
              <p:cNvSpPr/>
              <p:nvPr/>
            </p:nvSpPr>
            <p:spPr>
              <a:xfrm flipV="1">
                <a:off x="3311525" y="3378200"/>
                <a:ext cx="6351" cy="61913"/>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284" name="Line 322"/>
              <p:cNvSpPr/>
              <p:nvPr/>
            </p:nvSpPr>
            <p:spPr>
              <a:xfrm flipV="1">
                <a:off x="3317875" y="3319463"/>
                <a:ext cx="6351" cy="58738"/>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285" name="Line 323"/>
              <p:cNvSpPr/>
              <p:nvPr/>
            </p:nvSpPr>
            <p:spPr>
              <a:xfrm flipV="1">
                <a:off x="3324225" y="3262312"/>
                <a:ext cx="6351" cy="57151"/>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286" name="Line 324"/>
              <p:cNvSpPr/>
              <p:nvPr/>
            </p:nvSpPr>
            <p:spPr>
              <a:xfrm flipV="1">
                <a:off x="3330575" y="3203575"/>
                <a:ext cx="6351" cy="58738"/>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287" name="Line 325"/>
              <p:cNvSpPr/>
              <p:nvPr/>
            </p:nvSpPr>
            <p:spPr>
              <a:xfrm flipV="1">
                <a:off x="3336925" y="3148012"/>
                <a:ext cx="6351" cy="55563"/>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288" name="Line 326"/>
              <p:cNvSpPr/>
              <p:nvPr/>
            </p:nvSpPr>
            <p:spPr>
              <a:xfrm flipV="1">
                <a:off x="3343275" y="3095625"/>
                <a:ext cx="4763" cy="52388"/>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289" name="Line 327"/>
              <p:cNvSpPr/>
              <p:nvPr/>
            </p:nvSpPr>
            <p:spPr>
              <a:xfrm flipV="1">
                <a:off x="3348037" y="3044824"/>
                <a:ext cx="6351" cy="50802"/>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290" name="Line 328"/>
              <p:cNvSpPr/>
              <p:nvPr/>
            </p:nvSpPr>
            <p:spPr>
              <a:xfrm flipV="1">
                <a:off x="3354388" y="2995612"/>
                <a:ext cx="3176" cy="49213"/>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291" name="Line 329"/>
              <p:cNvSpPr/>
              <p:nvPr/>
            </p:nvSpPr>
            <p:spPr>
              <a:xfrm flipV="1">
                <a:off x="3357562" y="2946400"/>
                <a:ext cx="6351" cy="49213"/>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292" name="Line 330"/>
              <p:cNvSpPr/>
              <p:nvPr/>
            </p:nvSpPr>
            <p:spPr>
              <a:xfrm flipV="1">
                <a:off x="3363912" y="2900362"/>
                <a:ext cx="6351" cy="46038"/>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293" name="Line 331"/>
              <p:cNvSpPr/>
              <p:nvPr/>
            </p:nvSpPr>
            <p:spPr>
              <a:xfrm flipV="1">
                <a:off x="3370262" y="2854325"/>
                <a:ext cx="6351" cy="46038"/>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294" name="Line 332"/>
              <p:cNvSpPr/>
              <p:nvPr/>
            </p:nvSpPr>
            <p:spPr>
              <a:xfrm flipV="1">
                <a:off x="3376612" y="2811462"/>
                <a:ext cx="3176" cy="42863"/>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295" name="Line 333"/>
              <p:cNvSpPr/>
              <p:nvPr/>
            </p:nvSpPr>
            <p:spPr>
              <a:xfrm flipV="1">
                <a:off x="3379787" y="2768600"/>
                <a:ext cx="6351" cy="42863"/>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296" name="Line 334"/>
              <p:cNvSpPr/>
              <p:nvPr/>
            </p:nvSpPr>
            <p:spPr>
              <a:xfrm flipV="1">
                <a:off x="3386137" y="2728912"/>
                <a:ext cx="4763" cy="39688"/>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297" name="Line 335"/>
              <p:cNvSpPr/>
              <p:nvPr/>
            </p:nvSpPr>
            <p:spPr>
              <a:xfrm flipV="1">
                <a:off x="3390900" y="2689225"/>
                <a:ext cx="6351" cy="39688"/>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298" name="Line 336"/>
              <p:cNvSpPr/>
              <p:nvPr/>
            </p:nvSpPr>
            <p:spPr>
              <a:xfrm flipV="1">
                <a:off x="3397250" y="2651125"/>
                <a:ext cx="3176" cy="38100"/>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299" name="Line 337"/>
              <p:cNvSpPr/>
              <p:nvPr/>
            </p:nvSpPr>
            <p:spPr>
              <a:xfrm flipV="1">
                <a:off x="3400425" y="2614612"/>
                <a:ext cx="6351" cy="36513"/>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300" name="Line 338"/>
              <p:cNvSpPr/>
              <p:nvPr/>
            </p:nvSpPr>
            <p:spPr>
              <a:xfrm flipV="1">
                <a:off x="3406775" y="2581275"/>
                <a:ext cx="3176" cy="33338"/>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301" name="Line 339"/>
              <p:cNvSpPr/>
              <p:nvPr/>
            </p:nvSpPr>
            <p:spPr>
              <a:xfrm flipV="1">
                <a:off x="3409950" y="2547937"/>
                <a:ext cx="6351" cy="33338"/>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302" name="Line 340"/>
              <p:cNvSpPr/>
              <p:nvPr/>
            </p:nvSpPr>
            <p:spPr>
              <a:xfrm flipV="1">
                <a:off x="3416300" y="2516187"/>
                <a:ext cx="6351" cy="31751"/>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303" name="Line 341"/>
              <p:cNvSpPr/>
              <p:nvPr/>
            </p:nvSpPr>
            <p:spPr>
              <a:xfrm flipV="1">
                <a:off x="3422650" y="2489200"/>
                <a:ext cx="3176" cy="26988"/>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304" name="Line 342"/>
              <p:cNvSpPr/>
              <p:nvPr/>
            </p:nvSpPr>
            <p:spPr>
              <a:xfrm flipV="1">
                <a:off x="3425825" y="2462212"/>
                <a:ext cx="6351" cy="26988"/>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305" name="Line 343"/>
              <p:cNvSpPr/>
              <p:nvPr/>
            </p:nvSpPr>
            <p:spPr>
              <a:xfrm flipV="1">
                <a:off x="3432175" y="2433637"/>
                <a:ext cx="3176" cy="28576"/>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306" name="Line 344"/>
              <p:cNvSpPr/>
              <p:nvPr/>
            </p:nvSpPr>
            <p:spPr>
              <a:xfrm flipV="1">
                <a:off x="3435350" y="2409825"/>
                <a:ext cx="1588" cy="23813"/>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307" name="Line 345"/>
              <p:cNvSpPr/>
              <p:nvPr/>
            </p:nvSpPr>
            <p:spPr>
              <a:xfrm flipV="1">
                <a:off x="3436938" y="2387600"/>
                <a:ext cx="6351" cy="22225"/>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308" name="Line 346"/>
              <p:cNvSpPr/>
              <p:nvPr/>
            </p:nvSpPr>
            <p:spPr>
              <a:xfrm flipV="1">
                <a:off x="3443287" y="2366962"/>
                <a:ext cx="3176" cy="20638"/>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309" name="Line 347"/>
              <p:cNvSpPr/>
              <p:nvPr/>
            </p:nvSpPr>
            <p:spPr>
              <a:xfrm flipV="1">
                <a:off x="3446463" y="2344737"/>
                <a:ext cx="6351" cy="22226"/>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310" name="Line 348"/>
              <p:cNvSpPr/>
              <p:nvPr/>
            </p:nvSpPr>
            <p:spPr>
              <a:xfrm flipV="1">
                <a:off x="3452812" y="2327275"/>
                <a:ext cx="3176" cy="17463"/>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311" name="Line 349"/>
              <p:cNvSpPr/>
              <p:nvPr/>
            </p:nvSpPr>
            <p:spPr>
              <a:xfrm flipV="1">
                <a:off x="3455987" y="2311399"/>
                <a:ext cx="3176" cy="15877"/>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312" name="Line 350"/>
              <p:cNvSpPr/>
              <p:nvPr/>
            </p:nvSpPr>
            <p:spPr>
              <a:xfrm flipV="1">
                <a:off x="3459162" y="2295524"/>
                <a:ext cx="6351" cy="15877"/>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313" name="Line 351"/>
              <p:cNvSpPr/>
              <p:nvPr/>
            </p:nvSpPr>
            <p:spPr>
              <a:xfrm flipV="1">
                <a:off x="3465285" y="2283618"/>
                <a:ext cx="3630" cy="12701"/>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314" name="Line 352"/>
              <p:cNvSpPr/>
              <p:nvPr/>
            </p:nvSpPr>
            <p:spPr>
              <a:xfrm flipV="1">
                <a:off x="3468687" y="2259012"/>
                <a:ext cx="9526" cy="25401"/>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315" name="Line 353"/>
              <p:cNvSpPr/>
              <p:nvPr/>
            </p:nvSpPr>
            <p:spPr>
              <a:xfrm flipV="1">
                <a:off x="3478212" y="2238375"/>
                <a:ext cx="4763" cy="20638"/>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316" name="Line 354"/>
              <p:cNvSpPr/>
              <p:nvPr/>
            </p:nvSpPr>
            <p:spPr>
              <a:xfrm flipV="1">
                <a:off x="3482975" y="2219324"/>
                <a:ext cx="9526" cy="19052"/>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317" name="Line 355"/>
              <p:cNvSpPr/>
              <p:nvPr/>
            </p:nvSpPr>
            <p:spPr>
              <a:xfrm flipV="1">
                <a:off x="3492500" y="2201862"/>
                <a:ext cx="6351" cy="17463"/>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318" name="Line 356"/>
              <p:cNvSpPr/>
              <p:nvPr/>
            </p:nvSpPr>
            <p:spPr>
              <a:xfrm flipV="1">
                <a:off x="3498850" y="2189162"/>
                <a:ext cx="6351" cy="12701"/>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319" name="Line 357"/>
              <p:cNvSpPr/>
              <p:nvPr/>
            </p:nvSpPr>
            <p:spPr>
              <a:xfrm flipV="1">
                <a:off x="3505200" y="2176462"/>
                <a:ext cx="6351" cy="12701"/>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320" name="Line 358"/>
              <p:cNvSpPr/>
              <p:nvPr/>
            </p:nvSpPr>
            <p:spPr>
              <a:xfrm flipV="1">
                <a:off x="3509963" y="2165350"/>
                <a:ext cx="12701" cy="12700"/>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321" name="Line 359"/>
              <p:cNvSpPr/>
              <p:nvPr/>
            </p:nvSpPr>
            <p:spPr>
              <a:xfrm flipV="1">
                <a:off x="3518694" y="2157412"/>
                <a:ext cx="9525" cy="12701"/>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322" name="Line 360"/>
              <p:cNvSpPr/>
              <p:nvPr/>
            </p:nvSpPr>
            <p:spPr>
              <a:xfrm flipV="1">
                <a:off x="3522662" y="2158206"/>
                <a:ext cx="12701" cy="3175"/>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323" name="Line 361"/>
              <p:cNvSpPr/>
              <p:nvPr/>
            </p:nvSpPr>
            <p:spPr>
              <a:xfrm flipV="1">
                <a:off x="3529012" y="2154237"/>
                <a:ext cx="12701" cy="6351"/>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324" name="Line 362"/>
              <p:cNvSpPr/>
              <p:nvPr/>
            </p:nvSpPr>
            <p:spPr>
              <a:xfrm>
                <a:off x="3535362" y="2154237"/>
                <a:ext cx="12701" cy="6351"/>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325" name="Line 363"/>
              <p:cNvSpPr/>
              <p:nvPr/>
            </p:nvSpPr>
            <p:spPr>
              <a:xfrm>
                <a:off x="3541712" y="2158206"/>
                <a:ext cx="12701" cy="3175"/>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326" name="Line 364"/>
              <p:cNvSpPr/>
              <p:nvPr/>
            </p:nvSpPr>
            <p:spPr>
              <a:xfrm>
                <a:off x="3548063" y="2157412"/>
                <a:ext cx="12701" cy="12701"/>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327" name="Line 365"/>
              <p:cNvSpPr/>
              <p:nvPr/>
            </p:nvSpPr>
            <p:spPr>
              <a:xfrm>
                <a:off x="3557058" y="2165349"/>
                <a:ext cx="4235" cy="12702"/>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328" name="Line 366"/>
              <p:cNvSpPr/>
              <p:nvPr/>
            </p:nvSpPr>
            <p:spPr>
              <a:xfrm>
                <a:off x="3560762" y="2176462"/>
                <a:ext cx="6351" cy="12701"/>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329" name="Line 367"/>
              <p:cNvSpPr/>
              <p:nvPr/>
            </p:nvSpPr>
            <p:spPr>
              <a:xfrm>
                <a:off x="3567112" y="2189162"/>
                <a:ext cx="4763" cy="15876"/>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330" name="Line 368"/>
              <p:cNvSpPr/>
              <p:nvPr/>
            </p:nvSpPr>
            <p:spPr>
              <a:xfrm>
                <a:off x="3569229" y="2201068"/>
                <a:ext cx="8468" cy="12701"/>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331" name="Line 369"/>
              <p:cNvSpPr/>
              <p:nvPr/>
            </p:nvSpPr>
            <p:spPr>
              <a:xfrm>
                <a:off x="3575050" y="2209800"/>
                <a:ext cx="1" cy="12700"/>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332" name="Line 370"/>
              <p:cNvSpPr/>
              <p:nvPr/>
            </p:nvSpPr>
            <p:spPr>
              <a:xfrm>
                <a:off x="3575050" y="2222500"/>
                <a:ext cx="3176" cy="12700"/>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333" name="Line 371"/>
              <p:cNvSpPr/>
              <p:nvPr/>
            </p:nvSpPr>
            <p:spPr>
              <a:xfrm>
                <a:off x="3578225" y="2235200"/>
                <a:ext cx="3176" cy="14288"/>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334" name="Line 372"/>
              <p:cNvSpPr/>
              <p:nvPr/>
            </p:nvSpPr>
            <p:spPr>
              <a:xfrm>
                <a:off x="3581400" y="2249487"/>
                <a:ext cx="3176" cy="15876"/>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335" name="Line 373"/>
              <p:cNvSpPr/>
              <p:nvPr/>
            </p:nvSpPr>
            <p:spPr>
              <a:xfrm>
                <a:off x="3584575" y="2265362"/>
                <a:ext cx="1" cy="19051"/>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336" name="Line 374"/>
              <p:cNvSpPr/>
              <p:nvPr/>
            </p:nvSpPr>
            <p:spPr>
              <a:xfrm>
                <a:off x="3584575" y="2284412"/>
                <a:ext cx="3176" cy="20638"/>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337" name="Line 375"/>
              <p:cNvSpPr/>
              <p:nvPr/>
            </p:nvSpPr>
            <p:spPr>
              <a:xfrm>
                <a:off x="3587750" y="2305050"/>
                <a:ext cx="3176" cy="25400"/>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338" name="Line 376"/>
              <p:cNvSpPr/>
              <p:nvPr/>
            </p:nvSpPr>
            <p:spPr>
              <a:xfrm>
                <a:off x="3590925" y="2330450"/>
                <a:ext cx="1" cy="23813"/>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339" name="Line 377"/>
              <p:cNvSpPr/>
              <p:nvPr/>
            </p:nvSpPr>
            <p:spPr>
              <a:xfrm>
                <a:off x="3590925" y="2354262"/>
                <a:ext cx="3176" cy="25401"/>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340" name="Line 378"/>
              <p:cNvSpPr/>
              <p:nvPr/>
            </p:nvSpPr>
            <p:spPr>
              <a:xfrm>
                <a:off x="3594100" y="2379662"/>
                <a:ext cx="1" cy="30163"/>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341" name="Line 379"/>
              <p:cNvSpPr/>
              <p:nvPr/>
            </p:nvSpPr>
            <p:spPr>
              <a:xfrm>
                <a:off x="3594100" y="2409825"/>
                <a:ext cx="3176" cy="30163"/>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342" name="Line 380"/>
              <p:cNvSpPr/>
              <p:nvPr/>
            </p:nvSpPr>
            <p:spPr>
              <a:xfrm>
                <a:off x="3597275" y="2439987"/>
                <a:ext cx="1" cy="33338"/>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343" name="Line 381"/>
              <p:cNvSpPr/>
              <p:nvPr/>
            </p:nvSpPr>
            <p:spPr>
              <a:xfrm>
                <a:off x="3597275" y="2473324"/>
                <a:ext cx="3176" cy="34927"/>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344" name="Line 382"/>
              <p:cNvSpPr/>
              <p:nvPr/>
            </p:nvSpPr>
            <p:spPr>
              <a:xfrm>
                <a:off x="3600450" y="2508250"/>
                <a:ext cx="1" cy="36513"/>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345" name="Line 383"/>
              <p:cNvSpPr/>
              <p:nvPr/>
            </p:nvSpPr>
            <p:spPr>
              <a:xfrm>
                <a:off x="3600450" y="2544762"/>
                <a:ext cx="3176" cy="39688"/>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346" name="Line 384"/>
              <p:cNvSpPr/>
              <p:nvPr/>
            </p:nvSpPr>
            <p:spPr>
              <a:xfrm>
                <a:off x="3603625" y="2584450"/>
                <a:ext cx="1" cy="39688"/>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347" name="Line 385"/>
              <p:cNvSpPr/>
              <p:nvPr/>
            </p:nvSpPr>
            <p:spPr>
              <a:xfrm>
                <a:off x="3603625" y="2624137"/>
                <a:ext cx="3176" cy="42863"/>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348" name="Line 386"/>
              <p:cNvSpPr/>
              <p:nvPr/>
            </p:nvSpPr>
            <p:spPr>
              <a:xfrm>
                <a:off x="3606800" y="2667000"/>
                <a:ext cx="1" cy="46038"/>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349" name="Line 387"/>
              <p:cNvSpPr/>
              <p:nvPr/>
            </p:nvSpPr>
            <p:spPr>
              <a:xfrm>
                <a:off x="3606800" y="2713037"/>
                <a:ext cx="1" cy="46038"/>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350" name="Line 388"/>
              <p:cNvSpPr/>
              <p:nvPr/>
            </p:nvSpPr>
            <p:spPr>
              <a:xfrm>
                <a:off x="3606800" y="2759075"/>
                <a:ext cx="3176" cy="49213"/>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351" name="Line 389"/>
              <p:cNvSpPr/>
              <p:nvPr/>
            </p:nvSpPr>
            <p:spPr>
              <a:xfrm>
                <a:off x="3609975" y="2808287"/>
                <a:ext cx="1" cy="49213"/>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352" name="Line 390"/>
              <p:cNvSpPr/>
              <p:nvPr/>
            </p:nvSpPr>
            <p:spPr>
              <a:xfrm>
                <a:off x="3609975" y="2857500"/>
                <a:ext cx="1" cy="55563"/>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353" name="Line 391"/>
              <p:cNvSpPr/>
              <p:nvPr/>
            </p:nvSpPr>
            <p:spPr>
              <a:xfrm>
                <a:off x="3609975" y="2913062"/>
                <a:ext cx="1" cy="53976"/>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354" name="Line 392"/>
              <p:cNvSpPr/>
              <p:nvPr/>
            </p:nvSpPr>
            <p:spPr>
              <a:xfrm>
                <a:off x="3609975" y="2967037"/>
                <a:ext cx="1" cy="55563"/>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355" name="Line 393"/>
              <p:cNvSpPr/>
              <p:nvPr/>
            </p:nvSpPr>
            <p:spPr>
              <a:xfrm>
                <a:off x="3609975" y="3022600"/>
                <a:ext cx="1588" cy="58738"/>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356" name="Line 394"/>
              <p:cNvSpPr/>
              <p:nvPr/>
            </p:nvSpPr>
            <p:spPr>
              <a:xfrm>
                <a:off x="3611562" y="3081337"/>
                <a:ext cx="1" cy="60326"/>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357" name="Line 395"/>
              <p:cNvSpPr/>
              <p:nvPr/>
            </p:nvSpPr>
            <p:spPr>
              <a:xfrm>
                <a:off x="3611563" y="3141662"/>
                <a:ext cx="1" cy="65088"/>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358" name="Line 396"/>
              <p:cNvSpPr/>
              <p:nvPr/>
            </p:nvSpPr>
            <p:spPr>
              <a:xfrm>
                <a:off x="3611562" y="3206750"/>
                <a:ext cx="1" cy="63500"/>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359" name="Line 397"/>
              <p:cNvSpPr/>
              <p:nvPr/>
            </p:nvSpPr>
            <p:spPr>
              <a:xfrm>
                <a:off x="3611563" y="3270249"/>
                <a:ext cx="1" cy="68263"/>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360" name="Line 398"/>
              <p:cNvSpPr/>
              <p:nvPr/>
            </p:nvSpPr>
            <p:spPr>
              <a:xfrm>
                <a:off x="3611562" y="3338512"/>
                <a:ext cx="1" cy="66676"/>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361" name="Line 399"/>
              <p:cNvSpPr/>
              <p:nvPr/>
            </p:nvSpPr>
            <p:spPr>
              <a:xfrm>
                <a:off x="3611563" y="3405187"/>
                <a:ext cx="1" cy="74613"/>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362" name="Rectangle 400"/>
              <p:cNvSpPr txBox="1"/>
              <p:nvPr/>
            </p:nvSpPr>
            <p:spPr>
              <a:xfrm>
                <a:off x="3581400" y="3600450"/>
                <a:ext cx="323479" cy="33020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t">
                <a:spAutoFit/>
              </a:bodyPr>
              <a:lstStyle>
                <a:lvl1pPr>
                  <a:defRPr sz="2200">
                    <a:latin typeface="+mn-lt"/>
                    <a:ea typeface="+mn-ea"/>
                    <a:cs typeface="+mn-cs"/>
                    <a:sym typeface="Helvetica"/>
                  </a:defRPr>
                </a:lvl1pPr>
              </a:lstStyle>
              <a:p>
                <a:pPr/>
                <a:r>
                  <a:t>20</a:t>
                </a:r>
              </a:p>
            </p:txBody>
          </p:sp>
          <p:sp>
            <p:nvSpPr>
              <p:cNvPr id="1363" name="Rectangle 401"/>
              <p:cNvSpPr txBox="1"/>
              <p:nvPr/>
            </p:nvSpPr>
            <p:spPr>
              <a:xfrm>
                <a:off x="4090987" y="3600450"/>
                <a:ext cx="323479" cy="33020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t">
                <a:spAutoFit/>
              </a:bodyPr>
              <a:lstStyle>
                <a:lvl1pPr>
                  <a:defRPr sz="2200">
                    <a:latin typeface="+mn-lt"/>
                    <a:ea typeface="+mn-ea"/>
                    <a:cs typeface="+mn-cs"/>
                    <a:sym typeface="Helvetica"/>
                  </a:defRPr>
                </a:lvl1pPr>
              </a:lstStyle>
              <a:p>
                <a:pPr/>
                <a:r>
                  <a:t>40</a:t>
                </a:r>
              </a:p>
            </p:txBody>
          </p:sp>
          <p:sp>
            <p:nvSpPr>
              <p:cNvPr id="1364" name="Rectangle 402"/>
              <p:cNvSpPr txBox="1"/>
              <p:nvPr/>
            </p:nvSpPr>
            <p:spPr>
              <a:xfrm>
                <a:off x="4602162" y="3600450"/>
                <a:ext cx="323479" cy="33020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t">
                <a:spAutoFit/>
              </a:bodyPr>
              <a:lstStyle>
                <a:lvl1pPr>
                  <a:defRPr sz="2200">
                    <a:latin typeface="+mn-lt"/>
                    <a:ea typeface="+mn-ea"/>
                    <a:cs typeface="+mn-cs"/>
                    <a:sym typeface="Helvetica"/>
                  </a:defRPr>
                </a:lvl1pPr>
              </a:lstStyle>
              <a:p>
                <a:pPr/>
                <a:r>
                  <a:t>60</a:t>
                </a:r>
              </a:p>
            </p:txBody>
          </p:sp>
          <p:sp>
            <p:nvSpPr>
              <p:cNvPr id="1365" name="Rectangle 403"/>
              <p:cNvSpPr txBox="1"/>
              <p:nvPr/>
            </p:nvSpPr>
            <p:spPr>
              <a:xfrm>
                <a:off x="5110163" y="3600450"/>
                <a:ext cx="323479" cy="33020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t">
                <a:spAutoFit/>
              </a:bodyPr>
              <a:lstStyle>
                <a:lvl1pPr>
                  <a:defRPr sz="2200">
                    <a:latin typeface="+mn-lt"/>
                    <a:ea typeface="+mn-ea"/>
                    <a:cs typeface="+mn-cs"/>
                    <a:sym typeface="Helvetica"/>
                  </a:defRPr>
                </a:lvl1pPr>
              </a:lstStyle>
              <a:p>
                <a:pPr/>
                <a:r>
                  <a:t>80</a:t>
                </a:r>
              </a:p>
            </p:txBody>
          </p:sp>
          <p:sp>
            <p:nvSpPr>
              <p:cNvPr id="1366" name="Rectangle 404"/>
              <p:cNvSpPr txBox="1"/>
              <p:nvPr/>
            </p:nvSpPr>
            <p:spPr>
              <a:xfrm>
                <a:off x="2560637" y="3600450"/>
                <a:ext cx="323479" cy="33020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t">
                <a:spAutoFit/>
              </a:bodyPr>
              <a:lstStyle>
                <a:lvl1pPr>
                  <a:defRPr sz="2200">
                    <a:latin typeface="+mn-lt"/>
                    <a:ea typeface="+mn-ea"/>
                    <a:cs typeface="+mn-cs"/>
                    <a:sym typeface="Helvetica"/>
                  </a:defRPr>
                </a:lvl1pPr>
              </a:lstStyle>
              <a:p>
                <a:pPr/>
                <a:r>
                  <a:t>20</a:t>
                </a:r>
              </a:p>
            </p:txBody>
          </p:sp>
          <p:sp>
            <p:nvSpPr>
              <p:cNvPr id="1367" name="Rectangle 405"/>
              <p:cNvSpPr txBox="1"/>
              <p:nvPr/>
            </p:nvSpPr>
            <p:spPr>
              <a:xfrm>
                <a:off x="2049462" y="3600450"/>
                <a:ext cx="323479" cy="33020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t">
                <a:spAutoFit/>
              </a:bodyPr>
              <a:lstStyle>
                <a:lvl1pPr>
                  <a:defRPr sz="2200">
                    <a:latin typeface="+mn-lt"/>
                    <a:ea typeface="+mn-ea"/>
                    <a:cs typeface="+mn-cs"/>
                    <a:sym typeface="Helvetica"/>
                  </a:defRPr>
                </a:lvl1pPr>
              </a:lstStyle>
              <a:p>
                <a:pPr/>
                <a:r>
                  <a:t>40</a:t>
                </a:r>
              </a:p>
            </p:txBody>
          </p:sp>
        </p:grpSp>
        <p:grpSp>
          <p:nvGrpSpPr>
            <p:cNvPr id="1566" name="Group 607"/>
            <p:cNvGrpSpPr/>
            <p:nvPr/>
          </p:nvGrpSpPr>
          <p:grpSpPr>
            <a:xfrm>
              <a:off x="1609725" y="1533525"/>
              <a:ext cx="4253174" cy="3549650"/>
              <a:chOff x="0" y="0"/>
              <a:chExt cx="4253173" cy="3549650"/>
            </a:xfrm>
          </p:grpSpPr>
          <p:sp>
            <p:nvSpPr>
              <p:cNvPr id="1369" name="Rectangle 407"/>
              <p:cNvSpPr txBox="1"/>
              <p:nvPr/>
            </p:nvSpPr>
            <p:spPr>
              <a:xfrm>
                <a:off x="511175" y="2778125"/>
                <a:ext cx="323478" cy="33020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t">
                <a:spAutoFit/>
              </a:bodyPr>
              <a:lstStyle>
                <a:lvl1pPr>
                  <a:defRPr sz="2200">
                    <a:latin typeface="+mn-lt"/>
                    <a:ea typeface="+mn-ea"/>
                    <a:cs typeface="+mn-cs"/>
                    <a:sym typeface="Helvetica"/>
                  </a:defRPr>
                </a:lvl1pPr>
              </a:lstStyle>
              <a:p>
                <a:pPr/>
                <a:r>
                  <a:t>60</a:t>
                </a:r>
              </a:p>
            </p:txBody>
          </p:sp>
          <p:sp>
            <p:nvSpPr>
              <p:cNvPr id="1370" name="Rectangle 408"/>
              <p:cNvSpPr txBox="1"/>
              <p:nvPr/>
            </p:nvSpPr>
            <p:spPr>
              <a:xfrm>
                <a:off x="0" y="2778125"/>
                <a:ext cx="323478" cy="33020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t">
                <a:spAutoFit/>
              </a:bodyPr>
              <a:lstStyle>
                <a:lvl1pPr>
                  <a:defRPr sz="2200">
                    <a:latin typeface="+mn-lt"/>
                    <a:ea typeface="+mn-ea"/>
                    <a:cs typeface="+mn-cs"/>
                    <a:sym typeface="Helvetica"/>
                  </a:defRPr>
                </a:lvl1pPr>
              </a:lstStyle>
              <a:p>
                <a:pPr/>
                <a:r>
                  <a:t>80</a:t>
                </a:r>
              </a:p>
            </p:txBody>
          </p:sp>
          <p:sp>
            <p:nvSpPr>
              <p:cNvPr id="1371" name="Freeform 409"/>
              <p:cNvSpPr/>
              <p:nvPr/>
            </p:nvSpPr>
            <p:spPr>
              <a:xfrm>
                <a:off x="2716212" y="1258887"/>
                <a:ext cx="1508126" cy="141605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lnTo>
                      <a:pt x="0" y="3753"/>
                    </a:lnTo>
                    <a:lnTo>
                      <a:pt x="45" y="3051"/>
                    </a:lnTo>
                    <a:lnTo>
                      <a:pt x="91" y="2446"/>
                    </a:lnTo>
                    <a:lnTo>
                      <a:pt x="227" y="1889"/>
                    </a:lnTo>
                    <a:lnTo>
                      <a:pt x="364" y="1404"/>
                    </a:lnTo>
                    <a:lnTo>
                      <a:pt x="546" y="944"/>
                    </a:lnTo>
                    <a:lnTo>
                      <a:pt x="750" y="605"/>
                    </a:lnTo>
                    <a:lnTo>
                      <a:pt x="978" y="291"/>
                    </a:lnTo>
                    <a:lnTo>
                      <a:pt x="1228" y="97"/>
                    </a:lnTo>
                    <a:lnTo>
                      <a:pt x="1364" y="0"/>
                    </a:lnTo>
                    <a:lnTo>
                      <a:pt x="1546" y="0"/>
                    </a:lnTo>
                    <a:lnTo>
                      <a:pt x="1728" y="97"/>
                    </a:lnTo>
                    <a:lnTo>
                      <a:pt x="1887" y="242"/>
                    </a:lnTo>
                    <a:lnTo>
                      <a:pt x="2115" y="484"/>
                    </a:lnTo>
                    <a:lnTo>
                      <a:pt x="2342" y="702"/>
                    </a:lnTo>
                    <a:lnTo>
                      <a:pt x="2547" y="1090"/>
                    </a:lnTo>
                    <a:lnTo>
                      <a:pt x="2819" y="1501"/>
                    </a:lnTo>
                    <a:lnTo>
                      <a:pt x="3115" y="1913"/>
                    </a:lnTo>
                    <a:lnTo>
                      <a:pt x="3433" y="2300"/>
                    </a:lnTo>
                    <a:lnTo>
                      <a:pt x="3820" y="2664"/>
                    </a:lnTo>
                    <a:lnTo>
                      <a:pt x="4229" y="3003"/>
                    </a:lnTo>
                    <a:lnTo>
                      <a:pt x="4707" y="3269"/>
                    </a:lnTo>
                    <a:lnTo>
                      <a:pt x="5184" y="3511"/>
                    </a:lnTo>
                    <a:lnTo>
                      <a:pt x="5752" y="3753"/>
                    </a:lnTo>
                    <a:lnTo>
                      <a:pt x="6321" y="3923"/>
                    </a:lnTo>
                    <a:lnTo>
                      <a:pt x="6935" y="4117"/>
                    </a:lnTo>
                    <a:lnTo>
                      <a:pt x="7503" y="4359"/>
                    </a:lnTo>
                    <a:lnTo>
                      <a:pt x="8072" y="4674"/>
                    </a:lnTo>
                    <a:lnTo>
                      <a:pt x="8617" y="5109"/>
                    </a:lnTo>
                    <a:lnTo>
                      <a:pt x="9095" y="5521"/>
                    </a:lnTo>
                    <a:lnTo>
                      <a:pt x="9572" y="6030"/>
                    </a:lnTo>
                    <a:lnTo>
                      <a:pt x="10004" y="6635"/>
                    </a:lnTo>
                    <a:lnTo>
                      <a:pt x="10459" y="7289"/>
                    </a:lnTo>
                    <a:lnTo>
                      <a:pt x="10891" y="7918"/>
                    </a:lnTo>
                    <a:lnTo>
                      <a:pt x="11277" y="8475"/>
                    </a:lnTo>
                    <a:lnTo>
                      <a:pt x="11732" y="8935"/>
                    </a:lnTo>
                    <a:lnTo>
                      <a:pt x="12210" y="9347"/>
                    </a:lnTo>
                    <a:lnTo>
                      <a:pt x="12642" y="9638"/>
                    </a:lnTo>
                    <a:lnTo>
                      <a:pt x="13074" y="9880"/>
                    </a:lnTo>
                    <a:lnTo>
                      <a:pt x="13574" y="10001"/>
                    </a:lnTo>
                    <a:lnTo>
                      <a:pt x="14051" y="10098"/>
                    </a:lnTo>
                    <a:lnTo>
                      <a:pt x="14529" y="10098"/>
                    </a:lnTo>
                    <a:lnTo>
                      <a:pt x="15052" y="10195"/>
                    </a:lnTo>
                    <a:lnTo>
                      <a:pt x="15620" y="10340"/>
                    </a:lnTo>
                    <a:lnTo>
                      <a:pt x="16211" y="10485"/>
                    </a:lnTo>
                    <a:lnTo>
                      <a:pt x="16780" y="10679"/>
                    </a:lnTo>
                    <a:lnTo>
                      <a:pt x="17394" y="10897"/>
                    </a:lnTo>
                    <a:lnTo>
                      <a:pt x="18053" y="11187"/>
                    </a:lnTo>
                    <a:lnTo>
                      <a:pt x="18712" y="11502"/>
                    </a:lnTo>
                    <a:lnTo>
                      <a:pt x="19349" y="11890"/>
                    </a:lnTo>
                    <a:lnTo>
                      <a:pt x="19895" y="12301"/>
                    </a:lnTo>
                    <a:lnTo>
                      <a:pt x="20372" y="12858"/>
                    </a:lnTo>
                    <a:lnTo>
                      <a:pt x="20759" y="13512"/>
                    </a:lnTo>
                    <a:lnTo>
                      <a:pt x="21077" y="14263"/>
                    </a:lnTo>
                    <a:lnTo>
                      <a:pt x="21282" y="15062"/>
                    </a:lnTo>
                    <a:lnTo>
                      <a:pt x="21464" y="16006"/>
                    </a:lnTo>
                    <a:lnTo>
                      <a:pt x="21509" y="17023"/>
                    </a:lnTo>
                    <a:lnTo>
                      <a:pt x="21600" y="21237"/>
                    </a:lnTo>
                    <a:lnTo>
                      <a:pt x="0" y="21600"/>
                    </a:lnTo>
                    <a:close/>
                  </a:path>
                </a:pathLst>
              </a:custGeom>
              <a:solidFill>
                <a:srgbClr val="555555"/>
              </a:solidFill>
              <a:ln w="12700" cap="flat">
                <a:noFill/>
                <a:miter lim="400000"/>
              </a:ln>
              <a:effectLst/>
            </p:spPr>
            <p:txBody>
              <a:bodyPr wrap="square" lIns="45719" tIns="45719" rIns="45719" bIns="45719" numCol="1" anchor="t">
                <a:noAutofit/>
              </a:bodyPr>
              <a:lstStyle/>
              <a:p>
                <a:pPr/>
              </a:p>
            </p:txBody>
          </p:sp>
          <p:sp>
            <p:nvSpPr>
              <p:cNvPr id="1372" name="Line 410"/>
              <p:cNvSpPr/>
              <p:nvPr/>
            </p:nvSpPr>
            <p:spPr>
              <a:xfrm flipV="1">
                <a:off x="2728912" y="2620962"/>
                <a:ext cx="1" cy="66676"/>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373" name="Line 411"/>
              <p:cNvSpPr/>
              <p:nvPr/>
            </p:nvSpPr>
            <p:spPr>
              <a:xfrm flipV="1">
                <a:off x="2728912" y="2555875"/>
                <a:ext cx="1" cy="65088"/>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374" name="Line 412"/>
              <p:cNvSpPr/>
              <p:nvPr/>
            </p:nvSpPr>
            <p:spPr>
              <a:xfrm flipV="1">
                <a:off x="2728912" y="2490787"/>
                <a:ext cx="1" cy="65088"/>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375" name="Line 413"/>
              <p:cNvSpPr/>
              <p:nvPr/>
            </p:nvSpPr>
            <p:spPr>
              <a:xfrm flipV="1">
                <a:off x="2728912" y="2433637"/>
                <a:ext cx="1" cy="57151"/>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376" name="Line 414"/>
              <p:cNvSpPr/>
              <p:nvPr/>
            </p:nvSpPr>
            <p:spPr>
              <a:xfrm flipV="1">
                <a:off x="2728912" y="2371725"/>
                <a:ext cx="1" cy="61913"/>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377" name="Line 415"/>
              <p:cNvSpPr/>
              <p:nvPr/>
            </p:nvSpPr>
            <p:spPr>
              <a:xfrm flipV="1">
                <a:off x="2728912" y="2316162"/>
                <a:ext cx="1" cy="55563"/>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378" name="Line 416"/>
              <p:cNvSpPr/>
              <p:nvPr/>
            </p:nvSpPr>
            <p:spPr>
              <a:xfrm flipV="1">
                <a:off x="2728912" y="2262187"/>
                <a:ext cx="1" cy="53976"/>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379" name="Line 417"/>
              <p:cNvSpPr/>
              <p:nvPr/>
            </p:nvSpPr>
            <p:spPr>
              <a:xfrm flipV="1">
                <a:off x="2728912" y="2209800"/>
                <a:ext cx="1" cy="52388"/>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380" name="Line 418"/>
              <p:cNvSpPr/>
              <p:nvPr/>
            </p:nvSpPr>
            <p:spPr>
              <a:xfrm flipV="1">
                <a:off x="2728912" y="2157412"/>
                <a:ext cx="1" cy="52388"/>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381" name="Line 419"/>
              <p:cNvSpPr/>
              <p:nvPr/>
            </p:nvSpPr>
            <p:spPr>
              <a:xfrm flipV="1">
                <a:off x="2728912" y="2108200"/>
                <a:ext cx="1" cy="49213"/>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382" name="Line 420"/>
              <p:cNvSpPr/>
              <p:nvPr/>
            </p:nvSpPr>
            <p:spPr>
              <a:xfrm flipV="1">
                <a:off x="2728912" y="2062162"/>
                <a:ext cx="1" cy="46038"/>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383" name="Line 421"/>
              <p:cNvSpPr/>
              <p:nvPr/>
            </p:nvSpPr>
            <p:spPr>
              <a:xfrm flipV="1">
                <a:off x="2728912" y="2016125"/>
                <a:ext cx="1" cy="46038"/>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384" name="Line 422"/>
              <p:cNvSpPr/>
              <p:nvPr/>
            </p:nvSpPr>
            <p:spPr>
              <a:xfrm flipV="1">
                <a:off x="2728912" y="1973262"/>
                <a:ext cx="1" cy="42863"/>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385" name="Line 423"/>
              <p:cNvSpPr/>
              <p:nvPr/>
            </p:nvSpPr>
            <p:spPr>
              <a:xfrm flipV="1">
                <a:off x="2728912" y="1930400"/>
                <a:ext cx="1" cy="42863"/>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386" name="Line 424"/>
              <p:cNvSpPr/>
              <p:nvPr/>
            </p:nvSpPr>
            <p:spPr>
              <a:xfrm flipV="1">
                <a:off x="2728912" y="1890712"/>
                <a:ext cx="1" cy="39688"/>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387" name="Line 425"/>
              <p:cNvSpPr/>
              <p:nvPr/>
            </p:nvSpPr>
            <p:spPr>
              <a:xfrm flipV="1">
                <a:off x="2728912" y="1854200"/>
                <a:ext cx="1" cy="36513"/>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388" name="Line 426"/>
              <p:cNvSpPr/>
              <p:nvPr/>
            </p:nvSpPr>
            <p:spPr>
              <a:xfrm flipV="1">
                <a:off x="2728912" y="1817687"/>
                <a:ext cx="1" cy="36513"/>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389" name="Line 427"/>
              <p:cNvSpPr/>
              <p:nvPr/>
            </p:nvSpPr>
            <p:spPr>
              <a:xfrm flipV="1">
                <a:off x="2728912" y="1782762"/>
                <a:ext cx="1" cy="34926"/>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390" name="Line 428"/>
              <p:cNvSpPr/>
              <p:nvPr/>
            </p:nvSpPr>
            <p:spPr>
              <a:xfrm flipV="1">
                <a:off x="2728912" y="1752600"/>
                <a:ext cx="1" cy="30163"/>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391" name="Line 429"/>
              <p:cNvSpPr/>
              <p:nvPr/>
            </p:nvSpPr>
            <p:spPr>
              <a:xfrm flipV="1">
                <a:off x="2728912" y="1722437"/>
                <a:ext cx="1" cy="30163"/>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392" name="Line 430"/>
              <p:cNvSpPr/>
              <p:nvPr/>
            </p:nvSpPr>
            <p:spPr>
              <a:xfrm flipV="1">
                <a:off x="2728912" y="1693862"/>
                <a:ext cx="1" cy="28576"/>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393" name="Line 431"/>
              <p:cNvSpPr/>
              <p:nvPr/>
            </p:nvSpPr>
            <p:spPr>
              <a:xfrm flipV="1">
                <a:off x="2728912" y="1670050"/>
                <a:ext cx="1" cy="23813"/>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394" name="Line 432"/>
              <p:cNvSpPr/>
              <p:nvPr/>
            </p:nvSpPr>
            <p:spPr>
              <a:xfrm flipV="1">
                <a:off x="2728912" y="1646237"/>
                <a:ext cx="1" cy="23813"/>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395" name="Line 433"/>
              <p:cNvSpPr/>
              <p:nvPr/>
            </p:nvSpPr>
            <p:spPr>
              <a:xfrm flipV="1">
                <a:off x="2728912" y="1624012"/>
                <a:ext cx="1" cy="22226"/>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396" name="Line 434"/>
              <p:cNvSpPr/>
              <p:nvPr/>
            </p:nvSpPr>
            <p:spPr>
              <a:xfrm flipV="1">
                <a:off x="2728912" y="1603375"/>
                <a:ext cx="1" cy="20638"/>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397" name="Line 435"/>
              <p:cNvSpPr/>
              <p:nvPr/>
            </p:nvSpPr>
            <p:spPr>
              <a:xfrm flipV="1">
                <a:off x="2728912" y="1584325"/>
                <a:ext cx="1" cy="19050"/>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398" name="Line 436"/>
              <p:cNvSpPr/>
              <p:nvPr/>
            </p:nvSpPr>
            <p:spPr>
              <a:xfrm flipV="1">
                <a:off x="2728912" y="1568450"/>
                <a:ext cx="1" cy="15875"/>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399" name="Line 437"/>
              <p:cNvSpPr/>
              <p:nvPr/>
            </p:nvSpPr>
            <p:spPr>
              <a:xfrm flipV="1">
                <a:off x="2728912" y="1554163"/>
                <a:ext cx="1" cy="14288"/>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400" name="Line 438"/>
              <p:cNvSpPr/>
              <p:nvPr/>
            </p:nvSpPr>
            <p:spPr>
              <a:xfrm flipV="1">
                <a:off x="2728912" y="1541462"/>
                <a:ext cx="1" cy="12701"/>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401" name="Line 439"/>
              <p:cNvSpPr/>
              <p:nvPr/>
            </p:nvSpPr>
            <p:spPr>
              <a:xfrm flipV="1">
                <a:off x="2728912" y="1530350"/>
                <a:ext cx="1" cy="12700"/>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402" name="Line 440"/>
              <p:cNvSpPr/>
              <p:nvPr/>
            </p:nvSpPr>
            <p:spPr>
              <a:xfrm flipV="1">
                <a:off x="2728912" y="1520825"/>
                <a:ext cx="1" cy="12700"/>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403" name="Line 441"/>
              <p:cNvSpPr/>
              <p:nvPr/>
            </p:nvSpPr>
            <p:spPr>
              <a:xfrm flipV="1">
                <a:off x="2728912" y="1512887"/>
                <a:ext cx="1" cy="12701"/>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404" name="Line 442"/>
              <p:cNvSpPr/>
              <p:nvPr/>
            </p:nvSpPr>
            <p:spPr>
              <a:xfrm flipV="1">
                <a:off x="2728912" y="1471612"/>
                <a:ext cx="3176" cy="44451"/>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405" name="Line 443"/>
              <p:cNvSpPr/>
              <p:nvPr/>
            </p:nvSpPr>
            <p:spPr>
              <a:xfrm flipV="1">
                <a:off x="2732087" y="1430337"/>
                <a:ext cx="3176" cy="41276"/>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406" name="Line 444"/>
              <p:cNvSpPr/>
              <p:nvPr/>
            </p:nvSpPr>
            <p:spPr>
              <a:xfrm flipV="1">
                <a:off x="2735262" y="1393825"/>
                <a:ext cx="9526" cy="36513"/>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407" name="Line 445"/>
              <p:cNvSpPr/>
              <p:nvPr/>
            </p:nvSpPr>
            <p:spPr>
              <a:xfrm flipV="1">
                <a:off x="2744787" y="1363663"/>
                <a:ext cx="9526" cy="30163"/>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408" name="Line 446"/>
              <p:cNvSpPr/>
              <p:nvPr/>
            </p:nvSpPr>
            <p:spPr>
              <a:xfrm flipV="1">
                <a:off x="2754312" y="1333500"/>
                <a:ext cx="11113" cy="30163"/>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409" name="Line 447"/>
              <p:cNvSpPr/>
              <p:nvPr/>
            </p:nvSpPr>
            <p:spPr>
              <a:xfrm flipV="1">
                <a:off x="2765425" y="1311274"/>
                <a:ext cx="15876" cy="22227"/>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410" name="Line 448"/>
              <p:cNvSpPr/>
              <p:nvPr/>
            </p:nvSpPr>
            <p:spPr>
              <a:xfrm flipV="1">
                <a:off x="2781300" y="1290638"/>
                <a:ext cx="15876" cy="20638"/>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411" name="Line 449"/>
              <p:cNvSpPr/>
              <p:nvPr/>
            </p:nvSpPr>
            <p:spPr>
              <a:xfrm flipV="1">
                <a:off x="2797175" y="1277937"/>
                <a:ext cx="17463" cy="12701"/>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412" name="Line 450"/>
              <p:cNvSpPr/>
              <p:nvPr/>
            </p:nvSpPr>
            <p:spPr>
              <a:xfrm flipV="1">
                <a:off x="2813050" y="1270529"/>
                <a:ext cx="12701" cy="8467"/>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413" name="Line 451"/>
              <p:cNvSpPr/>
              <p:nvPr/>
            </p:nvSpPr>
            <p:spPr>
              <a:xfrm>
                <a:off x="2824162" y="1271587"/>
                <a:ext cx="12701" cy="1"/>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414" name="Line 452"/>
              <p:cNvSpPr/>
              <p:nvPr/>
            </p:nvSpPr>
            <p:spPr>
              <a:xfrm>
                <a:off x="2836068" y="1271133"/>
                <a:ext cx="12701" cy="7259"/>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415" name="Line 453"/>
              <p:cNvSpPr/>
              <p:nvPr/>
            </p:nvSpPr>
            <p:spPr>
              <a:xfrm>
                <a:off x="2847975" y="1277937"/>
                <a:ext cx="12701" cy="9526"/>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416" name="Line 454"/>
              <p:cNvSpPr/>
              <p:nvPr/>
            </p:nvSpPr>
            <p:spPr>
              <a:xfrm>
                <a:off x="2860675" y="1287462"/>
                <a:ext cx="15876" cy="14288"/>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417" name="Line 455"/>
              <p:cNvSpPr/>
              <p:nvPr/>
            </p:nvSpPr>
            <p:spPr>
              <a:xfrm>
                <a:off x="2876550" y="1301749"/>
                <a:ext cx="14288" cy="15877"/>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418" name="Line 456"/>
              <p:cNvSpPr/>
              <p:nvPr/>
            </p:nvSpPr>
            <p:spPr>
              <a:xfrm>
                <a:off x="2890837" y="1317624"/>
                <a:ext cx="15876" cy="23813"/>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419" name="Line 457"/>
              <p:cNvSpPr/>
              <p:nvPr/>
            </p:nvSpPr>
            <p:spPr>
              <a:xfrm>
                <a:off x="2906712" y="1341437"/>
                <a:ext cx="19051" cy="28576"/>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420" name="Line 458"/>
              <p:cNvSpPr/>
              <p:nvPr/>
            </p:nvSpPr>
            <p:spPr>
              <a:xfrm>
                <a:off x="2925762" y="1370012"/>
                <a:ext cx="20638" cy="26988"/>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421" name="Line 459"/>
              <p:cNvSpPr/>
              <p:nvPr/>
            </p:nvSpPr>
            <p:spPr>
              <a:xfrm>
                <a:off x="2946400" y="1396999"/>
                <a:ext cx="22226" cy="25402"/>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422" name="Line 460"/>
              <p:cNvSpPr/>
              <p:nvPr/>
            </p:nvSpPr>
            <p:spPr>
              <a:xfrm>
                <a:off x="2968625" y="1422399"/>
                <a:ext cx="26988" cy="23813"/>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423" name="Line 461"/>
              <p:cNvSpPr/>
              <p:nvPr/>
            </p:nvSpPr>
            <p:spPr>
              <a:xfrm>
                <a:off x="2995612" y="1446212"/>
                <a:ext cx="26988" cy="22226"/>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424" name="Line 462"/>
              <p:cNvSpPr/>
              <p:nvPr/>
            </p:nvSpPr>
            <p:spPr>
              <a:xfrm>
                <a:off x="3022600" y="1468437"/>
                <a:ext cx="34926" cy="17463"/>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425" name="Line 463"/>
              <p:cNvSpPr/>
              <p:nvPr/>
            </p:nvSpPr>
            <p:spPr>
              <a:xfrm>
                <a:off x="3057525" y="1485899"/>
                <a:ext cx="33338" cy="15877"/>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426" name="Line 464"/>
              <p:cNvSpPr/>
              <p:nvPr/>
            </p:nvSpPr>
            <p:spPr>
              <a:xfrm>
                <a:off x="3090862" y="1501774"/>
                <a:ext cx="39688" cy="14288"/>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427" name="Line 465"/>
              <p:cNvSpPr/>
              <p:nvPr/>
            </p:nvSpPr>
            <p:spPr>
              <a:xfrm>
                <a:off x="3130550" y="1516062"/>
                <a:ext cx="39688" cy="12701"/>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428" name="Line 466"/>
              <p:cNvSpPr/>
              <p:nvPr/>
            </p:nvSpPr>
            <p:spPr>
              <a:xfrm>
                <a:off x="3170237" y="1528762"/>
                <a:ext cx="42863" cy="12701"/>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429" name="Line 467"/>
              <p:cNvSpPr/>
              <p:nvPr/>
            </p:nvSpPr>
            <p:spPr>
              <a:xfrm>
                <a:off x="3213100" y="1541462"/>
                <a:ext cx="39688" cy="15876"/>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430" name="Line 468"/>
              <p:cNvSpPr/>
              <p:nvPr/>
            </p:nvSpPr>
            <p:spPr>
              <a:xfrm>
                <a:off x="3252787" y="1557337"/>
                <a:ext cx="39688" cy="20638"/>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431" name="Line 469"/>
              <p:cNvSpPr/>
              <p:nvPr/>
            </p:nvSpPr>
            <p:spPr>
              <a:xfrm>
                <a:off x="3292475" y="1577974"/>
                <a:ext cx="36513" cy="26988"/>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432" name="Line 470"/>
              <p:cNvSpPr/>
              <p:nvPr/>
            </p:nvSpPr>
            <p:spPr>
              <a:xfrm>
                <a:off x="3328987" y="1604962"/>
                <a:ext cx="34926" cy="28576"/>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433" name="Line 471"/>
              <p:cNvSpPr/>
              <p:nvPr/>
            </p:nvSpPr>
            <p:spPr>
              <a:xfrm>
                <a:off x="3363912" y="1633537"/>
                <a:ext cx="33338" cy="33338"/>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434" name="Line 472"/>
              <p:cNvSpPr/>
              <p:nvPr/>
            </p:nvSpPr>
            <p:spPr>
              <a:xfrm>
                <a:off x="3397250" y="1666875"/>
                <a:ext cx="30163" cy="39688"/>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435" name="Line 473"/>
              <p:cNvSpPr/>
              <p:nvPr/>
            </p:nvSpPr>
            <p:spPr>
              <a:xfrm>
                <a:off x="3427412" y="1706562"/>
                <a:ext cx="30163" cy="42863"/>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436" name="Line 474"/>
              <p:cNvSpPr/>
              <p:nvPr/>
            </p:nvSpPr>
            <p:spPr>
              <a:xfrm>
                <a:off x="3457575" y="1749425"/>
                <a:ext cx="31751" cy="39688"/>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437" name="Line 475"/>
              <p:cNvSpPr/>
              <p:nvPr/>
            </p:nvSpPr>
            <p:spPr>
              <a:xfrm>
                <a:off x="3489325" y="1789112"/>
                <a:ext cx="26988" cy="36513"/>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438" name="Line 476"/>
              <p:cNvSpPr/>
              <p:nvPr/>
            </p:nvSpPr>
            <p:spPr>
              <a:xfrm>
                <a:off x="3516312" y="1825625"/>
                <a:ext cx="30163" cy="31750"/>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439" name="Line 477"/>
              <p:cNvSpPr/>
              <p:nvPr/>
            </p:nvSpPr>
            <p:spPr>
              <a:xfrm>
                <a:off x="3546475" y="1857375"/>
                <a:ext cx="34926" cy="26988"/>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440" name="Line 478"/>
              <p:cNvSpPr/>
              <p:nvPr/>
            </p:nvSpPr>
            <p:spPr>
              <a:xfrm>
                <a:off x="3581400" y="1884362"/>
                <a:ext cx="30163" cy="19051"/>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441" name="Line 479"/>
              <p:cNvSpPr/>
              <p:nvPr/>
            </p:nvSpPr>
            <p:spPr>
              <a:xfrm>
                <a:off x="3611563" y="1903412"/>
                <a:ext cx="30163" cy="14288"/>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442" name="Line 480"/>
              <p:cNvSpPr/>
              <p:nvPr/>
            </p:nvSpPr>
            <p:spPr>
              <a:xfrm>
                <a:off x="3641725" y="1917700"/>
                <a:ext cx="33338" cy="9525"/>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443" name="Line 481"/>
              <p:cNvSpPr/>
              <p:nvPr/>
            </p:nvSpPr>
            <p:spPr>
              <a:xfrm>
                <a:off x="3675062" y="1927225"/>
                <a:ext cx="34926" cy="6350"/>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444" name="Line 482"/>
              <p:cNvSpPr/>
              <p:nvPr/>
            </p:nvSpPr>
            <p:spPr>
              <a:xfrm>
                <a:off x="3709987" y="1933575"/>
                <a:ext cx="33338" cy="0"/>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445" name="Line 483"/>
              <p:cNvSpPr/>
              <p:nvPr/>
            </p:nvSpPr>
            <p:spPr>
              <a:xfrm>
                <a:off x="3743325" y="1933575"/>
                <a:ext cx="36513" cy="6350"/>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446" name="Line 484"/>
              <p:cNvSpPr/>
              <p:nvPr/>
            </p:nvSpPr>
            <p:spPr>
              <a:xfrm>
                <a:off x="3779837" y="1939924"/>
                <a:ext cx="39688" cy="9527"/>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447" name="Line 485"/>
              <p:cNvSpPr/>
              <p:nvPr/>
            </p:nvSpPr>
            <p:spPr>
              <a:xfrm>
                <a:off x="3819525" y="1949449"/>
                <a:ext cx="39688" cy="9527"/>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448" name="Line 486"/>
              <p:cNvSpPr/>
              <p:nvPr/>
            </p:nvSpPr>
            <p:spPr>
              <a:xfrm>
                <a:off x="3859212" y="1958975"/>
                <a:ext cx="39688" cy="11113"/>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449" name="Line 487"/>
              <p:cNvSpPr/>
              <p:nvPr/>
            </p:nvSpPr>
            <p:spPr>
              <a:xfrm>
                <a:off x="3898900" y="1970087"/>
                <a:ext cx="42863" cy="15876"/>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450" name="Line 488"/>
              <p:cNvSpPr/>
              <p:nvPr/>
            </p:nvSpPr>
            <p:spPr>
              <a:xfrm>
                <a:off x="3941762" y="1985962"/>
                <a:ext cx="46038" cy="17463"/>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451" name="Line 489"/>
              <p:cNvSpPr/>
              <p:nvPr/>
            </p:nvSpPr>
            <p:spPr>
              <a:xfrm>
                <a:off x="3987800" y="2003425"/>
                <a:ext cx="46038" cy="22225"/>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452" name="Line 490"/>
              <p:cNvSpPr/>
              <p:nvPr/>
            </p:nvSpPr>
            <p:spPr>
              <a:xfrm>
                <a:off x="4033837" y="2025650"/>
                <a:ext cx="46038" cy="23813"/>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453" name="Line 491"/>
              <p:cNvSpPr/>
              <p:nvPr/>
            </p:nvSpPr>
            <p:spPr>
              <a:xfrm>
                <a:off x="4079875" y="2049462"/>
                <a:ext cx="36513" cy="28576"/>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454" name="Line 492"/>
              <p:cNvSpPr/>
              <p:nvPr/>
            </p:nvSpPr>
            <p:spPr>
              <a:xfrm>
                <a:off x="4116388" y="2078037"/>
                <a:ext cx="34926" cy="36513"/>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455" name="Line 493"/>
              <p:cNvSpPr/>
              <p:nvPr/>
            </p:nvSpPr>
            <p:spPr>
              <a:xfrm>
                <a:off x="4151313" y="2114550"/>
                <a:ext cx="26988" cy="42863"/>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456" name="Line 494"/>
              <p:cNvSpPr/>
              <p:nvPr/>
            </p:nvSpPr>
            <p:spPr>
              <a:xfrm>
                <a:off x="4178300" y="2157412"/>
                <a:ext cx="20638" cy="49213"/>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457" name="Line 495"/>
              <p:cNvSpPr/>
              <p:nvPr/>
            </p:nvSpPr>
            <p:spPr>
              <a:xfrm>
                <a:off x="4198937" y="2206625"/>
                <a:ext cx="15876" cy="52388"/>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458" name="Line 496"/>
              <p:cNvSpPr/>
              <p:nvPr/>
            </p:nvSpPr>
            <p:spPr>
              <a:xfrm>
                <a:off x="4214812" y="2259012"/>
                <a:ext cx="12701" cy="60326"/>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459" name="Line 497"/>
              <p:cNvSpPr/>
              <p:nvPr/>
            </p:nvSpPr>
            <p:spPr>
              <a:xfrm>
                <a:off x="4227513" y="2319337"/>
                <a:ext cx="3176" cy="68263"/>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460" name="Line 498"/>
              <p:cNvSpPr/>
              <p:nvPr/>
            </p:nvSpPr>
            <p:spPr>
              <a:xfrm>
                <a:off x="4230687" y="2387599"/>
                <a:ext cx="6351" cy="276227"/>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461" name="Rectangle 499"/>
              <p:cNvSpPr txBox="1"/>
              <p:nvPr/>
            </p:nvSpPr>
            <p:spPr>
              <a:xfrm>
                <a:off x="36512" y="3219450"/>
                <a:ext cx="4216662" cy="33020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t">
                <a:spAutoFit/>
              </a:bodyPr>
              <a:lstStyle>
                <a:lvl1pPr>
                  <a:defRPr sz="2200">
                    <a:latin typeface="+mn-lt"/>
                    <a:ea typeface="+mn-ea"/>
                    <a:cs typeface="+mn-cs"/>
                    <a:sym typeface="Helvetica"/>
                  </a:defRPr>
                </a:lvl1pPr>
              </a:lstStyle>
              <a:p>
                <a:pPr/>
                <a:r>
                  <a:t>Visual Angle (degrees from fovea)</a:t>
                </a:r>
              </a:p>
            </p:txBody>
          </p:sp>
          <p:sp>
            <p:nvSpPr>
              <p:cNvPr id="1462" name="Rectangle 500"/>
              <p:cNvSpPr txBox="1"/>
              <p:nvPr/>
            </p:nvSpPr>
            <p:spPr>
              <a:xfrm>
                <a:off x="660400" y="1331912"/>
                <a:ext cx="664952" cy="3302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t">
                <a:spAutoFit/>
              </a:bodyPr>
              <a:lstStyle>
                <a:lvl1pPr>
                  <a:defRPr sz="2200">
                    <a:latin typeface="+mn-lt"/>
                    <a:ea typeface="+mn-ea"/>
                    <a:cs typeface="+mn-cs"/>
                    <a:sym typeface="Helvetica"/>
                  </a:defRPr>
                </a:lvl1pPr>
              </a:lstStyle>
              <a:p>
                <a:pPr/>
                <a:r>
                  <a:t>Rods</a:t>
                </a:r>
              </a:p>
            </p:txBody>
          </p:sp>
          <p:sp>
            <p:nvSpPr>
              <p:cNvPr id="1463" name="Rectangle 501"/>
              <p:cNvSpPr txBox="1"/>
              <p:nvPr/>
            </p:nvSpPr>
            <p:spPr>
              <a:xfrm>
                <a:off x="771525" y="2238375"/>
                <a:ext cx="820341" cy="33020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t">
                <a:spAutoFit/>
              </a:bodyPr>
              <a:lstStyle>
                <a:lvl1pPr>
                  <a:defRPr sz="2200">
                    <a:latin typeface="+mn-lt"/>
                    <a:ea typeface="+mn-ea"/>
                    <a:cs typeface="+mn-cs"/>
                    <a:sym typeface="Helvetica"/>
                  </a:defRPr>
                </a:lvl1pPr>
              </a:lstStyle>
              <a:p>
                <a:pPr/>
                <a:r>
                  <a:t>Cones</a:t>
                </a:r>
              </a:p>
            </p:txBody>
          </p:sp>
          <p:sp>
            <p:nvSpPr>
              <p:cNvPr id="1464" name="Rectangle 502"/>
              <p:cNvSpPr txBox="1"/>
              <p:nvPr/>
            </p:nvSpPr>
            <p:spPr>
              <a:xfrm>
                <a:off x="3038475" y="2190750"/>
                <a:ext cx="820342" cy="33020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t">
                <a:spAutoFit/>
              </a:bodyPr>
              <a:lstStyle>
                <a:lvl1pPr>
                  <a:defRPr sz="2200">
                    <a:latin typeface="+mn-lt"/>
                    <a:ea typeface="+mn-ea"/>
                    <a:cs typeface="+mn-cs"/>
                    <a:sym typeface="Helvetica"/>
                  </a:defRPr>
                </a:lvl1pPr>
              </a:lstStyle>
              <a:p>
                <a:pPr/>
                <a:r>
                  <a:t>Cones</a:t>
                </a:r>
              </a:p>
            </p:txBody>
          </p:sp>
          <p:sp>
            <p:nvSpPr>
              <p:cNvPr id="1465" name="Rectangle 503"/>
              <p:cNvSpPr txBox="1"/>
              <p:nvPr/>
            </p:nvSpPr>
            <p:spPr>
              <a:xfrm>
                <a:off x="3479800" y="1393825"/>
                <a:ext cx="664953" cy="33020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t">
                <a:spAutoFit/>
              </a:bodyPr>
              <a:lstStyle>
                <a:lvl1pPr>
                  <a:defRPr sz="2200">
                    <a:latin typeface="+mn-lt"/>
                    <a:ea typeface="+mn-ea"/>
                    <a:cs typeface="+mn-cs"/>
                    <a:sym typeface="Helvetica"/>
                  </a:defRPr>
                </a:lvl1pPr>
              </a:lstStyle>
              <a:p>
                <a:pPr/>
                <a:r>
                  <a:t>Rods</a:t>
                </a:r>
              </a:p>
            </p:txBody>
          </p:sp>
          <p:sp>
            <p:nvSpPr>
              <p:cNvPr id="1466" name="Rectangle 504"/>
              <p:cNvSpPr txBox="1"/>
              <p:nvPr/>
            </p:nvSpPr>
            <p:spPr>
              <a:xfrm>
                <a:off x="1289050" y="657225"/>
                <a:ext cx="789236" cy="33020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t">
                <a:spAutoFit/>
              </a:bodyPr>
              <a:lstStyle>
                <a:lvl1pPr>
                  <a:defRPr sz="2200">
                    <a:latin typeface="+mn-lt"/>
                    <a:ea typeface="+mn-ea"/>
                    <a:cs typeface="+mn-cs"/>
                    <a:sym typeface="Helvetica"/>
                  </a:defRPr>
                </a:lvl1pPr>
              </a:lstStyle>
              <a:p>
                <a:pPr/>
                <a:r>
                  <a:t>Fovea</a:t>
                </a:r>
              </a:p>
            </p:txBody>
          </p:sp>
          <p:sp>
            <p:nvSpPr>
              <p:cNvPr id="1467" name="Rectangle 505"/>
              <p:cNvSpPr txBox="1"/>
              <p:nvPr/>
            </p:nvSpPr>
            <p:spPr>
              <a:xfrm>
                <a:off x="2686050" y="466725"/>
                <a:ext cx="633984" cy="33020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t">
                <a:spAutoFit/>
              </a:bodyPr>
              <a:lstStyle>
                <a:lvl1pPr>
                  <a:defRPr sz="2200">
                    <a:latin typeface="+mn-lt"/>
                    <a:ea typeface="+mn-ea"/>
                    <a:cs typeface="+mn-cs"/>
                    <a:sym typeface="Helvetica"/>
                  </a:defRPr>
                </a:lvl1pPr>
              </a:lstStyle>
              <a:p>
                <a:pPr/>
                <a:r>
                  <a:t>Blind</a:t>
                </a:r>
              </a:p>
            </p:txBody>
          </p:sp>
          <p:sp>
            <p:nvSpPr>
              <p:cNvPr id="1468" name="Rectangle 506"/>
              <p:cNvSpPr txBox="1"/>
              <p:nvPr/>
            </p:nvSpPr>
            <p:spPr>
              <a:xfrm>
                <a:off x="2711450" y="749300"/>
                <a:ext cx="587463" cy="33020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t">
                <a:spAutoFit/>
              </a:bodyPr>
              <a:lstStyle>
                <a:lvl1pPr>
                  <a:defRPr sz="2200">
                    <a:latin typeface="+mn-lt"/>
                    <a:ea typeface="+mn-ea"/>
                    <a:cs typeface="+mn-cs"/>
                    <a:sym typeface="Helvetica"/>
                  </a:defRPr>
                </a:lvl1pPr>
              </a:lstStyle>
              <a:p>
                <a:pPr/>
                <a:r>
                  <a:t>Spot</a:t>
                </a:r>
              </a:p>
            </p:txBody>
          </p:sp>
          <p:sp>
            <p:nvSpPr>
              <p:cNvPr id="1469" name="Freeform 507"/>
              <p:cNvSpPr/>
              <p:nvPr/>
            </p:nvSpPr>
            <p:spPr>
              <a:xfrm>
                <a:off x="2541587" y="33337"/>
                <a:ext cx="138114" cy="14446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6207" y="21600"/>
                    </a:moveTo>
                    <a:lnTo>
                      <a:pt x="0" y="14242"/>
                    </a:lnTo>
                    <a:lnTo>
                      <a:pt x="19614" y="0"/>
                    </a:lnTo>
                    <a:lnTo>
                      <a:pt x="21600" y="10919"/>
                    </a:lnTo>
                    <a:lnTo>
                      <a:pt x="6207" y="21600"/>
                    </a:lnTo>
                    <a:close/>
                  </a:path>
                </a:pathLst>
              </a:custGeom>
              <a:solidFill>
                <a:srgbClr val="FF0000"/>
              </a:solidFill>
              <a:ln w="12700" cap="flat">
                <a:noFill/>
                <a:miter lim="400000"/>
              </a:ln>
              <a:effectLst/>
            </p:spPr>
            <p:txBody>
              <a:bodyPr wrap="square" lIns="45719" tIns="45719" rIns="45719" bIns="45719" numCol="1" anchor="t">
                <a:noAutofit/>
              </a:bodyPr>
              <a:lstStyle/>
              <a:p>
                <a:pPr/>
              </a:p>
            </p:txBody>
          </p:sp>
          <p:sp>
            <p:nvSpPr>
              <p:cNvPr id="1470" name="Line 508"/>
              <p:cNvSpPr/>
              <p:nvPr/>
            </p:nvSpPr>
            <p:spPr>
              <a:xfrm flipH="1" flipV="1">
                <a:off x="2554288" y="141287"/>
                <a:ext cx="39688" cy="47626"/>
              </a:xfrm>
              <a:prstGeom prst="line">
                <a:avLst/>
              </a:prstGeom>
              <a:noFill/>
              <a:ln w="33338" cap="flat">
                <a:solidFill>
                  <a:srgbClr val="FF0000"/>
                </a:solidFill>
                <a:prstDash val="solid"/>
                <a:round/>
              </a:ln>
              <a:effectLst/>
            </p:spPr>
            <p:txBody>
              <a:bodyPr wrap="square" lIns="45719" tIns="45719" rIns="45719" bIns="45719" numCol="1" anchor="t">
                <a:noAutofit/>
              </a:bodyPr>
              <a:lstStyle/>
              <a:p>
                <a:pPr/>
              </a:p>
            </p:txBody>
          </p:sp>
          <p:sp>
            <p:nvSpPr>
              <p:cNvPr id="1471" name="Line 509"/>
              <p:cNvSpPr/>
              <p:nvPr/>
            </p:nvSpPr>
            <p:spPr>
              <a:xfrm flipV="1">
                <a:off x="2554287" y="46037"/>
                <a:ext cx="125413" cy="95251"/>
              </a:xfrm>
              <a:prstGeom prst="line">
                <a:avLst/>
              </a:prstGeom>
              <a:noFill/>
              <a:ln w="33338" cap="flat">
                <a:solidFill>
                  <a:srgbClr val="FF0000"/>
                </a:solidFill>
                <a:prstDash val="solid"/>
                <a:round/>
              </a:ln>
              <a:effectLst/>
            </p:spPr>
            <p:txBody>
              <a:bodyPr wrap="square" lIns="45719" tIns="45719" rIns="45719" bIns="45719" numCol="1" anchor="t">
                <a:noAutofit/>
              </a:bodyPr>
              <a:lstStyle/>
              <a:p>
                <a:pPr/>
              </a:p>
            </p:txBody>
          </p:sp>
          <p:sp>
            <p:nvSpPr>
              <p:cNvPr id="1472" name="Line 510"/>
              <p:cNvSpPr/>
              <p:nvPr/>
            </p:nvSpPr>
            <p:spPr>
              <a:xfrm>
                <a:off x="2679700" y="46037"/>
                <a:ext cx="12701" cy="73026"/>
              </a:xfrm>
              <a:prstGeom prst="line">
                <a:avLst/>
              </a:prstGeom>
              <a:noFill/>
              <a:ln w="26988" cap="flat">
                <a:solidFill>
                  <a:srgbClr val="FF0000"/>
                </a:solidFill>
                <a:prstDash val="solid"/>
                <a:round/>
              </a:ln>
              <a:effectLst/>
            </p:spPr>
            <p:txBody>
              <a:bodyPr wrap="square" lIns="45719" tIns="45719" rIns="45719" bIns="45719" numCol="1" anchor="t">
                <a:noAutofit/>
              </a:bodyPr>
              <a:lstStyle/>
              <a:p>
                <a:pPr/>
              </a:p>
            </p:txBody>
          </p:sp>
          <p:sp>
            <p:nvSpPr>
              <p:cNvPr id="1473" name="Line 511"/>
              <p:cNvSpPr/>
              <p:nvPr/>
            </p:nvSpPr>
            <p:spPr>
              <a:xfrm flipH="1">
                <a:off x="2593975" y="119062"/>
                <a:ext cx="98426" cy="69851"/>
              </a:xfrm>
              <a:prstGeom prst="line">
                <a:avLst/>
              </a:prstGeom>
              <a:noFill/>
              <a:ln w="33338" cap="flat">
                <a:solidFill>
                  <a:srgbClr val="FF0000"/>
                </a:solidFill>
                <a:prstDash val="solid"/>
                <a:round/>
              </a:ln>
              <a:effectLst/>
            </p:spPr>
            <p:txBody>
              <a:bodyPr wrap="square" lIns="45719" tIns="45719" rIns="45719" bIns="45719" numCol="1" anchor="t">
                <a:noAutofit/>
              </a:bodyPr>
              <a:lstStyle/>
              <a:p>
                <a:pPr/>
              </a:p>
            </p:txBody>
          </p:sp>
          <p:sp>
            <p:nvSpPr>
              <p:cNvPr id="1474" name="Freeform 512"/>
              <p:cNvSpPr/>
              <p:nvPr/>
            </p:nvSpPr>
            <p:spPr>
              <a:xfrm>
                <a:off x="2716212" y="303212"/>
                <a:ext cx="107951" cy="11906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12672"/>
                    </a:moveTo>
                    <a:lnTo>
                      <a:pt x="7624" y="21600"/>
                    </a:lnTo>
                    <a:lnTo>
                      <a:pt x="21600" y="7776"/>
                    </a:lnTo>
                    <a:lnTo>
                      <a:pt x="17153" y="0"/>
                    </a:lnTo>
                    <a:lnTo>
                      <a:pt x="0" y="12672"/>
                    </a:lnTo>
                    <a:close/>
                  </a:path>
                </a:pathLst>
              </a:custGeom>
              <a:solidFill>
                <a:srgbClr val="FF0000"/>
              </a:solidFill>
              <a:ln w="12700" cap="flat">
                <a:noFill/>
                <a:miter lim="400000"/>
              </a:ln>
              <a:effectLst/>
            </p:spPr>
            <p:txBody>
              <a:bodyPr wrap="square" lIns="45719" tIns="45719" rIns="45719" bIns="45719" numCol="1" anchor="t">
                <a:noAutofit/>
              </a:bodyPr>
              <a:lstStyle/>
              <a:p>
                <a:pPr/>
              </a:p>
            </p:txBody>
          </p:sp>
          <p:sp>
            <p:nvSpPr>
              <p:cNvPr id="1475" name="Line 513"/>
              <p:cNvSpPr/>
              <p:nvPr/>
            </p:nvSpPr>
            <p:spPr>
              <a:xfrm>
                <a:off x="2728912" y="385762"/>
                <a:ext cx="36513" cy="49213"/>
              </a:xfrm>
              <a:prstGeom prst="line">
                <a:avLst/>
              </a:prstGeom>
              <a:noFill/>
              <a:ln w="33338" cap="flat">
                <a:solidFill>
                  <a:srgbClr val="FF0000"/>
                </a:solidFill>
                <a:prstDash val="solid"/>
                <a:round/>
              </a:ln>
              <a:effectLst/>
            </p:spPr>
            <p:txBody>
              <a:bodyPr wrap="square" lIns="45719" tIns="45719" rIns="45719" bIns="45719" numCol="1" anchor="t">
                <a:noAutofit/>
              </a:bodyPr>
              <a:lstStyle/>
              <a:p>
                <a:pPr/>
              </a:p>
            </p:txBody>
          </p:sp>
          <p:sp>
            <p:nvSpPr>
              <p:cNvPr id="1476" name="Line 514"/>
              <p:cNvSpPr/>
              <p:nvPr/>
            </p:nvSpPr>
            <p:spPr>
              <a:xfrm flipV="1">
                <a:off x="2765425" y="358775"/>
                <a:ext cx="71438" cy="76200"/>
              </a:xfrm>
              <a:prstGeom prst="line">
                <a:avLst/>
              </a:prstGeom>
              <a:noFill/>
              <a:ln w="33338" cap="flat">
                <a:solidFill>
                  <a:srgbClr val="FF0000"/>
                </a:solidFill>
                <a:prstDash val="solid"/>
                <a:round/>
              </a:ln>
              <a:effectLst/>
            </p:spPr>
            <p:txBody>
              <a:bodyPr wrap="square" lIns="45719" tIns="45719" rIns="45719" bIns="45719" numCol="1" anchor="t">
                <a:noAutofit/>
              </a:bodyPr>
              <a:lstStyle/>
              <a:p>
                <a:pPr/>
              </a:p>
            </p:txBody>
          </p:sp>
          <p:sp>
            <p:nvSpPr>
              <p:cNvPr id="1477" name="Line 515"/>
              <p:cNvSpPr/>
              <p:nvPr/>
            </p:nvSpPr>
            <p:spPr>
              <a:xfrm flipH="1" flipV="1">
                <a:off x="2814637" y="315912"/>
                <a:ext cx="22226" cy="42863"/>
              </a:xfrm>
              <a:prstGeom prst="line">
                <a:avLst/>
              </a:prstGeom>
              <a:noFill/>
              <a:ln w="30163" cap="flat">
                <a:solidFill>
                  <a:srgbClr val="FF0000"/>
                </a:solidFill>
                <a:prstDash val="solid"/>
                <a:round/>
              </a:ln>
              <a:effectLst/>
            </p:spPr>
            <p:txBody>
              <a:bodyPr wrap="square" lIns="45719" tIns="45719" rIns="45719" bIns="45719" numCol="1" anchor="t">
                <a:noAutofit/>
              </a:bodyPr>
              <a:lstStyle/>
              <a:p>
                <a:pPr/>
              </a:p>
            </p:txBody>
          </p:sp>
          <p:sp>
            <p:nvSpPr>
              <p:cNvPr id="1478" name="Line 516"/>
              <p:cNvSpPr/>
              <p:nvPr/>
            </p:nvSpPr>
            <p:spPr>
              <a:xfrm flipH="1">
                <a:off x="2728912" y="315912"/>
                <a:ext cx="85726" cy="69851"/>
              </a:xfrm>
              <a:prstGeom prst="line">
                <a:avLst/>
              </a:prstGeom>
              <a:noFill/>
              <a:ln w="33338" cap="flat">
                <a:solidFill>
                  <a:srgbClr val="FF0000"/>
                </a:solidFill>
                <a:prstDash val="solid"/>
                <a:round/>
              </a:ln>
              <a:effectLst/>
            </p:spPr>
            <p:txBody>
              <a:bodyPr wrap="square" lIns="45719" tIns="45719" rIns="45719" bIns="45719" numCol="1" anchor="t">
                <a:noAutofit/>
              </a:bodyPr>
              <a:lstStyle/>
              <a:p>
                <a:pPr/>
              </a:p>
            </p:txBody>
          </p:sp>
          <p:sp>
            <p:nvSpPr>
              <p:cNvPr id="1479" name="Freeform 517"/>
              <p:cNvSpPr/>
              <p:nvPr/>
            </p:nvSpPr>
            <p:spPr>
              <a:xfrm>
                <a:off x="2511425" y="0"/>
                <a:ext cx="330201" cy="42545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9430"/>
                    </a:moveTo>
                    <a:lnTo>
                      <a:pt x="3012" y="8704"/>
                    </a:lnTo>
                    <a:lnTo>
                      <a:pt x="4050" y="9752"/>
                    </a:lnTo>
                    <a:lnTo>
                      <a:pt x="7788" y="14266"/>
                    </a:lnTo>
                    <a:lnTo>
                      <a:pt x="12669" y="19746"/>
                    </a:lnTo>
                    <a:lnTo>
                      <a:pt x="14642" y="21600"/>
                    </a:lnTo>
                    <a:lnTo>
                      <a:pt x="21600" y="16764"/>
                    </a:lnTo>
                    <a:lnTo>
                      <a:pt x="20042" y="14588"/>
                    </a:lnTo>
                    <a:lnTo>
                      <a:pt x="15058" y="8382"/>
                    </a:lnTo>
                    <a:lnTo>
                      <a:pt x="12046" y="3869"/>
                    </a:lnTo>
                    <a:lnTo>
                      <a:pt x="15681" y="0"/>
                    </a:lnTo>
                    <a:lnTo>
                      <a:pt x="5815" y="6206"/>
                    </a:lnTo>
                    <a:lnTo>
                      <a:pt x="0" y="9430"/>
                    </a:lnTo>
                    <a:close/>
                  </a:path>
                </a:pathLst>
              </a:custGeom>
              <a:solidFill>
                <a:srgbClr val="FF0000"/>
              </a:solidFill>
              <a:ln w="12700" cap="flat">
                <a:noFill/>
                <a:miter lim="400000"/>
              </a:ln>
              <a:effectLst/>
            </p:spPr>
            <p:txBody>
              <a:bodyPr wrap="square" lIns="45719" tIns="45719" rIns="45719" bIns="45719" numCol="1" anchor="t">
                <a:noAutofit/>
              </a:bodyPr>
              <a:lstStyle/>
              <a:p>
                <a:pPr/>
              </a:p>
            </p:txBody>
          </p:sp>
          <p:sp>
            <p:nvSpPr>
              <p:cNvPr id="1480" name="Line 518"/>
              <p:cNvSpPr/>
              <p:nvPr/>
            </p:nvSpPr>
            <p:spPr>
              <a:xfrm flipV="1">
                <a:off x="2524125" y="184150"/>
                <a:ext cx="46038" cy="14288"/>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481" name="Line 519"/>
              <p:cNvSpPr/>
              <p:nvPr/>
            </p:nvSpPr>
            <p:spPr>
              <a:xfrm>
                <a:off x="2570162" y="184149"/>
                <a:ext cx="14288" cy="20638"/>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482" name="Line 520"/>
              <p:cNvSpPr/>
              <p:nvPr/>
            </p:nvSpPr>
            <p:spPr>
              <a:xfrm>
                <a:off x="2584450" y="204787"/>
                <a:ext cx="58738" cy="88901"/>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483" name="Line 521"/>
              <p:cNvSpPr/>
              <p:nvPr/>
            </p:nvSpPr>
            <p:spPr>
              <a:xfrm>
                <a:off x="2643187" y="293687"/>
                <a:ext cx="73026" cy="107951"/>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484" name="Line 522"/>
              <p:cNvSpPr/>
              <p:nvPr/>
            </p:nvSpPr>
            <p:spPr>
              <a:xfrm>
                <a:off x="2716212" y="401637"/>
                <a:ext cx="31751" cy="36513"/>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485" name="Line 524"/>
              <p:cNvSpPr/>
              <p:nvPr/>
            </p:nvSpPr>
            <p:spPr>
              <a:xfrm flipV="1">
                <a:off x="2747962" y="342899"/>
                <a:ext cx="106363" cy="95252"/>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486" name="Line 526"/>
              <p:cNvSpPr/>
              <p:nvPr/>
            </p:nvSpPr>
            <p:spPr>
              <a:xfrm flipH="1" flipV="1">
                <a:off x="2830513" y="300037"/>
                <a:ext cx="23813" cy="42863"/>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487" name="Line 527"/>
              <p:cNvSpPr/>
              <p:nvPr/>
            </p:nvSpPr>
            <p:spPr>
              <a:xfrm flipH="1" flipV="1">
                <a:off x="2754312" y="177800"/>
                <a:ext cx="76201" cy="122238"/>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488" name="Line 528"/>
              <p:cNvSpPr/>
              <p:nvPr/>
            </p:nvSpPr>
            <p:spPr>
              <a:xfrm flipH="1" flipV="1">
                <a:off x="2708275" y="88899"/>
                <a:ext cx="46038" cy="88902"/>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489" name="Line 529"/>
              <p:cNvSpPr/>
              <p:nvPr/>
            </p:nvSpPr>
            <p:spPr>
              <a:xfrm flipV="1">
                <a:off x="2708275" y="11113"/>
                <a:ext cx="53976" cy="77788"/>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490" name="Line 531"/>
              <p:cNvSpPr/>
              <p:nvPr/>
            </p:nvSpPr>
            <p:spPr>
              <a:xfrm flipH="1">
                <a:off x="2613025" y="11112"/>
                <a:ext cx="149226" cy="123826"/>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491" name="Line 532"/>
              <p:cNvSpPr/>
              <p:nvPr/>
            </p:nvSpPr>
            <p:spPr>
              <a:xfrm flipH="1">
                <a:off x="2524125" y="134937"/>
                <a:ext cx="88901" cy="63501"/>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492" name="Freeform 533"/>
              <p:cNvSpPr/>
              <p:nvPr/>
            </p:nvSpPr>
            <p:spPr>
              <a:xfrm>
                <a:off x="106362" y="1373187"/>
                <a:ext cx="4105276" cy="130175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9177"/>
                    </a:moveTo>
                    <a:lnTo>
                      <a:pt x="21600" y="21600"/>
                    </a:lnTo>
                    <a:lnTo>
                      <a:pt x="0" y="21600"/>
                    </a:lnTo>
                    <a:lnTo>
                      <a:pt x="0" y="19782"/>
                    </a:lnTo>
                    <a:lnTo>
                      <a:pt x="626" y="19466"/>
                    </a:lnTo>
                    <a:lnTo>
                      <a:pt x="869" y="19361"/>
                    </a:lnTo>
                    <a:lnTo>
                      <a:pt x="1094" y="19308"/>
                    </a:lnTo>
                    <a:lnTo>
                      <a:pt x="1353" y="19282"/>
                    </a:lnTo>
                    <a:lnTo>
                      <a:pt x="1595" y="19229"/>
                    </a:lnTo>
                    <a:lnTo>
                      <a:pt x="1804" y="19282"/>
                    </a:lnTo>
                    <a:lnTo>
                      <a:pt x="1980" y="19361"/>
                    </a:lnTo>
                    <a:lnTo>
                      <a:pt x="2130" y="19572"/>
                    </a:lnTo>
                    <a:lnTo>
                      <a:pt x="2272" y="19730"/>
                    </a:lnTo>
                    <a:lnTo>
                      <a:pt x="2431" y="19835"/>
                    </a:lnTo>
                    <a:lnTo>
                      <a:pt x="2631" y="19888"/>
                    </a:lnTo>
                    <a:lnTo>
                      <a:pt x="2840" y="19888"/>
                    </a:lnTo>
                    <a:lnTo>
                      <a:pt x="3775" y="19677"/>
                    </a:lnTo>
                    <a:lnTo>
                      <a:pt x="4018" y="19624"/>
                    </a:lnTo>
                    <a:lnTo>
                      <a:pt x="4243" y="19572"/>
                    </a:lnTo>
                    <a:lnTo>
                      <a:pt x="4452" y="19519"/>
                    </a:lnTo>
                    <a:lnTo>
                      <a:pt x="4644" y="19466"/>
                    </a:lnTo>
                    <a:lnTo>
                      <a:pt x="4819" y="19414"/>
                    </a:lnTo>
                    <a:lnTo>
                      <a:pt x="5112" y="19414"/>
                    </a:lnTo>
                    <a:lnTo>
                      <a:pt x="5220" y="19466"/>
                    </a:lnTo>
                    <a:lnTo>
                      <a:pt x="5271" y="19466"/>
                    </a:lnTo>
                    <a:lnTo>
                      <a:pt x="5337" y="19519"/>
                    </a:lnTo>
                    <a:lnTo>
                      <a:pt x="5421" y="19519"/>
                    </a:lnTo>
                    <a:lnTo>
                      <a:pt x="5496" y="19572"/>
                    </a:lnTo>
                    <a:lnTo>
                      <a:pt x="5596" y="19572"/>
                    </a:lnTo>
                    <a:lnTo>
                      <a:pt x="5688" y="19624"/>
                    </a:lnTo>
                    <a:lnTo>
                      <a:pt x="5805" y="19624"/>
                    </a:lnTo>
                    <a:lnTo>
                      <a:pt x="5930" y="19677"/>
                    </a:lnTo>
                    <a:lnTo>
                      <a:pt x="6448" y="19782"/>
                    </a:lnTo>
                    <a:lnTo>
                      <a:pt x="6933" y="19888"/>
                    </a:lnTo>
                    <a:lnTo>
                      <a:pt x="7434" y="19888"/>
                    </a:lnTo>
                    <a:lnTo>
                      <a:pt x="7676" y="19835"/>
                    </a:lnTo>
                    <a:lnTo>
                      <a:pt x="7935" y="19782"/>
                    </a:lnTo>
                    <a:lnTo>
                      <a:pt x="8060" y="19730"/>
                    </a:lnTo>
                    <a:lnTo>
                      <a:pt x="8177" y="19677"/>
                    </a:lnTo>
                    <a:lnTo>
                      <a:pt x="8528" y="19677"/>
                    </a:lnTo>
                    <a:lnTo>
                      <a:pt x="8595" y="19730"/>
                    </a:lnTo>
                    <a:lnTo>
                      <a:pt x="8645" y="19782"/>
                    </a:lnTo>
                    <a:lnTo>
                      <a:pt x="8687" y="19782"/>
                    </a:lnTo>
                    <a:lnTo>
                      <a:pt x="8754" y="19835"/>
                    </a:lnTo>
                    <a:lnTo>
                      <a:pt x="8912" y="19835"/>
                    </a:lnTo>
                    <a:lnTo>
                      <a:pt x="9013" y="19782"/>
                    </a:lnTo>
                    <a:lnTo>
                      <a:pt x="9104" y="19730"/>
                    </a:lnTo>
                    <a:lnTo>
                      <a:pt x="9221" y="19624"/>
                    </a:lnTo>
                    <a:lnTo>
                      <a:pt x="9347" y="19572"/>
                    </a:lnTo>
                    <a:lnTo>
                      <a:pt x="9480" y="19414"/>
                    </a:lnTo>
                    <a:lnTo>
                      <a:pt x="9589" y="19229"/>
                    </a:lnTo>
                    <a:lnTo>
                      <a:pt x="9723" y="18913"/>
                    </a:lnTo>
                    <a:lnTo>
                      <a:pt x="9831" y="18544"/>
                    </a:lnTo>
                    <a:lnTo>
                      <a:pt x="9931" y="18149"/>
                    </a:lnTo>
                    <a:lnTo>
                      <a:pt x="10023" y="17649"/>
                    </a:lnTo>
                    <a:lnTo>
                      <a:pt x="10123" y="17043"/>
                    </a:lnTo>
                    <a:lnTo>
                      <a:pt x="10224" y="16411"/>
                    </a:lnTo>
                    <a:lnTo>
                      <a:pt x="10265" y="16068"/>
                    </a:lnTo>
                    <a:lnTo>
                      <a:pt x="10299" y="15647"/>
                    </a:lnTo>
                    <a:lnTo>
                      <a:pt x="10349" y="15252"/>
                    </a:lnTo>
                    <a:lnTo>
                      <a:pt x="10382" y="14804"/>
                    </a:lnTo>
                    <a:lnTo>
                      <a:pt x="10432" y="14277"/>
                    </a:lnTo>
                    <a:lnTo>
                      <a:pt x="10466" y="13777"/>
                    </a:lnTo>
                    <a:lnTo>
                      <a:pt x="10491" y="13223"/>
                    </a:lnTo>
                    <a:lnTo>
                      <a:pt x="10524" y="12670"/>
                    </a:lnTo>
                    <a:lnTo>
                      <a:pt x="10541" y="12038"/>
                    </a:lnTo>
                    <a:lnTo>
                      <a:pt x="10608" y="10721"/>
                    </a:lnTo>
                    <a:lnTo>
                      <a:pt x="10625" y="10010"/>
                    </a:lnTo>
                    <a:lnTo>
                      <a:pt x="10658" y="9246"/>
                    </a:lnTo>
                    <a:lnTo>
                      <a:pt x="10675" y="8482"/>
                    </a:lnTo>
                    <a:lnTo>
                      <a:pt x="10708" y="6849"/>
                    </a:lnTo>
                    <a:lnTo>
                      <a:pt x="10716" y="6006"/>
                    </a:lnTo>
                    <a:lnTo>
                      <a:pt x="10733" y="5242"/>
                    </a:lnTo>
                    <a:lnTo>
                      <a:pt x="10750" y="4531"/>
                    </a:lnTo>
                    <a:lnTo>
                      <a:pt x="10767" y="3846"/>
                    </a:lnTo>
                    <a:lnTo>
                      <a:pt x="10767" y="3240"/>
                    </a:lnTo>
                    <a:lnTo>
                      <a:pt x="10783" y="2687"/>
                    </a:lnTo>
                    <a:lnTo>
                      <a:pt x="10800" y="2186"/>
                    </a:lnTo>
                    <a:lnTo>
                      <a:pt x="10800" y="1712"/>
                    </a:lnTo>
                    <a:lnTo>
                      <a:pt x="10817" y="1317"/>
                    </a:lnTo>
                    <a:lnTo>
                      <a:pt x="10817" y="659"/>
                    </a:lnTo>
                    <a:lnTo>
                      <a:pt x="10833" y="395"/>
                    </a:lnTo>
                    <a:lnTo>
                      <a:pt x="10833" y="0"/>
                    </a:lnTo>
                    <a:lnTo>
                      <a:pt x="10850" y="158"/>
                    </a:lnTo>
                    <a:lnTo>
                      <a:pt x="10850" y="553"/>
                    </a:lnTo>
                    <a:lnTo>
                      <a:pt x="10867" y="817"/>
                    </a:lnTo>
                    <a:lnTo>
                      <a:pt x="10884" y="1159"/>
                    </a:lnTo>
                    <a:lnTo>
                      <a:pt x="10900" y="1580"/>
                    </a:lnTo>
                    <a:lnTo>
                      <a:pt x="10917" y="1976"/>
                    </a:lnTo>
                    <a:lnTo>
                      <a:pt x="10934" y="2476"/>
                    </a:lnTo>
                    <a:lnTo>
                      <a:pt x="10942" y="3056"/>
                    </a:lnTo>
                    <a:lnTo>
                      <a:pt x="10959" y="3661"/>
                    </a:lnTo>
                    <a:lnTo>
                      <a:pt x="10975" y="4320"/>
                    </a:lnTo>
                    <a:lnTo>
                      <a:pt x="11009" y="5031"/>
                    </a:lnTo>
                    <a:lnTo>
                      <a:pt x="11026" y="5795"/>
                    </a:lnTo>
                    <a:lnTo>
                      <a:pt x="11059" y="6664"/>
                    </a:lnTo>
                    <a:lnTo>
                      <a:pt x="11092" y="7481"/>
                    </a:lnTo>
                    <a:lnTo>
                      <a:pt x="11126" y="8271"/>
                    </a:lnTo>
                    <a:lnTo>
                      <a:pt x="11142" y="9035"/>
                    </a:lnTo>
                    <a:lnTo>
                      <a:pt x="11176" y="9799"/>
                    </a:lnTo>
                    <a:lnTo>
                      <a:pt x="11201" y="10510"/>
                    </a:lnTo>
                    <a:lnTo>
                      <a:pt x="11234" y="11195"/>
                    </a:lnTo>
                    <a:lnTo>
                      <a:pt x="11268" y="11854"/>
                    </a:lnTo>
                    <a:lnTo>
                      <a:pt x="11301" y="12460"/>
                    </a:lnTo>
                    <a:lnTo>
                      <a:pt x="11335" y="13013"/>
                    </a:lnTo>
                    <a:lnTo>
                      <a:pt x="11351" y="13566"/>
                    </a:lnTo>
                    <a:lnTo>
                      <a:pt x="11385" y="14093"/>
                    </a:lnTo>
                    <a:lnTo>
                      <a:pt x="11410" y="14593"/>
                    </a:lnTo>
                    <a:lnTo>
                      <a:pt x="11443" y="15041"/>
                    </a:lnTo>
                    <a:lnTo>
                      <a:pt x="11477" y="15462"/>
                    </a:lnTo>
                    <a:lnTo>
                      <a:pt x="11510" y="15858"/>
                    </a:lnTo>
                    <a:lnTo>
                      <a:pt x="11543" y="16226"/>
                    </a:lnTo>
                    <a:lnTo>
                      <a:pt x="11610" y="16832"/>
                    </a:lnTo>
                    <a:lnTo>
                      <a:pt x="11685" y="17438"/>
                    </a:lnTo>
                    <a:lnTo>
                      <a:pt x="11786" y="17886"/>
                    </a:lnTo>
                    <a:lnTo>
                      <a:pt x="11877" y="18360"/>
                    </a:lnTo>
                    <a:lnTo>
                      <a:pt x="11978" y="18650"/>
                    </a:lnTo>
                    <a:lnTo>
                      <a:pt x="12095" y="18966"/>
                    </a:lnTo>
                    <a:lnTo>
                      <a:pt x="12345" y="19282"/>
                    </a:lnTo>
                    <a:lnTo>
                      <a:pt x="12897" y="19572"/>
                    </a:lnTo>
                    <a:lnTo>
                      <a:pt x="12897" y="20494"/>
                    </a:lnTo>
                    <a:lnTo>
                      <a:pt x="12913" y="20704"/>
                    </a:lnTo>
                    <a:lnTo>
                      <a:pt x="12930" y="20836"/>
                    </a:lnTo>
                    <a:lnTo>
                      <a:pt x="12963" y="21047"/>
                    </a:lnTo>
                    <a:lnTo>
                      <a:pt x="13013" y="21152"/>
                    </a:lnTo>
                    <a:lnTo>
                      <a:pt x="13072" y="21258"/>
                    </a:lnTo>
                    <a:lnTo>
                      <a:pt x="13155" y="21310"/>
                    </a:lnTo>
                    <a:lnTo>
                      <a:pt x="13247" y="21363"/>
                    </a:lnTo>
                    <a:lnTo>
                      <a:pt x="13348" y="21416"/>
                    </a:lnTo>
                    <a:lnTo>
                      <a:pt x="13799" y="21416"/>
                    </a:lnTo>
                    <a:lnTo>
                      <a:pt x="13832" y="20230"/>
                    </a:lnTo>
                    <a:lnTo>
                      <a:pt x="13849" y="19940"/>
                    </a:lnTo>
                    <a:lnTo>
                      <a:pt x="13882" y="19730"/>
                    </a:lnTo>
                    <a:lnTo>
                      <a:pt x="13932" y="19519"/>
                    </a:lnTo>
                    <a:lnTo>
                      <a:pt x="14007" y="19414"/>
                    </a:lnTo>
                    <a:lnTo>
                      <a:pt x="14091" y="19308"/>
                    </a:lnTo>
                    <a:lnTo>
                      <a:pt x="14183" y="19282"/>
                    </a:lnTo>
                    <a:lnTo>
                      <a:pt x="14316" y="19282"/>
                    </a:lnTo>
                    <a:lnTo>
                      <a:pt x="14442" y="19308"/>
                    </a:lnTo>
                    <a:lnTo>
                      <a:pt x="15060" y="19414"/>
                    </a:lnTo>
                    <a:lnTo>
                      <a:pt x="15394" y="19361"/>
                    </a:lnTo>
                    <a:lnTo>
                      <a:pt x="15736" y="19282"/>
                    </a:lnTo>
                    <a:lnTo>
                      <a:pt x="15912" y="19177"/>
                    </a:lnTo>
                    <a:lnTo>
                      <a:pt x="16071" y="19124"/>
                    </a:lnTo>
                    <a:lnTo>
                      <a:pt x="16221" y="19071"/>
                    </a:lnTo>
                    <a:lnTo>
                      <a:pt x="16622" y="19071"/>
                    </a:lnTo>
                    <a:lnTo>
                      <a:pt x="16730" y="19124"/>
                    </a:lnTo>
                    <a:lnTo>
                      <a:pt x="16831" y="19177"/>
                    </a:lnTo>
                    <a:lnTo>
                      <a:pt x="17023" y="19229"/>
                    </a:lnTo>
                    <a:lnTo>
                      <a:pt x="17232" y="19229"/>
                    </a:lnTo>
                    <a:lnTo>
                      <a:pt x="17440" y="19124"/>
                    </a:lnTo>
                    <a:lnTo>
                      <a:pt x="17666" y="18966"/>
                    </a:lnTo>
                    <a:lnTo>
                      <a:pt x="17783" y="18860"/>
                    </a:lnTo>
                    <a:lnTo>
                      <a:pt x="17891" y="18808"/>
                    </a:lnTo>
                    <a:lnTo>
                      <a:pt x="18150" y="18808"/>
                    </a:lnTo>
                    <a:lnTo>
                      <a:pt x="18267" y="18860"/>
                    </a:lnTo>
                    <a:lnTo>
                      <a:pt x="18393" y="18966"/>
                    </a:lnTo>
                    <a:lnTo>
                      <a:pt x="18535" y="19071"/>
                    </a:lnTo>
                    <a:lnTo>
                      <a:pt x="18668" y="19282"/>
                    </a:lnTo>
                    <a:lnTo>
                      <a:pt x="18810" y="19414"/>
                    </a:lnTo>
                    <a:lnTo>
                      <a:pt x="18944" y="19519"/>
                    </a:lnTo>
                    <a:lnTo>
                      <a:pt x="19069" y="19624"/>
                    </a:lnTo>
                    <a:lnTo>
                      <a:pt x="19219" y="19677"/>
                    </a:lnTo>
                    <a:lnTo>
                      <a:pt x="19345" y="19677"/>
                    </a:lnTo>
                    <a:lnTo>
                      <a:pt x="19470" y="19624"/>
                    </a:lnTo>
                    <a:lnTo>
                      <a:pt x="19604" y="19572"/>
                    </a:lnTo>
                    <a:lnTo>
                      <a:pt x="19729" y="19466"/>
                    </a:lnTo>
                    <a:lnTo>
                      <a:pt x="19971" y="19229"/>
                    </a:lnTo>
                    <a:lnTo>
                      <a:pt x="20197" y="19124"/>
                    </a:lnTo>
                    <a:lnTo>
                      <a:pt x="20389" y="19019"/>
                    </a:lnTo>
                    <a:lnTo>
                      <a:pt x="20573" y="19071"/>
                    </a:lnTo>
                    <a:lnTo>
                      <a:pt x="20907" y="19124"/>
                    </a:lnTo>
                    <a:lnTo>
                      <a:pt x="21283" y="19177"/>
                    </a:lnTo>
                    <a:lnTo>
                      <a:pt x="21600" y="19177"/>
                    </a:lnTo>
                    <a:close/>
                  </a:path>
                </a:pathLst>
              </a:custGeom>
              <a:solidFill>
                <a:srgbClr val="33CCCC"/>
              </a:solidFill>
              <a:ln w="12700" cap="flat">
                <a:noFill/>
                <a:miter lim="400000"/>
              </a:ln>
              <a:effectLst/>
            </p:spPr>
            <p:txBody>
              <a:bodyPr wrap="square" lIns="45719" tIns="45719" rIns="45719" bIns="45719" numCol="1" anchor="t">
                <a:noAutofit/>
              </a:bodyPr>
              <a:lstStyle/>
              <a:p>
                <a:pPr/>
              </a:p>
            </p:txBody>
          </p:sp>
          <p:sp>
            <p:nvSpPr>
              <p:cNvPr id="1493" name="Line 534"/>
              <p:cNvSpPr/>
              <p:nvPr/>
            </p:nvSpPr>
            <p:spPr>
              <a:xfrm>
                <a:off x="4224338" y="2540000"/>
                <a:ext cx="1" cy="147638"/>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494" name="Line 535"/>
              <p:cNvSpPr/>
              <p:nvPr/>
            </p:nvSpPr>
            <p:spPr>
              <a:xfrm flipH="1" flipV="1">
                <a:off x="2171700" y="2687637"/>
                <a:ext cx="2052639" cy="1"/>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495" name="Line 536"/>
              <p:cNvSpPr/>
              <p:nvPr/>
            </p:nvSpPr>
            <p:spPr>
              <a:xfrm flipH="1" flipV="1">
                <a:off x="119063" y="2687637"/>
                <a:ext cx="2052638" cy="1"/>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496" name="Line 537"/>
              <p:cNvSpPr/>
              <p:nvPr/>
            </p:nvSpPr>
            <p:spPr>
              <a:xfrm flipV="1">
                <a:off x="119062" y="2632075"/>
                <a:ext cx="1" cy="55563"/>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497" name="Line 538"/>
              <p:cNvSpPr/>
              <p:nvPr/>
            </p:nvSpPr>
            <p:spPr>
              <a:xfrm flipV="1">
                <a:off x="119062" y="2578100"/>
                <a:ext cx="1" cy="53975"/>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498" name="Line 539"/>
              <p:cNvSpPr/>
              <p:nvPr/>
            </p:nvSpPr>
            <p:spPr>
              <a:xfrm flipV="1">
                <a:off x="119062" y="2565399"/>
                <a:ext cx="79376" cy="12702"/>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499" name="Line 540"/>
              <p:cNvSpPr/>
              <p:nvPr/>
            </p:nvSpPr>
            <p:spPr>
              <a:xfrm flipV="1">
                <a:off x="198437" y="2559049"/>
                <a:ext cx="39688" cy="6352"/>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500" name="Line 541"/>
              <p:cNvSpPr/>
              <p:nvPr/>
            </p:nvSpPr>
            <p:spPr>
              <a:xfrm flipV="1">
                <a:off x="238125" y="2552699"/>
                <a:ext cx="46038" cy="6352"/>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501" name="Line 542"/>
              <p:cNvSpPr/>
              <p:nvPr/>
            </p:nvSpPr>
            <p:spPr>
              <a:xfrm flipV="1">
                <a:off x="284162" y="2549524"/>
                <a:ext cx="42863" cy="3177"/>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502" name="Line 543"/>
              <p:cNvSpPr/>
              <p:nvPr/>
            </p:nvSpPr>
            <p:spPr>
              <a:xfrm flipV="1">
                <a:off x="327025" y="2546349"/>
                <a:ext cx="49213" cy="3177"/>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503" name="Line 544"/>
              <p:cNvSpPr/>
              <p:nvPr/>
            </p:nvSpPr>
            <p:spPr>
              <a:xfrm flipV="1">
                <a:off x="376237" y="2543174"/>
                <a:ext cx="46038" cy="3177"/>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504" name="Line 545"/>
              <p:cNvSpPr/>
              <p:nvPr/>
            </p:nvSpPr>
            <p:spPr>
              <a:xfrm>
                <a:off x="422275" y="2543175"/>
                <a:ext cx="39688" cy="3175"/>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505" name="Line 546"/>
              <p:cNvSpPr/>
              <p:nvPr/>
            </p:nvSpPr>
            <p:spPr>
              <a:xfrm>
                <a:off x="461962" y="2546350"/>
                <a:ext cx="33338" cy="6350"/>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506" name="Line 547"/>
              <p:cNvSpPr/>
              <p:nvPr/>
            </p:nvSpPr>
            <p:spPr>
              <a:xfrm>
                <a:off x="495300" y="2552699"/>
                <a:ext cx="28576" cy="12702"/>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507" name="Line 548"/>
              <p:cNvSpPr/>
              <p:nvPr/>
            </p:nvSpPr>
            <p:spPr>
              <a:xfrm>
                <a:off x="523875" y="2565400"/>
                <a:ext cx="26988" cy="9525"/>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508" name="Line 549"/>
              <p:cNvSpPr/>
              <p:nvPr/>
            </p:nvSpPr>
            <p:spPr>
              <a:xfrm>
                <a:off x="550862" y="2574925"/>
                <a:ext cx="30163" cy="4763"/>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509" name="Line 550"/>
              <p:cNvSpPr/>
              <p:nvPr/>
            </p:nvSpPr>
            <p:spPr>
              <a:xfrm>
                <a:off x="581025" y="2579687"/>
                <a:ext cx="36513" cy="3176"/>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510" name="Line 551"/>
              <p:cNvSpPr/>
              <p:nvPr/>
            </p:nvSpPr>
            <p:spPr>
              <a:xfrm>
                <a:off x="617537" y="2582862"/>
                <a:ext cx="39688" cy="1"/>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511" name="Line 552"/>
              <p:cNvSpPr/>
              <p:nvPr/>
            </p:nvSpPr>
            <p:spPr>
              <a:xfrm flipV="1">
                <a:off x="657225" y="2578100"/>
                <a:ext cx="88901" cy="4763"/>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512" name="Line 553"/>
              <p:cNvSpPr/>
              <p:nvPr/>
            </p:nvSpPr>
            <p:spPr>
              <a:xfrm flipV="1">
                <a:off x="746125" y="2571750"/>
                <a:ext cx="88901" cy="6350"/>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513" name="Line 554"/>
              <p:cNvSpPr/>
              <p:nvPr/>
            </p:nvSpPr>
            <p:spPr>
              <a:xfrm flipV="1">
                <a:off x="835025" y="2568574"/>
                <a:ext cx="46038" cy="3177"/>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514" name="Line 555"/>
              <p:cNvSpPr/>
              <p:nvPr/>
            </p:nvSpPr>
            <p:spPr>
              <a:xfrm flipV="1">
                <a:off x="881062" y="2565399"/>
                <a:ext cx="42863" cy="3177"/>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515" name="Line 556"/>
              <p:cNvSpPr/>
              <p:nvPr/>
            </p:nvSpPr>
            <p:spPr>
              <a:xfrm flipV="1">
                <a:off x="923925" y="2562224"/>
                <a:ext cx="39688" cy="3177"/>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516" name="Line 557"/>
              <p:cNvSpPr/>
              <p:nvPr/>
            </p:nvSpPr>
            <p:spPr>
              <a:xfrm flipV="1">
                <a:off x="963612" y="2559049"/>
                <a:ext cx="38101" cy="3177"/>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517" name="Line 558"/>
              <p:cNvSpPr/>
              <p:nvPr/>
            </p:nvSpPr>
            <p:spPr>
              <a:xfrm flipV="1">
                <a:off x="1001712" y="2555875"/>
                <a:ext cx="33338" cy="3175"/>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518" name="Line 559"/>
              <p:cNvSpPr/>
              <p:nvPr/>
            </p:nvSpPr>
            <p:spPr>
              <a:xfrm>
                <a:off x="1035050" y="2555875"/>
                <a:ext cx="30163" cy="0"/>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519" name="Line 560"/>
              <p:cNvSpPr/>
              <p:nvPr/>
            </p:nvSpPr>
            <p:spPr>
              <a:xfrm>
                <a:off x="1065212" y="2555875"/>
                <a:ext cx="25401" cy="0"/>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520" name="Line 561"/>
              <p:cNvSpPr/>
              <p:nvPr/>
            </p:nvSpPr>
            <p:spPr>
              <a:xfrm>
                <a:off x="1090612" y="2555875"/>
                <a:ext cx="20638" cy="3175"/>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521" name="Line 562"/>
              <p:cNvSpPr/>
              <p:nvPr/>
            </p:nvSpPr>
            <p:spPr>
              <a:xfrm>
                <a:off x="1109662" y="2559050"/>
                <a:ext cx="12701" cy="0"/>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522" name="Line 563"/>
              <p:cNvSpPr/>
              <p:nvPr/>
            </p:nvSpPr>
            <p:spPr>
              <a:xfrm>
                <a:off x="1120775" y="2559049"/>
                <a:ext cx="12701" cy="3177"/>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523" name="Line 564"/>
              <p:cNvSpPr/>
              <p:nvPr/>
            </p:nvSpPr>
            <p:spPr>
              <a:xfrm>
                <a:off x="1133475" y="2562225"/>
                <a:ext cx="14288" cy="0"/>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524" name="Line 565"/>
              <p:cNvSpPr/>
              <p:nvPr/>
            </p:nvSpPr>
            <p:spPr>
              <a:xfrm>
                <a:off x="1147762" y="2562224"/>
                <a:ext cx="15876" cy="3177"/>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525" name="Line 566"/>
              <p:cNvSpPr/>
              <p:nvPr/>
            </p:nvSpPr>
            <p:spPr>
              <a:xfrm>
                <a:off x="1163637" y="2565400"/>
                <a:ext cx="17463" cy="0"/>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526" name="Line 567"/>
              <p:cNvSpPr/>
              <p:nvPr/>
            </p:nvSpPr>
            <p:spPr>
              <a:xfrm>
                <a:off x="1181100" y="2565400"/>
                <a:ext cx="19051" cy="3175"/>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527" name="Line 568"/>
              <p:cNvSpPr/>
              <p:nvPr/>
            </p:nvSpPr>
            <p:spPr>
              <a:xfrm>
                <a:off x="1200150" y="2568575"/>
                <a:ext cx="22226" cy="0"/>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528" name="Line 569"/>
              <p:cNvSpPr/>
              <p:nvPr/>
            </p:nvSpPr>
            <p:spPr>
              <a:xfrm>
                <a:off x="1222375" y="2568575"/>
                <a:ext cx="23813" cy="3175"/>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529" name="Line 570"/>
              <p:cNvSpPr/>
              <p:nvPr/>
            </p:nvSpPr>
            <p:spPr>
              <a:xfrm>
                <a:off x="1246187" y="2571750"/>
                <a:ext cx="98426" cy="6350"/>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530" name="Line 571"/>
              <p:cNvSpPr/>
              <p:nvPr/>
            </p:nvSpPr>
            <p:spPr>
              <a:xfrm>
                <a:off x="1344612" y="2578100"/>
                <a:ext cx="92076" cy="4763"/>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531" name="Line 572"/>
              <p:cNvSpPr/>
              <p:nvPr/>
            </p:nvSpPr>
            <p:spPr>
              <a:xfrm>
                <a:off x="1436687" y="2582862"/>
                <a:ext cx="46038" cy="1"/>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532" name="Line 573"/>
              <p:cNvSpPr/>
              <p:nvPr/>
            </p:nvSpPr>
            <p:spPr>
              <a:xfrm>
                <a:off x="1482725" y="2582862"/>
                <a:ext cx="47626" cy="1"/>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533" name="Line 574"/>
              <p:cNvSpPr/>
              <p:nvPr/>
            </p:nvSpPr>
            <p:spPr>
              <a:xfrm flipV="1">
                <a:off x="1530350" y="2579687"/>
                <a:ext cx="46038" cy="3176"/>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534" name="Line 575"/>
              <p:cNvSpPr/>
              <p:nvPr/>
            </p:nvSpPr>
            <p:spPr>
              <a:xfrm flipV="1">
                <a:off x="1576387" y="2578100"/>
                <a:ext cx="49213" cy="1588"/>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535" name="Line 576"/>
              <p:cNvSpPr/>
              <p:nvPr/>
            </p:nvSpPr>
            <p:spPr>
              <a:xfrm flipV="1">
                <a:off x="1625600" y="2574925"/>
                <a:ext cx="25401" cy="3175"/>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536" name="Line 577"/>
              <p:cNvSpPr/>
              <p:nvPr/>
            </p:nvSpPr>
            <p:spPr>
              <a:xfrm flipV="1">
                <a:off x="1651000" y="2571749"/>
                <a:ext cx="20638" cy="3177"/>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537" name="Line 578"/>
              <p:cNvSpPr/>
              <p:nvPr/>
            </p:nvSpPr>
            <p:spPr>
              <a:xfrm>
                <a:off x="1671637" y="2571750"/>
                <a:ext cx="19051" cy="0"/>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538" name="Line 579"/>
              <p:cNvSpPr/>
              <p:nvPr/>
            </p:nvSpPr>
            <p:spPr>
              <a:xfrm>
                <a:off x="1690687" y="2571750"/>
                <a:ext cx="17463" cy="0"/>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539" name="Line 580"/>
              <p:cNvSpPr/>
              <p:nvPr/>
            </p:nvSpPr>
            <p:spPr>
              <a:xfrm>
                <a:off x="1708150" y="2571750"/>
                <a:ext cx="15876" cy="0"/>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540" name="Line 581"/>
              <p:cNvSpPr/>
              <p:nvPr/>
            </p:nvSpPr>
            <p:spPr>
              <a:xfrm>
                <a:off x="1724025" y="2571750"/>
                <a:ext cx="15876" cy="0"/>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541" name="Line 582"/>
              <p:cNvSpPr/>
              <p:nvPr/>
            </p:nvSpPr>
            <p:spPr>
              <a:xfrm>
                <a:off x="1739106" y="2571523"/>
                <a:ext cx="12701" cy="3629"/>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542" name="Line 583"/>
              <p:cNvSpPr/>
              <p:nvPr/>
            </p:nvSpPr>
            <p:spPr>
              <a:xfrm>
                <a:off x="1749425" y="2574395"/>
                <a:ext cx="12701" cy="4235"/>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543" name="Line 584"/>
              <p:cNvSpPr/>
              <p:nvPr/>
            </p:nvSpPr>
            <p:spPr>
              <a:xfrm>
                <a:off x="1758950" y="2578100"/>
                <a:ext cx="12701" cy="0"/>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544" name="Line 585"/>
              <p:cNvSpPr/>
              <p:nvPr/>
            </p:nvSpPr>
            <p:spPr>
              <a:xfrm>
                <a:off x="1770062" y="2578100"/>
                <a:ext cx="12701" cy="1588"/>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545" name="Line 586"/>
              <p:cNvSpPr/>
              <p:nvPr/>
            </p:nvSpPr>
            <p:spPr>
              <a:xfrm>
                <a:off x="1782762" y="2579687"/>
                <a:ext cx="14288" cy="1"/>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546" name="Line 587"/>
              <p:cNvSpPr/>
              <p:nvPr/>
            </p:nvSpPr>
            <p:spPr>
              <a:xfrm>
                <a:off x="1797050" y="2579687"/>
                <a:ext cx="15876" cy="1"/>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547" name="Line 588"/>
              <p:cNvSpPr/>
              <p:nvPr/>
            </p:nvSpPr>
            <p:spPr>
              <a:xfrm flipV="1">
                <a:off x="1812925" y="2578100"/>
                <a:ext cx="19051" cy="1588"/>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548" name="Line 589"/>
              <p:cNvSpPr/>
              <p:nvPr/>
            </p:nvSpPr>
            <p:spPr>
              <a:xfrm flipV="1">
                <a:off x="1831975" y="2574925"/>
                <a:ext cx="17463" cy="3175"/>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549" name="Line 590"/>
              <p:cNvSpPr/>
              <p:nvPr/>
            </p:nvSpPr>
            <p:spPr>
              <a:xfrm flipV="1">
                <a:off x="1849437" y="2568574"/>
                <a:ext cx="22226" cy="6352"/>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550" name="Line 591"/>
              <p:cNvSpPr/>
              <p:nvPr/>
            </p:nvSpPr>
            <p:spPr>
              <a:xfrm flipV="1">
                <a:off x="1871662" y="2565399"/>
                <a:ext cx="23813" cy="3177"/>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551" name="Line 592"/>
              <p:cNvSpPr/>
              <p:nvPr/>
            </p:nvSpPr>
            <p:spPr>
              <a:xfrm flipV="1">
                <a:off x="1895475" y="2555874"/>
                <a:ext cx="25401" cy="9527"/>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552" name="Line 593"/>
              <p:cNvSpPr/>
              <p:nvPr/>
            </p:nvSpPr>
            <p:spPr>
              <a:xfrm flipV="1">
                <a:off x="1920875" y="2543174"/>
                <a:ext cx="20638" cy="12702"/>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553" name="Line 594"/>
              <p:cNvSpPr/>
              <p:nvPr/>
            </p:nvSpPr>
            <p:spPr>
              <a:xfrm flipV="1">
                <a:off x="1941512" y="2525712"/>
                <a:ext cx="25401" cy="17463"/>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554" name="Line 595"/>
              <p:cNvSpPr/>
              <p:nvPr/>
            </p:nvSpPr>
            <p:spPr>
              <a:xfrm flipV="1">
                <a:off x="1966912" y="2503487"/>
                <a:ext cx="20638" cy="22226"/>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555" name="Line 596"/>
              <p:cNvSpPr/>
              <p:nvPr/>
            </p:nvSpPr>
            <p:spPr>
              <a:xfrm flipV="1">
                <a:off x="1987550" y="2479675"/>
                <a:ext cx="19051" cy="23813"/>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556" name="Line 597"/>
              <p:cNvSpPr/>
              <p:nvPr/>
            </p:nvSpPr>
            <p:spPr>
              <a:xfrm flipV="1">
                <a:off x="2006600" y="2447924"/>
                <a:ext cx="17463" cy="31752"/>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557" name="Line 598"/>
              <p:cNvSpPr/>
              <p:nvPr/>
            </p:nvSpPr>
            <p:spPr>
              <a:xfrm flipV="1">
                <a:off x="2024062" y="2411412"/>
                <a:ext cx="19051" cy="36513"/>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558" name="Line 599"/>
              <p:cNvSpPr/>
              <p:nvPr/>
            </p:nvSpPr>
            <p:spPr>
              <a:xfrm flipV="1">
                <a:off x="2043112" y="2374900"/>
                <a:ext cx="17463" cy="36513"/>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559" name="Line 600"/>
              <p:cNvSpPr/>
              <p:nvPr/>
            </p:nvSpPr>
            <p:spPr>
              <a:xfrm flipV="1">
                <a:off x="2060575" y="2354262"/>
                <a:ext cx="9526" cy="20638"/>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560" name="Line 601"/>
              <p:cNvSpPr/>
              <p:nvPr/>
            </p:nvSpPr>
            <p:spPr>
              <a:xfrm flipV="1">
                <a:off x="2070100" y="2328862"/>
                <a:ext cx="6351" cy="25401"/>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561" name="Line 602"/>
              <p:cNvSpPr/>
              <p:nvPr/>
            </p:nvSpPr>
            <p:spPr>
              <a:xfrm flipV="1">
                <a:off x="2076450" y="2305050"/>
                <a:ext cx="9526" cy="23813"/>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562" name="Line 603"/>
              <p:cNvSpPr/>
              <p:nvPr/>
            </p:nvSpPr>
            <p:spPr>
              <a:xfrm flipV="1">
                <a:off x="2085975" y="2276475"/>
                <a:ext cx="6351" cy="28575"/>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563" name="Line 604"/>
              <p:cNvSpPr/>
              <p:nvPr/>
            </p:nvSpPr>
            <p:spPr>
              <a:xfrm flipV="1">
                <a:off x="2092325" y="2246312"/>
                <a:ext cx="7938" cy="30163"/>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564" name="Line 605"/>
              <p:cNvSpPr/>
              <p:nvPr/>
            </p:nvSpPr>
            <p:spPr>
              <a:xfrm flipV="1">
                <a:off x="2100262" y="2216150"/>
                <a:ext cx="6351" cy="30163"/>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565" name="Line 606"/>
              <p:cNvSpPr/>
              <p:nvPr/>
            </p:nvSpPr>
            <p:spPr>
              <a:xfrm flipV="1">
                <a:off x="2106612" y="2181225"/>
                <a:ext cx="6351" cy="34925"/>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grpSp>
        <p:sp>
          <p:nvSpPr>
            <p:cNvPr id="1567" name="Line 608"/>
            <p:cNvSpPr/>
            <p:nvPr/>
          </p:nvSpPr>
          <p:spPr>
            <a:xfrm flipV="1">
              <a:off x="3722688" y="3681413"/>
              <a:ext cx="6351" cy="33338"/>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568" name="Line 609"/>
            <p:cNvSpPr/>
            <p:nvPr/>
          </p:nvSpPr>
          <p:spPr>
            <a:xfrm flipV="1">
              <a:off x="3729037" y="3644900"/>
              <a:ext cx="3176" cy="36513"/>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569" name="Line 610"/>
            <p:cNvSpPr/>
            <p:nvPr/>
          </p:nvSpPr>
          <p:spPr>
            <a:xfrm flipV="1">
              <a:off x="3732213" y="3605213"/>
              <a:ext cx="6351" cy="39688"/>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570" name="Line 611"/>
            <p:cNvSpPr/>
            <p:nvPr/>
          </p:nvSpPr>
          <p:spPr>
            <a:xfrm flipV="1">
              <a:off x="3738563" y="3565525"/>
              <a:ext cx="6351" cy="39688"/>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571" name="Line 612"/>
            <p:cNvSpPr/>
            <p:nvPr/>
          </p:nvSpPr>
          <p:spPr>
            <a:xfrm flipV="1">
              <a:off x="3744912" y="3522663"/>
              <a:ext cx="3176" cy="42863"/>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572" name="Line 613"/>
            <p:cNvSpPr/>
            <p:nvPr/>
          </p:nvSpPr>
          <p:spPr>
            <a:xfrm flipV="1">
              <a:off x="3748087" y="3476625"/>
              <a:ext cx="4763" cy="46038"/>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573" name="Line 614"/>
            <p:cNvSpPr/>
            <p:nvPr/>
          </p:nvSpPr>
          <p:spPr>
            <a:xfrm flipV="1">
              <a:off x="3752850" y="3430588"/>
              <a:ext cx="3176" cy="46038"/>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574" name="Line 615"/>
            <p:cNvSpPr/>
            <p:nvPr/>
          </p:nvSpPr>
          <p:spPr>
            <a:xfrm flipV="1">
              <a:off x="3756025" y="3381375"/>
              <a:ext cx="3176" cy="49213"/>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575" name="Line 616"/>
            <p:cNvSpPr/>
            <p:nvPr/>
          </p:nvSpPr>
          <p:spPr>
            <a:xfrm flipV="1">
              <a:off x="3759200" y="3332163"/>
              <a:ext cx="3176" cy="49213"/>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576" name="Line 617"/>
            <p:cNvSpPr/>
            <p:nvPr/>
          </p:nvSpPr>
          <p:spPr>
            <a:xfrm flipV="1">
              <a:off x="3762375" y="3279775"/>
              <a:ext cx="3176" cy="52388"/>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577" name="Line 618"/>
            <p:cNvSpPr/>
            <p:nvPr/>
          </p:nvSpPr>
          <p:spPr>
            <a:xfrm flipV="1">
              <a:off x="3765550" y="3233738"/>
              <a:ext cx="3176" cy="46038"/>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578" name="Line 619"/>
            <p:cNvSpPr/>
            <p:nvPr/>
          </p:nvSpPr>
          <p:spPr>
            <a:xfrm flipV="1">
              <a:off x="3768725" y="3190875"/>
              <a:ext cx="3176" cy="42863"/>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579" name="Line 620"/>
            <p:cNvSpPr/>
            <p:nvPr/>
          </p:nvSpPr>
          <p:spPr>
            <a:xfrm flipV="1">
              <a:off x="3771900" y="3151187"/>
              <a:ext cx="3176" cy="39688"/>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580" name="Line 621"/>
            <p:cNvSpPr/>
            <p:nvPr/>
          </p:nvSpPr>
          <p:spPr>
            <a:xfrm flipV="1">
              <a:off x="3775075" y="3114675"/>
              <a:ext cx="1" cy="36513"/>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581" name="Line 622"/>
            <p:cNvSpPr/>
            <p:nvPr/>
          </p:nvSpPr>
          <p:spPr>
            <a:xfrm flipV="1">
              <a:off x="3775075" y="3081337"/>
              <a:ext cx="3176" cy="33338"/>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582" name="Line 623"/>
            <p:cNvSpPr/>
            <p:nvPr/>
          </p:nvSpPr>
          <p:spPr>
            <a:xfrm flipV="1">
              <a:off x="3778250" y="3049587"/>
              <a:ext cx="3176" cy="31751"/>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583" name="Line 624"/>
            <p:cNvSpPr/>
            <p:nvPr/>
          </p:nvSpPr>
          <p:spPr>
            <a:xfrm flipV="1">
              <a:off x="3781425" y="3022600"/>
              <a:ext cx="1" cy="26988"/>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584" name="Line 625"/>
            <p:cNvSpPr/>
            <p:nvPr/>
          </p:nvSpPr>
          <p:spPr>
            <a:xfrm flipV="1">
              <a:off x="3781425" y="2998787"/>
              <a:ext cx="3176" cy="23813"/>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585" name="Line 626"/>
            <p:cNvSpPr/>
            <p:nvPr/>
          </p:nvSpPr>
          <p:spPr>
            <a:xfrm flipV="1">
              <a:off x="3784600" y="2976562"/>
              <a:ext cx="1" cy="22226"/>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586" name="Line 627"/>
            <p:cNvSpPr/>
            <p:nvPr/>
          </p:nvSpPr>
          <p:spPr>
            <a:xfrm flipV="1">
              <a:off x="3784600" y="2959100"/>
              <a:ext cx="1" cy="17463"/>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587" name="Line 628"/>
            <p:cNvSpPr/>
            <p:nvPr/>
          </p:nvSpPr>
          <p:spPr>
            <a:xfrm flipV="1">
              <a:off x="3784600" y="2943224"/>
              <a:ext cx="3176" cy="15877"/>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588" name="Line 629"/>
            <p:cNvSpPr/>
            <p:nvPr/>
          </p:nvSpPr>
          <p:spPr>
            <a:xfrm flipV="1">
              <a:off x="3787775" y="2930525"/>
              <a:ext cx="1" cy="12700"/>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589" name="Line 630"/>
            <p:cNvSpPr/>
            <p:nvPr/>
          </p:nvSpPr>
          <p:spPr>
            <a:xfrm flipV="1">
              <a:off x="3787775" y="2919412"/>
              <a:ext cx="1" cy="12701"/>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590" name="Line 631"/>
            <p:cNvSpPr/>
            <p:nvPr/>
          </p:nvSpPr>
          <p:spPr>
            <a:xfrm flipV="1">
              <a:off x="3787775" y="2912268"/>
              <a:ext cx="1" cy="12701"/>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591" name="Line 632"/>
            <p:cNvSpPr/>
            <p:nvPr/>
          </p:nvSpPr>
          <p:spPr>
            <a:xfrm>
              <a:off x="3787775" y="2910681"/>
              <a:ext cx="1" cy="12701"/>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592" name="Line 633"/>
            <p:cNvSpPr/>
            <p:nvPr/>
          </p:nvSpPr>
          <p:spPr>
            <a:xfrm>
              <a:off x="3787246" y="2916237"/>
              <a:ext cx="4234" cy="12701"/>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593" name="Line 634"/>
            <p:cNvSpPr/>
            <p:nvPr/>
          </p:nvSpPr>
          <p:spPr>
            <a:xfrm>
              <a:off x="3790950" y="2925762"/>
              <a:ext cx="1" cy="12701"/>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594" name="Line 635"/>
            <p:cNvSpPr/>
            <p:nvPr/>
          </p:nvSpPr>
          <p:spPr>
            <a:xfrm>
              <a:off x="3790950" y="2936875"/>
              <a:ext cx="1" cy="15875"/>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595" name="Line 636"/>
            <p:cNvSpPr/>
            <p:nvPr/>
          </p:nvSpPr>
          <p:spPr>
            <a:xfrm>
              <a:off x="3790950" y="2952750"/>
              <a:ext cx="3176" cy="14288"/>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596" name="Line 637"/>
            <p:cNvSpPr/>
            <p:nvPr/>
          </p:nvSpPr>
          <p:spPr>
            <a:xfrm>
              <a:off x="3794125" y="2967037"/>
              <a:ext cx="1588" cy="22226"/>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597" name="Line 638"/>
            <p:cNvSpPr/>
            <p:nvPr/>
          </p:nvSpPr>
          <p:spPr>
            <a:xfrm>
              <a:off x="3795712" y="2989262"/>
              <a:ext cx="3176" cy="23813"/>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598" name="Line 639"/>
            <p:cNvSpPr/>
            <p:nvPr/>
          </p:nvSpPr>
          <p:spPr>
            <a:xfrm>
              <a:off x="3798887" y="3013075"/>
              <a:ext cx="3176" cy="25400"/>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599" name="Line 640"/>
            <p:cNvSpPr/>
            <p:nvPr/>
          </p:nvSpPr>
          <p:spPr>
            <a:xfrm>
              <a:off x="3802063" y="3038475"/>
              <a:ext cx="3176" cy="30163"/>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600" name="Line 641"/>
            <p:cNvSpPr/>
            <p:nvPr/>
          </p:nvSpPr>
          <p:spPr>
            <a:xfrm>
              <a:off x="3805237" y="3068637"/>
              <a:ext cx="3176" cy="33338"/>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601" name="Line 642"/>
            <p:cNvSpPr/>
            <p:nvPr/>
          </p:nvSpPr>
          <p:spPr>
            <a:xfrm>
              <a:off x="3808412" y="3101975"/>
              <a:ext cx="3176" cy="36513"/>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602" name="Line 643"/>
            <p:cNvSpPr/>
            <p:nvPr/>
          </p:nvSpPr>
          <p:spPr>
            <a:xfrm>
              <a:off x="3811588" y="3138487"/>
              <a:ext cx="3176" cy="41276"/>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603" name="Line 644"/>
            <p:cNvSpPr/>
            <p:nvPr/>
          </p:nvSpPr>
          <p:spPr>
            <a:xfrm>
              <a:off x="3814762" y="3179762"/>
              <a:ext cx="6351" cy="42863"/>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604" name="Line 645"/>
            <p:cNvSpPr/>
            <p:nvPr/>
          </p:nvSpPr>
          <p:spPr>
            <a:xfrm>
              <a:off x="3821113" y="3222625"/>
              <a:ext cx="3176" cy="46038"/>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605" name="Line 646"/>
            <p:cNvSpPr/>
            <p:nvPr/>
          </p:nvSpPr>
          <p:spPr>
            <a:xfrm>
              <a:off x="3824287" y="3268662"/>
              <a:ext cx="6351" cy="50801"/>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606" name="Line 647"/>
            <p:cNvSpPr/>
            <p:nvPr/>
          </p:nvSpPr>
          <p:spPr>
            <a:xfrm>
              <a:off x="3830637" y="3319462"/>
              <a:ext cx="6351" cy="49213"/>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607" name="Line 648"/>
            <p:cNvSpPr/>
            <p:nvPr/>
          </p:nvSpPr>
          <p:spPr>
            <a:xfrm>
              <a:off x="3836988" y="3368674"/>
              <a:ext cx="4763" cy="49213"/>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608" name="Line 649"/>
            <p:cNvSpPr/>
            <p:nvPr/>
          </p:nvSpPr>
          <p:spPr>
            <a:xfrm>
              <a:off x="3841750" y="3417887"/>
              <a:ext cx="3176" cy="46038"/>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609" name="Line 650"/>
            <p:cNvSpPr/>
            <p:nvPr/>
          </p:nvSpPr>
          <p:spPr>
            <a:xfrm>
              <a:off x="3844925" y="3463924"/>
              <a:ext cx="6351" cy="46038"/>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610" name="Line 651"/>
            <p:cNvSpPr/>
            <p:nvPr/>
          </p:nvSpPr>
          <p:spPr>
            <a:xfrm>
              <a:off x="3851275" y="3509962"/>
              <a:ext cx="6351" cy="42863"/>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611" name="Line 652"/>
            <p:cNvSpPr/>
            <p:nvPr/>
          </p:nvSpPr>
          <p:spPr>
            <a:xfrm>
              <a:off x="3857625" y="3552824"/>
              <a:ext cx="6351" cy="39688"/>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612" name="Line 653"/>
            <p:cNvSpPr/>
            <p:nvPr/>
          </p:nvSpPr>
          <p:spPr>
            <a:xfrm>
              <a:off x="3863975" y="3592512"/>
              <a:ext cx="6351" cy="39688"/>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613" name="Line 654"/>
            <p:cNvSpPr/>
            <p:nvPr/>
          </p:nvSpPr>
          <p:spPr>
            <a:xfrm>
              <a:off x="3870325" y="3632199"/>
              <a:ext cx="6351" cy="38102"/>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614" name="Line 655"/>
            <p:cNvSpPr/>
            <p:nvPr/>
          </p:nvSpPr>
          <p:spPr>
            <a:xfrm>
              <a:off x="3876675" y="3670299"/>
              <a:ext cx="6351" cy="33338"/>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615" name="Line 656"/>
            <p:cNvSpPr/>
            <p:nvPr/>
          </p:nvSpPr>
          <p:spPr>
            <a:xfrm>
              <a:off x="3883025" y="3703637"/>
              <a:ext cx="1588" cy="33338"/>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616" name="Line 657"/>
            <p:cNvSpPr/>
            <p:nvPr/>
          </p:nvSpPr>
          <p:spPr>
            <a:xfrm>
              <a:off x="3884613" y="3736974"/>
              <a:ext cx="6351" cy="30163"/>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617" name="Line 658"/>
            <p:cNvSpPr/>
            <p:nvPr/>
          </p:nvSpPr>
          <p:spPr>
            <a:xfrm>
              <a:off x="3890962" y="3767137"/>
              <a:ext cx="6351" cy="31751"/>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618" name="Line 659"/>
            <p:cNvSpPr/>
            <p:nvPr/>
          </p:nvSpPr>
          <p:spPr>
            <a:xfrm>
              <a:off x="3897312" y="3798887"/>
              <a:ext cx="6351" cy="26988"/>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619" name="Line 660"/>
            <p:cNvSpPr/>
            <p:nvPr/>
          </p:nvSpPr>
          <p:spPr>
            <a:xfrm>
              <a:off x="3903662" y="3825874"/>
              <a:ext cx="6351" cy="23813"/>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620" name="Line 661"/>
            <p:cNvSpPr/>
            <p:nvPr/>
          </p:nvSpPr>
          <p:spPr>
            <a:xfrm>
              <a:off x="3910013" y="3849687"/>
              <a:ext cx="6351" cy="25401"/>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621" name="Line 662"/>
            <p:cNvSpPr/>
            <p:nvPr/>
          </p:nvSpPr>
          <p:spPr>
            <a:xfrm>
              <a:off x="3916362" y="3875087"/>
              <a:ext cx="6351" cy="20638"/>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622" name="Line 663"/>
            <p:cNvSpPr/>
            <p:nvPr/>
          </p:nvSpPr>
          <p:spPr>
            <a:xfrm>
              <a:off x="3922713" y="3895725"/>
              <a:ext cx="11113" cy="38100"/>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623" name="Line 664"/>
            <p:cNvSpPr/>
            <p:nvPr/>
          </p:nvSpPr>
          <p:spPr>
            <a:xfrm>
              <a:off x="3933825" y="3933824"/>
              <a:ext cx="15876" cy="36513"/>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624" name="Line 665"/>
            <p:cNvSpPr/>
            <p:nvPr/>
          </p:nvSpPr>
          <p:spPr>
            <a:xfrm>
              <a:off x="3949700" y="3970337"/>
              <a:ext cx="19051" cy="26988"/>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625" name="Line 666"/>
            <p:cNvSpPr/>
            <p:nvPr/>
          </p:nvSpPr>
          <p:spPr>
            <a:xfrm>
              <a:off x="3968750" y="3997324"/>
              <a:ext cx="17463" cy="26988"/>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626" name="Line 667"/>
            <p:cNvSpPr/>
            <p:nvPr/>
          </p:nvSpPr>
          <p:spPr>
            <a:xfrm>
              <a:off x="3986213" y="4024312"/>
              <a:ext cx="19051" cy="19051"/>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627" name="Line 668"/>
            <p:cNvSpPr/>
            <p:nvPr/>
          </p:nvSpPr>
          <p:spPr>
            <a:xfrm>
              <a:off x="4005262" y="4043362"/>
              <a:ext cx="20638" cy="19051"/>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628" name="Line 669"/>
            <p:cNvSpPr/>
            <p:nvPr/>
          </p:nvSpPr>
          <p:spPr>
            <a:xfrm>
              <a:off x="4025900" y="4062412"/>
              <a:ext cx="25401" cy="7938"/>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629" name="Line 670"/>
            <p:cNvSpPr/>
            <p:nvPr/>
          </p:nvSpPr>
          <p:spPr>
            <a:xfrm>
              <a:off x="4051300" y="4070350"/>
              <a:ext cx="23813" cy="9525"/>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630" name="Line 671"/>
            <p:cNvSpPr/>
            <p:nvPr/>
          </p:nvSpPr>
          <p:spPr>
            <a:xfrm>
              <a:off x="4075112" y="4079875"/>
              <a:ext cx="104776" cy="19050"/>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631" name="Line 672"/>
            <p:cNvSpPr/>
            <p:nvPr/>
          </p:nvSpPr>
          <p:spPr>
            <a:xfrm>
              <a:off x="4179888" y="4098924"/>
              <a:ext cx="1" cy="55563"/>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632" name="Line 673"/>
            <p:cNvSpPr/>
            <p:nvPr/>
          </p:nvSpPr>
          <p:spPr>
            <a:xfrm>
              <a:off x="4179661" y="4153693"/>
              <a:ext cx="3630" cy="12701"/>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633" name="Line 674"/>
            <p:cNvSpPr/>
            <p:nvPr/>
          </p:nvSpPr>
          <p:spPr>
            <a:xfrm>
              <a:off x="4182533" y="4164012"/>
              <a:ext cx="4235" cy="12701"/>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634" name="Line 675"/>
            <p:cNvSpPr/>
            <p:nvPr/>
          </p:nvSpPr>
          <p:spPr>
            <a:xfrm>
              <a:off x="4186238" y="4175125"/>
              <a:ext cx="4763" cy="12700"/>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635" name="Line 676"/>
            <p:cNvSpPr/>
            <p:nvPr/>
          </p:nvSpPr>
          <p:spPr>
            <a:xfrm>
              <a:off x="4189412" y="4186766"/>
              <a:ext cx="12701" cy="8468"/>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636" name="Line 677"/>
            <p:cNvSpPr/>
            <p:nvPr/>
          </p:nvSpPr>
          <p:spPr>
            <a:xfrm>
              <a:off x="4200525" y="4194174"/>
              <a:ext cx="12701" cy="6352"/>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637" name="Line 678"/>
            <p:cNvSpPr/>
            <p:nvPr/>
          </p:nvSpPr>
          <p:spPr>
            <a:xfrm>
              <a:off x="4213225" y="4200524"/>
              <a:ext cx="15876" cy="1588"/>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638" name="Line 679"/>
            <p:cNvSpPr/>
            <p:nvPr/>
          </p:nvSpPr>
          <p:spPr>
            <a:xfrm>
              <a:off x="4229100" y="4202112"/>
              <a:ext cx="17463" cy="3176"/>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639" name="Line 680"/>
            <p:cNvSpPr/>
            <p:nvPr/>
          </p:nvSpPr>
          <p:spPr>
            <a:xfrm>
              <a:off x="4246562" y="4205287"/>
              <a:ext cx="19051" cy="3176"/>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640" name="Line 681"/>
            <p:cNvSpPr/>
            <p:nvPr/>
          </p:nvSpPr>
          <p:spPr>
            <a:xfrm>
              <a:off x="4265612" y="4208462"/>
              <a:ext cx="85726" cy="1"/>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641" name="Line 682"/>
            <p:cNvSpPr/>
            <p:nvPr/>
          </p:nvSpPr>
          <p:spPr>
            <a:xfrm flipV="1">
              <a:off x="4351338" y="4138612"/>
              <a:ext cx="6351" cy="69851"/>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642" name="Line 683"/>
            <p:cNvSpPr/>
            <p:nvPr/>
          </p:nvSpPr>
          <p:spPr>
            <a:xfrm flipV="1">
              <a:off x="4357687" y="4119562"/>
              <a:ext cx="3176" cy="19051"/>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643" name="Line 684"/>
            <p:cNvSpPr/>
            <p:nvPr/>
          </p:nvSpPr>
          <p:spPr>
            <a:xfrm flipV="1">
              <a:off x="4360522" y="4107656"/>
              <a:ext cx="5444" cy="12701"/>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644" name="Line 685"/>
            <p:cNvSpPr/>
            <p:nvPr/>
          </p:nvSpPr>
          <p:spPr>
            <a:xfrm flipV="1">
              <a:off x="4365625" y="4095749"/>
              <a:ext cx="9526" cy="12702"/>
            </a:xfrm>
            <a:prstGeom prst="line">
              <a:avLst/>
            </a:prstGeom>
            <a:noFill/>
            <a:ln w="33338" cap="flat">
              <a:solidFill>
                <a:srgbClr val="000000"/>
              </a:solidFill>
              <a:prstDash val="solid"/>
              <a:round/>
            </a:ln>
            <a:effectLst/>
          </p:spPr>
          <p:txBody>
            <a:bodyPr wrap="square" lIns="45719" tIns="45719" rIns="45719" bIns="45719" numCol="1" anchor="t">
              <a:noAutofit/>
            </a:bodyPr>
            <a:lstStyle/>
            <a:p>
              <a:pPr/>
            </a:p>
          </p:txBody>
        </p:sp>
        <p:sp>
          <p:nvSpPr>
            <p:cNvPr id="1645" name="Line 686"/>
            <p:cNvSpPr/>
            <p:nvPr/>
          </p:nvSpPr>
          <p:spPr>
            <a:xfrm flipV="1">
              <a:off x="4375150" y="4089400"/>
              <a:ext cx="15876" cy="6350"/>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646" name="Line 687"/>
            <p:cNvSpPr/>
            <p:nvPr/>
          </p:nvSpPr>
          <p:spPr>
            <a:xfrm flipV="1">
              <a:off x="4391025" y="4083050"/>
              <a:ext cx="15876" cy="6350"/>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647" name="Line 688"/>
            <p:cNvSpPr/>
            <p:nvPr/>
          </p:nvSpPr>
          <p:spPr>
            <a:xfrm flipV="1">
              <a:off x="4406900" y="4079875"/>
              <a:ext cx="17463" cy="3175"/>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648" name="Line 689"/>
            <p:cNvSpPr/>
            <p:nvPr/>
          </p:nvSpPr>
          <p:spPr>
            <a:xfrm>
              <a:off x="4424362" y="4079875"/>
              <a:ext cx="25401" cy="0"/>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649" name="Line 690"/>
            <p:cNvSpPr/>
            <p:nvPr/>
          </p:nvSpPr>
          <p:spPr>
            <a:xfrm>
              <a:off x="4449763" y="4079875"/>
              <a:ext cx="23813" cy="3175"/>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650" name="Line 691"/>
            <p:cNvSpPr/>
            <p:nvPr/>
          </p:nvSpPr>
          <p:spPr>
            <a:xfrm>
              <a:off x="4473575" y="4083049"/>
              <a:ext cx="58738" cy="3177"/>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651" name="Line 692"/>
            <p:cNvSpPr/>
            <p:nvPr/>
          </p:nvSpPr>
          <p:spPr>
            <a:xfrm>
              <a:off x="4532313" y="4086224"/>
              <a:ext cx="57151" cy="3177"/>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652" name="Line 693"/>
            <p:cNvSpPr/>
            <p:nvPr/>
          </p:nvSpPr>
          <p:spPr>
            <a:xfrm flipV="1">
              <a:off x="4589463" y="4086224"/>
              <a:ext cx="65088" cy="3177"/>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653" name="Line 694"/>
            <p:cNvSpPr/>
            <p:nvPr/>
          </p:nvSpPr>
          <p:spPr>
            <a:xfrm flipV="1">
              <a:off x="4654550" y="4079874"/>
              <a:ext cx="63501" cy="6352"/>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654" name="Line 695"/>
            <p:cNvSpPr/>
            <p:nvPr/>
          </p:nvSpPr>
          <p:spPr>
            <a:xfrm flipV="1">
              <a:off x="4718050" y="4073524"/>
              <a:ext cx="34926" cy="6352"/>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655" name="Line 696"/>
            <p:cNvSpPr/>
            <p:nvPr/>
          </p:nvSpPr>
          <p:spPr>
            <a:xfrm flipV="1">
              <a:off x="4752975" y="4070350"/>
              <a:ext cx="30163" cy="3175"/>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656" name="Line 697"/>
            <p:cNvSpPr/>
            <p:nvPr/>
          </p:nvSpPr>
          <p:spPr>
            <a:xfrm flipV="1">
              <a:off x="4783137" y="4068763"/>
              <a:ext cx="26988" cy="1588"/>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657" name="Line 698"/>
            <p:cNvSpPr/>
            <p:nvPr/>
          </p:nvSpPr>
          <p:spPr>
            <a:xfrm>
              <a:off x="4810125" y="4068762"/>
              <a:ext cx="28576" cy="1"/>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658" name="Line 699"/>
            <p:cNvSpPr/>
            <p:nvPr/>
          </p:nvSpPr>
          <p:spPr>
            <a:xfrm>
              <a:off x="4838700" y="4068762"/>
              <a:ext cx="23813" cy="1"/>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659" name="Line 700"/>
            <p:cNvSpPr/>
            <p:nvPr/>
          </p:nvSpPr>
          <p:spPr>
            <a:xfrm>
              <a:off x="4862512" y="4068762"/>
              <a:ext cx="25401" cy="1"/>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660" name="Line 701"/>
            <p:cNvSpPr/>
            <p:nvPr/>
          </p:nvSpPr>
          <p:spPr>
            <a:xfrm>
              <a:off x="4887913" y="4068762"/>
              <a:ext cx="20638" cy="1588"/>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661" name="Line 702"/>
            <p:cNvSpPr/>
            <p:nvPr/>
          </p:nvSpPr>
          <p:spPr>
            <a:xfrm>
              <a:off x="4908550" y="4070350"/>
              <a:ext cx="19051" cy="3175"/>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662" name="Line 703"/>
            <p:cNvSpPr/>
            <p:nvPr/>
          </p:nvSpPr>
          <p:spPr>
            <a:xfrm>
              <a:off x="4927600" y="4073524"/>
              <a:ext cx="36513" cy="3177"/>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663" name="Line 704"/>
            <p:cNvSpPr/>
            <p:nvPr/>
          </p:nvSpPr>
          <p:spPr>
            <a:xfrm>
              <a:off x="4964113" y="4076700"/>
              <a:ext cx="39688" cy="0"/>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664" name="Line 705"/>
            <p:cNvSpPr/>
            <p:nvPr/>
          </p:nvSpPr>
          <p:spPr>
            <a:xfrm flipV="1">
              <a:off x="5003800" y="4070349"/>
              <a:ext cx="39688" cy="6352"/>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665" name="Line 706"/>
            <p:cNvSpPr/>
            <p:nvPr/>
          </p:nvSpPr>
          <p:spPr>
            <a:xfrm flipV="1">
              <a:off x="5043488" y="4062413"/>
              <a:ext cx="42863" cy="7938"/>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666" name="Line 707"/>
            <p:cNvSpPr/>
            <p:nvPr/>
          </p:nvSpPr>
          <p:spPr>
            <a:xfrm flipV="1">
              <a:off x="5086350" y="4056062"/>
              <a:ext cx="22226" cy="6351"/>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667" name="Line 708"/>
            <p:cNvSpPr/>
            <p:nvPr/>
          </p:nvSpPr>
          <p:spPr>
            <a:xfrm flipV="1">
              <a:off x="5108575" y="4052887"/>
              <a:ext cx="20638" cy="3176"/>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668" name="Line 709"/>
            <p:cNvSpPr/>
            <p:nvPr/>
          </p:nvSpPr>
          <p:spPr>
            <a:xfrm>
              <a:off x="5129213" y="4052887"/>
              <a:ext cx="23813" cy="1"/>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669" name="Line 710"/>
            <p:cNvSpPr/>
            <p:nvPr/>
          </p:nvSpPr>
          <p:spPr>
            <a:xfrm>
              <a:off x="5153025" y="4052887"/>
              <a:ext cx="25401" cy="1"/>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670" name="Line 711"/>
            <p:cNvSpPr/>
            <p:nvPr/>
          </p:nvSpPr>
          <p:spPr>
            <a:xfrm>
              <a:off x="5178425" y="4052887"/>
              <a:ext cx="20638" cy="3176"/>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671" name="Line 712"/>
            <p:cNvSpPr/>
            <p:nvPr/>
          </p:nvSpPr>
          <p:spPr>
            <a:xfrm>
              <a:off x="5199063" y="4056062"/>
              <a:ext cx="25401" cy="6351"/>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672" name="Line 713"/>
            <p:cNvSpPr/>
            <p:nvPr/>
          </p:nvSpPr>
          <p:spPr>
            <a:xfrm>
              <a:off x="5224463" y="4062412"/>
              <a:ext cx="26988" cy="6351"/>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673" name="Line 714"/>
            <p:cNvSpPr/>
            <p:nvPr/>
          </p:nvSpPr>
          <p:spPr>
            <a:xfrm>
              <a:off x="5251450" y="4068762"/>
              <a:ext cx="25401" cy="11113"/>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674" name="Line 715"/>
            <p:cNvSpPr/>
            <p:nvPr/>
          </p:nvSpPr>
          <p:spPr>
            <a:xfrm>
              <a:off x="5276850" y="4079875"/>
              <a:ext cx="26988" cy="9525"/>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675" name="Line 716"/>
            <p:cNvSpPr/>
            <p:nvPr/>
          </p:nvSpPr>
          <p:spPr>
            <a:xfrm>
              <a:off x="5303838" y="4089399"/>
              <a:ext cx="23813" cy="6352"/>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676" name="Line 717"/>
            <p:cNvSpPr/>
            <p:nvPr/>
          </p:nvSpPr>
          <p:spPr>
            <a:xfrm>
              <a:off x="5327650" y="4095749"/>
              <a:ext cx="25401" cy="6352"/>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677" name="Line 718"/>
            <p:cNvSpPr/>
            <p:nvPr/>
          </p:nvSpPr>
          <p:spPr>
            <a:xfrm>
              <a:off x="5353050" y="4102099"/>
              <a:ext cx="26988" cy="3177"/>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678" name="Line 719"/>
            <p:cNvSpPr/>
            <p:nvPr/>
          </p:nvSpPr>
          <p:spPr>
            <a:xfrm>
              <a:off x="5380038" y="4105275"/>
              <a:ext cx="25401" cy="0"/>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679" name="Line 720"/>
            <p:cNvSpPr/>
            <p:nvPr/>
          </p:nvSpPr>
          <p:spPr>
            <a:xfrm flipV="1">
              <a:off x="5405438" y="4102099"/>
              <a:ext cx="23813" cy="3177"/>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680" name="Line 721"/>
            <p:cNvSpPr/>
            <p:nvPr/>
          </p:nvSpPr>
          <p:spPr>
            <a:xfrm flipV="1">
              <a:off x="5429250" y="4098925"/>
              <a:ext cx="25401" cy="3175"/>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681" name="Line 722"/>
            <p:cNvSpPr/>
            <p:nvPr/>
          </p:nvSpPr>
          <p:spPr>
            <a:xfrm flipV="1">
              <a:off x="5454650" y="4092574"/>
              <a:ext cx="23813" cy="6352"/>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682" name="Line 723"/>
            <p:cNvSpPr/>
            <p:nvPr/>
          </p:nvSpPr>
          <p:spPr>
            <a:xfrm flipV="1">
              <a:off x="5478463" y="4076700"/>
              <a:ext cx="46038" cy="15875"/>
            </a:xfrm>
            <a:prstGeom prst="line">
              <a:avLst/>
            </a:prstGeom>
            <a:noFill/>
            <a:ln w="30163" cap="flat">
              <a:solidFill>
                <a:srgbClr val="000000"/>
              </a:solidFill>
              <a:prstDash val="solid"/>
              <a:round/>
            </a:ln>
            <a:effectLst/>
          </p:spPr>
          <p:txBody>
            <a:bodyPr wrap="square" lIns="45719" tIns="45719" rIns="45719" bIns="45719" numCol="1" anchor="t">
              <a:noAutofit/>
            </a:bodyPr>
            <a:lstStyle/>
            <a:p>
              <a:pPr/>
            </a:p>
          </p:txBody>
        </p:sp>
        <p:sp>
          <p:nvSpPr>
            <p:cNvPr id="1683" name="Line 724"/>
            <p:cNvSpPr/>
            <p:nvPr/>
          </p:nvSpPr>
          <p:spPr>
            <a:xfrm flipV="1">
              <a:off x="5524500" y="4070349"/>
              <a:ext cx="42863" cy="6352"/>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684" name="Line 725"/>
            <p:cNvSpPr/>
            <p:nvPr/>
          </p:nvSpPr>
          <p:spPr>
            <a:xfrm flipV="1">
              <a:off x="5567363" y="4065588"/>
              <a:ext cx="36513" cy="4763"/>
            </a:xfrm>
            <a:prstGeom prst="line">
              <a:avLst/>
            </a:prstGeom>
            <a:noFill/>
            <a:ln w="26988" cap="flat">
              <a:solidFill>
                <a:srgbClr val="000000"/>
              </a:solidFill>
              <a:prstDash val="solid"/>
              <a:round/>
            </a:ln>
            <a:effectLst/>
          </p:spPr>
          <p:txBody>
            <a:bodyPr wrap="square" lIns="45719" tIns="45719" rIns="45719" bIns="45719" numCol="1" anchor="t">
              <a:noAutofit/>
            </a:bodyPr>
            <a:lstStyle/>
            <a:p>
              <a:pPr/>
            </a:p>
          </p:txBody>
        </p:sp>
        <p:sp>
          <p:nvSpPr>
            <p:cNvPr id="1685" name="Line 726"/>
            <p:cNvSpPr/>
            <p:nvPr/>
          </p:nvSpPr>
          <p:spPr>
            <a:xfrm>
              <a:off x="5603875" y="4065587"/>
              <a:ext cx="33338" cy="3176"/>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686" name="Line 727"/>
            <p:cNvSpPr/>
            <p:nvPr/>
          </p:nvSpPr>
          <p:spPr>
            <a:xfrm>
              <a:off x="5637213" y="4068762"/>
              <a:ext cx="65088" cy="1588"/>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687" name="Line 728"/>
            <p:cNvSpPr/>
            <p:nvPr/>
          </p:nvSpPr>
          <p:spPr>
            <a:xfrm>
              <a:off x="5702300" y="4070349"/>
              <a:ext cx="69851" cy="3177"/>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688" name="Line 729"/>
            <p:cNvSpPr/>
            <p:nvPr/>
          </p:nvSpPr>
          <p:spPr>
            <a:xfrm>
              <a:off x="5772150" y="4073525"/>
              <a:ext cx="74613" cy="0"/>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689" name="Freeform 730"/>
            <p:cNvSpPr/>
            <p:nvPr/>
          </p:nvSpPr>
          <p:spPr>
            <a:xfrm>
              <a:off x="3722687" y="2657475"/>
              <a:ext cx="125414" cy="1778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1210" y="21600"/>
                  </a:moveTo>
                  <a:lnTo>
                    <a:pt x="0" y="0"/>
                  </a:lnTo>
                  <a:lnTo>
                    <a:pt x="11210" y="10414"/>
                  </a:lnTo>
                  <a:lnTo>
                    <a:pt x="21600" y="0"/>
                  </a:lnTo>
                  <a:lnTo>
                    <a:pt x="11210" y="21600"/>
                  </a:lnTo>
                  <a:close/>
                </a:path>
              </a:pathLst>
            </a:custGeom>
            <a:solidFill>
              <a:srgbClr val="000000"/>
            </a:solidFill>
            <a:ln w="12700" cap="flat">
              <a:noFill/>
              <a:miter lim="400000"/>
            </a:ln>
            <a:effectLst/>
          </p:spPr>
          <p:txBody>
            <a:bodyPr wrap="square" lIns="45719" tIns="45719" rIns="45719" bIns="45719" numCol="1" anchor="t">
              <a:noAutofit/>
            </a:bodyPr>
            <a:lstStyle/>
            <a:p>
              <a:pPr/>
            </a:p>
          </p:txBody>
        </p:sp>
        <p:sp>
          <p:nvSpPr>
            <p:cNvPr id="1690" name="Freeform 731"/>
            <p:cNvSpPr/>
            <p:nvPr/>
          </p:nvSpPr>
          <p:spPr>
            <a:xfrm>
              <a:off x="3722687" y="1866900"/>
              <a:ext cx="125414" cy="17145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1210" y="0"/>
                  </a:moveTo>
                  <a:lnTo>
                    <a:pt x="21600" y="21600"/>
                  </a:lnTo>
                  <a:lnTo>
                    <a:pt x="11210" y="10800"/>
                  </a:lnTo>
                  <a:lnTo>
                    <a:pt x="0" y="21600"/>
                  </a:lnTo>
                  <a:lnTo>
                    <a:pt x="11210" y="0"/>
                  </a:lnTo>
                  <a:close/>
                </a:path>
              </a:pathLst>
            </a:custGeom>
            <a:solidFill>
              <a:srgbClr val="000000"/>
            </a:solidFill>
            <a:ln w="12700" cap="flat">
              <a:noFill/>
              <a:miter lim="400000"/>
            </a:ln>
            <a:effectLst/>
          </p:spPr>
          <p:txBody>
            <a:bodyPr wrap="square" lIns="45719" tIns="45719" rIns="45719" bIns="45719" numCol="1" anchor="t">
              <a:noAutofit/>
            </a:bodyPr>
            <a:lstStyle/>
            <a:p>
              <a:pPr/>
            </a:p>
          </p:txBody>
        </p:sp>
        <p:sp>
          <p:nvSpPr>
            <p:cNvPr id="1691" name="Line 732"/>
            <p:cNvSpPr/>
            <p:nvPr/>
          </p:nvSpPr>
          <p:spPr>
            <a:xfrm>
              <a:off x="3787775" y="1952625"/>
              <a:ext cx="1" cy="793750"/>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692" name="Freeform 733"/>
            <p:cNvSpPr/>
            <p:nvPr/>
          </p:nvSpPr>
          <p:spPr>
            <a:xfrm>
              <a:off x="4160837" y="1566862"/>
              <a:ext cx="276226" cy="39846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4303"/>
                  </a:moveTo>
                  <a:lnTo>
                    <a:pt x="8193" y="0"/>
                  </a:lnTo>
                  <a:lnTo>
                    <a:pt x="9559" y="5335"/>
                  </a:lnTo>
                  <a:lnTo>
                    <a:pt x="21600" y="17900"/>
                  </a:lnTo>
                  <a:lnTo>
                    <a:pt x="17255" y="21600"/>
                  </a:lnTo>
                  <a:lnTo>
                    <a:pt x="0" y="4303"/>
                  </a:lnTo>
                  <a:close/>
                </a:path>
              </a:pathLst>
            </a:custGeom>
            <a:solidFill>
              <a:srgbClr val="FF0000"/>
            </a:solidFill>
            <a:ln w="12700" cap="flat">
              <a:noFill/>
              <a:miter lim="400000"/>
            </a:ln>
            <a:effectLst/>
          </p:spPr>
          <p:txBody>
            <a:bodyPr wrap="square" lIns="45719" tIns="45719" rIns="45719" bIns="45719" numCol="1" anchor="t">
              <a:noAutofit/>
            </a:bodyPr>
            <a:lstStyle/>
            <a:p>
              <a:pPr/>
            </a:p>
          </p:txBody>
        </p:sp>
        <p:sp>
          <p:nvSpPr>
            <p:cNvPr id="1693" name="Line 734"/>
            <p:cNvSpPr/>
            <p:nvPr/>
          </p:nvSpPr>
          <p:spPr>
            <a:xfrm flipV="1">
              <a:off x="4173538" y="1579562"/>
              <a:ext cx="103188" cy="79376"/>
            </a:xfrm>
            <a:prstGeom prst="line">
              <a:avLst/>
            </a:prstGeom>
            <a:noFill/>
            <a:ln w="33338" cap="flat">
              <a:solidFill>
                <a:srgbClr val="FF0000"/>
              </a:solidFill>
              <a:prstDash val="solid"/>
              <a:round/>
            </a:ln>
            <a:effectLst/>
          </p:spPr>
          <p:txBody>
            <a:bodyPr wrap="square" lIns="45719" tIns="45719" rIns="45719" bIns="45719" numCol="1" anchor="t">
              <a:noAutofit/>
            </a:bodyPr>
            <a:lstStyle/>
            <a:p>
              <a:pPr/>
            </a:p>
          </p:txBody>
        </p:sp>
        <p:sp>
          <p:nvSpPr>
            <p:cNvPr id="1694" name="Line 735"/>
            <p:cNvSpPr/>
            <p:nvPr/>
          </p:nvSpPr>
          <p:spPr>
            <a:xfrm>
              <a:off x="4276725" y="1579562"/>
              <a:ext cx="19051" cy="96838"/>
            </a:xfrm>
            <a:prstGeom prst="line">
              <a:avLst/>
            </a:prstGeom>
            <a:noFill/>
            <a:ln w="26988" cap="flat">
              <a:solidFill>
                <a:srgbClr val="FF0000"/>
              </a:solidFill>
              <a:prstDash val="solid"/>
              <a:round/>
            </a:ln>
            <a:effectLst/>
          </p:spPr>
          <p:txBody>
            <a:bodyPr wrap="square" lIns="45719" tIns="45719" rIns="45719" bIns="45719" numCol="1" anchor="t">
              <a:noAutofit/>
            </a:bodyPr>
            <a:lstStyle/>
            <a:p>
              <a:pPr/>
            </a:p>
          </p:txBody>
        </p:sp>
        <p:sp>
          <p:nvSpPr>
            <p:cNvPr id="1695" name="Line 736"/>
            <p:cNvSpPr/>
            <p:nvPr/>
          </p:nvSpPr>
          <p:spPr>
            <a:xfrm>
              <a:off x="4295775" y="1676400"/>
              <a:ext cx="153988" cy="233363"/>
            </a:xfrm>
            <a:prstGeom prst="line">
              <a:avLst/>
            </a:prstGeom>
            <a:noFill/>
            <a:ln w="33338" cap="flat">
              <a:solidFill>
                <a:srgbClr val="FF0000"/>
              </a:solidFill>
              <a:prstDash val="solid"/>
              <a:round/>
            </a:ln>
            <a:effectLst/>
          </p:spPr>
          <p:txBody>
            <a:bodyPr wrap="square" lIns="45719" tIns="45719" rIns="45719" bIns="45719" numCol="1" anchor="t">
              <a:noAutofit/>
            </a:bodyPr>
            <a:lstStyle/>
            <a:p>
              <a:pPr/>
            </a:p>
          </p:txBody>
        </p:sp>
        <p:sp>
          <p:nvSpPr>
            <p:cNvPr id="1696" name="Line 737"/>
            <p:cNvSpPr/>
            <p:nvPr/>
          </p:nvSpPr>
          <p:spPr>
            <a:xfrm flipH="1">
              <a:off x="4394200" y="1909762"/>
              <a:ext cx="55563" cy="68263"/>
            </a:xfrm>
            <a:prstGeom prst="line">
              <a:avLst/>
            </a:prstGeom>
            <a:noFill/>
            <a:ln w="33338" cap="flat">
              <a:solidFill>
                <a:srgbClr val="FF0000"/>
              </a:solidFill>
              <a:prstDash val="solid"/>
              <a:round/>
            </a:ln>
            <a:effectLst/>
          </p:spPr>
          <p:txBody>
            <a:bodyPr wrap="square" lIns="45719" tIns="45719" rIns="45719" bIns="45719" numCol="1" anchor="t">
              <a:noAutofit/>
            </a:bodyPr>
            <a:lstStyle/>
            <a:p>
              <a:pPr/>
            </a:p>
          </p:txBody>
        </p:sp>
        <p:sp>
          <p:nvSpPr>
            <p:cNvPr id="1697" name="Line 738"/>
            <p:cNvSpPr/>
            <p:nvPr/>
          </p:nvSpPr>
          <p:spPr>
            <a:xfrm flipH="1" flipV="1">
              <a:off x="4173538" y="1658937"/>
              <a:ext cx="220663" cy="319088"/>
            </a:xfrm>
            <a:prstGeom prst="line">
              <a:avLst/>
            </a:prstGeom>
            <a:noFill/>
            <a:ln w="33338" cap="flat">
              <a:solidFill>
                <a:srgbClr val="FF0000"/>
              </a:solidFill>
              <a:prstDash val="solid"/>
              <a:round/>
            </a:ln>
            <a:effectLst/>
          </p:spPr>
          <p:txBody>
            <a:bodyPr wrap="square" lIns="45719" tIns="45719" rIns="45719" bIns="45719" numCol="1" anchor="t">
              <a:noAutofit/>
            </a:bodyPr>
            <a:lstStyle/>
            <a:p>
              <a:pPr/>
            </a:p>
          </p:txBody>
        </p:sp>
        <p:sp>
          <p:nvSpPr>
            <p:cNvPr id="1698" name="Freeform 739"/>
            <p:cNvSpPr/>
            <p:nvPr/>
          </p:nvSpPr>
          <p:spPr>
            <a:xfrm>
              <a:off x="4183062" y="2713037"/>
              <a:ext cx="125414" cy="1778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937" y="21600"/>
                  </a:moveTo>
                  <a:lnTo>
                    <a:pt x="0" y="0"/>
                  </a:lnTo>
                  <a:lnTo>
                    <a:pt x="10937" y="10414"/>
                  </a:lnTo>
                  <a:lnTo>
                    <a:pt x="21600" y="0"/>
                  </a:lnTo>
                  <a:lnTo>
                    <a:pt x="10937" y="21600"/>
                  </a:lnTo>
                  <a:close/>
                </a:path>
              </a:pathLst>
            </a:custGeom>
            <a:solidFill>
              <a:srgbClr val="000000"/>
            </a:solidFill>
            <a:ln w="12700" cap="flat">
              <a:noFill/>
              <a:miter lim="400000"/>
            </a:ln>
            <a:effectLst/>
          </p:spPr>
          <p:txBody>
            <a:bodyPr wrap="square" lIns="45719" tIns="45719" rIns="45719" bIns="45719" numCol="1" anchor="t">
              <a:noAutofit/>
            </a:bodyPr>
            <a:lstStyle/>
            <a:p>
              <a:pPr/>
            </a:p>
          </p:txBody>
        </p:sp>
        <p:sp>
          <p:nvSpPr>
            <p:cNvPr id="1699" name="Freeform 740"/>
            <p:cNvSpPr/>
            <p:nvPr/>
          </p:nvSpPr>
          <p:spPr>
            <a:xfrm>
              <a:off x="4183062" y="1609725"/>
              <a:ext cx="125414" cy="17145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937" y="0"/>
                  </a:moveTo>
                  <a:lnTo>
                    <a:pt x="21600" y="21600"/>
                  </a:lnTo>
                  <a:lnTo>
                    <a:pt x="10937" y="10800"/>
                  </a:lnTo>
                  <a:lnTo>
                    <a:pt x="0" y="21600"/>
                  </a:lnTo>
                  <a:lnTo>
                    <a:pt x="10937" y="0"/>
                  </a:lnTo>
                  <a:close/>
                </a:path>
              </a:pathLst>
            </a:custGeom>
            <a:solidFill>
              <a:srgbClr val="000000"/>
            </a:solidFill>
            <a:ln w="12700" cap="flat">
              <a:noFill/>
              <a:miter lim="400000"/>
            </a:ln>
            <a:effectLst/>
          </p:spPr>
          <p:txBody>
            <a:bodyPr wrap="square" lIns="45719" tIns="45719" rIns="45719" bIns="45719" numCol="1" anchor="t">
              <a:noAutofit/>
            </a:bodyPr>
            <a:lstStyle/>
            <a:p>
              <a:pPr/>
            </a:p>
          </p:txBody>
        </p:sp>
        <p:sp>
          <p:nvSpPr>
            <p:cNvPr id="1700" name="Line 741"/>
            <p:cNvSpPr/>
            <p:nvPr/>
          </p:nvSpPr>
          <p:spPr>
            <a:xfrm>
              <a:off x="4246563" y="1695450"/>
              <a:ext cx="1" cy="1106488"/>
            </a:xfrm>
            <a:prstGeom prst="line">
              <a:avLst/>
            </a:prstGeom>
            <a:noFill/>
            <a:ln w="23813" cap="flat">
              <a:solidFill>
                <a:srgbClr val="000000"/>
              </a:solidFill>
              <a:prstDash val="solid"/>
              <a:round/>
            </a:ln>
            <a:effectLst/>
          </p:spPr>
          <p:txBody>
            <a:bodyPr wrap="square" lIns="45719" tIns="45719" rIns="45719" bIns="45719" numCol="1" anchor="t">
              <a:noAutofit/>
            </a:bodyPr>
            <a:lstStyle/>
            <a:p>
              <a:pPr/>
            </a:p>
          </p:txBody>
        </p:sp>
        <p:sp>
          <p:nvSpPr>
            <p:cNvPr id="1701" name="Rectangle 742"/>
            <p:cNvSpPr txBox="1"/>
            <p:nvPr/>
          </p:nvSpPr>
          <p:spPr>
            <a:xfrm rot="16200000">
              <a:off x="-740600" y="3239262"/>
              <a:ext cx="2062225" cy="3302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t">
              <a:spAutoFit/>
            </a:bodyPr>
            <a:lstStyle>
              <a:lvl1pPr>
                <a:defRPr sz="2200">
                  <a:latin typeface="+mn-lt"/>
                  <a:ea typeface="+mn-ea"/>
                  <a:cs typeface="+mn-cs"/>
                  <a:sym typeface="Helvetica"/>
                </a:defRPr>
              </a:lvl1pPr>
            </a:lstStyle>
            <a:p>
              <a:pPr/>
              <a:r>
                <a:t># Receptors/mm</a:t>
              </a:r>
            </a:p>
          </p:txBody>
        </p:sp>
        <p:sp>
          <p:nvSpPr>
            <p:cNvPr id="1702" name="Rectangle 743"/>
            <p:cNvSpPr txBox="1"/>
            <p:nvPr/>
          </p:nvSpPr>
          <p:spPr>
            <a:xfrm rot="16200000">
              <a:off x="145349" y="2120199"/>
              <a:ext cx="168090" cy="3302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t">
              <a:spAutoFit/>
            </a:bodyPr>
            <a:lstStyle>
              <a:lvl1pPr>
                <a:defRPr sz="2200">
                  <a:latin typeface="+mn-lt"/>
                  <a:ea typeface="+mn-ea"/>
                  <a:cs typeface="+mn-cs"/>
                  <a:sym typeface="Helvetica"/>
                </a:defRPr>
              </a:lvl1pPr>
            </a:lstStyle>
            <a:p>
              <a:pPr/>
              <a:r>
                <a:t>2</a:t>
              </a:r>
            </a:p>
          </p:txBody>
        </p:sp>
      </p:grpSp>
    </p:spTree>
  </p:cSld>
  <p:clrMapOvr>
    <a:masterClrMapping/>
  </p:clrMapOvr>
  <p:transition xmlns:p14="http://schemas.microsoft.com/office/powerpoint/2010/main" spd="med" advClick="1"/>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05" name="Rectangle 3"/>
          <p:cNvSpPr txBox="1"/>
          <p:nvPr/>
        </p:nvSpPr>
        <p:spPr>
          <a:xfrm>
            <a:off x="731519" y="182562"/>
            <a:ext cx="5729051" cy="5740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3200">
                <a:latin typeface="+mn-lt"/>
                <a:ea typeface="+mn-ea"/>
                <a:cs typeface="+mn-cs"/>
                <a:sym typeface="Helvetica"/>
              </a:defRPr>
            </a:lvl1pPr>
          </a:lstStyle>
          <a:p>
            <a:pPr/>
            <a:r>
              <a:t>Distribution of Rods and Cones</a:t>
            </a:r>
          </a:p>
        </p:txBody>
      </p:sp>
      <p:pic>
        <p:nvPicPr>
          <p:cNvPr id="1706" name="Image" descr="Image"/>
          <p:cNvPicPr>
            <a:picLocks noChangeAspect="1"/>
          </p:cNvPicPr>
          <p:nvPr/>
        </p:nvPicPr>
        <p:blipFill>
          <a:blip r:embed="rId2">
            <a:extLst/>
          </a:blip>
          <a:stretch>
            <a:fillRect/>
          </a:stretch>
        </p:blipFill>
        <p:spPr>
          <a:xfrm>
            <a:off x="1354260" y="1338411"/>
            <a:ext cx="6435480" cy="4733628"/>
          </a:xfrm>
          <a:prstGeom prst="rect">
            <a:avLst/>
          </a:prstGeom>
          <a:ln w="12700">
            <a:miter lim="400000"/>
          </a:ln>
        </p:spPr>
      </p:pic>
      <p:sp>
        <p:nvSpPr>
          <p:cNvPr id="1707" name="Text Box 5"/>
          <p:cNvSpPr txBox="1"/>
          <p:nvPr/>
        </p:nvSpPr>
        <p:spPr>
          <a:xfrm>
            <a:off x="1315719" y="6127750"/>
            <a:ext cx="5013961" cy="287087"/>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defRPr sz="1400">
                <a:latin typeface="Times New Roman"/>
                <a:ea typeface="Times New Roman"/>
                <a:cs typeface="Times New Roman"/>
                <a:sym typeface="Times New Roman"/>
              </a:defRPr>
            </a:lvl1pPr>
          </a:lstStyle>
          <a:p>
            <a:pPr/>
            <a:r>
              <a:t>Foundations of Vision, by Brian Wandell, Sinauer Assoc., 1995</a:t>
            </a:r>
          </a:p>
        </p:txBody>
      </p:sp>
    </p:spTree>
  </p:cSld>
  <p:clrMapOvr>
    <a:masterClrMapping/>
  </p:clrMapOvr>
  <p:transition xmlns:p14="http://schemas.microsoft.com/office/powerpoint/2010/main" spd="med" advClick="1"/>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09" name="Color Vision"/>
          <p:cNvSpPr txBox="1"/>
          <p:nvPr>
            <p:ph type="title"/>
          </p:nvPr>
        </p:nvSpPr>
        <p:spPr>
          <a:prstGeom prst="rect">
            <a:avLst/>
          </a:prstGeom>
        </p:spPr>
        <p:txBody>
          <a:bodyPr/>
          <a:lstStyle/>
          <a:p>
            <a:pPr/>
            <a:r>
              <a:t>Color Vision</a:t>
            </a:r>
          </a:p>
        </p:txBody>
      </p:sp>
    </p:spTree>
  </p:cSld>
  <p:clrMapOvr>
    <a:masterClrMapping/>
  </p:clrMapOvr>
  <p:transition xmlns:p14="http://schemas.microsoft.com/office/powerpoint/2010/main" spd="med" advClick="1"/>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11" name="Image" descr="Image"/>
          <p:cNvPicPr>
            <a:picLocks noChangeAspect="1"/>
          </p:cNvPicPr>
          <p:nvPr/>
        </p:nvPicPr>
        <p:blipFill>
          <a:blip r:embed="rId3">
            <a:extLst/>
          </a:blip>
          <a:stretch>
            <a:fillRect/>
          </a:stretch>
        </p:blipFill>
        <p:spPr>
          <a:xfrm>
            <a:off x="1053225" y="2262414"/>
            <a:ext cx="7037550" cy="3764687"/>
          </a:xfrm>
          <a:prstGeom prst="rect">
            <a:avLst/>
          </a:prstGeom>
          <a:ln w="12700">
            <a:miter lim="400000"/>
          </a:ln>
        </p:spPr>
      </p:pic>
      <p:sp>
        <p:nvSpPr>
          <p:cNvPr id="1712" name="The Visible Spectrum of Light"/>
          <p:cNvSpPr txBox="1"/>
          <p:nvPr>
            <p:ph type="title"/>
          </p:nvPr>
        </p:nvSpPr>
        <p:spPr>
          <a:prstGeom prst="rect">
            <a:avLst/>
          </a:prstGeom>
        </p:spPr>
        <p:txBody>
          <a:bodyPr/>
          <a:lstStyle/>
          <a:p>
            <a:pPr/>
            <a:r>
              <a:t>The Visible Spectrum of Light</a:t>
            </a:r>
          </a:p>
        </p:txBody>
      </p:sp>
      <p:sp>
        <p:nvSpPr>
          <p:cNvPr id="1713" name="Electromagnetic radiation…"/>
          <p:cNvSpPr txBox="1"/>
          <p:nvPr>
            <p:ph type="body" sz="quarter" idx="1"/>
          </p:nvPr>
        </p:nvSpPr>
        <p:spPr>
          <a:xfrm>
            <a:off x="685800" y="1272726"/>
            <a:ext cx="7772400" cy="1039478"/>
          </a:xfrm>
          <a:prstGeom prst="rect">
            <a:avLst/>
          </a:prstGeom>
        </p:spPr>
        <p:txBody>
          <a:bodyPr/>
          <a:lstStyle>
            <a:lvl1pPr defTabSz="795527">
              <a:spcBef>
                <a:spcPts val="500"/>
              </a:spcBef>
              <a:defRPr sz="2436"/>
            </a:lvl1pPr>
            <a:lvl2pPr marL="745807" indent="-348043" defTabSz="795527">
              <a:spcBef>
                <a:spcPts val="500"/>
              </a:spcBef>
              <a:defRPr sz="2436"/>
            </a:lvl2pPr>
          </a:lstStyle>
          <a:p>
            <a:pPr/>
            <a:r>
              <a:t>Electromagnetic radiation</a:t>
            </a:r>
          </a:p>
          <a:p>
            <a:pPr lvl="1"/>
            <a:r>
              <a:t>Oscillations of different frequencies (wavelengths)</a:t>
            </a:r>
          </a:p>
        </p:txBody>
      </p:sp>
      <p:sp>
        <p:nvSpPr>
          <p:cNvPr id="1714" name="Image credit: Licensed under CC BY-SA 3.0 via Commons…"/>
          <p:cNvSpPr txBox="1"/>
          <p:nvPr/>
        </p:nvSpPr>
        <p:spPr>
          <a:xfrm>
            <a:off x="3412094" y="5749003"/>
            <a:ext cx="5275073" cy="406401"/>
          </a:xfrm>
          <a:prstGeom prst="rect">
            <a:avLst/>
          </a:prstGeom>
          <a:ln w="12700">
            <a:miter lim="400000"/>
          </a:ln>
          <a:extLst>
            <a:ext uri="{C572A759-6A51-4108-AA02-DFA0A04FC94B}">
              <ma14:wrappingTextBoxFlag xmlns:ma14="http://schemas.microsoft.com/office/mac/drawingml/2011/main" val="1"/>
            </a:ext>
          </a:extLst>
        </p:spPr>
        <p:txBody>
          <a:bodyPr wrap="none" lIns="25400" tIns="25400" rIns="25400" bIns="25400" anchor="ctr">
            <a:spAutoFit/>
          </a:bodyPr>
          <a:lstStyle/>
          <a:p>
            <a:pPr algn="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000">
                <a:solidFill>
                  <a:srgbClr val="53585F"/>
                </a:solidFill>
                <a:latin typeface="Avenir Medium"/>
                <a:ea typeface="Avenir Medium"/>
                <a:cs typeface="Avenir Medium"/>
                <a:sym typeface="Avenir Medium"/>
              </a:defRPr>
            </a:pPr>
            <a:r>
              <a:t>Image credit: Licensed under CC BY-SA 3.0 via Commons </a:t>
            </a:r>
          </a:p>
          <a:p>
            <a:pPr algn="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000">
                <a:solidFill>
                  <a:srgbClr val="53585F"/>
                </a:solidFill>
                <a:latin typeface="Avenir Medium"/>
                <a:ea typeface="Avenir Medium"/>
                <a:cs typeface="Avenir Medium"/>
                <a:sym typeface="Avenir Medium"/>
              </a:defRPr>
            </a:pPr>
            <a:r>
              <a:rPr>
                <a:hlinkClick r:id="rId4" invalidUrl="" action="" tgtFrame="" tooltip="" history="1" highlightClick="0" endSnd="0"/>
              </a:rPr>
              <a:t>https://commons.wikimedia.org/wiki/File:EM_spectrum.svg#/media/File:EM_spectrum.svg</a:t>
            </a:r>
          </a:p>
        </p:txBody>
      </p:sp>
      <p:sp>
        <p:nvSpPr>
          <p:cNvPr id="1715" name="Visible electromagnetic spectrum"/>
          <p:cNvSpPr txBox="1"/>
          <p:nvPr/>
        </p:nvSpPr>
        <p:spPr>
          <a:xfrm>
            <a:off x="2459527" y="4121293"/>
            <a:ext cx="2669122" cy="248184"/>
          </a:xfrm>
          <a:prstGeom prst="rect">
            <a:avLst/>
          </a:prstGeom>
          <a:solidFill>
            <a:schemeClr val="accent3">
              <a:lumOff val="44000"/>
            </a:schemeClr>
          </a:solidFill>
          <a:ln w="12700">
            <a:miter lim="400000"/>
          </a:ln>
          <a:extLst>
            <a:ext uri="{C572A759-6A51-4108-AA02-DFA0A04FC94B}">
              <ma14:wrappingTextBoxFlag xmlns:ma14="http://schemas.microsoft.com/office/mac/drawingml/2011/main" val="1"/>
            </a:ext>
          </a:extLst>
        </p:spPr>
        <p:txBody>
          <a:bodyPr wrap="none" lIns="25400" tIns="25400" rIns="25400" bIns="25400" anchor="ctr">
            <a:spAutoFit/>
          </a:bodyPr>
          <a:lstStyle>
            <a:lvl1pPr algn="ct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400"/>
            </a:lvl1pPr>
          </a:lstStyle>
          <a:p>
            <a:pPr/>
            <a:r>
              <a:t>Visible electromagnetic spectrum</a:t>
            </a:r>
          </a:p>
        </p:txBody>
      </p:sp>
      <p:grpSp>
        <p:nvGrpSpPr>
          <p:cNvPr id="1719" name="Group"/>
          <p:cNvGrpSpPr/>
          <p:nvPr/>
        </p:nvGrpSpPr>
        <p:grpSpPr>
          <a:xfrm>
            <a:off x="1849561" y="4399445"/>
            <a:ext cx="6747386" cy="1003323"/>
            <a:chOff x="0" y="0"/>
            <a:chExt cx="6747384" cy="1003322"/>
          </a:xfrm>
        </p:grpSpPr>
        <p:sp>
          <p:nvSpPr>
            <p:cNvPr id="1716" name="Line"/>
            <p:cNvSpPr/>
            <p:nvPr/>
          </p:nvSpPr>
          <p:spPr>
            <a:xfrm>
              <a:off x="0" y="0"/>
              <a:ext cx="3786665" cy="1003323"/>
            </a:xfrm>
            <a:custGeom>
              <a:avLst/>
              <a:gdLst/>
              <a:ahLst/>
              <a:cxnLst>
                <a:cxn ang="0">
                  <a:pos x="wd2" y="hd2"/>
                </a:cxn>
                <a:cxn ang="5400000">
                  <a:pos x="wd2" y="hd2"/>
                </a:cxn>
                <a:cxn ang="10800000">
                  <a:pos x="wd2" y="hd2"/>
                </a:cxn>
                <a:cxn ang="16200000">
                  <a:pos x="wd2" y="hd2"/>
                </a:cxn>
              </a:cxnLst>
              <a:rect l="0" t="0" r="r" b="b"/>
              <a:pathLst>
                <a:path w="21600" h="21461" fill="norm" stroke="1" extrusionOk="0">
                  <a:moveTo>
                    <a:pt x="0" y="21364"/>
                  </a:moveTo>
                  <a:cubicBezTo>
                    <a:pt x="3916" y="20571"/>
                    <a:pt x="6135" y="18080"/>
                    <a:pt x="7438" y="13974"/>
                  </a:cubicBezTo>
                  <a:cubicBezTo>
                    <a:pt x="9323" y="8034"/>
                    <a:pt x="9273" y="-122"/>
                    <a:pt x="11566" y="2"/>
                  </a:cubicBezTo>
                  <a:cubicBezTo>
                    <a:pt x="14287" y="148"/>
                    <a:pt x="15532" y="21478"/>
                    <a:pt x="21600" y="21461"/>
                  </a:cubicBezTo>
                </a:path>
              </a:pathLst>
            </a:custGeom>
            <a:noFill/>
            <a:ln w="25400" cap="flat">
              <a:solidFill>
                <a:srgbClr val="535353"/>
              </a:solidFill>
              <a:prstDash val="sysDot"/>
              <a:miter lim="400000"/>
            </a:ln>
            <a:effectLst/>
          </p:spPr>
          <p:txBody>
            <a:bodyPr wrap="square" lIns="45719" tIns="45719" rIns="45719" bIns="45719" numCol="1" anchor="t">
              <a:noAutofit/>
            </a:bodyPr>
            <a:lstStyle/>
            <a:p>
              <a:pPr/>
            </a:p>
          </p:txBody>
        </p:sp>
        <p:sp>
          <p:nvSpPr>
            <p:cNvPr id="1717" name="Human luminous sensitivity"/>
            <p:cNvSpPr txBox="1"/>
            <p:nvPr/>
          </p:nvSpPr>
          <p:spPr>
            <a:xfrm>
              <a:off x="4099931" y="355929"/>
              <a:ext cx="2647454" cy="291464"/>
            </a:xfrm>
            <a:prstGeom prst="rect">
              <a:avLst/>
            </a:prstGeom>
            <a:solidFill>
              <a:schemeClr val="accent3">
                <a:lumOff val="44000"/>
              </a:schemeClr>
            </a:solidFill>
            <a:ln w="12700" cap="flat">
              <a:noFill/>
              <a:miter lim="400000"/>
            </a:ln>
            <a:effectLst/>
            <a:extLst>
              <a:ext uri="{C572A759-6A51-4108-AA02-DFA0A04FC94B}">
                <ma14:wrappingTextBoxFlag xmlns:ma14="http://schemas.microsoft.com/office/mac/drawingml/2011/main" val="1"/>
              </a:ext>
            </a:extLst>
          </p:spPr>
          <p:txBody>
            <a:bodyPr wrap="none" lIns="25400" tIns="25400" rIns="25400" bIns="25400" numCol="1" anchor="ctr">
              <a:spAutoFit/>
            </a:bodyPr>
            <a:lstStyle/>
            <a:p>
              <a:pPr algn="ct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400"/>
              </a:pPr>
              <a:r>
                <a:t>Human luminous sensitivity </a:t>
              </a:r>
              <a14:m>
                <m:oMath>
                  <m:r>
                    <a:rPr xmlns:a="http://schemas.openxmlformats.org/drawingml/2006/main" sz="1650" i="1">
                      <a:solidFill>
                        <a:srgbClr val="000000"/>
                      </a:solidFill>
                      <a:latin typeface="Cambria Math" panose="02040503050406030204" pitchFamily="18" charset="0"/>
                    </a:rPr>
                    <m:t>V</m:t>
                  </m:r>
                  <m:r>
                    <a:rPr xmlns:a="http://schemas.openxmlformats.org/drawingml/2006/main" sz="1650" i="1">
                      <a:solidFill>
                        <a:srgbClr val="000000"/>
                      </a:solidFill>
                      <a:latin typeface="Cambria Math" panose="02040503050406030204" pitchFamily="18" charset="0"/>
                    </a:rPr>
                    <m:t>(</m:t>
                  </m:r>
                  <m:r>
                    <a:rPr xmlns:a="http://schemas.openxmlformats.org/drawingml/2006/main" sz="1650" i="1">
                      <a:solidFill>
                        <a:srgbClr val="000000"/>
                      </a:solidFill>
                      <a:latin typeface="Cambria Math" panose="02040503050406030204" pitchFamily="18" charset="0"/>
                    </a:rPr>
                    <m:t>λ</m:t>
                  </m:r>
                  <m:r>
                    <a:rPr xmlns:a="http://schemas.openxmlformats.org/drawingml/2006/main" sz="1650" i="1">
                      <a:solidFill>
                        <a:srgbClr val="000000"/>
                      </a:solidFill>
                      <a:latin typeface="Cambria Math" panose="02040503050406030204" pitchFamily="18" charset="0"/>
                    </a:rPr>
                    <m:t>)</m:t>
                  </m:r>
                </m:oMath>
              </a14:m>
            </a:p>
          </p:txBody>
        </p:sp>
        <p:sp>
          <p:nvSpPr>
            <p:cNvPr id="1718" name="Line"/>
            <p:cNvSpPr/>
            <p:nvPr/>
          </p:nvSpPr>
          <p:spPr>
            <a:xfrm>
              <a:off x="2815349" y="519039"/>
              <a:ext cx="1214154" cy="1"/>
            </a:xfrm>
            <a:prstGeom prst="line">
              <a:avLst/>
            </a:prstGeom>
            <a:noFill/>
            <a:ln w="12700" cap="flat">
              <a:solidFill>
                <a:srgbClr val="000000"/>
              </a:solidFill>
              <a:prstDash val="solid"/>
              <a:round/>
            </a:ln>
            <a:effectLst/>
          </p:spPr>
          <p:txBody>
            <a:bodyPr wrap="square" lIns="45719" tIns="45719" rIns="45719" bIns="45719" numCol="1" anchor="t">
              <a:noAutofit/>
            </a:bodyPr>
            <a:lstStyle/>
            <a:p>
              <a:pPr/>
            </a:p>
          </p:txBody>
        </p:sp>
      </p:gr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71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719" grpId="1"/>
    </p:bldLst>
  </p:timing>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23" name="Rectangle 2"/>
          <p:cNvSpPr txBox="1"/>
          <p:nvPr>
            <p:ph type="title"/>
          </p:nvPr>
        </p:nvSpPr>
        <p:spPr>
          <a:prstGeom prst="rect">
            <a:avLst/>
          </a:prstGeom>
        </p:spPr>
        <p:txBody>
          <a:bodyPr/>
          <a:lstStyle/>
          <a:p>
            <a:pPr/>
            <a:r>
              <a:t>The Visible Spectrum of Light</a:t>
            </a:r>
          </a:p>
        </p:txBody>
      </p:sp>
      <p:grpSp>
        <p:nvGrpSpPr>
          <p:cNvPr id="1729" name="Group"/>
          <p:cNvGrpSpPr/>
          <p:nvPr/>
        </p:nvGrpSpPr>
        <p:grpSpPr>
          <a:xfrm>
            <a:off x="685800" y="1321530"/>
            <a:ext cx="7772400" cy="4989640"/>
            <a:chOff x="0" y="0"/>
            <a:chExt cx="7772400" cy="4989638"/>
          </a:xfrm>
        </p:grpSpPr>
        <p:sp>
          <p:nvSpPr>
            <p:cNvPr id="1724" name="Rectangle 4"/>
            <p:cNvSpPr/>
            <p:nvPr/>
          </p:nvSpPr>
          <p:spPr>
            <a:xfrm>
              <a:off x="0" y="0"/>
              <a:ext cx="7772400" cy="4989639"/>
            </a:xfrm>
            <a:prstGeom prst="rect">
              <a:avLst/>
            </a:prstGeom>
            <a:gradFill flip="none" rotWithShape="1">
              <a:gsLst>
                <a:gs pos="0">
                  <a:srgbClr val="133825"/>
                </a:gs>
                <a:gs pos="100000">
                  <a:srgbClr val="287850"/>
                </a:gs>
              </a:gsLst>
              <a:lin ang="2700000" scaled="0"/>
            </a:gradFill>
            <a:ln w="9525" cap="flat">
              <a:solidFill>
                <a:srgbClr val="000000"/>
              </a:solidFill>
              <a:prstDash val="solid"/>
              <a:miter lim="800000"/>
            </a:ln>
            <a:effectLst/>
          </p:spPr>
          <p:txBody>
            <a:bodyPr wrap="square" lIns="45719" tIns="45719" rIns="45719" bIns="45719" numCol="1" anchor="ctr">
              <a:noAutofit/>
            </a:bodyPr>
            <a:lstStyle/>
            <a:p>
              <a:pPr>
                <a:defRPr>
                  <a:latin typeface="Times Roman"/>
                  <a:ea typeface="Times Roman"/>
                  <a:cs typeface="Times Roman"/>
                  <a:sym typeface="Times Roman"/>
                </a:defRPr>
              </a:pPr>
            </a:p>
          </p:txBody>
        </p:sp>
        <p:sp>
          <p:nvSpPr>
            <p:cNvPr id="1725" name="Text Box 12"/>
            <p:cNvSpPr txBox="1"/>
            <p:nvPr/>
          </p:nvSpPr>
          <p:spPr>
            <a:xfrm>
              <a:off x="216661" y="153451"/>
              <a:ext cx="7196387" cy="54384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noAutofit/>
            </a:bodyPr>
            <a:lstStyle>
              <a:lvl1pPr>
                <a:defRPr sz="2800">
                  <a:solidFill>
                    <a:srgbClr val="FFFF00"/>
                  </a:solidFill>
                  <a:latin typeface="+mn-lt"/>
                  <a:ea typeface="+mn-ea"/>
                  <a:cs typeface="+mn-cs"/>
                  <a:sym typeface="Helvetica"/>
                </a:defRPr>
              </a:lvl1pPr>
            </a:lstStyle>
            <a:p>
              <a:pPr/>
              <a:r>
                <a:t>Why do we see light of these wavelengths?</a:t>
              </a:r>
            </a:p>
          </p:txBody>
        </p:sp>
        <p:sp>
          <p:nvSpPr>
            <p:cNvPr id="1726" name="Rectangle 13"/>
            <p:cNvSpPr txBox="1"/>
            <p:nvPr/>
          </p:nvSpPr>
          <p:spPr>
            <a:xfrm>
              <a:off x="5839904" y="4524334"/>
              <a:ext cx="1709915" cy="25344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noAutofit/>
            </a:bodyPr>
            <a:lstStyle>
              <a:lvl1pPr>
                <a:defRPr sz="1000">
                  <a:solidFill>
                    <a:schemeClr val="accent3">
                      <a:lumOff val="44000"/>
                    </a:schemeClr>
                  </a:solidFill>
                  <a:latin typeface="EngraversGothic BT Regular"/>
                  <a:ea typeface="EngraversGothic BT Regular"/>
                  <a:cs typeface="EngraversGothic BT Regular"/>
                  <a:sym typeface="EngraversGothic BT Regular"/>
                </a:defRPr>
              </a:lvl1pPr>
            </a:lstStyle>
            <a:p>
              <a:pPr/>
              <a:r>
                <a:t>© Stephen E. Palmer, 2002</a:t>
              </a:r>
            </a:p>
          </p:txBody>
        </p:sp>
        <p:pic>
          <p:nvPicPr>
            <p:cNvPr id="1727" name="Picture 14" descr="Picture 14"/>
            <p:cNvPicPr>
              <a:picLocks noChangeAspect="1"/>
            </p:cNvPicPr>
            <p:nvPr/>
          </p:nvPicPr>
          <p:blipFill>
            <a:blip r:embed="rId2">
              <a:extLst/>
            </a:blip>
            <a:stretch>
              <a:fillRect/>
            </a:stretch>
          </p:blipFill>
          <p:spPr>
            <a:xfrm>
              <a:off x="961147" y="785406"/>
              <a:ext cx="4590337" cy="3993031"/>
            </a:xfrm>
            <a:prstGeom prst="rect">
              <a:avLst/>
            </a:prstGeom>
            <a:ln w="12700" cap="flat">
              <a:noFill/>
              <a:miter lim="400000"/>
            </a:ln>
            <a:effectLst/>
          </p:spPr>
        </p:pic>
        <p:sp>
          <p:nvSpPr>
            <p:cNvPr id="1728" name="Text Box 15"/>
            <p:cNvSpPr txBox="1"/>
            <p:nvPr/>
          </p:nvSpPr>
          <p:spPr>
            <a:xfrm>
              <a:off x="2989730" y="1293609"/>
              <a:ext cx="4580653" cy="99264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noAutofit/>
            </a:bodyPr>
            <a:lstStyle/>
            <a:p>
              <a:pPr algn="ctr">
                <a:defRPr sz="2800">
                  <a:solidFill>
                    <a:srgbClr val="FFFF00"/>
                  </a:solidFill>
                  <a:latin typeface="+mn-lt"/>
                  <a:ea typeface="+mn-ea"/>
                  <a:cs typeface="+mn-cs"/>
                  <a:sym typeface="Helvetica"/>
                </a:defRPr>
              </a:pPr>
              <a:r>
                <a:t>…because that’s where the</a:t>
              </a:r>
            </a:p>
            <a:p>
              <a:pPr algn="ctr">
                <a:defRPr sz="2800">
                  <a:solidFill>
                    <a:srgbClr val="FFFF00"/>
                  </a:solidFill>
                  <a:latin typeface="+mn-lt"/>
                  <a:ea typeface="+mn-ea"/>
                  <a:cs typeface="+mn-cs"/>
                  <a:sym typeface="Helvetica"/>
                </a:defRPr>
              </a:pPr>
              <a:r>
                <a:t>Sun radiates EM energy</a:t>
              </a:r>
            </a:p>
          </p:txBody>
        </p:sp>
      </p:gr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851" name="Picture 2" descr="Picture 2"/>
          <p:cNvPicPr>
            <a:picLocks noChangeAspect="1"/>
          </p:cNvPicPr>
          <p:nvPr/>
        </p:nvPicPr>
        <p:blipFill>
          <a:blip r:embed="rId2">
            <a:extLst/>
          </a:blip>
          <a:stretch>
            <a:fillRect/>
          </a:stretch>
        </p:blipFill>
        <p:spPr>
          <a:xfrm>
            <a:off x="685800" y="1828800"/>
            <a:ext cx="5197475" cy="3733800"/>
          </a:xfrm>
          <a:prstGeom prst="rect">
            <a:avLst/>
          </a:prstGeom>
          <a:ln w="12700">
            <a:miter lim="400000"/>
          </a:ln>
        </p:spPr>
      </p:pic>
      <p:sp>
        <p:nvSpPr>
          <p:cNvPr id="852" name="Rectangle 3"/>
          <p:cNvSpPr txBox="1"/>
          <p:nvPr>
            <p:ph type="title"/>
          </p:nvPr>
        </p:nvSpPr>
        <p:spPr>
          <a:prstGeom prst="rect">
            <a:avLst/>
          </a:prstGeom>
        </p:spPr>
        <p:txBody>
          <a:bodyPr/>
          <a:lstStyle/>
          <a:p>
            <a:pPr/>
            <a:r>
              <a:t>Camera: Pixel (Picture Element) Array</a:t>
            </a:r>
          </a:p>
        </p:txBody>
      </p:sp>
      <p:sp>
        <p:nvSpPr>
          <p:cNvPr id="853" name="Text Box 6"/>
          <p:cNvSpPr txBox="1"/>
          <p:nvPr/>
        </p:nvSpPr>
        <p:spPr>
          <a:xfrm>
            <a:off x="6370319" y="4103688"/>
            <a:ext cx="2018071" cy="437069"/>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r>
              <a:t>CMOS sensor</a:t>
            </a:r>
          </a:p>
        </p:txBody>
      </p:sp>
      <p:pic>
        <p:nvPicPr>
          <p:cNvPr id="854" name="MjkwNzg5Mg.jpeg" descr="MjkwNzg5Mg.jpeg"/>
          <p:cNvPicPr>
            <a:picLocks noChangeAspect="1"/>
          </p:cNvPicPr>
          <p:nvPr/>
        </p:nvPicPr>
        <p:blipFill>
          <a:blip r:embed="rId3">
            <a:extLst/>
          </a:blip>
          <a:stretch>
            <a:fillRect/>
          </a:stretch>
        </p:blipFill>
        <p:spPr>
          <a:xfrm>
            <a:off x="6338743" y="2468966"/>
            <a:ext cx="2081224" cy="1560918"/>
          </a:xfrm>
          <a:prstGeom prst="rect">
            <a:avLst/>
          </a:prstGeom>
          <a:ln w="12700">
            <a:miter lim="400000"/>
          </a:ln>
        </p:spPr>
      </p:pic>
    </p:spTree>
  </p:cSld>
  <p:clrMapOvr>
    <a:masterClrMapping/>
  </p:clrMapOvr>
  <p:transition xmlns:p14="http://schemas.microsoft.com/office/powerpoint/2010/main" spd="med" advClick="1"/>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31" name="Picture 2" descr="Picture 2"/>
          <p:cNvPicPr>
            <a:picLocks noChangeAspect="1"/>
          </p:cNvPicPr>
          <p:nvPr/>
        </p:nvPicPr>
        <p:blipFill>
          <a:blip r:embed="rId2">
            <a:extLst/>
          </a:blip>
          <a:stretch>
            <a:fillRect/>
          </a:stretch>
        </p:blipFill>
        <p:spPr>
          <a:xfrm>
            <a:off x="0" y="0"/>
            <a:ext cx="9182100" cy="6896100"/>
          </a:xfrm>
          <a:prstGeom prst="rect">
            <a:avLst/>
          </a:prstGeom>
          <a:ln w="12700">
            <a:miter lim="400000"/>
          </a:ln>
        </p:spPr>
      </p:pic>
      <p:sp>
        <p:nvSpPr>
          <p:cNvPr id="1732" name="Text Box 3"/>
          <p:cNvSpPr txBox="1"/>
          <p:nvPr/>
        </p:nvSpPr>
        <p:spPr>
          <a:xfrm>
            <a:off x="2766238" y="182562"/>
            <a:ext cx="4078249" cy="5740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ctr">
              <a:defRPr b="1" sz="3200">
                <a:solidFill>
                  <a:schemeClr val="accent1"/>
                </a:solidFill>
                <a:latin typeface="+mn-lt"/>
                <a:ea typeface="+mn-ea"/>
                <a:cs typeface="+mn-cs"/>
                <a:sym typeface="Helvetica"/>
              </a:defRPr>
            </a:lvl1pPr>
          </a:lstStyle>
          <a:p>
            <a:pPr/>
            <a:r>
              <a:t>The Physics of Light</a:t>
            </a:r>
          </a:p>
        </p:txBody>
      </p:sp>
      <p:sp>
        <p:nvSpPr>
          <p:cNvPr id="1733" name="Text Box 4"/>
          <p:cNvSpPr txBox="1"/>
          <p:nvPr/>
        </p:nvSpPr>
        <p:spPr>
          <a:xfrm>
            <a:off x="1401445" y="1349375"/>
            <a:ext cx="6863765" cy="1196340"/>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a:solidFill>
                  <a:srgbClr val="FFFF00"/>
                </a:solidFill>
                <a:latin typeface="+mn-lt"/>
                <a:ea typeface="+mn-ea"/>
                <a:cs typeface="+mn-cs"/>
                <a:sym typeface="Helvetica"/>
              </a:defRPr>
            </a:pPr>
            <a:r>
              <a:t>Any patch of light can be completely described</a:t>
            </a:r>
            <a:endParaRPr sz="3200">
              <a:latin typeface="Times Roman"/>
              <a:ea typeface="Times Roman"/>
              <a:cs typeface="Times Roman"/>
              <a:sym typeface="Times Roman"/>
            </a:endParaRPr>
          </a:p>
          <a:p>
            <a:pPr>
              <a:defRPr>
                <a:solidFill>
                  <a:srgbClr val="FFFF00"/>
                </a:solidFill>
                <a:latin typeface="+mn-lt"/>
                <a:ea typeface="+mn-ea"/>
                <a:cs typeface="+mn-cs"/>
                <a:sym typeface="Helvetica"/>
              </a:defRPr>
            </a:pPr>
            <a:r>
              <a:t>physically by its spectrum: the number of photons </a:t>
            </a:r>
            <a:endParaRPr sz="3200">
              <a:latin typeface="Times Roman"/>
              <a:ea typeface="Times Roman"/>
              <a:cs typeface="Times Roman"/>
              <a:sym typeface="Times Roman"/>
            </a:endParaRPr>
          </a:p>
          <a:p>
            <a:pPr>
              <a:defRPr>
                <a:solidFill>
                  <a:srgbClr val="FFFF00"/>
                </a:solidFill>
                <a:latin typeface="+mn-lt"/>
                <a:ea typeface="+mn-ea"/>
                <a:cs typeface="+mn-cs"/>
                <a:sym typeface="Helvetica"/>
              </a:defRPr>
            </a:pPr>
            <a:r>
              <a:t>(per time unit) at each wavelength 400 - 700 nm.</a:t>
            </a:r>
          </a:p>
        </p:txBody>
      </p:sp>
      <p:sp>
        <p:nvSpPr>
          <p:cNvPr id="1734" name="Line 5"/>
          <p:cNvSpPr/>
          <p:nvPr/>
        </p:nvSpPr>
        <p:spPr>
          <a:xfrm flipV="1">
            <a:off x="7031038" y="4267200"/>
            <a:ext cx="1" cy="838200"/>
          </a:xfrm>
          <a:prstGeom prst="line">
            <a:avLst/>
          </a:prstGeom>
          <a:ln w="101600">
            <a:solidFill>
              <a:srgbClr val="FF0000"/>
            </a:solidFill>
          </a:ln>
        </p:spPr>
        <p:txBody>
          <a:bodyPr lIns="45719" rIns="45719"/>
          <a:lstStyle/>
          <a:p>
            <a:pPr/>
          </a:p>
        </p:txBody>
      </p:sp>
      <p:sp>
        <p:nvSpPr>
          <p:cNvPr id="1735" name="Line 6"/>
          <p:cNvSpPr/>
          <p:nvPr/>
        </p:nvSpPr>
        <p:spPr>
          <a:xfrm flipV="1">
            <a:off x="6858000" y="4038600"/>
            <a:ext cx="0" cy="1066800"/>
          </a:xfrm>
          <a:prstGeom prst="line">
            <a:avLst/>
          </a:prstGeom>
          <a:ln w="101600">
            <a:solidFill>
              <a:srgbClr val="FF3300"/>
            </a:solidFill>
          </a:ln>
        </p:spPr>
        <p:txBody>
          <a:bodyPr lIns="45719" rIns="45719"/>
          <a:lstStyle/>
          <a:p>
            <a:pPr/>
          </a:p>
        </p:txBody>
      </p:sp>
      <p:sp>
        <p:nvSpPr>
          <p:cNvPr id="1736" name="Line 7"/>
          <p:cNvSpPr/>
          <p:nvPr/>
        </p:nvSpPr>
        <p:spPr>
          <a:xfrm flipV="1">
            <a:off x="6684963" y="3810000"/>
            <a:ext cx="1" cy="1295400"/>
          </a:xfrm>
          <a:prstGeom prst="line">
            <a:avLst/>
          </a:prstGeom>
          <a:ln w="101600">
            <a:solidFill>
              <a:srgbClr val="FF6600"/>
            </a:solidFill>
          </a:ln>
        </p:spPr>
        <p:txBody>
          <a:bodyPr lIns="45719" rIns="45719"/>
          <a:lstStyle/>
          <a:p>
            <a:pPr/>
          </a:p>
        </p:txBody>
      </p:sp>
      <p:sp>
        <p:nvSpPr>
          <p:cNvPr id="1737" name="Line 8"/>
          <p:cNvSpPr/>
          <p:nvPr/>
        </p:nvSpPr>
        <p:spPr>
          <a:xfrm flipV="1">
            <a:off x="6511925" y="3886200"/>
            <a:ext cx="0" cy="1219200"/>
          </a:xfrm>
          <a:prstGeom prst="line">
            <a:avLst/>
          </a:prstGeom>
          <a:ln w="101600">
            <a:solidFill>
              <a:srgbClr val="FF9900"/>
            </a:solidFill>
          </a:ln>
        </p:spPr>
        <p:txBody>
          <a:bodyPr lIns="45719" rIns="45719"/>
          <a:lstStyle/>
          <a:p>
            <a:pPr/>
          </a:p>
        </p:txBody>
      </p:sp>
      <p:sp>
        <p:nvSpPr>
          <p:cNvPr id="1738" name="Line 9"/>
          <p:cNvSpPr/>
          <p:nvPr/>
        </p:nvSpPr>
        <p:spPr>
          <a:xfrm flipH="1" flipV="1">
            <a:off x="6334125" y="4038599"/>
            <a:ext cx="4764" cy="1066802"/>
          </a:xfrm>
          <a:prstGeom prst="line">
            <a:avLst/>
          </a:prstGeom>
          <a:ln w="101600">
            <a:solidFill>
              <a:srgbClr val="FF9900"/>
            </a:solidFill>
          </a:ln>
        </p:spPr>
        <p:txBody>
          <a:bodyPr lIns="45719" rIns="45719"/>
          <a:lstStyle/>
          <a:p>
            <a:pPr/>
          </a:p>
        </p:txBody>
      </p:sp>
      <p:sp>
        <p:nvSpPr>
          <p:cNvPr id="1739" name="Line 10"/>
          <p:cNvSpPr/>
          <p:nvPr/>
        </p:nvSpPr>
        <p:spPr>
          <a:xfrm flipV="1">
            <a:off x="6165850" y="3886200"/>
            <a:ext cx="0" cy="1219200"/>
          </a:xfrm>
          <a:prstGeom prst="line">
            <a:avLst/>
          </a:prstGeom>
          <a:ln w="101600">
            <a:solidFill>
              <a:srgbClr val="FFCC00"/>
            </a:solidFill>
          </a:ln>
        </p:spPr>
        <p:txBody>
          <a:bodyPr lIns="45719" rIns="45719"/>
          <a:lstStyle/>
          <a:p>
            <a:pPr/>
          </a:p>
        </p:txBody>
      </p:sp>
      <p:sp>
        <p:nvSpPr>
          <p:cNvPr id="1740" name="Line 11"/>
          <p:cNvSpPr/>
          <p:nvPr/>
        </p:nvSpPr>
        <p:spPr>
          <a:xfrm flipV="1">
            <a:off x="5992812" y="3657600"/>
            <a:ext cx="1" cy="1447800"/>
          </a:xfrm>
          <a:prstGeom prst="line">
            <a:avLst/>
          </a:prstGeom>
          <a:ln w="101600">
            <a:solidFill>
              <a:srgbClr val="FFFF00"/>
            </a:solidFill>
          </a:ln>
        </p:spPr>
        <p:txBody>
          <a:bodyPr lIns="45719" rIns="45719"/>
          <a:lstStyle/>
          <a:p>
            <a:pPr/>
          </a:p>
        </p:txBody>
      </p:sp>
      <p:sp>
        <p:nvSpPr>
          <p:cNvPr id="1741" name="Line 12"/>
          <p:cNvSpPr/>
          <p:nvPr/>
        </p:nvSpPr>
        <p:spPr>
          <a:xfrm flipV="1">
            <a:off x="5819775" y="3429000"/>
            <a:ext cx="0" cy="1676400"/>
          </a:xfrm>
          <a:prstGeom prst="line">
            <a:avLst/>
          </a:prstGeom>
          <a:ln w="101600">
            <a:solidFill>
              <a:srgbClr val="99FF33"/>
            </a:solidFill>
          </a:ln>
        </p:spPr>
        <p:txBody>
          <a:bodyPr lIns="45719" rIns="45719"/>
          <a:lstStyle/>
          <a:p>
            <a:pPr/>
          </a:p>
        </p:txBody>
      </p:sp>
      <p:sp>
        <p:nvSpPr>
          <p:cNvPr id="1742" name="Line 13"/>
          <p:cNvSpPr/>
          <p:nvPr/>
        </p:nvSpPr>
        <p:spPr>
          <a:xfrm flipV="1">
            <a:off x="5646737" y="3352800"/>
            <a:ext cx="1" cy="1752600"/>
          </a:xfrm>
          <a:prstGeom prst="line">
            <a:avLst/>
          </a:prstGeom>
          <a:ln w="101600">
            <a:solidFill>
              <a:srgbClr val="33CC33"/>
            </a:solidFill>
          </a:ln>
        </p:spPr>
        <p:txBody>
          <a:bodyPr lIns="45719" rIns="45719"/>
          <a:lstStyle/>
          <a:p>
            <a:pPr/>
          </a:p>
        </p:txBody>
      </p:sp>
      <p:sp>
        <p:nvSpPr>
          <p:cNvPr id="1743" name="Line 14"/>
          <p:cNvSpPr/>
          <p:nvPr/>
        </p:nvSpPr>
        <p:spPr>
          <a:xfrm flipV="1">
            <a:off x="5473700" y="3505200"/>
            <a:ext cx="0" cy="1600200"/>
          </a:xfrm>
          <a:prstGeom prst="line">
            <a:avLst/>
          </a:prstGeom>
          <a:ln w="101600">
            <a:solidFill>
              <a:srgbClr val="009900"/>
            </a:solidFill>
          </a:ln>
        </p:spPr>
        <p:txBody>
          <a:bodyPr lIns="45719" rIns="45719"/>
          <a:lstStyle/>
          <a:p>
            <a:pPr/>
          </a:p>
        </p:txBody>
      </p:sp>
      <p:sp>
        <p:nvSpPr>
          <p:cNvPr id="1744" name="Line 15"/>
          <p:cNvSpPr/>
          <p:nvPr/>
        </p:nvSpPr>
        <p:spPr>
          <a:xfrm flipV="1">
            <a:off x="5300662" y="3581400"/>
            <a:ext cx="1" cy="1524000"/>
          </a:xfrm>
          <a:prstGeom prst="line">
            <a:avLst/>
          </a:prstGeom>
          <a:ln w="101600">
            <a:solidFill>
              <a:srgbClr val="339933"/>
            </a:solidFill>
          </a:ln>
        </p:spPr>
        <p:txBody>
          <a:bodyPr lIns="45719" rIns="45719"/>
          <a:lstStyle/>
          <a:p>
            <a:pPr/>
          </a:p>
        </p:txBody>
      </p:sp>
      <p:sp>
        <p:nvSpPr>
          <p:cNvPr id="1745" name="Line 16"/>
          <p:cNvSpPr/>
          <p:nvPr/>
        </p:nvSpPr>
        <p:spPr>
          <a:xfrm flipV="1">
            <a:off x="5127625" y="3733800"/>
            <a:ext cx="0" cy="1371600"/>
          </a:xfrm>
          <a:prstGeom prst="line">
            <a:avLst/>
          </a:prstGeom>
          <a:ln w="101600">
            <a:solidFill>
              <a:srgbClr val="339966"/>
            </a:solidFill>
          </a:ln>
        </p:spPr>
        <p:txBody>
          <a:bodyPr lIns="45719" rIns="45719"/>
          <a:lstStyle/>
          <a:p>
            <a:pPr/>
          </a:p>
        </p:txBody>
      </p:sp>
      <p:sp>
        <p:nvSpPr>
          <p:cNvPr id="1746" name="Line 17"/>
          <p:cNvSpPr/>
          <p:nvPr/>
        </p:nvSpPr>
        <p:spPr>
          <a:xfrm flipV="1">
            <a:off x="4954587" y="3886200"/>
            <a:ext cx="1" cy="1219200"/>
          </a:xfrm>
          <a:prstGeom prst="line">
            <a:avLst/>
          </a:prstGeom>
          <a:ln w="101600">
            <a:solidFill>
              <a:srgbClr val="008080"/>
            </a:solidFill>
          </a:ln>
        </p:spPr>
        <p:txBody>
          <a:bodyPr lIns="45719" rIns="45719"/>
          <a:lstStyle/>
          <a:p>
            <a:pPr/>
          </a:p>
        </p:txBody>
      </p:sp>
      <p:sp>
        <p:nvSpPr>
          <p:cNvPr id="1747" name="Line 18"/>
          <p:cNvSpPr/>
          <p:nvPr/>
        </p:nvSpPr>
        <p:spPr>
          <a:xfrm flipV="1">
            <a:off x="4781550" y="4114800"/>
            <a:ext cx="0" cy="990600"/>
          </a:xfrm>
          <a:prstGeom prst="line">
            <a:avLst/>
          </a:prstGeom>
          <a:ln w="101600">
            <a:solidFill>
              <a:srgbClr val="006699"/>
            </a:solidFill>
          </a:ln>
        </p:spPr>
        <p:txBody>
          <a:bodyPr lIns="45719" rIns="45719"/>
          <a:lstStyle/>
          <a:p>
            <a:pPr/>
          </a:p>
        </p:txBody>
      </p:sp>
      <p:sp>
        <p:nvSpPr>
          <p:cNvPr id="1748" name="Line 19"/>
          <p:cNvSpPr/>
          <p:nvPr/>
        </p:nvSpPr>
        <p:spPr>
          <a:xfrm flipV="1">
            <a:off x="4608512" y="4343400"/>
            <a:ext cx="1" cy="762000"/>
          </a:xfrm>
          <a:prstGeom prst="line">
            <a:avLst/>
          </a:prstGeom>
          <a:ln w="101600">
            <a:solidFill>
              <a:schemeClr val="accent2"/>
            </a:solidFill>
          </a:ln>
        </p:spPr>
        <p:txBody>
          <a:bodyPr lIns="45719" rIns="45719"/>
          <a:lstStyle/>
          <a:p>
            <a:pPr/>
          </a:p>
        </p:txBody>
      </p:sp>
      <p:sp>
        <p:nvSpPr>
          <p:cNvPr id="1749" name="Line 20"/>
          <p:cNvSpPr/>
          <p:nvPr/>
        </p:nvSpPr>
        <p:spPr>
          <a:xfrm flipV="1">
            <a:off x="4435475" y="4495800"/>
            <a:ext cx="0" cy="609600"/>
          </a:xfrm>
          <a:prstGeom prst="line">
            <a:avLst/>
          </a:prstGeom>
          <a:ln w="101600">
            <a:solidFill>
              <a:srgbClr val="333399"/>
            </a:solidFill>
          </a:ln>
        </p:spPr>
        <p:txBody>
          <a:bodyPr lIns="45719" rIns="45719"/>
          <a:lstStyle/>
          <a:p>
            <a:pPr/>
          </a:p>
        </p:txBody>
      </p:sp>
      <p:sp>
        <p:nvSpPr>
          <p:cNvPr id="1750" name="Line 21"/>
          <p:cNvSpPr/>
          <p:nvPr/>
        </p:nvSpPr>
        <p:spPr>
          <a:xfrm flipV="1">
            <a:off x="4262437" y="4267200"/>
            <a:ext cx="1" cy="838200"/>
          </a:xfrm>
          <a:prstGeom prst="line">
            <a:avLst/>
          </a:prstGeom>
          <a:ln w="101600">
            <a:solidFill>
              <a:srgbClr val="6600FF"/>
            </a:solidFill>
          </a:ln>
        </p:spPr>
        <p:txBody>
          <a:bodyPr lIns="45719" rIns="45719"/>
          <a:lstStyle/>
          <a:p>
            <a:pPr/>
          </a:p>
        </p:txBody>
      </p:sp>
      <p:sp>
        <p:nvSpPr>
          <p:cNvPr id="1751" name="Line 22"/>
          <p:cNvSpPr/>
          <p:nvPr/>
        </p:nvSpPr>
        <p:spPr>
          <a:xfrm flipV="1">
            <a:off x="4089400" y="4114800"/>
            <a:ext cx="0" cy="990600"/>
          </a:xfrm>
          <a:prstGeom prst="line">
            <a:avLst/>
          </a:prstGeom>
          <a:ln w="101600">
            <a:solidFill>
              <a:srgbClr val="9900FF"/>
            </a:solidFill>
          </a:ln>
        </p:spPr>
        <p:txBody>
          <a:bodyPr lIns="45719" rIns="45719"/>
          <a:lstStyle/>
          <a:p>
            <a:pPr/>
          </a:p>
        </p:txBody>
      </p:sp>
      <p:sp>
        <p:nvSpPr>
          <p:cNvPr id="1752" name="Rectangle 24"/>
          <p:cNvSpPr txBox="1"/>
          <p:nvPr/>
        </p:nvSpPr>
        <p:spPr>
          <a:xfrm>
            <a:off x="7376794" y="6616700"/>
            <a:ext cx="1645132" cy="243840"/>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1000">
                <a:solidFill>
                  <a:schemeClr val="accent3">
                    <a:lumOff val="44000"/>
                  </a:schemeClr>
                </a:solidFill>
                <a:latin typeface="EngraversGothic BT Regular"/>
                <a:ea typeface="EngraversGothic BT Regular"/>
                <a:cs typeface="EngraversGothic BT Regular"/>
                <a:sym typeface="EngraversGothic BT Regular"/>
              </a:defRPr>
            </a:lvl1pPr>
          </a:lstStyle>
          <a:p>
            <a:pPr/>
            <a:r>
              <a:t>© Stephen E. Palmer, 2002</a:t>
            </a:r>
          </a:p>
        </p:txBody>
      </p:sp>
      <p:grpSp>
        <p:nvGrpSpPr>
          <p:cNvPr id="1761" name="Group 4"/>
          <p:cNvGrpSpPr/>
          <p:nvPr/>
        </p:nvGrpSpPr>
        <p:grpSpPr>
          <a:xfrm>
            <a:off x="2546350" y="2855913"/>
            <a:ext cx="4964169" cy="3619501"/>
            <a:chOff x="0" y="0"/>
            <a:chExt cx="4964168" cy="3619500"/>
          </a:xfrm>
        </p:grpSpPr>
        <p:sp>
          <p:nvSpPr>
            <p:cNvPr id="1753" name="Rectangle 5"/>
            <p:cNvSpPr txBox="1"/>
            <p:nvPr/>
          </p:nvSpPr>
          <p:spPr>
            <a:xfrm>
              <a:off x="1120774" y="2476500"/>
              <a:ext cx="3843395" cy="46990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t">
              <a:spAutoFit/>
            </a:bodyPr>
            <a:lstStyle>
              <a:lvl1pPr>
                <a:defRPr sz="3100">
                  <a:solidFill>
                    <a:schemeClr val="accent3">
                      <a:lumOff val="44000"/>
                    </a:schemeClr>
                  </a:solidFill>
                  <a:latin typeface="+mn-lt"/>
                  <a:ea typeface="+mn-ea"/>
                  <a:cs typeface="+mn-cs"/>
                  <a:sym typeface="Helvetica"/>
                </a:defRPr>
              </a:lvl1pPr>
            </a:lstStyle>
            <a:p>
              <a:pPr/>
              <a:r>
                <a:t>400   500    600    700</a:t>
              </a:r>
            </a:p>
          </p:txBody>
        </p:sp>
        <p:sp>
          <p:nvSpPr>
            <p:cNvPr id="1754" name="Rectangle 6"/>
            <p:cNvSpPr txBox="1"/>
            <p:nvPr/>
          </p:nvSpPr>
          <p:spPr>
            <a:xfrm>
              <a:off x="1684337" y="3149600"/>
              <a:ext cx="3105207" cy="4699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t">
              <a:spAutoFit/>
            </a:bodyPr>
            <a:lstStyle>
              <a:lvl1pPr>
                <a:defRPr sz="3100">
                  <a:solidFill>
                    <a:schemeClr val="accent3">
                      <a:lumOff val="44000"/>
                    </a:schemeClr>
                  </a:solidFill>
                  <a:latin typeface="+mn-lt"/>
                  <a:ea typeface="+mn-ea"/>
                  <a:cs typeface="+mn-cs"/>
                  <a:sym typeface="Helvetica"/>
                </a:defRPr>
              </a:lvl1pPr>
            </a:lstStyle>
            <a:p>
              <a:pPr/>
              <a:r>
                <a:t>Wavelength (nm.)</a:t>
              </a:r>
            </a:p>
          </p:txBody>
        </p:sp>
        <p:sp>
          <p:nvSpPr>
            <p:cNvPr id="1755" name="Line 7"/>
            <p:cNvSpPr/>
            <p:nvPr/>
          </p:nvSpPr>
          <p:spPr>
            <a:xfrm>
              <a:off x="2487612" y="2200275"/>
              <a:ext cx="1" cy="141288"/>
            </a:xfrm>
            <a:prstGeom prst="line">
              <a:avLst/>
            </a:prstGeom>
            <a:noFill/>
            <a:ln w="42863" cap="flat">
              <a:solidFill>
                <a:schemeClr val="accent3">
                  <a:lumOff val="44000"/>
                </a:schemeClr>
              </a:solidFill>
              <a:prstDash val="solid"/>
              <a:round/>
            </a:ln>
            <a:effectLst/>
          </p:spPr>
          <p:txBody>
            <a:bodyPr wrap="square" lIns="45719" tIns="45719" rIns="45719" bIns="45719" numCol="1" anchor="t">
              <a:noAutofit/>
            </a:bodyPr>
            <a:lstStyle/>
            <a:p>
              <a:pPr/>
            </a:p>
          </p:txBody>
        </p:sp>
        <p:sp>
          <p:nvSpPr>
            <p:cNvPr id="1756" name="Line 8"/>
            <p:cNvSpPr/>
            <p:nvPr/>
          </p:nvSpPr>
          <p:spPr>
            <a:xfrm>
              <a:off x="3549650" y="2200275"/>
              <a:ext cx="1" cy="141288"/>
            </a:xfrm>
            <a:prstGeom prst="line">
              <a:avLst/>
            </a:prstGeom>
            <a:noFill/>
            <a:ln w="42863" cap="flat">
              <a:solidFill>
                <a:schemeClr val="accent3">
                  <a:lumOff val="44000"/>
                </a:schemeClr>
              </a:solidFill>
              <a:prstDash val="solid"/>
              <a:round/>
            </a:ln>
            <a:effectLst/>
          </p:spPr>
          <p:txBody>
            <a:bodyPr wrap="square" lIns="45719" tIns="45719" rIns="45719" bIns="45719" numCol="1" anchor="t">
              <a:noAutofit/>
            </a:bodyPr>
            <a:lstStyle/>
            <a:p>
              <a:pPr/>
            </a:p>
          </p:txBody>
        </p:sp>
        <p:sp>
          <p:nvSpPr>
            <p:cNvPr id="1757" name="Line 9"/>
            <p:cNvSpPr/>
            <p:nvPr/>
          </p:nvSpPr>
          <p:spPr>
            <a:xfrm>
              <a:off x="1419225" y="2200275"/>
              <a:ext cx="1" cy="141288"/>
            </a:xfrm>
            <a:prstGeom prst="line">
              <a:avLst/>
            </a:prstGeom>
            <a:noFill/>
            <a:ln w="42863" cap="flat">
              <a:solidFill>
                <a:schemeClr val="accent3">
                  <a:lumOff val="44000"/>
                </a:schemeClr>
              </a:solidFill>
              <a:prstDash val="solid"/>
              <a:round/>
            </a:ln>
            <a:effectLst/>
          </p:spPr>
          <p:txBody>
            <a:bodyPr wrap="square" lIns="45719" tIns="45719" rIns="45719" bIns="45719" numCol="1" anchor="t">
              <a:noAutofit/>
            </a:bodyPr>
            <a:lstStyle/>
            <a:p>
              <a:pPr/>
            </a:p>
          </p:txBody>
        </p:sp>
        <p:sp>
          <p:nvSpPr>
            <p:cNvPr id="1758" name="Line 10"/>
            <p:cNvSpPr/>
            <p:nvPr/>
          </p:nvSpPr>
          <p:spPr>
            <a:xfrm flipV="1">
              <a:off x="4624387" y="0"/>
              <a:ext cx="1" cy="2352675"/>
            </a:xfrm>
            <a:prstGeom prst="line">
              <a:avLst/>
            </a:prstGeom>
            <a:noFill/>
            <a:ln w="42863" cap="flat">
              <a:solidFill>
                <a:schemeClr val="accent3">
                  <a:lumOff val="44000"/>
                </a:schemeClr>
              </a:solidFill>
              <a:prstDash val="solid"/>
              <a:round/>
            </a:ln>
            <a:effectLst/>
          </p:spPr>
          <p:txBody>
            <a:bodyPr wrap="square" lIns="45719" tIns="45719" rIns="45719" bIns="45719" numCol="1" anchor="t">
              <a:noAutofit/>
            </a:bodyPr>
            <a:lstStyle/>
            <a:p>
              <a:pPr/>
            </a:p>
          </p:txBody>
        </p:sp>
        <p:sp>
          <p:nvSpPr>
            <p:cNvPr id="1759" name="Freeform 11"/>
            <p:cNvSpPr/>
            <p:nvPr/>
          </p:nvSpPr>
          <p:spPr>
            <a:xfrm>
              <a:off x="1419225" y="74612"/>
              <a:ext cx="3182938" cy="219075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0" y="21600"/>
                  </a:lnTo>
                  <a:lnTo>
                    <a:pt x="21600" y="21600"/>
                  </a:lnTo>
                </a:path>
              </a:pathLst>
            </a:custGeom>
            <a:noFill/>
            <a:ln w="42863" cap="flat">
              <a:solidFill>
                <a:schemeClr val="accent3">
                  <a:lumOff val="44000"/>
                </a:schemeClr>
              </a:solidFill>
              <a:prstDash val="solid"/>
              <a:round/>
            </a:ln>
            <a:effectLst/>
          </p:spPr>
          <p:txBody>
            <a:bodyPr wrap="square" lIns="45719" tIns="45719" rIns="45719" bIns="45719" numCol="1" anchor="t">
              <a:noAutofit/>
            </a:bodyPr>
            <a:lstStyle/>
            <a:p>
              <a:pPr/>
            </a:p>
          </p:txBody>
        </p:sp>
        <p:sp>
          <p:nvSpPr>
            <p:cNvPr id="1760" name="Rectangle 12"/>
            <p:cNvSpPr txBox="1"/>
            <p:nvPr/>
          </p:nvSpPr>
          <p:spPr>
            <a:xfrm>
              <a:off x="0" y="887412"/>
              <a:ext cx="1128632" cy="4699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t">
              <a:spAutoFit/>
            </a:bodyPr>
            <a:lstStyle>
              <a:lvl1pPr>
                <a:defRPr sz="3100">
                  <a:solidFill>
                    <a:schemeClr val="accent3">
                      <a:lumOff val="44000"/>
                    </a:schemeClr>
                  </a:solidFill>
                  <a:latin typeface="+mn-lt"/>
                  <a:ea typeface="+mn-ea"/>
                  <a:cs typeface="+mn-cs"/>
                  <a:sym typeface="Helvetica"/>
                </a:defRPr>
              </a:lvl1pPr>
            </a:lstStyle>
            <a:p>
              <a:pPr/>
              <a:r>
                <a:t>Power</a:t>
              </a:r>
            </a:p>
          </p:txBody>
        </p:sp>
      </p:grpSp>
    </p:spTree>
  </p:cSld>
  <p:clrMapOvr>
    <a:masterClrMapping/>
  </p:clrMapOvr>
  <p:transition xmlns:p14="http://schemas.microsoft.com/office/powerpoint/2010/main" spd="med" advClick="1"/>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63" name="Picture 2" descr="Picture 2"/>
          <p:cNvPicPr>
            <a:picLocks noChangeAspect="1"/>
          </p:cNvPicPr>
          <p:nvPr/>
        </p:nvPicPr>
        <p:blipFill>
          <a:blip r:embed="rId2">
            <a:extLst/>
          </a:blip>
          <a:stretch>
            <a:fillRect/>
          </a:stretch>
        </p:blipFill>
        <p:spPr>
          <a:xfrm>
            <a:off x="0" y="0"/>
            <a:ext cx="9182100" cy="6896100"/>
          </a:xfrm>
          <a:prstGeom prst="rect">
            <a:avLst/>
          </a:prstGeom>
          <a:ln w="12700">
            <a:miter lim="400000"/>
          </a:ln>
        </p:spPr>
      </p:pic>
      <p:sp>
        <p:nvSpPr>
          <p:cNvPr id="1764" name="Text Box 3"/>
          <p:cNvSpPr txBox="1"/>
          <p:nvPr/>
        </p:nvSpPr>
        <p:spPr>
          <a:xfrm>
            <a:off x="2766238" y="182562"/>
            <a:ext cx="4078249" cy="5740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ctr">
              <a:defRPr b="1" sz="3200">
                <a:solidFill>
                  <a:srgbClr val="3366FF"/>
                </a:solidFill>
                <a:latin typeface="+mn-lt"/>
                <a:ea typeface="+mn-ea"/>
                <a:cs typeface="+mn-cs"/>
                <a:sym typeface="Helvetica"/>
              </a:defRPr>
            </a:lvl1pPr>
          </a:lstStyle>
          <a:p>
            <a:pPr/>
            <a:r>
              <a:t>The Physics of Light</a:t>
            </a:r>
          </a:p>
        </p:txBody>
      </p:sp>
      <p:pic>
        <p:nvPicPr>
          <p:cNvPr id="1765" name="Picture 4" descr="Picture 4"/>
          <p:cNvPicPr>
            <a:picLocks noChangeAspect="1"/>
          </p:cNvPicPr>
          <p:nvPr/>
        </p:nvPicPr>
        <p:blipFill>
          <a:blip r:embed="rId3">
            <a:extLst/>
          </a:blip>
          <a:stretch>
            <a:fillRect/>
          </a:stretch>
        </p:blipFill>
        <p:spPr>
          <a:xfrm>
            <a:off x="2057400" y="1828800"/>
            <a:ext cx="5867400" cy="5086350"/>
          </a:xfrm>
          <a:prstGeom prst="rect">
            <a:avLst/>
          </a:prstGeom>
          <a:ln w="12700">
            <a:miter lim="400000"/>
          </a:ln>
        </p:spPr>
      </p:pic>
      <p:sp>
        <p:nvSpPr>
          <p:cNvPr id="1766" name="Text Box 5"/>
          <p:cNvSpPr txBox="1"/>
          <p:nvPr/>
        </p:nvSpPr>
        <p:spPr>
          <a:xfrm>
            <a:off x="1858644" y="1425575"/>
            <a:ext cx="6355667" cy="459740"/>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a:solidFill>
                  <a:srgbClr val="FFFF00"/>
                </a:solidFill>
                <a:latin typeface="+mn-lt"/>
                <a:ea typeface="+mn-ea"/>
                <a:cs typeface="+mn-cs"/>
                <a:sym typeface="Helvetica"/>
              </a:defRPr>
            </a:lvl1pPr>
          </a:lstStyle>
          <a:p>
            <a:pPr/>
            <a:r>
              <a:t>Some examples of the spectra of light sources</a:t>
            </a:r>
          </a:p>
        </p:txBody>
      </p:sp>
      <p:sp>
        <p:nvSpPr>
          <p:cNvPr id="1767" name="Rectangle 6"/>
          <p:cNvSpPr txBox="1"/>
          <p:nvPr/>
        </p:nvSpPr>
        <p:spPr>
          <a:xfrm>
            <a:off x="7376794" y="6616700"/>
            <a:ext cx="1645132" cy="243840"/>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1000">
                <a:solidFill>
                  <a:schemeClr val="accent3">
                    <a:lumOff val="44000"/>
                  </a:schemeClr>
                </a:solidFill>
                <a:latin typeface="EngraversGothic BT Regular"/>
                <a:ea typeface="EngraversGothic BT Regular"/>
                <a:cs typeface="EngraversGothic BT Regular"/>
                <a:sym typeface="EngraversGothic BT Regular"/>
              </a:defRPr>
            </a:lvl1pPr>
          </a:lstStyle>
          <a:p>
            <a:pPr/>
            <a:r>
              <a:t>© Stephen E. Palmer, 2002</a:t>
            </a:r>
          </a:p>
        </p:txBody>
      </p:sp>
    </p:spTree>
  </p:cSld>
  <p:clrMapOvr>
    <a:masterClrMapping/>
  </p:clrMapOvr>
  <p:transition xmlns:p14="http://schemas.microsoft.com/office/powerpoint/2010/main" spd="med" advClick="1"/>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69" name="Picture 2" descr="Picture 2"/>
          <p:cNvPicPr>
            <a:picLocks noChangeAspect="1"/>
          </p:cNvPicPr>
          <p:nvPr/>
        </p:nvPicPr>
        <p:blipFill>
          <a:blip r:embed="rId2">
            <a:extLst/>
          </a:blip>
          <a:stretch>
            <a:fillRect/>
          </a:stretch>
        </p:blipFill>
        <p:spPr>
          <a:xfrm>
            <a:off x="0" y="0"/>
            <a:ext cx="9182100" cy="6896100"/>
          </a:xfrm>
          <a:prstGeom prst="rect">
            <a:avLst/>
          </a:prstGeom>
          <a:ln w="12700">
            <a:miter lim="400000"/>
          </a:ln>
        </p:spPr>
      </p:pic>
      <p:sp>
        <p:nvSpPr>
          <p:cNvPr id="1770" name="Text Box 3"/>
          <p:cNvSpPr txBox="1"/>
          <p:nvPr/>
        </p:nvSpPr>
        <p:spPr>
          <a:xfrm>
            <a:off x="2766238" y="182562"/>
            <a:ext cx="4078249" cy="5740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ctr">
              <a:defRPr b="1" sz="3200">
                <a:solidFill>
                  <a:srgbClr val="3366FF"/>
                </a:solidFill>
                <a:latin typeface="+mn-lt"/>
                <a:ea typeface="+mn-ea"/>
                <a:cs typeface="+mn-cs"/>
                <a:sym typeface="Helvetica"/>
              </a:defRPr>
            </a:lvl1pPr>
          </a:lstStyle>
          <a:p>
            <a:pPr/>
            <a:r>
              <a:t>The Physics of Light</a:t>
            </a:r>
          </a:p>
        </p:txBody>
      </p:sp>
      <p:sp>
        <p:nvSpPr>
          <p:cNvPr id="1771" name="Text Box 4"/>
          <p:cNvSpPr txBox="1"/>
          <p:nvPr/>
        </p:nvSpPr>
        <p:spPr>
          <a:xfrm>
            <a:off x="1355407" y="1425575"/>
            <a:ext cx="7372163" cy="459740"/>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a:solidFill>
                  <a:srgbClr val="FFFF00"/>
                </a:solidFill>
                <a:latin typeface="+mn-lt"/>
                <a:ea typeface="+mn-ea"/>
                <a:cs typeface="+mn-cs"/>
                <a:sym typeface="Helvetica"/>
              </a:defRPr>
            </a:pPr>
            <a:r>
              <a:t>Some examples of the </a:t>
            </a:r>
            <a:r>
              <a:rPr u="sng"/>
              <a:t>reflectance</a:t>
            </a:r>
            <a:r>
              <a:t> spectra of </a:t>
            </a:r>
            <a:r>
              <a:rPr u="sng"/>
              <a:t>surfaces</a:t>
            </a:r>
          </a:p>
        </p:txBody>
      </p:sp>
      <p:sp>
        <p:nvSpPr>
          <p:cNvPr id="1772" name="Text Box 5"/>
          <p:cNvSpPr txBox="1"/>
          <p:nvPr/>
        </p:nvSpPr>
        <p:spPr>
          <a:xfrm>
            <a:off x="3855720" y="6324600"/>
            <a:ext cx="2413655" cy="459740"/>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a:solidFill>
                  <a:schemeClr val="accent3">
                    <a:lumOff val="44000"/>
                  </a:schemeClr>
                </a:solidFill>
                <a:latin typeface="+mn-lt"/>
                <a:ea typeface="+mn-ea"/>
                <a:cs typeface="+mn-cs"/>
                <a:sym typeface="Helvetica"/>
              </a:defRPr>
            </a:lvl1pPr>
          </a:lstStyle>
          <a:p>
            <a:pPr/>
            <a:r>
              <a:t>Wavelength (nm)</a:t>
            </a:r>
          </a:p>
        </p:txBody>
      </p:sp>
      <p:sp>
        <p:nvSpPr>
          <p:cNvPr id="1773" name="Text Box 6"/>
          <p:cNvSpPr txBox="1"/>
          <p:nvPr/>
        </p:nvSpPr>
        <p:spPr>
          <a:xfrm rot="16200000">
            <a:off x="-331044" y="4179996"/>
            <a:ext cx="2950627" cy="4597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a:solidFill>
                  <a:schemeClr val="accent3">
                    <a:lumOff val="44000"/>
                  </a:schemeClr>
                </a:solidFill>
                <a:latin typeface="+mn-lt"/>
                <a:ea typeface="+mn-ea"/>
                <a:cs typeface="+mn-cs"/>
                <a:sym typeface="Helvetica"/>
              </a:defRPr>
            </a:lvl1pPr>
          </a:lstStyle>
          <a:p>
            <a:pPr/>
            <a:r>
              <a:t>% Photons Reflected</a:t>
            </a:r>
          </a:p>
        </p:txBody>
      </p:sp>
      <p:grpSp>
        <p:nvGrpSpPr>
          <p:cNvPr id="1778" name="Group 7"/>
          <p:cNvGrpSpPr/>
          <p:nvPr/>
        </p:nvGrpSpPr>
        <p:grpSpPr>
          <a:xfrm>
            <a:off x="1341119" y="3265487"/>
            <a:ext cx="1968065" cy="3048953"/>
            <a:chOff x="0" y="0"/>
            <a:chExt cx="1968063" cy="3048952"/>
          </a:xfrm>
        </p:grpSpPr>
        <p:pic>
          <p:nvPicPr>
            <p:cNvPr id="1774" name="Picture 8" descr="Picture 8"/>
            <p:cNvPicPr>
              <a:picLocks noChangeAspect="1"/>
            </p:cNvPicPr>
            <p:nvPr/>
          </p:nvPicPr>
          <p:blipFill>
            <a:blip r:embed="rId3">
              <a:extLst/>
            </a:blip>
            <a:stretch>
              <a:fillRect/>
            </a:stretch>
          </p:blipFill>
          <p:spPr>
            <a:xfrm>
              <a:off x="119379" y="0"/>
              <a:ext cx="1639889" cy="2589213"/>
            </a:xfrm>
            <a:prstGeom prst="rect">
              <a:avLst/>
            </a:prstGeom>
            <a:ln w="12700" cap="flat">
              <a:noFill/>
              <a:miter lim="400000"/>
            </a:ln>
            <a:effectLst/>
          </p:spPr>
        </p:pic>
        <p:sp>
          <p:nvSpPr>
            <p:cNvPr id="1775" name="Rectangle 9"/>
            <p:cNvSpPr/>
            <p:nvPr/>
          </p:nvSpPr>
          <p:spPr>
            <a:xfrm>
              <a:off x="100329" y="1587"/>
              <a:ext cx="1658939" cy="2566988"/>
            </a:xfrm>
            <a:prstGeom prst="rect">
              <a:avLst/>
            </a:prstGeom>
            <a:noFill/>
            <a:ln w="9525" cap="flat">
              <a:solidFill>
                <a:schemeClr val="accent3">
                  <a:lumOff val="44000"/>
                </a:schemeClr>
              </a:solidFill>
              <a:prstDash val="solid"/>
              <a:miter lim="800000"/>
            </a:ln>
            <a:effectLst/>
          </p:spPr>
          <p:txBody>
            <a:bodyPr wrap="square" lIns="45719" tIns="45719" rIns="45719" bIns="45719" numCol="1" anchor="ctr">
              <a:noAutofit/>
            </a:bodyPr>
            <a:lstStyle/>
            <a:p>
              <a:pPr/>
            </a:p>
          </p:txBody>
        </p:sp>
        <p:sp>
          <p:nvSpPr>
            <p:cNvPr id="1776" name="Text Box 10"/>
            <p:cNvSpPr txBox="1"/>
            <p:nvPr/>
          </p:nvSpPr>
          <p:spPr>
            <a:xfrm>
              <a:off x="304800" y="163512"/>
              <a:ext cx="663288" cy="4597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lvl1pPr>
                <a:defRPr>
                  <a:solidFill>
                    <a:srgbClr val="FF0000"/>
                  </a:solidFill>
                  <a:latin typeface="+mn-lt"/>
                  <a:ea typeface="+mn-ea"/>
                  <a:cs typeface="+mn-cs"/>
                  <a:sym typeface="Helvetica"/>
                </a:defRPr>
              </a:lvl1pPr>
            </a:lstStyle>
            <a:p>
              <a:pPr/>
              <a:r>
                <a:t>Red</a:t>
              </a:r>
            </a:p>
          </p:txBody>
        </p:sp>
        <p:sp>
          <p:nvSpPr>
            <p:cNvPr id="1777" name="Text Box 11"/>
            <p:cNvSpPr txBox="1"/>
            <p:nvPr/>
          </p:nvSpPr>
          <p:spPr>
            <a:xfrm>
              <a:off x="0" y="2589212"/>
              <a:ext cx="1968064" cy="4597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lvl1pPr>
                <a:defRPr>
                  <a:solidFill>
                    <a:schemeClr val="accent3">
                      <a:lumOff val="44000"/>
                    </a:schemeClr>
                  </a:solidFill>
                  <a:latin typeface="+mn-lt"/>
                  <a:ea typeface="+mn-ea"/>
                  <a:cs typeface="+mn-cs"/>
                  <a:sym typeface="Helvetica"/>
                </a:defRPr>
              </a:lvl1pPr>
            </a:lstStyle>
            <a:p>
              <a:pPr/>
              <a:r>
                <a:t>400          700</a:t>
              </a:r>
            </a:p>
          </p:txBody>
        </p:sp>
      </p:grpSp>
      <p:grpSp>
        <p:nvGrpSpPr>
          <p:cNvPr id="1783" name="Group 12"/>
          <p:cNvGrpSpPr/>
          <p:nvPr/>
        </p:nvGrpSpPr>
        <p:grpSpPr>
          <a:xfrm>
            <a:off x="3298507" y="3265487"/>
            <a:ext cx="1968065" cy="3048953"/>
            <a:chOff x="0" y="0"/>
            <a:chExt cx="1968063" cy="3048952"/>
          </a:xfrm>
        </p:grpSpPr>
        <p:pic>
          <p:nvPicPr>
            <p:cNvPr id="1779" name="Picture 13" descr="Picture 13"/>
            <p:cNvPicPr>
              <a:picLocks noChangeAspect="1"/>
            </p:cNvPicPr>
            <p:nvPr/>
          </p:nvPicPr>
          <p:blipFill>
            <a:blip r:embed="rId4">
              <a:extLst/>
            </a:blip>
            <a:stretch>
              <a:fillRect/>
            </a:stretch>
          </p:blipFill>
          <p:spPr>
            <a:xfrm>
              <a:off x="89217" y="0"/>
              <a:ext cx="1654176" cy="2611438"/>
            </a:xfrm>
            <a:prstGeom prst="rect">
              <a:avLst/>
            </a:prstGeom>
            <a:ln w="12700" cap="flat">
              <a:noFill/>
              <a:miter lim="400000"/>
            </a:ln>
            <a:effectLst/>
          </p:spPr>
        </p:pic>
        <p:sp>
          <p:nvSpPr>
            <p:cNvPr id="1780" name="Rectangle 14"/>
            <p:cNvSpPr/>
            <p:nvPr/>
          </p:nvSpPr>
          <p:spPr>
            <a:xfrm>
              <a:off x="81280" y="0"/>
              <a:ext cx="1660526" cy="2590800"/>
            </a:xfrm>
            <a:prstGeom prst="rect">
              <a:avLst/>
            </a:prstGeom>
            <a:noFill/>
            <a:ln w="9525" cap="flat">
              <a:solidFill>
                <a:schemeClr val="accent3">
                  <a:lumOff val="44000"/>
                </a:schemeClr>
              </a:solidFill>
              <a:prstDash val="solid"/>
              <a:miter lim="800000"/>
            </a:ln>
            <a:effectLst/>
          </p:spPr>
          <p:txBody>
            <a:bodyPr wrap="square" lIns="45719" tIns="45719" rIns="45719" bIns="45719" numCol="1" anchor="ctr">
              <a:noAutofit/>
            </a:bodyPr>
            <a:lstStyle/>
            <a:p>
              <a:pPr/>
            </a:p>
          </p:txBody>
        </p:sp>
        <p:sp>
          <p:nvSpPr>
            <p:cNvPr id="1781" name="Text Box 15"/>
            <p:cNvSpPr txBox="1"/>
            <p:nvPr/>
          </p:nvSpPr>
          <p:spPr>
            <a:xfrm>
              <a:off x="100012" y="87312"/>
              <a:ext cx="974041" cy="4597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lvl1pPr>
                <a:defRPr>
                  <a:solidFill>
                    <a:srgbClr val="FFFF00"/>
                  </a:solidFill>
                  <a:latin typeface="+mn-lt"/>
                  <a:ea typeface="+mn-ea"/>
                  <a:cs typeface="+mn-cs"/>
                  <a:sym typeface="Helvetica"/>
                </a:defRPr>
              </a:lvl1pPr>
            </a:lstStyle>
            <a:p>
              <a:pPr/>
              <a:r>
                <a:t>Yellow</a:t>
              </a:r>
            </a:p>
          </p:txBody>
        </p:sp>
        <p:sp>
          <p:nvSpPr>
            <p:cNvPr id="1782" name="Text Box 16"/>
            <p:cNvSpPr txBox="1"/>
            <p:nvPr/>
          </p:nvSpPr>
          <p:spPr>
            <a:xfrm>
              <a:off x="0" y="2589212"/>
              <a:ext cx="1968064" cy="4597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lvl1pPr>
                <a:defRPr>
                  <a:solidFill>
                    <a:schemeClr val="accent3">
                      <a:lumOff val="44000"/>
                    </a:schemeClr>
                  </a:solidFill>
                  <a:latin typeface="+mn-lt"/>
                  <a:ea typeface="+mn-ea"/>
                  <a:cs typeface="+mn-cs"/>
                  <a:sym typeface="Helvetica"/>
                </a:defRPr>
              </a:lvl1pPr>
            </a:lstStyle>
            <a:p>
              <a:pPr/>
              <a:r>
                <a:t>400          700</a:t>
              </a:r>
            </a:p>
          </p:txBody>
        </p:sp>
      </p:grpSp>
      <p:grpSp>
        <p:nvGrpSpPr>
          <p:cNvPr id="1788" name="Group 17"/>
          <p:cNvGrpSpPr/>
          <p:nvPr/>
        </p:nvGrpSpPr>
        <p:grpSpPr>
          <a:xfrm>
            <a:off x="5254307" y="3265487"/>
            <a:ext cx="1968065" cy="3048953"/>
            <a:chOff x="0" y="0"/>
            <a:chExt cx="1968063" cy="3048952"/>
          </a:xfrm>
        </p:grpSpPr>
        <p:pic>
          <p:nvPicPr>
            <p:cNvPr id="1784" name="Picture 18" descr="Picture 18"/>
            <p:cNvPicPr>
              <a:picLocks noChangeAspect="1"/>
            </p:cNvPicPr>
            <p:nvPr/>
          </p:nvPicPr>
          <p:blipFill>
            <a:blip r:embed="rId5">
              <a:extLst/>
            </a:blip>
            <a:stretch>
              <a:fillRect/>
            </a:stretch>
          </p:blipFill>
          <p:spPr>
            <a:xfrm>
              <a:off x="105092" y="0"/>
              <a:ext cx="1651001" cy="2611438"/>
            </a:xfrm>
            <a:prstGeom prst="rect">
              <a:avLst/>
            </a:prstGeom>
            <a:ln w="12700" cap="flat">
              <a:noFill/>
              <a:miter lim="400000"/>
            </a:ln>
            <a:effectLst/>
          </p:spPr>
        </p:pic>
        <p:sp>
          <p:nvSpPr>
            <p:cNvPr id="1785" name="Rectangle 19"/>
            <p:cNvSpPr/>
            <p:nvPr/>
          </p:nvSpPr>
          <p:spPr>
            <a:xfrm>
              <a:off x="87629" y="7937"/>
              <a:ext cx="1658939" cy="2590800"/>
            </a:xfrm>
            <a:prstGeom prst="rect">
              <a:avLst/>
            </a:prstGeom>
            <a:noFill/>
            <a:ln w="9525" cap="flat">
              <a:solidFill>
                <a:schemeClr val="accent3">
                  <a:lumOff val="44000"/>
                </a:schemeClr>
              </a:solidFill>
              <a:prstDash val="solid"/>
              <a:miter lim="800000"/>
            </a:ln>
            <a:effectLst/>
          </p:spPr>
          <p:txBody>
            <a:bodyPr wrap="square" lIns="45719" tIns="45719" rIns="45719" bIns="45719" numCol="1" anchor="ctr">
              <a:noAutofit/>
            </a:bodyPr>
            <a:lstStyle/>
            <a:p>
              <a:pPr/>
            </a:p>
          </p:txBody>
        </p:sp>
        <p:sp>
          <p:nvSpPr>
            <p:cNvPr id="1786" name="Text Box 20"/>
            <p:cNvSpPr txBox="1"/>
            <p:nvPr/>
          </p:nvSpPr>
          <p:spPr>
            <a:xfrm>
              <a:off x="201612" y="87312"/>
              <a:ext cx="714187" cy="4597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lvl1pPr>
                <a:defRPr>
                  <a:solidFill>
                    <a:srgbClr val="00FFFF"/>
                  </a:solidFill>
                  <a:latin typeface="+mn-lt"/>
                  <a:ea typeface="+mn-ea"/>
                  <a:cs typeface="+mn-cs"/>
                  <a:sym typeface="Helvetica"/>
                </a:defRPr>
              </a:lvl1pPr>
            </a:lstStyle>
            <a:p>
              <a:pPr/>
              <a:r>
                <a:t>Blue</a:t>
              </a:r>
            </a:p>
          </p:txBody>
        </p:sp>
        <p:sp>
          <p:nvSpPr>
            <p:cNvPr id="1787" name="Text Box 21"/>
            <p:cNvSpPr txBox="1"/>
            <p:nvPr/>
          </p:nvSpPr>
          <p:spPr>
            <a:xfrm>
              <a:off x="0" y="2589212"/>
              <a:ext cx="1968064" cy="4597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lvl1pPr>
                <a:defRPr>
                  <a:solidFill>
                    <a:schemeClr val="accent3">
                      <a:lumOff val="44000"/>
                    </a:schemeClr>
                  </a:solidFill>
                  <a:latin typeface="+mn-lt"/>
                  <a:ea typeface="+mn-ea"/>
                  <a:cs typeface="+mn-cs"/>
                  <a:sym typeface="Helvetica"/>
                </a:defRPr>
              </a:lvl1pPr>
            </a:lstStyle>
            <a:p>
              <a:pPr/>
              <a:r>
                <a:t>400          700</a:t>
              </a:r>
            </a:p>
          </p:txBody>
        </p:sp>
      </p:grpSp>
      <p:grpSp>
        <p:nvGrpSpPr>
          <p:cNvPr id="1793" name="Group 22"/>
          <p:cNvGrpSpPr/>
          <p:nvPr/>
        </p:nvGrpSpPr>
        <p:grpSpPr>
          <a:xfrm>
            <a:off x="7211694" y="3263900"/>
            <a:ext cx="1968065" cy="3050540"/>
            <a:chOff x="0" y="0"/>
            <a:chExt cx="1968063" cy="3050540"/>
          </a:xfrm>
        </p:grpSpPr>
        <p:pic>
          <p:nvPicPr>
            <p:cNvPr id="1789" name="Picture 23" descr="Picture 23"/>
            <p:cNvPicPr>
              <a:picLocks noChangeAspect="1"/>
            </p:cNvPicPr>
            <p:nvPr/>
          </p:nvPicPr>
          <p:blipFill>
            <a:blip r:embed="rId6">
              <a:extLst/>
            </a:blip>
            <a:stretch>
              <a:fillRect/>
            </a:stretch>
          </p:blipFill>
          <p:spPr>
            <a:xfrm>
              <a:off x="141604" y="1587"/>
              <a:ext cx="1641476" cy="2600326"/>
            </a:xfrm>
            <a:prstGeom prst="rect">
              <a:avLst/>
            </a:prstGeom>
            <a:ln w="12700" cap="flat">
              <a:noFill/>
              <a:miter lim="400000"/>
            </a:ln>
            <a:effectLst/>
          </p:spPr>
        </p:pic>
        <p:sp>
          <p:nvSpPr>
            <p:cNvPr id="1790" name="Text Box 24"/>
            <p:cNvSpPr txBox="1"/>
            <p:nvPr/>
          </p:nvSpPr>
          <p:spPr>
            <a:xfrm>
              <a:off x="225425" y="88900"/>
              <a:ext cx="985203" cy="4597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lvl1pPr>
                <a:defRPr>
                  <a:solidFill>
                    <a:srgbClr val="9966FF"/>
                  </a:solidFill>
                  <a:latin typeface="+mn-lt"/>
                  <a:ea typeface="+mn-ea"/>
                  <a:cs typeface="+mn-cs"/>
                  <a:sym typeface="Helvetica"/>
                </a:defRPr>
              </a:lvl1pPr>
            </a:lstStyle>
            <a:p>
              <a:pPr/>
              <a:r>
                <a:t>Purple</a:t>
              </a:r>
            </a:p>
          </p:txBody>
        </p:sp>
        <p:sp>
          <p:nvSpPr>
            <p:cNvPr id="1791" name="Text Box 25"/>
            <p:cNvSpPr txBox="1"/>
            <p:nvPr/>
          </p:nvSpPr>
          <p:spPr>
            <a:xfrm>
              <a:off x="0" y="2590800"/>
              <a:ext cx="1968064" cy="45974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lvl1pPr>
                <a:defRPr>
                  <a:solidFill>
                    <a:schemeClr val="accent3">
                      <a:lumOff val="44000"/>
                    </a:schemeClr>
                  </a:solidFill>
                  <a:latin typeface="+mn-lt"/>
                  <a:ea typeface="+mn-ea"/>
                  <a:cs typeface="+mn-cs"/>
                  <a:sym typeface="Helvetica"/>
                </a:defRPr>
              </a:lvl1pPr>
            </a:lstStyle>
            <a:p>
              <a:pPr/>
              <a:r>
                <a:t>400          700</a:t>
              </a:r>
            </a:p>
          </p:txBody>
        </p:sp>
        <p:sp>
          <p:nvSpPr>
            <p:cNvPr id="1792" name="Rectangle 26"/>
            <p:cNvSpPr/>
            <p:nvPr/>
          </p:nvSpPr>
          <p:spPr>
            <a:xfrm>
              <a:off x="122554" y="0"/>
              <a:ext cx="1658939" cy="2601913"/>
            </a:xfrm>
            <a:prstGeom prst="rect">
              <a:avLst/>
            </a:prstGeom>
            <a:noFill/>
            <a:ln w="9525" cap="flat">
              <a:solidFill>
                <a:schemeClr val="accent3">
                  <a:lumOff val="44000"/>
                </a:schemeClr>
              </a:solidFill>
              <a:prstDash val="solid"/>
              <a:miter lim="800000"/>
            </a:ln>
            <a:effectLst/>
          </p:spPr>
          <p:txBody>
            <a:bodyPr wrap="square" lIns="45719" tIns="45719" rIns="45719" bIns="45719" numCol="1" anchor="ctr">
              <a:noAutofit/>
            </a:bodyPr>
            <a:lstStyle/>
            <a:p>
              <a:pPr/>
            </a:p>
          </p:txBody>
        </p:sp>
      </p:grpSp>
      <p:sp>
        <p:nvSpPr>
          <p:cNvPr id="1794" name="Rectangle 27"/>
          <p:cNvSpPr txBox="1"/>
          <p:nvPr/>
        </p:nvSpPr>
        <p:spPr>
          <a:xfrm>
            <a:off x="7376794" y="6616700"/>
            <a:ext cx="1645132" cy="243840"/>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1000">
                <a:solidFill>
                  <a:schemeClr val="accent3">
                    <a:lumOff val="44000"/>
                  </a:schemeClr>
                </a:solidFill>
                <a:latin typeface="EngraversGothic BT Regular"/>
                <a:ea typeface="EngraversGothic BT Regular"/>
                <a:cs typeface="EngraversGothic BT Regular"/>
                <a:sym typeface="EngraversGothic BT Regular"/>
              </a:defRPr>
            </a:lvl1pPr>
          </a:lstStyle>
          <a:p>
            <a:pPr/>
            <a:r>
              <a:t>© Stephen E. Palmer, 2002</a:t>
            </a:r>
          </a:p>
        </p:txBody>
      </p:sp>
      <p:grpSp>
        <p:nvGrpSpPr>
          <p:cNvPr id="1799" name="Group 28"/>
          <p:cNvGrpSpPr/>
          <p:nvPr/>
        </p:nvGrpSpPr>
        <p:grpSpPr>
          <a:xfrm>
            <a:off x="1676400" y="2020888"/>
            <a:ext cx="7010400" cy="1068388"/>
            <a:chOff x="0" y="0"/>
            <a:chExt cx="7010400" cy="1068386"/>
          </a:xfrm>
        </p:grpSpPr>
        <p:pic>
          <p:nvPicPr>
            <p:cNvPr id="1795" name="Picture 29" descr="Picture 29"/>
            <p:cNvPicPr>
              <a:picLocks noChangeAspect="1"/>
            </p:cNvPicPr>
            <p:nvPr/>
          </p:nvPicPr>
          <p:blipFill>
            <a:blip r:embed="rId7">
              <a:extLst/>
            </a:blip>
            <a:stretch>
              <a:fillRect/>
            </a:stretch>
          </p:blipFill>
          <p:spPr>
            <a:xfrm>
              <a:off x="0" y="0"/>
              <a:ext cx="1219200" cy="1027113"/>
            </a:xfrm>
            <a:prstGeom prst="rect">
              <a:avLst/>
            </a:prstGeom>
            <a:ln w="12700" cap="flat">
              <a:noFill/>
              <a:miter lim="400000"/>
            </a:ln>
            <a:effectLst/>
          </p:spPr>
        </p:pic>
        <p:pic>
          <p:nvPicPr>
            <p:cNvPr id="1796" name="Picture 30" descr="Picture 30"/>
            <p:cNvPicPr>
              <a:picLocks noChangeAspect="1"/>
            </p:cNvPicPr>
            <p:nvPr/>
          </p:nvPicPr>
          <p:blipFill>
            <a:blip r:embed="rId8">
              <a:extLst/>
            </a:blip>
            <a:stretch>
              <a:fillRect/>
            </a:stretch>
          </p:blipFill>
          <p:spPr>
            <a:xfrm>
              <a:off x="1981200" y="22225"/>
              <a:ext cx="1219200" cy="1001713"/>
            </a:xfrm>
            <a:prstGeom prst="rect">
              <a:avLst/>
            </a:prstGeom>
            <a:ln w="12700" cap="flat">
              <a:noFill/>
              <a:miter lim="400000"/>
            </a:ln>
            <a:effectLst/>
          </p:spPr>
        </p:pic>
        <p:pic>
          <p:nvPicPr>
            <p:cNvPr id="1797" name="Picture 31" descr="Picture 31"/>
            <p:cNvPicPr>
              <a:picLocks noChangeAspect="1"/>
            </p:cNvPicPr>
            <p:nvPr/>
          </p:nvPicPr>
          <p:blipFill>
            <a:blip r:embed="rId9">
              <a:extLst/>
            </a:blip>
            <a:stretch>
              <a:fillRect/>
            </a:stretch>
          </p:blipFill>
          <p:spPr>
            <a:xfrm>
              <a:off x="5867400" y="36512"/>
              <a:ext cx="1143000" cy="958851"/>
            </a:xfrm>
            <a:prstGeom prst="rect">
              <a:avLst/>
            </a:prstGeom>
            <a:ln w="12700" cap="flat">
              <a:noFill/>
              <a:miter lim="400000"/>
            </a:ln>
            <a:effectLst/>
          </p:spPr>
        </p:pic>
        <p:pic>
          <p:nvPicPr>
            <p:cNvPr id="1798" name="Picture 32" descr="Picture 32"/>
            <p:cNvPicPr>
              <a:picLocks noChangeAspect="1"/>
            </p:cNvPicPr>
            <p:nvPr/>
          </p:nvPicPr>
          <p:blipFill>
            <a:blip r:embed="rId10">
              <a:extLst/>
            </a:blip>
            <a:stretch>
              <a:fillRect/>
            </a:stretch>
          </p:blipFill>
          <p:spPr>
            <a:xfrm>
              <a:off x="3962400" y="36512"/>
              <a:ext cx="1143000" cy="1031876"/>
            </a:xfrm>
            <a:prstGeom prst="rect">
              <a:avLst/>
            </a:prstGeom>
            <a:ln w="12700" cap="flat">
              <a:noFill/>
              <a:miter lim="400000"/>
            </a:ln>
            <a:effectLst/>
          </p:spPr>
        </p:pic>
      </p:grpSp>
    </p:spTree>
  </p:cSld>
  <p:clrMapOvr>
    <a:masterClrMapping/>
  </p:clrMapOvr>
  <p:transition xmlns:p14="http://schemas.microsoft.com/office/powerpoint/2010/main" spd="med" advClick="1"/>
</p:sld>
</file>

<file path=ppt/slides/slide3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01" name="Picture 2" descr="Picture 2"/>
          <p:cNvPicPr>
            <a:picLocks noChangeAspect="1"/>
          </p:cNvPicPr>
          <p:nvPr/>
        </p:nvPicPr>
        <p:blipFill>
          <a:blip r:embed="rId2">
            <a:extLst/>
          </a:blip>
          <a:stretch>
            <a:fillRect/>
          </a:stretch>
        </p:blipFill>
        <p:spPr>
          <a:xfrm>
            <a:off x="0" y="0"/>
            <a:ext cx="9182100" cy="6896100"/>
          </a:xfrm>
          <a:prstGeom prst="rect">
            <a:avLst/>
          </a:prstGeom>
          <a:ln w="12700">
            <a:miter lim="400000"/>
          </a:ln>
        </p:spPr>
      </p:pic>
      <p:sp>
        <p:nvSpPr>
          <p:cNvPr id="1802" name="Rectangle 3"/>
          <p:cNvSpPr txBox="1"/>
          <p:nvPr/>
        </p:nvSpPr>
        <p:spPr>
          <a:xfrm>
            <a:off x="7376794" y="6613525"/>
            <a:ext cx="1645132" cy="243840"/>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1000">
                <a:solidFill>
                  <a:schemeClr val="accent3">
                    <a:lumOff val="44000"/>
                  </a:schemeClr>
                </a:solidFill>
                <a:latin typeface="EngraversGothic BT Regular"/>
                <a:ea typeface="EngraversGothic BT Regular"/>
                <a:cs typeface="EngraversGothic BT Regular"/>
                <a:sym typeface="EngraversGothic BT Regular"/>
              </a:defRPr>
            </a:lvl1pPr>
          </a:lstStyle>
          <a:p>
            <a:pPr/>
            <a:r>
              <a:t>© Stephen E. Palmer, 2002</a:t>
            </a:r>
          </a:p>
        </p:txBody>
      </p:sp>
      <p:pic>
        <p:nvPicPr>
          <p:cNvPr id="1803" name="Picture 4" descr="Picture 4"/>
          <p:cNvPicPr>
            <a:picLocks noChangeAspect="1"/>
          </p:cNvPicPr>
          <p:nvPr/>
        </p:nvPicPr>
        <p:blipFill>
          <a:blip r:embed="rId3">
            <a:extLst/>
          </a:blip>
          <a:srcRect l="0" t="0" r="13429" b="0"/>
          <a:stretch>
            <a:fillRect/>
          </a:stretch>
        </p:blipFill>
        <p:spPr>
          <a:xfrm>
            <a:off x="990600" y="1595437"/>
            <a:ext cx="4953000" cy="4500564"/>
          </a:xfrm>
          <a:prstGeom prst="rect">
            <a:avLst/>
          </a:prstGeom>
          <a:ln w="12700">
            <a:miter lim="400000"/>
          </a:ln>
        </p:spPr>
      </p:pic>
      <p:sp>
        <p:nvSpPr>
          <p:cNvPr id="1804" name="Text Box 5"/>
          <p:cNvSpPr txBox="1"/>
          <p:nvPr/>
        </p:nvSpPr>
        <p:spPr>
          <a:xfrm>
            <a:off x="1645920" y="1371600"/>
            <a:ext cx="3503871" cy="523240"/>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2800">
                <a:solidFill>
                  <a:srgbClr val="FFFF00"/>
                </a:solidFill>
                <a:latin typeface="+mn-lt"/>
                <a:ea typeface="+mn-ea"/>
                <a:cs typeface="+mn-cs"/>
                <a:sym typeface="Helvetica"/>
              </a:defRPr>
            </a:lvl1pPr>
          </a:lstStyle>
          <a:p>
            <a:pPr/>
            <a:r>
              <a:t>Three kinds of cones:</a:t>
            </a:r>
          </a:p>
        </p:txBody>
      </p:sp>
      <p:sp>
        <p:nvSpPr>
          <p:cNvPr id="1805" name="Text Box 7"/>
          <p:cNvSpPr txBox="1"/>
          <p:nvPr/>
        </p:nvSpPr>
        <p:spPr>
          <a:xfrm>
            <a:off x="2203272" y="228600"/>
            <a:ext cx="5267683" cy="574040"/>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ctr">
              <a:defRPr b="1" sz="3200">
                <a:solidFill>
                  <a:srgbClr val="00FF99"/>
                </a:solidFill>
                <a:latin typeface="+mn-lt"/>
                <a:ea typeface="+mn-ea"/>
                <a:cs typeface="+mn-cs"/>
                <a:sym typeface="Helvetica"/>
              </a:defRPr>
            </a:lvl1pPr>
          </a:lstStyle>
          <a:p>
            <a:pPr/>
            <a:r>
              <a:t>Physiology of Color Vision</a:t>
            </a:r>
          </a:p>
        </p:txBody>
      </p:sp>
      <p:pic>
        <p:nvPicPr>
          <p:cNvPr id="1806" name="Picture 9" descr="Picture 9"/>
          <p:cNvPicPr>
            <a:picLocks noChangeAspect="1"/>
          </p:cNvPicPr>
          <p:nvPr/>
        </p:nvPicPr>
        <p:blipFill>
          <a:blip r:embed="rId4">
            <a:extLst/>
          </a:blip>
          <a:stretch>
            <a:fillRect/>
          </a:stretch>
        </p:blipFill>
        <p:spPr>
          <a:xfrm>
            <a:off x="5791200" y="1828800"/>
            <a:ext cx="3260725" cy="3505200"/>
          </a:xfrm>
          <a:prstGeom prst="rect">
            <a:avLst/>
          </a:prstGeom>
          <a:ln w="12700">
            <a:miter lim="400000"/>
          </a:ln>
        </p:spPr>
      </p:pic>
      <p:sp>
        <p:nvSpPr>
          <p:cNvPr id="1807" name="Text Box 10"/>
          <p:cNvSpPr txBox="1"/>
          <p:nvPr/>
        </p:nvSpPr>
        <p:spPr>
          <a:xfrm>
            <a:off x="3003233" y="5943600"/>
            <a:ext cx="3627498" cy="792669"/>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buSzPct val="100000"/>
              <a:buChar char="•"/>
              <a:defRPr>
                <a:solidFill>
                  <a:schemeClr val="accent3">
                    <a:lumOff val="44000"/>
                  </a:schemeClr>
                </a:solidFill>
              </a:defRPr>
            </a:pPr>
            <a:r>
              <a:t> What’s up with S cones?</a:t>
            </a:r>
            <a:endParaRPr sz="3200">
              <a:latin typeface="Times Roman"/>
              <a:ea typeface="Times Roman"/>
              <a:cs typeface="Times Roman"/>
              <a:sym typeface="Times Roman"/>
            </a:endParaRPr>
          </a:p>
          <a:p>
            <a:pPr>
              <a:buSzPct val="100000"/>
              <a:buChar char="•"/>
              <a:defRPr>
                <a:solidFill>
                  <a:schemeClr val="accent3">
                    <a:lumOff val="44000"/>
                  </a:schemeClr>
                </a:solidFill>
              </a:defRPr>
            </a:pPr>
            <a:r>
              <a:t> Why are there 3?</a:t>
            </a:r>
          </a:p>
        </p:txBody>
      </p:sp>
    </p:spTree>
  </p:cSld>
  <p:clrMapOvr>
    <a:masterClrMapping/>
  </p:clrMapOvr>
  <p:transition xmlns:p14="http://schemas.microsoft.com/office/powerpoint/2010/main" spd="med" advClick="1"/>
</p:sld>
</file>

<file path=ppt/slides/slide3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1811" name="Group"/>
          <p:cNvGrpSpPr/>
          <p:nvPr/>
        </p:nvGrpSpPr>
        <p:grpSpPr>
          <a:xfrm>
            <a:off x="1476260" y="1173793"/>
            <a:ext cx="6580230" cy="4956220"/>
            <a:chOff x="0" y="0"/>
            <a:chExt cx="6580228" cy="4956218"/>
          </a:xfrm>
        </p:grpSpPr>
        <p:pic>
          <p:nvPicPr>
            <p:cNvPr id="1809" name="maxwell-tool.jpg" descr="maxwell-tool.jpg"/>
            <p:cNvPicPr>
              <a:picLocks noChangeAspect="1"/>
            </p:cNvPicPr>
            <p:nvPr/>
          </p:nvPicPr>
          <p:blipFill>
            <a:blip r:embed="rId2">
              <a:extLst/>
            </a:blip>
            <a:stretch>
              <a:fillRect/>
            </a:stretch>
          </p:blipFill>
          <p:spPr>
            <a:xfrm>
              <a:off x="0" y="135014"/>
              <a:ext cx="2668976" cy="3511812"/>
            </a:xfrm>
            <a:prstGeom prst="rect">
              <a:avLst/>
            </a:prstGeom>
            <a:ln w="12700" cap="flat">
              <a:noFill/>
              <a:miter lim="400000"/>
            </a:ln>
            <a:effectLst/>
          </p:spPr>
        </p:pic>
        <p:pic>
          <p:nvPicPr>
            <p:cNvPr id="1810" name="colour-mix-tool.jpg" descr="colour-mix-tool.jpg"/>
            <p:cNvPicPr>
              <a:picLocks noChangeAspect="1"/>
            </p:cNvPicPr>
            <p:nvPr/>
          </p:nvPicPr>
          <p:blipFill>
            <a:blip r:embed="rId3">
              <a:extLst/>
            </a:blip>
            <a:srcRect l="783" t="427" r="783" b="427"/>
            <a:stretch>
              <a:fillRect/>
            </a:stretch>
          </p:blipFill>
          <p:spPr>
            <a:xfrm rot="10800000">
              <a:off x="3422768" y="-1"/>
              <a:ext cx="3157461" cy="4956220"/>
            </a:xfrm>
            <a:prstGeom prst="rect">
              <a:avLst/>
            </a:prstGeom>
            <a:ln w="12700" cap="flat">
              <a:noFill/>
              <a:miter lim="400000"/>
            </a:ln>
            <a:effectLst/>
          </p:spPr>
        </p:pic>
      </p:grpSp>
      <p:sp>
        <p:nvSpPr>
          <p:cNvPr id="1812" name="The Dimensionality of Color Vision"/>
          <p:cNvSpPr txBox="1"/>
          <p:nvPr>
            <p:ph type="title"/>
          </p:nvPr>
        </p:nvSpPr>
        <p:spPr>
          <a:prstGeom prst="rect">
            <a:avLst/>
          </a:prstGeom>
        </p:spPr>
        <p:txBody>
          <a:bodyPr/>
          <a:lstStyle/>
          <a:p>
            <a:pPr lvl="1"/>
            <a:r>
              <a:t>The Dimensionality of Color Vision</a:t>
            </a:r>
          </a:p>
        </p:txBody>
      </p:sp>
      <p:sp>
        <p:nvSpPr>
          <p:cNvPr id="1813" name="Maxwell's color matching experiment…"/>
          <p:cNvSpPr txBox="1"/>
          <p:nvPr>
            <p:ph type="body" sz="quarter" idx="1"/>
          </p:nvPr>
        </p:nvSpPr>
        <p:spPr>
          <a:xfrm>
            <a:off x="685800" y="5091558"/>
            <a:ext cx="7772400" cy="1334642"/>
          </a:xfrm>
          <a:prstGeom prst="rect">
            <a:avLst/>
          </a:prstGeom>
        </p:spPr>
        <p:txBody>
          <a:bodyPr/>
          <a:lstStyle/>
          <a:p>
            <a:pPr defTabSz="594359">
              <a:spcBef>
                <a:spcPts val="400"/>
              </a:spcBef>
              <a:defRPr sz="1819"/>
            </a:pPr>
            <a:r>
              <a:t>Maxwell's color matching experiment</a:t>
            </a:r>
          </a:p>
          <a:p>
            <a:pPr marL="182478" indent="-182478" defTabSz="594359">
              <a:spcBef>
                <a:spcPts val="400"/>
              </a:spcBef>
              <a:buSzPct val="100000"/>
              <a:buChar char="•"/>
              <a:defRPr sz="1819"/>
            </a:pPr>
            <a:r>
              <a:t>To match a set of test colors:</a:t>
            </a:r>
          </a:p>
          <a:p>
            <a:pPr lvl="1" marL="430128" indent="-182478" defTabSz="594359">
              <a:spcBef>
                <a:spcPts val="400"/>
              </a:spcBef>
              <a:defRPr sz="1819"/>
            </a:pPr>
            <a:r>
              <a:t>Most people need three color primaries</a:t>
            </a:r>
          </a:p>
          <a:p>
            <a:pPr lvl="1" marL="430128" indent="-182478" defTabSz="594359">
              <a:spcBef>
                <a:spcPts val="400"/>
              </a:spcBef>
              <a:defRPr sz="1819"/>
            </a:pPr>
            <a:r>
              <a:t>Some people need only two primaries</a:t>
            </a:r>
          </a:p>
        </p:txBody>
      </p:sp>
      <p:sp>
        <p:nvSpPr>
          <p:cNvPr id="1814" name="http://designblog.rietveldacademie.nl/?p=68422"/>
          <p:cNvSpPr txBox="1"/>
          <p:nvPr/>
        </p:nvSpPr>
        <p:spPr>
          <a:xfrm>
            <a:off x="6286868" y="6379412"/>
            <a:ext cx="2728889" cy="186347"/>
          </a:xfrm>
          <a:prstGeom prst="rect">
            <a:avLst/>
          </a:prstGeom>
          <a:ln w="12700">
            <a:miter lim="400000"/>
          </a:ln>
          <a:extLst>
            <a:ext uri="{C572A759-6A51-4108-AA02-DFA0A04FC94B}">
              <ma14:wrappingTextBoxFlag xmlns:ma14="http://schemas.microsoft.com/office/mac/drawingml/2011/main" val="1"/>
            </a:ext>
          </a:extLst>
        </p:spPr>
        <p:txBody>
          <a:bodyPr wrap="none" lIns="25400" tIns="25400" rIns="25400" bIns="25400" anchor="ctr">
            <a:spAutoFit/>
          </a:bodyPr>
          <a:lstStyle>
            <a:lvl1pPr algn="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000">
                <a:solidFill>
                  <a:srgbClr val="53585F"/>
                </a:solidFill>
              </a:defRPr>
            </a:lvl1pPr>
          </a:lstStyle>
          <a:p>
            <a:pPr/>
            <a:r>
              <a:t>http://designblog.rietveldacademie.nl/?p=68422</a:t>
            </a:r>
          </a:p>
        </p:txBody>
      </p:sp>
      <p:sp>
        <p:nvSpPr>
          <p:cNvPr id="1815" name="Portrait: http://rsta.royalsocietypublishing.org/content/366/1871/1685"/>
          <p:cNvSpPr txBox="1"/>
          <p:nvPr/>
        </p:nvSpPr>
        <p:spPr>
          <a:xfrm>
            <a:off x="5136977" y="6587837"/>
            <a:ext cx="3904072" cy="186346"/>
          </a:xfrm>
          <a:prstGeom prst="rect">
            <a:avLst/>
          </a:prstGeom>
          <a:ln w="12700">
            <a:miter lim="400000"/>
          </a:ln>
          <a:extLst>
            <a:ext uri="{C572A759-6A51-4108-AA02-DFA0A04FC94B}">
              <ma14:wrappingTextBoxFlag xmlns:ma14="http://schemas.microsoft.com/office/mac/drawingml/2011/main" val="1"/>
            </a:ext>
          </a:extLst>
        </p:spPr>
        <p:txBody>
          <a:bodyPr wrap="none" lIns="25400" tIns="25400" rIns="25400" bIns="25400" anchor="ctr">
            <a:spAutoFit/>
          </a:bodyPr>
          <a:lstStyle>
            <a:lvl1pPr algn="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000">
                <a:solidFill>
                  <a:srgbClr val="53585F"/>
                </a:solidFill>
              </a:defRPr>
            </a:lvl1pPr>
          </a:lstStyle>
          <a:p>
            <a:pPr/>
            <a:r>
              <a:t>Portrait: http://rsta.royalsocietypublishing.org/content/366/1871/1685</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813">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813">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813">
                                            <p:txEl>
                                              <p:pRg st="1" end="1"/>
                                            </p:txEl>
                                          </p:spTgt>
                                        </p:tgtEl>
                                        <p:attrNameLst>
                                          <p:attrName>style.visibility</p:attrName>
                                        </p:attrNameLst>
                                      </p:cBhvr>
                                      <p:to>
                                        <p:strVal val="visible"/>
                                      </p:to>
                                    </p:set>
                                  </p:childTnLst>
                                </p:cTn>
                              </p:par>
                              <p:par>
                                <p:cTn id="13" presetClass="entr" nodeType="withEffect" presetSubtype="0" presetID="1" grpId="1" fill="hold">
                                  <p:stCondLst>
                                    <p:cond delay="0"/>
                                  </p:stCondLst>
                                  <p:iterate type="el" backwards="0">
                                    <p:tmAbs val="0"/>
                                  </p:iterate>
                                  <p:childTnLst>
                                    <p:set>
                                      <p:cBhvr>
                                        <p:cTn id="14" fill="hold"/>
                                        <p:tgtEl>
                                          <p:spTgt spid="1813">
                                            <p:txEl>
                                              <p:pRg st="2" end="2"/>
                                            </p:txEl>
                                          </p:spTgt>
                                        </p:tgtEl>
                                        <p:attrNameLst>
                                          <p:attrName>style.visibility</p:attrName>
                                        </p:attrNameLst>
                                      </p:cBhvr>
                                      <p:to>
                                        <p:strVal val="visible"/>
                                      </p:to>
                                    </p:set>
                                  </p:childTnLst>
                                </p:cTn>
                              </p:par>
                              <p:par>
                                <p:cTn id="15" presetClass="entr" nodeType="withEffect" presetSubtype="0" presetID="1" grpId="1" fill="hold">
                                  <p:stCondLst>
                                    <p:cond delay="0"/>
                                  </p:stCondLst>
                                  <p:iterate type="el" backwards="0">
                                    <p:tmAbs val="0"/>
                                  </p:iterate>
                                  <p:childTnLst>
                                    <p:set>
                                      <p:cBhvr>
                                        <p:cTn id="16" fill="hold"/>
                                        <p:tgtEl>
                                          <p:spTgt spid="1813">
                                            <p:txEl>
                                              <p:pRg st="3" end="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1" animBg="1" rev="0" advAuto="0" spid="1813" grpId="1"/>
    </p:bldLst>
  </p:timing>
</p:sld>
</file>

<file path=ppt/slides/slide3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17" name="Rectangle 2"/>
          <p:cNvSpPr txBox="1"/>
          <p:nvPr>
            <p:ph type="title"/>
          </p:nvPr>
        </p:nvSpPr>
        <p:spPr>
          <a:prstGeom prst="rect">
            <a:avLst/>
          </a:prstGeom>
        </p:spPr>
        <p:txBody>
          <a:bodyPr/>
          <a:lstStyle/>
          <a:p>
            <a:pPr/>
            <a:r>
              <a:t>Trichromacy = Three Dimensional Color</a:t>
            </a:r>
          </a:p>
        </p:txBody>
      </p:sp>
      <p:sp>
        <p:nvSpPr>
          <p:cNvPr id="1818" name="Rectangle 3"/>
          <p:cNvSpPr txBox="1"/>
          <p:nvPr>
            <p:ph type="body" sz="half" idx="1"/>
          </p:nvPr>
        </p:nvSpPr>
        <p:spPr>
          <a:xfrm>
            <a:off x="685800" y="3581400"/>
            <a:ext cx="8153400" cy="1905000"/>
          </a:xfrm>
          <a:prstGeom prst="rect">
            <a:avLst/>
          </a:prstGeom>
        </p:spPr>
        <p:txBody>
          <a:bodyPr/>
          <a:lstStyle/>
          <a:p>
            <a:pPr>
              <a:buSzTx/>
              <a:buNone/>
            </a:pPr>
            <a:r>
              <a:t>Cone cells act as </a:t>
            </a:r>
            <a:r>
              <a:rPr i="1"/>
              <a:t>filters</a:t>
            </a:r>
            <a:r>
              <a:t> on the spectrum</a:t>
            </a:r>
          </a:p>
          <a:p>
            <a:pPr lvl="1" marL="742950" indent="-285750">
              <a:spcBef>
                <a:spcPts val="400"/>
              </a:spcBef>
              <a:defRPr sz="2000"/>
            </a:pPr>
            <a:r>
              <a:t>To get the output of a filter, multiply its response curve by the spectrum, integrate over all wavelengths</a:t>
            </a:r>
          </a:p>
          <a:p>
            <a:pPr lvl="2" marL="1143000" indent="-228600">
              <a:spcBef>
                <a:spcPts val="400"/>
              </a:spcBef>
              <a:defRPr sz="1800"/>
            </a:pPr>
            <a:r>
              <a:t>Each cone yields one number</a:t>
            </a:r>
          </a:p>
        </p:txBody>
      </p:sp>
      <p:sp>
        <p:nvSpPr>
          <p:cNvPr id="1819" name="Line 4"/>
          <p:cNvSpPr/>
          <p:nvPr/>
        </p:nvSpPr>
        <p:spPr>
          <a:xfrm>
            <a:off x="1828799" y="1770063"/>
            <a:ext cx="1590" cy="1446213"/>
          </a:xfrm>
          <a:prstGeom prst="line">
            <a:avLst/>
          </a:prstGeom>
          <a:ln w="12700">
            <a:solidFill>
              <a:srgbClr val="000000"/>
            </a:solidFill>
          </a:ln>
        </p:spPr>
        <p:txBody>
          <a:bodyPr lIns="45719" rIns="45719"/>
          <a:lstStyle/>
          <a:p>
            <a:pPr/>
          </a:p>
        </p:txBody>
      </p:sp>
      <p:sp>
        <p:nvSpPr>
          <p:cNvPr id="1820" name="Line 5"/>
          <p:cNvSpPr/>
          <p:nvPr/>
        </p:nvSpPr>
        <p:spPr>
          <a:xfrm>
            <a:off x="1828799" y="3216275"/>
            <a:ext cx="4572002" cy="1588"/>
          </a:xfrm>
          <a:prstGeom prst="line">
            <a:avLst/>
          </a:prstGeom>
          <a:ln w="12700">
            <a:solidFill>
              <a:srgbClr val="000000"/>
            </a:solidFill>
          </a:ln>
        </p:spPr>
        <p:txBody>
          <a:bodyPr lIns="45719" rIns="45719"/>
          <a:lstStyle/>
          <a:p>
            <a:pPr/>
          </a:p>
        </p:txBody>
      </p:sp>
      <p:sp>
        <p:nvSpPr>
          <p:cNvPr id="1821" name="Freeform 6"/>
          <p:cNvSpPr/>
          <p:nvPr/>
        </p:nvSpPr>
        <p:spPr>
          <a:xfrm>
            <a:off x="1841500" y="1979613"/>
            <a:ext cx="4572000" cy="121602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19739"/>
                </a:moveTo>
                <a:lnTo>
                  <a:pt x="240" y="19936"/>
                </a:lnTo>
                <a:lnTo>
                  <a:pt x="420" y="19936"/>
                </a:lnTo>
                <a:lnTo>
                  <a:pt x="600" y="19542"/>
                </a:lnTo>
                <a:lnTo>
                  <a:pt x="780" y="19372"/>
                </a:lnTo>
                <a:lnTo>
                  <a:pt x="1140" y="18244"/>
                </a:lnTo>
                <a:lnTo>
                  <a:pt x="1192" y="18075"/>
                </a:lnTo>
                <a:lnTo>
                  <a:pt x="1312" y="17680"/>
                </a:lnTo>
                <a:lnTo>
                  <a:pt x="1552" y="16214"/>
                </a:lnTo>
                <a:lnTo>
                  <a:pt x="1672" y="15819"/>
                </a:lnTo>
                <a:lnTo>
                  <a:pt x="1852" y="14720"/>
                </a:lnTo>
                <a:lnTo>
                  <a:pt x="1912" y="14325"/>
                </a:lnTo>
                <a:lnTo>
                  <a:pt x="2092" y="13225"/>
                </a:lnTo>
                <a:lnTo>
                  <a:pt x="2212" y="12464"/>
                </a:lnTo>
                <a:lnTo>
                  <a:pt x="2332" y="11928"/>
                </a:lnTo>
                <a:lnTo>
                  <a:pt x="2452" y="11533"/>
                </a:lnTo>
                <a:lnTo>
                  <a:pt x="2512" y="10997"/>
                </a:lnTo>
                <a:lnTo>
                  <a:pt x="2632" y="10800"/>
                </a:lnTo>
                <a:lnTo>
                  <a:pt x="2872" y="10800"/>
                </a:lnTo>
                <a:lnTo>
                  <a:pt x="2992" y="11167"/>
                </a:lnTo>
                <a:lnTo>
                  <a:pt x="3052" y="11364"/>
                </a:lnTo>
                <a:lnTo>
                  <a:pt x="3112" y="11533"/>
                </a:lnTo>
                <a:lnTo>
                  <a:pt x="3172" y="11928"/>
                </a:lnTo>
                <a:lnTo>
                  <a:pt x="3292" y="12661"/>
                </a:lnTo>
                <a:lnTo>
                  <a:pt x="3352" y="13225"/>
                </a:lnTo>
                <a:lnTo>
                  <a:pt x="3532" y="13225"/>
                </a:lnTo>
                <a:lnTo>
                  <a:pt x="3652" y="13592"/>
                </a:lnTo>
                <a:lnTo>
                  <a:pt x="3712" y="13958"/>
                </a:lnTo>
                <a:lnTo>
                  <a:pt x="3832" y="14325"/>
                </a:lnTo>
                <a:lnTo>
                  <a:pt x="3892" y="14889"/>
                </a:lnTo>
                <a:lnTo>
                  <a:pt x="3945" y="15284"/>
                </a:lnTo>
                <a:lnTo>
                  <a:pt x="4065" y="15650"/>
                </a:lnTo>
                <a:lnTo>
                  <a:pt x="4125" y="16017"/>
                </a:lnTo>
                <a:lnTo>
                  <a:pt x="4245" y="16214"/>
                </a:lnTo>
                <a:lnTo>
                  <a:pt x="4485" y="16214"/>
                </a:lnTo>
                <a:lnTo>
                  <a:pt x="4665" y="15650"/>
                </a:lnTo>
                <a:lnTo>
                  <a:pt x="4725" y="15453"/>
                </a:lnTo>
                <a:lnTo>
                  <a:pt x="4785" y="15086"/>
                </a:lnTo>
                <a:lnTo>
                  <a:pt x="4905" y="14720"/>
                </a:lnTo>
                <a:lnTo>
                  <a:pt x="4965" y="14325"/>
                </a:lnTo>
                <a:lnTo>
                  <a:pt x="5025" y="13958"/>
                </a:lnTo>
                <a:lnTo>
                  <a:pt x="5085" y="13394"/>
                </a:lnTo>
                <a:lnTo>
                  <a:pt x="5205" y="13028"/>
                </a:lnTo>
                <a:lnTo>
                  <a:pt x="5265" y="12464"/>
                </a:lnTo>
                <a:lnTo>
                  <a:pt x="5325" y="11928"/>
                </a:lnTo>
                <a:lnTo>
                  <a:pt x="5385" y="11533"/>
                </a:lnTo>
                <a:lnTo>
                  <a:pt x="5505" y="10997"/>
                </a:lnTo>
                <a:lnTo>
                  <a:pt x="5565" y="10603"/>
                </a:lnTo>
                <a:lnTo>
                  <a:pt x="5625" y="10067"/>
                </a:lnTo>
                <a:lnTo>
                  <a:pt x="5745" y="9672"/>
                </a:lnTo>
                <a:lnTo>
                  <a:pt x="5865" y="8939"/>
                </a:lnTo>
                <a:lnTo>
                  <a:pt x="5985" y="8742"/>
                </a:lnTo>
                <a:lnTo>
                  <a:pt x="6045" y="8572"/>
                </a:lnTo>
                <a:lnTo>
                  <a:pt x="6105" y="8375"/>
                </a:lnTo>
                <a:lnTo>
                  <a:pt x="6225" y="8375"/>
                </a:lnTo>
                <a:lnTo>
                  <a:pt x="6285" y="8572"/>
                </a:lnTo>
                <a:lnTo>
                  <a:pt x="6345" y="8742"/>
                </a:lnTo>
                <a:lnTo>
                  <a:pt x="6465" y="8939"/>
                </a:lnTo>
                <a:lnTo>
                  <a:pt x="6525" y="9503"/>
                </a:lnTo>
                <a:lnTo>
                  <a:pt x="7418" y="8206"/>
                </a:lnTo>
                <a:lnTo>
                  <a:pt x="7478" y="7811"/>
                </a:lnTo>
                <a:lnTo>
                  <a:pt x="7478" y="7444"/>
                </a:lnTo>
                <a:lnTo>
                  <a:pt x="7538" y="7078"/>
                </a:lnTo>
                <a:lnTo>
                  <a:pt x="7598" y="6514"/>
                </a:lnTo>
                <a:lnTo>
                  <a:pt x="7658" y="6147"/>
                </a:lnTo>
                <a:lnTo>
                  <a:pt x="7778" y="5583"/>
                </a:lnTo>
                <a:lnTo>
                  <a:pt x="7838" y="5217"/>
                </a:lnTo>
                <a:lnTo>
                  <a:pt x="7898" y="4653"/>
                </a:lnTo>
                <a:lnTo>
                  <a:pt x="8018" y="4286"/>
                </a:lnTo>
                <a:lnTo>
                  <a:pt x="8078" y="3920"/>
                </a:lnTo>
                <a:lnTo>
                  <a:pt x="8198" y="3356"/>
                </a:lnTo>
                <a:lnTo>
                  <a:pt x="8318" y="2989"/>
                </a:lnTo>
                <a:lnTo>
                  <a:pt x="8378" y="2622"/>
                </a:lnTo>
                <a:lnTo>
                  <a:pt x="8498" y="2228"/>
                </a:lnTo>
                <a:lnTo>
                  <a:pt x="8858" y="1128"/>
                </a:lnTo>
                <a:lnTo>
                  <a:pt x="8978" y="931"/>
                </a:lnTo>
                <a:lnTo>
                  <a:pt x="9098" y="564"/>
                </a:lnTo>
                <a:lnTo>
                  <a:pt x="9218" y="367"/>
                </a:lnTo>
                <a:lnTo>
                  <a:pt x="9338" y="197"/>
                </a:lnTo>
                <a:lnTo>
                  <a:pt x="9450" y="0"/>
                </a:lnTo>
                <a:lnTo>
                  <a:pt x="9690" y="0"/>
                </a:lnTo>
                <a:lnTo>
                  <a:pt x="9870" y="564"/>
                </a:lnTo>
                <a:lnTo>
                  <a:pt x="10110" y="1297"/>
                </a:lnTo>
                <a:lnTo>
                  <a:pt x="10290" y="2058"/>
                </a:lnTo>
                <a:lnTo>
                  <a:pt x="10530" y="2792"/>
                </a:lnTo>
                <a:lnTo>
                  <a:pt x="10710" y="3553"/>
                </a:lnTo>
                <a:lnTo>
                  <a:pt x="11070" y="4653"/>
                </a:lnTo>
                <a:lnTo>
                  <a:pt x="11190" y="4850"/>
                </a:lnTo>
                <a:lnTo>
                  <a:pt x="11430" y="5583"/>
                </a:lnTo>
                <a:lnTo>
                  <a:pt x="11550" y="5781"/>
                </a:lnTo>
                <a:lnTo>
                  <a:pt x="11670" y="5950"/>
                </a:lnTo>
                <a:lnTo>
                  <a:pt x="11850" y="6147"/>
                </a:lnTo>
                <a:lnTo>
                  <a:pt x="11970" y="6345"/>
                </a:lnTo>
                <a:lnTo>
                  <a:pt x="12090" y="6514"/>
                </a:lnTo>
                <a:lnTo>
                  <a:pt x="12502" y="6514"/>
                </a:lnTo>
                <a:lnTo>
                  <a:pt x="12622" y="5781"/>
                </a:lnTo>
                <a:lnTo>
                  <a:pt x="12682" y="5583"/>
                </a:lnTo>
                <a:lnTo>
                  <a:pt x="12742" y="5414"/>
                </a:lnTo>
                <a:lnTo>
                  <a:pt x="12802" y="5217"/>
                </a:lnTo>
                <a:lnTo>
                  <a:pt x="12862" y="5217"/>
                </a:lnTo>
                <a:lnTo>
                  <a:pt x="12982" y="5019"/>
                </a:lnTo>
                <a:lnTo>
                  <a:pt x="13042" y="5019"/>
                </a:lnTo>
                <a:lnTo>
                  <a:pt x="13162" y="5217"/>
                </a:lnTo>
                <a:lnTo>
                  <a:pt x="13282" y="5583"/>
                </a:lnTo>
                <a:lnTo>
                  <a:pt x="13342" y="5950"/>
                </a:lnTo>
                <a:lnTo>
                  <a:pt x="13462" y="6345"/>
                </a:lnTo>
                <a:lnTo>
                  <a:pt x="13522" y="6711"/>
                </a:lnTo>
                <a:lnTo>
                  <a:pt x="13642" y="7275"/>
                </a:lnTo>
                <a:lnTo>
                  <a:pt x="13702" y="7642"/>
                </a:lnTo>
                <a:lnTo>
                  <a:pt x="13762" y="8375"/>
                </a:lnTo>
                <a:lnTo>
                  <a:pt x="13882" y="9305"/>
                </a:lnTo>
                <a:lnTo>
                  <a:pt x="14062" y="9869"/>
                </a:lnTo>
                <a:lnTo>
                  <a:pt x="14122" y="10236"/>
                </a:lnTo>
                <a:lnTo>
                  <a:pt x="14242" y="10433"/>
                </a:lnTo>
                <a:lnTo>
                  <a:pt x="14662" y="10433"/>
                </a:lnTo>
                <a:lnTo>
                  <a:pt x="14782" y="10067"/>
                </a:lnTo>
                <a:lnTo>
                  <a:pt x="16155" y="8572"/>
                </a:lnTo>
                <a:lnTo>
                  <a:pt x="16275" y="8939"/>
                </a:lnTo>
                <a:lnTo>
                  <a:pt x="16515" y="10067"/>
                </a:lnTo>
                <a:lnTo>
                  <a:pt x="16575" y="10800"/>
                </a:lnTo>
                <a:lnTo>
                  <a:pt x="16695" y="11533"/>
                </a:lnTo>
                <a:lnTo>
                  <a:pt x="16815" y="12295"/>
                </a:lnTo>
                <a:lnTo>
                  <a:pt x="16935" y="13028"/>
                </a:lnTo>
                <a:lnTo>
                  <a:pt x="17055" y="13592"/>
                </a:lnTo>
                <a:lnTo>
                  <a:pt x="17175" y="13789"/>
                </a:lnTo>
                <a:lnTo>
                  <a:pt x="17295" y="13958"/>
                </a:lnTo>
                <a:lnTo>
                  <a:pt x="17475" y="13958"/>
                </a:lnTo>
                <a:lnTo>
                  <a:pt x="17648" y="13394"/>
                </a:lnTo>
                <a:lnTo>
                  <a:pt x="17708" y="13225"/>
                </a:lnTo>
                <a:lnTo>
                  <a:pt x="17828" y="12464"/>
                </a:lnTo>
                <a:lnTo>
                  <a:pt x="17888" y="11928"/>
                </a:lnTo>
                <a:lnTo>
                  <a:pt x="17948" y="11167"/>
                </a:lnTo>
                <a:lnTo>
                  <a:pt x="18008" y="10433"/>
                </a:lnTo>
                <a:lnTo>
                  <a:pt x="18128" y="9672"/>
                </a:lnTo>
                <a:lnTo>
                  <a:pt x="18188" y="8939"/>
                </a:lnTo>
                <a:lnTo>
                  <a:pt x="18308" y="8375"/>
                </a:lnTo>
                <a:lnTo>
                  <a:pt x="18368" y="8206"/>
                </a:lnTo>
                <a:lnTo>
                  <a:pt x="18488" y="8008"/>
                </a:lnTo>
                <a:lnTo>
                  <a:pt x="18608" y="8008"/>
                </a:lnTo>
                <a:lnTo>
                  <a:pt x="18728" y="8742"/>
                </a:lnTo>
                <a:lnTo>
                  <a:pt x="18788" y="8939"/>
                </a:lnTo>
                <a:lnTo>
                  <a:pt x="18848" y="9503"/>
                </a:lnTo>
                <a:lnTo>
                  <a:pt x="19028" y="10236"/>
                </a:lnTo>
                <a:lnTo>
                  <a:pt x="19148" y="10800"/>
                </a:lnTo>
                <a:lnTo>
                  <a:pt x="19268" y="11533"/>
                </a:lnTo>
                <a:lnTo>
                  <a:pt x="19448" y="12295"/>
                </a:lnTo>
                <a:lnTo>
                  <a:pt x="19568" y="12858"/>
                </a:lnTo>
                <a:lnTo>
                  <a:pt x="19748" y="13225"/>
                </a:lnTo>
                <a:lnTo>
                  <a:pt x="19928" y="13225"/>
                </a:lnTo>
                <a:lnTo>
                  <a:pt x="19988" y="13028"/>
                </a:lnTo>
                <a:lnTo>
                  <a:pt x="19988" y="12858"/>
                </a:lnTo>
                <a:lnTo>
                  <a:pt x="20048" y="12464"/>
                </a:lnTo>
                <a:lnTo>
                  <a:pt x="20048" y="11928"/>
                </a:lnTo>
                <a:lnTo>
                  <a:pt x="20168" y="11364"/>
                </a:lnTo>
                <a:lnTo>
                  <a:pt x="20288" y="11364"/>
                </a:lnTo>
                <a:lnTo>
                  <a:pt x="20460" y="11928"/>
                </a:lnTo>
                <a:lnTo>
                  <a:pt x="20580" y="12661"/>
                </a:lnTo>
                <a:lnTo>
                  <a:pt x="20700" y="13225"/>
                </a:lnTo>
                <a:lnTo>
                  <a:pt x="20760" y="13592"/>
                </a:lnTo>
                <a:lnTo>
                  <a:pt x="20820" y="14156"/>
                </a:lnTo>
                <a:lnTo>
                  <a:pt x="20940" y="14889"/>
                </a:lnTo>
                <a:lnTo>
                  <a:pt x="21060" y="16017"/>
                </a:lnTo>
                <a:lnTo>
                  <a:pt x="21120" y="16750"/>
                </a:lnTo>
                <a:lnTo>
                  <a:pt x="21180" y="17314"/>
                </a:lnTo>
                <a:lnTo>
                  <a:pt x="21240" y="18075"/>
                </a:lnTo>
                <a:lnTo>
                  <a:pt x="21300" y="18611"/>
                </a:lnTo>
                <a:lnTo>
                  <a:pt x="21540" y="20867"/>
                </a:lnTo>
                <a:lnTo>
                  <a:pt x="21600" y="21233"/>
                </a:lnTo>
                <a:lnTo>
                  <a:pt x="21600" y="21600"/>
                </a:lnTo>
              </a:path>
            </a:pathLst>
          </a:custGeom>
          <a:ln w="28575">
            <a:solidFill>
              <a:srgbClr val="000000"/>
            </a:solidFill>
          </a:ln>
        </p:spPr>
        <p:txBody>
          <a:bodyPr lIns="45719" rIns="45719"/>
          <a:lstStyle/>
          <a:p>
            <a:pPr/>
          </a:p>
        </p:txBody>
      </p:sp>
      <p:grpSp>
        <p:nvGrpSpPr>
          <p:cNvPr id="1824" name="Group 7"/>
          <p:cNvGrpSpPr/>
          <p:nvPr/>
        </p:nvGrpSpPr>
        <p:grpSpPr>
          <a:xfrm>
            <a:off x="1828800" y="1941513"/>
            <a:ext cx="2595564" cy="1274763"/>
            <a:chOff x="0" y="0"/>
            <a:chExt cx="2595563" cy="1274762"/>
          </a:xfrm>
        </p:grpSpPr>
        <p:sp>
          <p:nvSpPr>
            <p:cNvPr id="1822" name="Freeform 8"/>
            <p:cNvSpPr/>
            <p:nvPr/>
          </p:nvSpPr>
          <p:spPr>
            <a:xfrm>
              <a:off x="0" y="477837"/>
              <a:ext cx="2595564" cy="79692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342"/>
                  </a:moveTo>
                  <a:lnTo>
                    <a:pt x="317" y="21342"/>
                  </a:lnTo>
                  <a:lnTo>
                    <a:pt x="740" y="20739"/>
                  </a:lnTo>
                  <a:lnTo>
                    <a:pt x="1057" y="20481"/>
                  </a:lnTo>
                  <a:lnTo>
                    <a:pt x="1268" y="20180"/>
                  </a:lnTo>
                  <a:lnTo>
                    <a:pt x="1691" y="19061"/>
                  </a:lnTo>
                  <a:lnTo>
                    <a:pt x="2008" y="18760"/>
                  </a:lnTo>
                  <a:lnTo>
                    <a:pt x="2206" y="18201"/>
                  </a:lnTo>
                  <a:lnTo>
                    <a:pt x="2418" y="17641"/>
                  </a:lnTo>
                  <a:lnTo>
                    <a:pt x="2629" y="16781"/>
                  </a:lnTo>
                  <a:lnTo>
                    <a:pt x="2735" y="16222"/>
                  </a:lnTo>
                  <a:lnTo>
                    <a:pt x="2946" y="15662"/>
                  </a:lnTo>
                  <a:lnTo>
                    <a:pt x="3369" y="13941"/>
                  </a:lnTo>
                  <a:lnTo>
                    <a:pt x="3580" y="13382"/>
                  </a:lnTo>
                  <a:lnTo>
                    <a:pt x="3792" y="12521"/>
                  </a:lnTo>
                  <a:lnTo>
                    <a:pt x="3897" y="11661"/>
                  </a:lnTo>
                  <a:lnTo>
                    <a:pt x="4109" y="11101"/>
                  </a:lnTo>
                  <a:lnTo>
                    <a:pt x="4320" y="10241"/>
                  </a:lnTo>
                  <a:lnTo>
                    <a:pt x="4426" y="9380"/>
                  </a:lnTo>
                  <a:lnTo>
                    <a:pt x="4637" y="8520"/>
                  </a:lnTo>
                  <a:lnTo>
                    <a:pt x="4848" y="7960"/>
                  </a:lnTo>
                  <a:lnTo>
                    <a:pt x="4954" y="7100"/>
                  </a:lnTo>
                  <a:lnTo>
                    <a:pt x="5166" y="6540"/>
                  </a:lnTo>
                  <a:lnTo>
                    <a:pt x="5377" y="5680"/>
                  </a:lnTo>
                  <a:lnTo>
                    <a:pt x="5483" y="5120"/>
                  </a:lnTo>
                  <a:lnTo>
                    <a:pt x="5694" y="4260"/>
                  </a:lnTo>
                  <a:lnTo>
                    <a:pt x="5905" y="3700"/>
                  </a:lnTo>
                  <a:lnTo>
                    <a:pt x="6011" y="3141"/>
                  </a:lnTo>
                  <a:lnTo>
                    <a:pt x="6434" y="2022"/>
                  </a:lnTo>
                  <a:lnTo>
                    <a:pt x="6751" y="1162"/>
                  </a:lnTo>
                  <a:lnTo>
                    <a:pt x="7055" y="602"/>
                  </a:lnTo>
                  <a:lnTo>
                    <a:pt x="7900" y="0"/>
                  </a:lnTo>
                  <a:lnTo>
                    <a:pt x="8323" y="301"/>
                  </a:lnTo>
                  <a:lnTo>
                    <a:pt x="8429" y="602"/>
                  </a:lnTo>
                  <a:lnTo>
                    <a:pt x="8640" y="861"/>
                  </a:lnTo>
                  <a:lnTo>
                    <a:pt x="8957" y="1420"/>
                  </a:lnTo>
                  <a:lnTo>
                    <a:pt x="9168" y="1721"/>
                  </a:lnTo>
                  <a:lnTo>
                    <a:pt x="9380" y="2280"/>
                  </a:lnTo>
                  <a:lnTo>
                    <a:pt x="9591" y="3141"/>
                  </a:lnTo>
                  <a:lnTo>
                    <a:pt x="9908" y="4260"/>
                  </a:lnTo>
                  <a:lnTo>
                    <a:pt x="10225" y="5422"/>
                  </a:lnTo>
                  <a:lnTo>
                    <a:pt x="10648" y="6282"/>
                  </a:lnTo>
                  <a:lnTo>
                    <a:pt x="11282" y="8520"/>
                  </a:lnTo>
                  <a:lnTo>
                    <a:pt x="11599" y="9380"/>
                  </a:lnTo>
                  <a:lnTo>
                    <a:pt x="11903" y="10241"/>
                  </a:lnTo>
                  <a:lnTo>
                    <a:pt x="12854" y="12822"/>
                  </a:lnTo>
                  <a:lnTo>
                    <a:pt x="13171" y="13640"/>
                  </a:lnTo>
                  <a:lnTo>
                    <a:pt x="13488" y="14500"/>
                  </a:lnTo>
                  <a:lnTo>
                    <a:pt x="13911" y="15361"/>
                  </a:lnTo>
                  <a:lnTo>
                    <a:pt x="14545" y="16480"/>
                  </a:lnTo>
                  <a:lnTo>
                    <a:pt x="14968" y="17082"/>
                  </a:lnTo>
                  <a:lnTo>
                    <a:pt x="15285" y="17641"/>
                  </a:lnTo>
                  <a:lnTo>
                    <a:pt x="15708" y="18201"/>
                  </a:lnTo>
                  <a:lnTo>
                    <a:pt x="15919" y="18502"/>
                  </a:lnTo>
                  <a:lnTo>
                    <a:pt x="16131" y="18760"/>
                  </a:lnTo>
                  <a:lnTo>
                    <a:pt x="16342" y="18760"/>
                  </a:lnTo>
                  <a:lnTo>
                    <a:pt x="16553" y="19061"/>
                  </a:lnTo>
                  <a:lnTo>
                    <a:pt x="16752" y="19320"/>
                  </a:lnTo>
                  <a:lnTo>
                    <a:pt x="16963" y="19320"/>
                  </a:lnTo>
                  <a:lnTo>
                    <a:pt x="17174" y="19621"/>
                  </a:lnTo>
                  <a:lnTo>
                    <a:pt x="17491" y="19621"/>
                  </a:lnTo>
                  <a:lnTo>
                    <a:pt x="17703" y="19922"/>
                  </a:lnTo>
                  <a:lnTo>
                    <a:pt x="17914" y="19922"/>
                  </a:lnTo>
                  <a:lnTo>
                    <a:pt x="18231" y="20180"/>
                  </a:lnTo>
                  <a:lnTo>
                    <a:pt x="19182" y="20180"/>
                  </a:lnTo>
                  <a:lnTo>
                    <a:pt x="19499" y="20481"/>
                  </a:lnTo>
                  <a:lnTo>
                    <a:pt x="19711" y="20481"/>
                  </a:lnTo>
                  <a:lnTo>
                    <a:pt x="20028" y="20739"/>
                  </a:lnTo>
                  <a:lnTo>
                    <a:pt x="20239" y="21041"/>
                  </a:lnTo>
                  <a:lnTo>
                    <a:pt x="20556" y="21342"/>
                  </a:lnTo>
                  <a:lnTo>
                    <a:pt x="20768" y="21342"/>
                  </a:lnTo>
                  <a:lnTo>
                    <a:pt x="21085" y="21600"/>
                  </a:lnTo>
                  <a:lnTo>
                    <a:pt x="21600" y="21600"/>
                  </a:lnTo>
                </a:path>
              </a:pathLst>
            </a:custGeom>
            <a:noFill/>
            <a:ln w="50800" cap="flat">
              <a:solidFill>
                <a:srgbClr val="0000CC"/>
              </a:solidFill>
              <a:prstDash val="solid"/>
              <a:round/>
            </a:ln>
            <a:effectLst/>
          </p:spPr>
          <p:txBody>
            <a:bodyPr wrap="square" lIns="45719" tIns="45719" rIns="45719" bIns="45719" numCol="1" anchor="t">
              <a:noAutofit/>
            </a:bodyPr>
            <a:lstStyle/>
            <a:p>
              <a:pPr/>
            </a:p>
          </p:txBody>
        </p:sp>
        <p:sp>
          <p:nvSpPr>
            <p:cNvPr id="1823" name="Rectangle 9"/>
            <p:cNvSpPr txBox="1"/>
            <p:nvPr/>
          </p:nvSpPr>
          <p:spPr>
            <a:xfrm>
              <a:off x="844512" y="-1"/>
              <a:ext cx="215976" cy="31002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25400" tIns="25400" rIns="25400" bIns="25400" numCol="1" anchor="t">
              <a:spAutoFit/>
            </a:bodyPr>
            <a:lstStyle>
              <a:lvl1pPr algn="ctr">
                <a:lnSpc>
                  <a:spcPct val="85000"/>
                </a:lnSpc>
                <a:defRPr b="1" sz="1800">
                  <a:solidFill>
                    <a:srgbClr val="0000CC"/>
                  </a:solidFill>
                </a:defRPr>
              </a:lvl1pPr>
            </a:lstStyle>
            <a:p>
              <a:pPr/>
              <a:r>
                <a:t>S</a:t>
              </a:r>
            </a:p>
          </p:txBody>
        </p:sp>
      </p:grpSp>
      <p:grpSp>
        <p:nvGrpSpPr>
          <p:cNvPr id="1827" name="Group 20"/>
          <p:cNvGrpSpPr/>
          <p:nvPr/>
        </p:nvGrpSpPr>
        <p:grpSpPr>
          <a:xfrm>
            <a:off x="1892300" y="990599"/>
            <a:ext cx="3479800" cy="2219326"/>
            <a:chOff x="0" y="0"/>
            <a:chExt cx="3479800" cy="2219325"/>
          </a:xfrm>
        </p:grpSpPr>
        <p:sp>
          <p:nvSpPr>
            <p:cNvPr id="1825" name="Freeform 11"/>
            <p:cNvSpPr/>
            <p:nvPr/>
          </p:nvSpPr>
          <p:spPr>
            <a:xfrm>
              <a:off x="0" y="412750"/>
              <a:ext cx="3479800" cy="18065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562"/>
                  </a:moveTo>
                  <a:lnTo>
                    <a:pt x="394" y="21562"/>
                  </a:lnTo>
                  <a:lnTo>
                    <a:pt x="631" y="21429"/>
                  </a:lnTo>
                  <a:lnTo>
                    <a:pt x="1182" y="21429"/>
                  </a:lnTo>
                  <a:lnTo>
                    <a:pt x="1409" y="21296"/>
                  </a:lnTo>
                  <a:lnTo>
                    <a:pt x="1567" y="21296"/>
                  </a:lnTo>
                  <a:lnTo>
                    <a:pt x="1803" y="21182"/>
                  </a:lnTo>
                  <a:lnTo>
                    <a:pt x="1961" y="21182"/>
                  </a:lnTo>
                  <a:lnTo>
                    <a:pt x="2197" y="21050"/>
                  </a:lnTo>
                  <a:lnTo>
                    <a:pt x="2434" y="21050"/>
                  </a:lnTo>
                  <a:lnTo>
                    <a:pt x="2592" y="20936"/>
                  </a:lnTo>
                  <a:lnTo>
                    <a:pt x="2828" y="20936"/>
                  </a:lnTo>
                  <a:lnTo>
                    <a:pt x="2986" y="20803"/>
                  </a:lnTo>
                  <a:lnTo>
                    <a:pt x="3222" y="20670"/>
                  </a:lnTo>
                  <a:lnTo>
                    <a:pt x="3380" y="20556"/>
                  </a:lnTo>
                  <a:lnTo>
                    <a:pt x="3616" y="20556"/>
                  </a:lnTo>
                  <a:lnTo>
                    <a:pt x="3774" y="20423"/>
                  </a:lnTo>
                  <a:lnTo>
                    <a:pt x="4011" y="20309"/>
                  </a:lnTo>
                  <a:lnTo>
                    <a:pt x="4168" y="20176"/>
                  </a:lnTo>
                  <a:lnTo>
                    <a:pt x="4405" y="20044"/>
                  </a:lnTo>
                  <a:lnTo>
                    <a:pt x="4562" y="19930"/>
                  </a:lnTo>
                  <a:lnTo>
                    <a:pt x="4799" y="19797"/>
                  </a:lnTo>
                  <a:lnTo>
                    <a:pt x="4947" y="19683"/>
                  </a:lnTo>
                  <a:lnTo>
                    <a:pt x="5104" y="19550"/>
                  </a:lnTo>
                  <a:lnTo>
                    <a:pt x="5341" y="19417"/>
                  </a:lnTo>
                  <a:lnTo>
                    <a:pt x="5499" y="19303"/>
                  </a:lnTo>
                  <a:lnTo>
                    <a:pt x="5656" y="19057"/>
                  </a:lnTo>
                  <a:lnTo>
                    <a:pt x="5893" y="18924"/>
                  </a:lnTo>
                  <a:lnTo>
                    <a:pt x="6050" y="18791"/>
                  </a:lnTo>
                  <a:lnTo>
                    <a:pt x="6208" y="18544"/>
                  </a:lnTo>
                  <a:lnTo>
                    <a:pt x="6366" y="18430"/>
                  </a:lnTo>
                  <a:lnTo>
                    <a:pt x="6602" y="18297"/>
                  </a:lnTo>
                  <a:lnTo>
                    <a:pt x="6760" y="18051"/>
                  </a:lnTo>
                  <a:lnTo>
                    <a:pt x="6918" y="17918"/>
                  </a:lnTo>
                  <a:lnTo>
                    <a:pt x="7233" y="17424"/>
                  </a:lnTo>
                  <a:lnTo>
                    <a:pt x="7391" y="17291"/>
                  </a:lnTo>
                  <a:lnTo>
                    <a:pt x="7706" y="16798"/>
                  </a:lnTo>
                  <a:lnTo>
                    <a:pt x="7864" y="16665"/>
                  </a:lnTo>
                  <a:lnTo>
                    <a:pt x="8021" y="16418"/>
                  </a:lnTo>
                  <a:lnTo>
                    <a:pt x="8100" y="16172"/>
                  </a:lnTo>
                  <a:lnTo>
                    <a:pt x="8258" y="15906"/>
                  </a:lnTo>
                  <a:lnTo>
                    <a:pt x="8415" y="15659"/>
                  </a:lnTo>
                  <a:lnTo>
                    <a:pt x="8484" y="15412"/>
                  </a:lnTo>
                  <a:lnTo>
                    <a:pt x="8642" y="15166"/>
                  </a:lnTo>
                  <a:lnTo>
                    <a:pt x="8721" y="14919"/>
                  </a:lnTo>
                  <a:lnTo>
                    <a:pt x="8878" y="14653"/>
                  </a:lnTo>
                  <a:lnTo>
                    <a:pt x="9036" y="14292"/>
                  </a:lnTo>
                  <a:lnTo>
                    <a:pt x="9115" y="14027"/>
                  </a:lnTo>
                  <a:lnTo>
                    <a:pt x="9273" y="13666"/>
                  </a:lnTo>
                  <a:lnTo>
                    <a:pt x="9351" y="13286"/>
                  </a:lnTo>
                  <a:lnTo>
                    <a:pt x="9509" y="12907"/>
                  </a:lnTo>
                  <a:lnTo>
                    <a:pt x="9588" y="12413"/>
                  </a:lnTo>
                  <a:lnTo>
                    <a:pt x="9746" y="12034"/>
                  </a:lnTo>
                  <a:lnTo>
                    <a:pt x="9903" y="11521"/>
                  </a:lnTo>
                  <a:lnTo>
                    <a:pt x="9982" y="11161"/>
                  </a:lnTo>
                  <a:lnTo>
                    <a:pt x="10140" y="10648"/>
                  </a:lnTo>
                  <a:lnTo>
                    <a:pt x="10219" y="10155"/>
                  </a:lnTo>
                  <a:lnTo>
                    <a:pt x="10376" y="9642"/>
                  </a:lnTo>
                  <a:lnTo>
                    <a:pt x="10534" y="9282"/>
                  </a:lnTo>
                  <a:lnTo>
                    <a:pt x="10613" y="8769"/>
                  </a:lnTo>
                  <a:lnTo>
                    <a:pt x="10770" y="8276"/>
                  </a:lnTo>
                  <a:lnTo>
                    <a:pt x="10849" y="7763"/>
                  </a:lnTo>
                  <a:lnTo>
                    <a:pt x="11165" y="6776"/>
                  </a:lnTo>
                  <a:lnTo>
                    <a:pt x="11243" y="6264"/>
                  </a:lnTo>
                  <a:lnTo>
                    <a:pt x="11401" y="5770"/>
                  </a:lnTo>
                  <a:lnTo>
                    <a:pt x="11480" y="5391"/>
                  </a:lnTo>
                  <a:lnTo>
                    <a:pt x="11638" y="4878"/>
                  </a:lnTo>
                  <a:lnTo>
                    <a:pt x="11716" y="4385"/>
                  </a:lnTo>
                  <a:lnTo>
                    <a:pt x="11874" y="4005"/>
                  </a:lnTo>
                  <a:lnTo>
                    <a:pt x="11953" y="3625"/>
                  </a:lnTo>
                  <a:lnTo>
                    <a:pt x="12101" y="3132"/>
                  </a:lnTo>
                  <a:lnTo>
                    <a:pt x="12180" y="2752"/>
                  </a:lnTo>
                  <a:lnTo>
                    <a:pt x="12337" y="2373"/>
                  </a:lnTo>
                  <a:lnTo>
                    <a:pt x="12416" y="2012"/>
                  </a:lnTo>
                  <a:lnTo>
                    <a:pt x="12495" y="1746"/>
                  </a:lnTo>
                  <a:lnTo>
                    <a:pt x="12653" y="1386"/>
                  </a:lnTo>
                  <a:lnTo>
                    <a:pt x="12731" y="1120"/>
                  </a:lnTo>
                  <a:lnTo>
                    <a:pt x="12810" y="873"/>
                  </a:lnTo>
                  <a:lnTo>
                    <a:pt x="12968" y="626"/>
                  </a:lnTo>
                  <a:lnTo>
                    <a:pt x="13126" y="247"/>
                  </a:lnTo>
                  <a:lnTo>
                    <a:pt x="13283" y="0"/>
                  </a:lnTo>
                  <a:lnTo>
                    <a:pt x="13599" y="0"/>
                  </a:lnTo>
                  <a:lnTo>
                    <a:pt x="13677" y="133"/>
                  </a:lnTo>
                  <a:lnTo>
                    <a:pt x="13677" y="247"/>
                  </a:lnTo>
                  <a:lnTo>
                    <a:pt x="13756" y="380"/>
                  </a:lnTo>
                  <a:lnTo>
                    <a:pt x="13914" y="873"/>
                  </a:lnTo>
                  <a:lnTo>
                    <a:pt x="13993" y="1253"/>
                  </a:lnTo>
                  <a:lnTo>
                    <a:pt x="14072" y="1499"/>
                  </a:lnTo>
                  <a:lnTo>
                    <a:pt x="14150" y="1879"/>
                  </a:lnTo>
                  <a:lnTo>
                    <a:pt x="14150" y="2259"/>
                  </a:lnTo>
                  <a:lnTo>
                    <a:pt x="14229" y="2505"/>
                  </a:lnTo>
                  <a:lnTo>
                    <a:pt x="14308" y="2885"/>
                  </a:lnTo>
                  <a:lnTo>
                    <a:pt x="14308" y="3265"/>
                  </a:lnTo>
                  <a:lnTo>
                    <a:pt x="14387" y="3511"/>
                  </a:lnTo>
                  <a:lnTo>
                    <a:pt x="14387" y="3891"/>
                  </a:lnTo>
                  <a:lnTo>
                    <a:pt x="14466" y="4138"/>
                  </a:lnTo>
                  <a:lnTo>
                    <a:pt x="14466" y="4517"/>
                  </a:lnTo>
                  <a:lnTo>
                    <a:pt x="14545" y="4764"/>
                  </a:lnTo>
                  <a:lnTo>
                    <a:pt x="14545" y="5144"/>
                  </a:lnTo>
                  <a:lnTo>
                    <a:pt x="14623" y="5523"/>
                  </a:lnTo>
                  <a:lnTo>
                    <a:pt x="14623" y="5770"/>
                  </a:lnTo>
                  <a:lnTo>
                    <a:pt x="14702" y="6150"/>
                  </a:lnTo>
                  <a:lnTo>
                    <a:pt x="14702" y="6776"/>
                  </a:lnTo>
                  <a:lnTo>
                    <a:pt x="14781" y="7023"/>
                  </a:lnTo>
                  <a:lnTo>
                    <a:pt x="14781" y="7402"/>
                  </a:lnTo>
                  <a:lnTo>
                    <a:pt x="14860" y="7649"/>
                  </a:lnTo>
                  <a:lnTo>
                    <a:pt x="14860" y="8029"/>
                  </a:lnTo>
                  <a:lnTo>
                    <a:pt x="14939" y="8276"/>
                  </a:lnTo>
                  <a:lnTo>
                    <a:pt x="14939" y="8902"/>
                  </a:lnTo>
                  <a:lnTo>
                    <a:pt x="15018" y="9282"/>
                  </a:lnTo>
                  <a:lnTo>
                    <a:pt x="15018" y="9528"/>
                  </a:lnTo>
                  <a:lnTo>
                    <a:pt x="15096" y="9908"/>
                  </a:lnTo>
                  <a:lnTo>
                    <a:pt x="15175" y="10155"/>
                  </a:lnTo>
                  <a:lnTo>
                    <a:pt x="15175" y="10401"/>
                  </a:lnTo>
                  <a:lnTo>
                    <a:pt x="15254" y="10781"/>
                  </a:lnTo>
                  <a:lnTo>
                    <a:pt x="15333" y="11028"/>
                  </a:lnTo>
                  <a:lnTo>
                    <a:pt x="15333" y="11407"/>
                  </a:lnTo>
                  <a:lnTo>
                    <a:pt x="15412" y="11654"/>
                  </a:lnTo>
                  <a:lnTo>
                    <a:pt x="15491" y="12034"/>
                  </a:lnTo>
                  <a:lnTo>
                    <a:pt x="15569" y="12280"/>
                  </a:lnTo>
                  <a:lnTo>
                    <a:pt x="15638" y="12527"/>
                  </a:lnTo>
                  <a:lnTo>
                    <a:pt x="15717" y="12907"/>
                  </a:lnTo>
                  <a:lnTo>
                    <a:pt x="15875" y="13400"/>
                  </a:lnTo>
                  <a:lnTo>
                    <a:pt x="16032" y="13780"/>
                  </a:lnTo>
                  <a:lnTo>
                    <a:pt x="16111" y="14027"/>
                  </a:lnTo>
                  <a:lnTo>
                    <a:pt x="16190" y="14292"/>
                  </a:lnTo>
                  <a:lnTo>
                    <a:pt x="16348" y="14653"/>
                  </a:lnTo>
                  <a:lnTo>
                    <a:pt x="16505" y="14919"/>
                  </a:lnTo>
                  <a:lnTo>
                    <a:pt x="16584" y="15166"/>
                  </a:lnTo>
                  <a:lnTo>
                    <a:pt x="16742" y="15545"/>
                  </a:lnTo>
                  <a:lnTo>
                    <a:pt x="16900" y="15792"/>
                  </a:lnTo>
                  <a:lnTo>
                    <a:pt x="17057" y="16172"/>
                  </a:lnTo>
                  <a:lnTo>
                    <a:pt x="17294" y="16532"/>
                  </a:lnTo>
                  <a:lnTo>
                    <a:pt x="17451" y="16798"/>
                  </a:lnTo>
                  <a:lnTo>
                    <a:pt x="17609" y="17178"/>
                  </a:lnTo>
                  <a:lnTo>
                    <a:pt x="17846" y="17538"/>
                  </a:lnTo>
                  <a:lnTo>
                    <a:pt x="18003" y="17804"/>
                  </a:lnTo>
                  <a:lnTo>
                    <a:pt x="18161" y="18164"/>
                  </a:lnTo>
                  <a:lnTo>
                    <a:pt x="18319" y="18544"/>
                  </a:lnTo>
                  <a:lnTo>
                    <a:pt x="18555" y="18791"/>
                  </a:lnTo>
                  <a:lnTo>
                    <a:pt x="18713" y="19170"/>
                  </a:lnTo>
                  <a:lnTo>
                    <a:pt x="18870" y="19417"/>
                  </a:lnTo>
                  <a:lnTo>
                    <a:pt x="19107" y="19683"/>
                  </a:lnTo>
                  <a:lnTo>
                    <a:pt x="19255" y="20044"/>
                  </a:lnTo>
                  <a:lnTo>
                    <a:pt x="19491" y="20309"/>
                  </a:lnTo>
                  <a:lnTo>
                    <a:pt x="19649" y="20556"/>
                  </a:lnTo>
                  <a:lnTo>
                    <a:pt x="19885" y="20803"/>
                  </a:lnTo>
                  <a:lnTo>
                    <a:pt x="20624" y="21372"/>
                  </a:lnTo>
                  <a:lnTo>
                    <a:pt x="21600" y="21600"/>
                  </a:lnTo>
                </a:path>
              </a:pathLst>
            </a:custGeom>
            <a:noFill/>
            <a:ln w="50800" cap="flat">
              <a:solidFill>
                <a:srgbClr val="00CC00"/>
              </a:solidFill>
              <a:prstDash val="solid"/>
              <a:round/>
            </a:ln>
            <a:effectLst/>
          </p:spPr>
          <p:txBody>
            <a:bodyPr wrap="square" lIns="45719" tIns="45719" rIns="45719" bIns="45719" numCol="1" anchor="t">
              <a:noAutofit/>
            </a:bodyPr>
            <a:lstStyle/>
            <a:p>
              <a:pPr/>
            </a:p>
          </p:txBody>
        </p:sp>
        <p:sp>
          <p:nvSpPr>
            <p:cNvPr id="1826" name="Rectangle 12"/>
            <p:cNvSpPr txBox="1"/>
            <p:nvPr/>
          </p:nvSpPr>
          <p:spPr>
            <a:xfrm>
              <a:off x="2095537" y="-1"/>
              <a:ext cx="253926" cy="31002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25400" tIns="25400" rIns="25400" bIns="25400" numCol="1" anchor="t">
              <a:spAutoFit/>
            </a:bodyPr>
            <a:lstStyle>
              <a:lvl1pPr algn="ctr">
                <a:lnSpc>
                  <a:spcPct val="85000"/>
                </a:lnSpc>
                <a:defRPr b="1" sz="1800">
                  <a:solidFill>
                    <a:srgbClr val="00CC00"/>
                  </a:solidFill>
                </a:defRPr>
              </a:lvl1pPr>
            </a:lstStyle>
            <a:p>
              <a:pPr/>
              <a:r>
                <a:t>M</a:t>
              </a:r>
            </a:p>
          </p:txBody>
        </p:sp>
      </p:grpSp>
      <p:grpSp>
        <p:nvGrpSpPr>
          <p:cNvPr id="1830" name="Group 21"/>
          <p:cNvGrpSpPr/>
          <p:nvPr/>
        </p:nvGrpSpPr>
        <p:grpSpPr>
          <a:xfrm>
            <a:off x="2259012" y="990599"/>
            <a:ext cx="3951289" cy="2227265"/>
            <a:chOff x="0" y="0"/>
            <a:chExt cx="3951287" cy="2227263"/>
          </a:xfrm>
        </p:grpSpPr>
        <p:sp>
          <p:nvSpPr>
            <p:cNvPr id="1828" name="Freeform 14"/>
            <p:cNvSpPr/>
            <p:nvPr/>
          </p:nvSpPr>
          <p:spPr>
            <a:xfrm>
              <a:off x="-1" y="512762"/>
              <a:ext cx="3951289" cy="171450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lnTo>
                    <a:pt x="1944" y="21600"/>
                  </a:lnTo>
                  <a:lnTo>
                    <a:pt x="2083" y="21500"/>
                  </a:lnTo>
                  <a:lnTo>
                    <a:pt x="2491" y="21500"/>
                  </a:lnTo>
                  <a:lnTo>
                    <a:pt x="2629" y="21360"/>
                  </a:lnTo>
                  <a:lnTo>
                    <a:pt x="2838" y="21360"/>
                  </a:lnTo>
                  <a:lnTo>
                    <a:pt x="3046" y="21240"/>
                  </a:lnTo>
                  <a:lnTo>
                    <a:pt x="3185" y="21240"/>
                  </a:lnTo>
                  <a:lnTo>
                    <a:pt x="3393" y="21120"/>
                  </a:lnTo>
                  <a:lnTo>
                    <a:pt x="3532" y="21000"/>
                  </a:lnTo>
                  <a:lnTo>
                    <a:pt x="3740" y="21000"/>
                  </a:lnTo>
                  <a:lnTo>
                    <a:pt x="3879" y="20880"/>
                  </a:lnTo>
                  <a:lnTo>
                    <a:pt x="4087" y="20760"/>
                  </a:lnTo>
                  <a:lnTo>
                    <a:pt x="4226" y="20620"/>
                  </a:lnTo>
                  <a:lnTo>
                    <a:pt x="4435" y="20520"/>
                  </a:lnTo>
                  <a:lnTo>
                    <a:pt x="4573" y="20380"/>
                  </a:lnTo>
                  <a:lnTo>
                    <a:pt x="4782" y="20380"/>
                  </a:lnTo>
                  <a:lnTo>
                    <a:pt x="4921" y="20260"/>
                  </a:lnTo>
                  <a:lnTo>
                    <a:pt x="5129" y="20140"/>
                  </a:lnTo>
                  <a:lnTo>
                    <a:pt x="5268" y="19900"/>
                  </a:lnTo>
                  <a:lnTo>
                    <a:pt x="5407" y="19760"/>
                  </a:lnTo>
                  <a:lnTo>
                    <a:pt x="5606" y="19660"/>
                  </a:lnTo>
                  <a:lnTo>
                    <a:pt x="5745" y="19520"/>
                  </a:lnTo>
                  <a:lnTo>
                    <a:pt x="5953" y="19400"/>
                  </a:lnTo>
                  <a:lnTo>
                    <a:pt x="6092" y="19280"/>
                  </a:lnTo>
                  <a:lnTo>
                    <a:pt x="6231" y="19040"/>
                  </a:lnTo>
                  <a:lnTo>
                    <a:pt x="6439" y="18920"/>
                  </a:lnTo>
                  <a:lnTo>
                    <a:pt x="6578" y="18780"/>
                  </a:lnTo>
                  <a:lnTo>
                    <a:pt x="6717" y="18540"/>
                  </a:lnTo>
                  <a:lnTo>
                    <a:pt x="6925" y="18420"/>
                  </a:lnTo>
                  <a:lnTo>
                    <a:pt x="7064" y="18160"/>
                  </a:lnTo>
                  <a:lnTo>
                    <a:pt x="7203" y="18060"/>
                  </a:lnTo>
                  <a:lnTo>
                    <a:pt x="7342" y="17820"/>
                  </a:lnTo>
                  <a:lnTo>
                    <a:pt x="7550" y="17680"/>
                  </a:lnTo>
                  <a:lnTo>
                    <a:pt x="7828" y="17200"/>
                  </a:lnTo>
                  <a:lnTo>
                    <a:pt x="7967" y="17080"/>
                  </a:lnTo>
                  <a:lnTo>
                    <a:pt x="8175" y="16820"/>
                  </a:lnTo>
                  <a:lnTo>
                    <a:pt x="8314" y="16560"/>
                  </a:lnTo>
                  <a:lnTo>
                    <a:pt x="8453" y="16320"/>
                  </a:lnTo>
                  <a:lnTo>
                    <a:pt x="8652" y="16080"/>
                  </a:lnTo>
                  <a:lnTo>
                    <a:pt x="8791" y="15720"/>
                  </a:lnTo>
                  <a:lnTo>
                    <a:pt x="8930" y="15340"/>
                  </a:lnTo>
                  <a:lnTo>
                    <a:pt x="9069" y="14980"/>
                  </a:lnTo>
                  <a:lnTo>
                    <a:pt x="9277" y="14620"/>
                  </a:lnTo>
                  <a:lnTo>
                    <a:pt x="9416" y="14120"/>
                  </a:lnTo>
                  <a:lnTo>
                    <a:pt x="9555" y="13760"/>
                  </a:lnTo>
                  <a:lnTo>
                    <a:pt x="9694" y="13260"/>
                  </a:lnTo>
                  <a:lnTo>
                    <a:pt x="9902" y="12540"/>
                  </a:lnTo>
                  <a:lnTo>
                    <a:pt x="9971" y="12280"/>
                  </a:lnTo>
                  <a:lnTo>
                    <a:pt x="10041" y="12040"/>
                  </a:lnTo>
                  <a:lnTo>
                    <a:pt x="10110" y="11780"/>
                  </a:lnTo>
                  <a:lnTo>
                    <a:pt x="10249" y="11300"/>
                  </a:lnTo>
                  <a:lnTo>
                    <a:pt x="10318" y="10940"/>
                  </a:lnTo>
                  <a:lnTo>
                    <a:pt x="10318" y="10700"/>
                  </a:lnTo>
                  <a:lnTo>
                    <a:pt x="10388" y="10440"/>
                  </a:lnTo>
                  <a:lnTo>
                    <a:pt x="10457" y="10200"/>
                  </a:lnTo>
                  <a:lnTo>
                    <a:pt x="10527" y="9940"/>
                  </a:lnTo>
                  <a:lnTo>
                    <a:pt x="10596" y="9580"/>
                  </a:lnTo>
                  <a:lnTo>
                    <a:pt x="10804" y="8860"/>
                  </a:lnTo>
                  <a:lnTo>
                    <a:pt x="10804" y="8600"/>
                  </a:lnTo>
                  <a:lnTo>
                    <a:pt x="10874" y="8240"/>
                  </a:lnTo>
                  <a:lnTo>
                    <a:pt x="10943" y="7980"/>
                  </a:lnTo>
                  <a:lnTo>
                    <a:pt x="11082" y="7500"/>
                  </a:lnTo>
                  <a:lnTo>
                    <a:pt x="11151" y="7120"/>
                  </a:lnTo>
                  <a:lnTo>
                    <a:pt x="11151" y="6880"/>
                  </a:lnTo>
                  <a:lnTo>
                    <a:pt x="11290" y="6400"/>
                  </a:lnTo>
                  <a:lnTo>
                    <a:pt x="11360" y="6140"/>
                  </a:lnTo>
                  <a:lnTo>
                    <a:pt x="11360" y="5900"/>
                  </a:lnTo>
                  <a:lnTo>
                    <a:pt x="11429" y="5520"/>
                  </a:lnTo>
                  <a:lnTo>
                    <a:pt x="11568" y="5040"/>
                  </a:lnTo>
                  <a:lnTo>
                    <a:pt x="11568" y="4800"/>
                  </a:lnTo>
                  <a:lnTo>
                    <a:pt x="11637" y="4540"/>
                  </a:lnTo>
                  <a:lnTo>
                    <a:pt x="11707" y="4300"/>
                  </a:lnTo>
                  <a:lnTo>
                    <a:pt x="11768" y="4060"/>
                  </a:lnTo>
                  <a:lnTo>
                    <a:pt x="11768" y="3820"/>
                  </a:lnTo>
                  <a:lnTo>
                    <a:pt x="11906" y="3440"/>
                  </a:lnTo>
                  <a:lnTo>
                    <a:pt x="11976" y="2960"/>
                  </a:lnTo>
                  <a:lnTo>
                    <a:pt x="12115" y="2580"/>
                  </a:lnTo>
                  <a:lnTo>
                    <a:pt x="12184" y="2080"/>
                  </a:lnTo>
                  <a:lnTo>
                    <a:pt x="12254" y="1840"/>
                  </a:lnTo>
                  <a:lnTo>
                    <a:pt x="12392" y="1460"/>
                  </a:lnTo>
                  <a:lnTo>
                    <a:pt x="12462" y="1120"/>
                  </a:lnTo>
                  <a:lnTo>
                    <a:pt x="12531" y="860"/>
                  </a:lnTo>
                  <a:lnTo>
                    <a:pt x="12670" y="620"/>
                  </a:lnTo>
                  <a:lnTo>
                    <a:pt x="12809" y="240"/>
                  </a:lnTo>
                  <a:lnTo>
                    <a:pt x="13017" y="0"/>
                  </a:lnTo>
                  <a:lnTo>
                    <a:pt x="13156" y="140"/>
                  </a:lnTo>
                  <a:lnTo>
                    <a:pt x="13226" y="140"/>
                  </a:lnTo>
                  <a:lnTo>
                    <a:pt x="13295" y="240"/>
                  </a:lnTo>
                  <a:lnTo>
                    <a:pt x="13364" y="380"/>
                  </a:lnTo>
                  <a:lnTo>
                    <a:pt x="13503" y="620"/>
                  </a:lnTo>
                  <a:lnTo>
                    <a:pt x="13573" y="860"/>
                  </a:lnTo>
                  <a:lnTo>
                    <a:pt x="13642" y="1220"/>
                  </a:lnTo>
                  <a:lnTo>
                    <a:pt x="13712" y="1600"/>
                  </a:lnTo>
                  <a:lnTo>
                    <a:pt x="13850" y="2080"/>
                  </a:lnTo>
                  <a:lnTo>
                    <a:pt x="13920" y="2580"/>
                  </a:lnTo>
                  <a:lnTo>
                    <a:pt x="13989" y="2960"/>
                  </a:lnTo>
                  <a:lnTo>
                    <a:pt x="14128" y="3920"/>
                  </a:lnTo>
                  <a:lnTo>
                    <a:pt x="14198" y="4420"/>
                  </a:lnTo>
                  <a:lnTo>
                    <a:pt x="14336" y="4800"/>
                  </a:lnTo>
                  <a:lnTo>
                    <a:pt x="14406" y="5280"/>
                  </a:lnTo>
                  <a:lnTo>
                    <a:pt x="14475" y="5780"/>
                  </a:lnTo>
                  <a:lnTo>
                    <a:pt x="14545" y="6260"/>
                  </a:lnTo>
                  <a:lnTo>
                    <a:pt x="14683" y="7260"/>
                  </a:lnTo>
                  <a:lnTo>
                    <a:pt x="14753" y="7740"/>
                  </a:lnTo>
                  <a:lnTo>
                    <a:pt x="14822" y="8240"/>
                  </a:lnTo>
                  <a:lnTo>
                    <a:pt x="14883" y="8720"/>
                  </a:lnTo>
                  <a:lnTo>
                    <a:pt x="14953" y="9200"/>
                  </a:lnTo>
                  <a:lnTo>
                    <a:pt x="15091" y="10200"/>
                  </a:lnTo>
                  <a:lnTo>
                    <a:pt x="15161" y="10700"/>
                  </a:lnTo>
                  <a:lnTo>
                    <a:pt x="15300" y="11660"/>
                  </a:lnTo>
                  <a:lnTo>
                    <a:pt x="15369" y="12160"/>
                  </a:lnTo>
                  <a:lnTo>
                    <a:pt x="15438" y="12540"/>
                  </a:lnTo>
                  <a:lnTo>
                    <a:pt x="15577" y="13020"/>
                  </a:lnTo>
                  <a:lnTo>
                    <a:pt x="15647" y="13500"/>
                  </a:lnTo>
                  <a:lnTo>
                    <a:pt x="15716" y="14000"/>
                  </a:lnTo>
                  <a:lnTo>
                    <a:pt x="15855" y="14380"/>
                  </a:lnTo>
                  <a:lnTo>
                    <a:pt x="15924" y="14860"/>
                  </a:lnTo>
                  <a:lnTo>
                    <a:pt x="16063" y="15220"/>
                  </a:lnTo>
                  <a:lnTo>
                    <a:pt x="16133" y="15720"/>
                  </a:lnTo>
                  <a:lnTo>
                    <a:pt x="16272" y="16080"/>
                  </a:lnTo>
                  <a:lnTo>
                    <a:pt x="16410" y="16560"/>
                  </a:lnTo>
                  <a:lnTo>
                    <a:pt x="16480" y="16940"/>
                  </a:lnTo>
                  <a:lnTo>
                    <a:pt x="16619" y="17320"/>
                  </a:lnTo>
                  <a:lnTo>
                    <a:pt x="16758" y="17680"/>
                  </a:lnTo>
                  <a:lnTo>
                    <a:pt x="16896" y="18060"/>
                  </a:lnTo>
                  <a:lnTo>
                    <a:pt x="17035" y="18420"/>
                  </a:lnTo>
                  <a:lnTo>
                    <a:pt x="17244" y="18780"/>
                  </a:lnTo>
                  <a:lnTo>
                    <a:pt x="17382" y="19160"/>
                  </a:lnTo>
                  <a:lnTo>
                    <a:pt x="17730" y="19760"/>
                  </a:lnTo>
                  <a:lnTo>
                    <a:pt x="17938" y="20000"/>
                  </a:lnTo>
                  <a:lnTo>
                    <a:pt x="18137" y="20260"/>
                  </a:lnTo>
                  <a:lnTo>
                    <a:pt x="18276" y="20520"/>
                  </a:lnTo>
                  <a:lnTo>
                    <a:pt x="18485" y="20880"/>
                  </a:lnTo>
                  <a:lnTo>
                    <a:pt x="18762" y="21000"/>
                  </a:lnTo>
                  <a:lnTo>
                    <a:pt x="18971" y="21240"/>
                  </a:lnTo>
                  <a:lnTo>
                    <a:pt x="19248" y="21500"/>
                  </a:lnTo>
                  <a:lnTo>
                    <a:pt x="19456" y="21600"/>
                  </a:lnTo>
                  <a:lnTo>
                    <a:pt x="21600" y="21600"/>
                  </a:lnTo>
                </a:path>
              </a:pathLst>
            </a:custGeom>
            <a:noFill/>
            <a:ln w="50800" cap="flat">
              <a:solidFill>
                <a:srgbClr val="FF0000"/>
              </a:solidFill>
              <a:prstDash val="solid"/>
              <a:round/>
            </a:ln>
            <a:effectLst/>
          </p:spPr>
          <p:txBody>
            <a:bodyPr wrap="square" lIns="45719" tIns="45719" rIns="45719" bIns="45719" numCol="1" anchor="t">
              <a:noAutofit/>
            </a:bodyPr>
            <a:lstStyle/>
            <a:p>
              <a:pPr/>
            </a:p>
          </p:txBody>
        </p:sp>
        <p:sp>
          <p:nvSpPr>
            <p:cNvPr id="1829" name="Rectangle 15"/>
            <p:cNvSpPr txBox="1"/>
            <p:nvPr/>
          </p:nvSpPr>
          <p:spPr>
            <a:xfrm>
              <a:off x="2313017" y="0"/>
              <a:ext cx="203139" cy="31002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25400" tIns="25400" rIns="25400" bIns="25400" numCol="1" anchor="t">
              <a:spAutoFit/>
            </a:bodyPr>
            <a:lstStyle>
              <a:lvl1pPr algn="ctr">
                <a:lnSpc>
                  <a:spcPct val="85000"/>
                </a:lnSpc>
                <a:defRPr b="1" sz="1800">
                  <a:solidFill>
                    <a:srgbClr val="FF0000"/>
                  </a:solidFill>
                </a:defRPr>
              </a:lvl1pPr>
            </a:lstStyle>
            <a:p>
              <a:pPr/>
              <a:r>
                <a:t>L</a:t>
              </a:r>
            </a:p>
          </p:txBody>
        </p:sp>
      </p:grpSp>
      <p:sp>
        <p:nvSpPr>
          <p:cNvPr id="1831" name="Rectangle 16"/>
          <p:cNvSpPr txBox="1"/>
          <p:nvPr/>
        </p:nvSpPr>
        <p:spPr>
          <a:xfrm>
            <a:off x="6620860" y="3103563"/>
            <a:ext cx="1337879" cy="310022"/>
          </a:xfrm>
          <a:prstGeom prst="rect">
            <a:avLst/>
          </a:prstGeom>
          <a:ln w="12700">
            <a:miter lim="400000"/>
          </a:ln>
          <a:extLst>
            <a:ext uri="{C572A759-6A51-4108-AA02-DFA0A04FC94B}">
              <ma14:wrappingTextBoxFlag xmlns:ma14="http://schemas.microsoft.com/office/mac/drawingml/2011/main" val="1"/>
            </a:ext>
          </a:extLst>
        </p:spPr>
        <p:txBody>
          <a:bodyPr wrap="none" lIns="25400" tIns="25400" rIns="25400" bIns="25400">
            <a:spAutoFit/>
          </a:bodyPr>
          <a:lstStyle>
            <a:lvl1pPr algn="ctr">
              <a:lnSpc>
                <a:spcPct val="85000"/>
              </a:lnSpc>
              <a:defRPr b="1" sz="1800"/>
            </a:lvl1pPr>
          </a:lstStyle>
          <a:p>
            <a:pPr/>
            <a:r>
              <a:t>Wavelength</a:t>
            </a:r>
          </a:p>
        </p:txBody>
      </p:sp>
      <p:sp>
        <p:nvSpPr>
          <p:cNvPr id="1832" name="Rectangle 17"/>
          <p:cNvSpPr txBox="1"/>
          <p:nvPr/>
        </p:nvSpPr>
        <p:spPr>
          <a:xfrm>
            <a:off x="1866738" y="1433512"/>
            <a:ext cx="1257624" cy="310023"/>
          </a:xfrm>
          <a:prstGeom prst="rect">
            <a:avLst/>
          </a:prstGeom>
          <a:ln w="12700">
            <a:miter lim="400000"/>
          </a:ln>
          <a:extLst>
            <a:ext uri="{C572A759-6A51-4108-AA02-DFA0A04FC94B}">
              <ma14:wrappingTextBoxFlag xmlns:ma14="http://schemas.microsoft.com/office/mac/drawingml/2011/main" val="1"/>
            </a:ext>
          </a:extLst>
        </p:spPr>
        <p:txBody>
          <a:bodyPr wrap="none" lIns="25400" tIns="25400" rIns="25400" bIns="25400">
            <a:spAutoFit/>
          </a:bodyPr>
          <a:lstStyle>
            <a:lvl1pPr algn="ctr">
              <a:lnSpc>
                <a:spcPct val="85000"/>
              </a:lnSpc>
              <a:defRPr b="1" sz="1800"/>
            </a:lvl1pPr>
          </a:lstStyle>
          <a:p>
            <a:pPr/>
            <a:r>
              <a:t>Power        </a:t>
            </a:r>
          </a:p>
        </p:txBody>
      </p:sp>
      <p:sp>
        <p:nvSpPr>
          <p:cNvPr id="1833" name="Rectangle 18"/>
          <p:cNvSpPr txBox="1"/>
          <p:nvPr/>
        </p:nvSpPr>
        <p:spPr>
          <a:xfrm>
            <a:off x="731519" y="5257800"/>
            <a:ext cx="8138161" cy="1328885"/>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lvl="1" marL="742950" indent="-285750">
              <a:spcBef>
                <a:spcPts val="400"/>
              </a:spcBef>
              <a:buSzPct val="100000"/>
              <a:buChar char="•"/>
              <a:defRPr sz="2000"/>
            </a:pPr>
            <a:r>
              <a:t>How can we represent an entire spectrum with 3 numbers?</a:t>
            </a:r>
          </a:p>
          <a:p>
            <a:pPr lvl="1" marL="742950" indent="-285750">
              <a:spcBef>
                <a:spcPts val="400"/>
              </a:spcBef>
              <a:buSzPct val="100000"/>
              <a:buChar char="•"/>
              <a:defRPr sz="2000"/>
            </a:pPr>
            <a:r>
              <a:t>We can’t!  A lot of the information is lost</a:t>
            </a:r>
          </a:p>
          <a:p>
            <a:pPr lvl="2" marL="1143000" indent="-228600">
              <a:spcBef>
                <a:spcPts val="400"/>
              </a:spcBef>
              <a:buSzPct val="100000"/>
              <a:buChar char="–"/>
              <a:defRPr sz="1800"/>
            </a:pPr>
            <a:r>
              <a:t>As a result, two different spectra may appear indistinguishable</a:t>
            </a:r>
          </a:p>
          <a:p>
            <a:pPr lvl="3" marL="1600200" indent="-228600">
              <a:spcBef>
                <a:spcPts val="300"/>
              </a:spcBef>
              <a:buSzPct val="100000"/>
              <a:buChar char="»"/>
              <a:defRPr sz="1600"/>
            </a:pPr>
            <a:r>
              <a:t>such spectra are known as </a:t>
            </a:r>
            <a:r>
              <a:rPr b="1"/>
              <a:t>metamers</a:t>
            </a:r>
          </a:p>
        </p:txBody>
      </p:sp>
      <p:sp>
        <p:nvSpPr>
          <p:cNvPr id="1834" name="Text Box 19"/>
          <p:cNvSpPr txBox="1"/>
          <p:nvPr/>
        </p:nvSpPr>
        <p:spPr>
          <a:xfrm>
            <a:off x="7360919" y="6583363"/>
            <a:ext cx="1459519" cy="264255"/>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1200"/>
            </a:lvl1pPr>
          </a:lstStyle>
          <a:p>
            <a:pPr/>
            <a:r>
              <a:t>Slide by Steve Seitz</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8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182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3" fill="hold">
                                  <p:stCondLst>
                                    <p:cond delay="0"/>
                                  </p:stCondLst>
                                  <p:iterate type="el" backwards="0">
                                    <p:tmAbs val="0"/>
                                  </p:iterate>
                                  <p:childTnLst>
                                    <p:set>
                                      <p:cBhvr>
                                        <p:cTn id="14" fill="hold"/>
                                        <p:tgtEl>
                                          <p:spTgt spid="18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0" presetID="1" grpId="4" fill="hold">
                                  <p:stCondLst>
                                    <p:cond delay="0"/>
                                  </p:stCondLst>
                                  <p:iterate type="el" backwards="0">
                                    <p:tmAbs val="0"/>
                                  </p:iterate>
                                  <p:childTnLst>
                                    <p:set>
                                      <p:cBhvr>
                                        <p:cTn id="18" fill="hold"/>
                                        <p:tgtEl>
                                          <p:spTgt spid="1833">
                                            <p:bg/>
                                          </p:spTgt>
                                        </p:tgtEl>
                                        <p:attrNameLst>
                                          <p:attrName>style.visibility</p:attrName>
                                        </p:attrNameLst>
                                      </p:cBhvr>
                                      <p:to>
                                        <p:strVal val="visible"/>
                                      </p:to>
                                    </p:set>
                                  </p:childTnLst>
                                </p:cTn>
                              </p:par>
                              <p:par>
                                <p:cTn id="19" presetClass="entr" nodeType="withEffect" presetSubtype="0" presetID="1" grpId="4" fill="hold">
                                  <p:stCondLst>
                                    <p:cond delay="0"/>
                                  </p:stCondLst>
                                  <p:iterate type="el" backwards="0">
                                    <p:tmAbs val="0"/>
                                  </p:iterate>
                                  <p:childTnLst>
                                    <p:set>
                                      <p:cBhvr>
                                        <p:cTn id="20" fill="hold"/>
                                        <p:tgtEl>
                                          <p:spTgt spid="1833">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4" fill="hold">
                                  <p:stCondLst>
                                    <p:cond delay="0"/>
                                  </p:stCondLst>
                                  <p:iterate type="el" backwards="0">
                                    <p:tmAbs val="0"/>
                                  </p:iterate>
                                  <p:childTnLst>
                                    <p:set>
                                      <p:cBhvr>
                                        <p:cTn id="24" fill="hold"/>
                                        <p:tgtEl>
                                          <p:spTgt spid="1833">
                                            <p:txEl>
                                              <p:pRg st="1" end="1"/>
                                            </p:txEl>
                                          </p:spTgt>
                                        </p:tgtEl>
                                        <p:attrNameLst>
                                          <p:attrName>style.visibility</p:attrName>
                                        </p:attrNameLst>
                                      </p:cBhvr>
                                      <p:to>
                                        <p:strVal val="visible"/>
                                      </p:to>
                                    </p:set>
                                  </p:childTnLst>
                                </p:cTn>
                              </p:par>
                            </p:childTnLst>
                          </p:cTn>
                        </p:par>
                        <p:par>
                          <p:cTn id="25" fill="hold">
                            <p:stCondLst>
                              <p:cond delay="0"/>
                            </p:stCondLst>
                            <p:childTnLst>
                              <p:par>
                                <p:cTn id="26" presetClass="entr" nodeType="afterEffect" presetSubtype="0" presetID="1" grpId="4" fill="hold">
                                  <p:stCondLst>
                                    <p:cond delay="0"/>
                                  </p:stCondLst>
                                  <p:iterate type="el" backwards="0">
                                    <p:tmAbs val="0"/>
                                  </p:iterate>
                                  <p:childTnLst>
                                    <p:set>
                                      <p:cBhvr>
                                        <p:cTn id="27" fill="hold"/>
                                        <p:tgtEl>
                                          <p:spTgt spid="1833">
                                            <p:txEl>
                                              <p:pRg st="2" end="2"/>
                                            </p:txEl>
                                          </p:spTgt>
                                        </p:tgtEl>
                                        <p:attrNameLst>
                                          <p:attrName>style.visibility</p:attrName>
                                        </p:attrNameLst>
                                      </p:cBhvr>
                                      <p:to>
                                        <p:strVal val="visible"/>
                                      </p:to>
                                    </p:set>
                                  </p:childTnLst>
                                </p:cTn>
                              </p:par>
                            </p:childTnLst>
                          </p:cTn>
                        </p:par>
                        <p:par>
                          <p:cTn id="28" fill="hold">
                            <p:stCondLst>
                              <p:cond delay="0"/>
                            </p:stCondLst>
                            <p:childTnLst>
                              <p:par>
                                <p:cTn id="29" presetClass="entr" nodeType="afterEffect" presetSubtype="0" presetID="1" grpId="4" fill="hold">
                                  <p:stCondLst>
                                    <p:cond delay="0"/>
                                  </p:stCondLst>
                                  <p:iterate type="el" backwards="0">
                                    <p:tmAbs val="0"/>
                                  </p:iterate>
                                  <p:childTnLst>
                                    <p:set>
                                      <p:cBhvr>
                                        <p:cTn id="30" fill="hold"/>
                                        <p:tgtEl>
                                          <p:spTgt spid="1833">
                                            <p:txEl>
                                              <p:pRg st="3" end="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833" grpId="4"/>
      <p:bldP build="whole" bldLvl="1" animBg="1" rev="0" advAuto="0" spid="1824" grpId="3"/>
      <p:bldP build="whole" bldLvl="1" animBg="1" rev="0" advAuto="0" spid="1830" grpId="1"/>
      <p:bldP build="whole" bldLvl="1" animBg="1" rev="0" advAuto="0" spid="1827" grpId="2"/>
    </p:bldLst>
  </p:timing>
</p:sld>
</file>

<file path=ppt/slides/slide3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36" name="Rectangle 2"/>
          <p:cNvSpPr txBox="1"/>
          <p:nvPr>
            <p:ph type="title"/>
          </p:nvPr>
        </p:nvSpPr>
        <p:spPr>
          <a:prstGeom prst="rect">
            <a:avLst/>
          </a:prstGeom>
        </p:spPr>
        <p:txBody>
          <a:bodyPr/>
          <a:lstStyle/>
          <a:p>
            <a:pPr/>
            <a:r>
              <a:t>We Are All “Color Blind”!</a:t>
            </a:r>
          </a:p>
        </p:txBody>
      </p:sp>
      <p:pic>
        <p:nvPicPr>
          <p:cNvPr id="1837" name="Picture 4" descr="Picture 4"/>
          <p:cNvPicPr>
            <a:picLocks noChangeAspect="1"/>
          </p:cNvPicPr>
          <p:nvPr/>
        </p:nvPicPr>
        <p:blipFill>
          <a:blip r:embed="rId2">
            <a:extLst/>
          </a:blip>
          <a:stretch>
            <a:fillRect/>
          </a:stretch>
        </p:blipFill>
        <p:spPr>
          <a:xfrm>
            <a:off x="838200" y="1143000"/>
            <a:ext cx="7010400" cy="5507038"/>
          </a:xfrm>
          <a:prstGeom prst="rect">
            <a:avLst/>
          </a:prstGeom>
          <a:ln w="12700">
            <a:miter lim="400000"/>
          </a:ln>
        </p:spPr>
      </p:pic>
      <p:sp>
        <p:nvSpPr>
          <p:cNvPr id="1838" name="Text Box 5"/>
          <p:cNvSpPr txBox="1"/>
          <p:nvPr/>
        </p:nvSpPr>
        <p:spPr>
          <a:xfrm>
            <a:off x="1858645" y="2209800"/>
            <a:ext cx="1459072" cy="437069"/>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r>
              <a:t>metamers</a:t>
            </a:r>
          </a:p>
        </p:txBody>
      </p:sp>
      <p:sp>
        <p:nvSpPr>
          <p:cNvPr id="1839" name="Line 6"/>
          <p:cNvSpPr/>
          <p:nvPr/>
        </p:nvSpPr>
        <p:spPr>
          <a:xfrm>
            <a:off x="2819400" y="2666999"/>
            <a:ext cx="2590230" cy="1037805"/>
          </a:xfrm>
          <a:prstGeom prst="line">
            <a:avLst/>
          </a:prstGeom>
          <a:ln w="25400">
            <a:solidFill>
              <a:srgbClr val="000000"/>
            </a:solidFill>
            <a:tailEnd type="stealth"/>
          </a:ln>
        </p:spPr>
        <p:txBody>
          <a:bodyPr lIns="45719" rIns="45719"/>
          <a:lstStyle/>
          <a:p>
            <a:pPr/>
          </a:p>
        </p:txBody>
      </p:sp>
      <p:sp>
        <p:nvSpPr>
          <p:cNvPr id="1840" name="Line 7"/>
          <p:cNvSpPr/>
          <p:nvPr/>
        </p:nvSpPr>
        <p:spPr>
          <a:xfrm>
            <a:off x="2514600" y="2666999"/>
            <a:ext cx="143176" cy="639814"/>
          </a:xfrm>
          <a:prstGeom prst="line">
            <a:avLst/>
          </a:prstGeom>
          <a:ln w="25400">
            <a:solidFill>
              <a:srgbClr val="000000"/>
            </a:solidFill>
            <a:tailEnd type="stealth"/>
          </a:ln>
        </p:spPr>
        <p:txBody>
          <a:bodyPr lIns="45719" rIns="45719"/>
          <a:lstStyle/>
          <a:p>
            <a:pP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838"/>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2" fill="hold">
                                  <p:stCondLst>
                                    <p:cond delay="0"/>
                                  </p:stCondLst>
                                  <p:iterate type="el" backwards="0">
                                    <p:tmAbs val="0"/>
                                  </p:iterate>
                                  <p:childTnLst>
                                    <p:set>
                                      <p:cBhvr>
                                        <p:cTn id="9" fill="hold"/>
                                        <p:tgtEl>
                                          <p:spTgt spid="1839"/>
                                        </p:tgtEl>
                                        <p:attrNameLst>
                                          <p:attrName>style.visibility</p:attrName>
                                        </p:attrNameLst>
                                      </p:cBhvr>
                                      <p:to>
                                        <p:strVal val="visible"/>
                                      </p:to>
                                    </p:set>
                                  </p:childTnLst>
                                </p:cTn>
                              </p:par>
                            </p:childTnLst>
                          </p:cTn>
                        </p:par>
                        <p:par>
                          <p:cTn id="10" fill="hold">
                            <p:stCondLst>
                              <p:cond delay="0"/>
                            </p:stCondLst>
                            <p:childTnLst>
                              <p:par>
                                <p:cTn id="11" presetClass="entr" nodeType="afterEffect" presetSubtype="0" presetID="1" grpId="3" fill="hold">
                                  <p:stCondLst>
                                    <p:cond delay="0"/>
                                  </p:stCondLst>
                                  <p:iterate type="el" backwards="0">
                                    <p:tmAbs val="0"/>
                                  </p:iterate>
                                  <p:childTnLst>
                                    <p:set>
                                      <p:cBhvr>
                                        <p:cTn id="12" fill="hold"/>
                                        <p:tgtEl>
                                          <p:spTgt spid="184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840" grpId="3"/>
      <p:bldP build="whole" bldLvl="1" animBg="1" rev="0" advAuto="0" spid="1838" grpId="1"/>
      <p:bldP build="whole" bldLvl="1" animBg="1" rev="0" advAuto="0" spid="1839" grpId="2"/>
    </p:bldLst>
  </p:timing>
</p:sld>
</file>

<file path=ppt/slides/slide3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42" name="image73.png" descr="image73.png"/>
          <p:cNvPicPr>
            <a:picLocks noChangeAspect="1"/>
          </p:cNvPicPr>
          <p:nvPr/>
        </p:nvPicPr>
        <p:blipFill>
          <a:blip r:embed="rId3">
            <a:extLst/>
          </a:blip>
          <a:stretch>
            <a:fillRect/>
          </a:stretch>
        </p:blipFill>
        <p:spPr>
          <a:xfrm>
            <a:off x="1156462" y="1381059"/>
            <a:ext cx="6221414" cy="4973639"/>
          </a:xfrm>
          <a:prstGeom prst="rect">
            <a:avLst/>
          </a:prstGeom>
          <a:ln w="12700">
            <a:miter lim="400000"/>
          </a:ln>
        </p:spPr>
      </p:pic>
      <p:sp>
        <p:nvSpPr>
          <p:cNvPr id="1843" name="Metamerism is a Big Effect"/>
          <p:cNvSpPr txBox="1"/>
          <p:nvPr>
            <p:ph type="title"/>
          </p:nvPr>
        </p:nvSpPr>
        <p:spPr>
          <a:prstGeom prst="rect">
            <a:avLst/>
          </a:prstGeom>
        </p:spPr>
        <p:txBody>
          <a:bodyPr/>
          <a:lstStyle/>
          <a:p>
            <a:pPr/>
            <a:r>
              <a:t>Metamerism is a Big Effect</a:t>
            </a:r>
          </a:p>
        </p:txBody>
      </p:sp>
      <p:sp>
        <p:nvSpPr>
          <p:cNvPr id="1844" name="Brian Wandell"/>
          <p:cNvSpPr txBox="1"/>
          <p:nvPr/>
        </p:nvSpPr>
        <p:spPr>
          <a:xfrm rot="5400000">
            <a:off x="7045214" y="5023788"/>
            <a:ext cx="1171195" cy="292101"/>
          </a:xfrm>
          <a:prstGeom prst="rect">
            <a:avLst/>
          </a:prstGeom>
          <a:ln w="12700">
            <a:miter lim="400000"/>
          </a:ln>
          <a:extLst>
            <a:ext uri="{C572A759-6A51-4108-AA02-DFA0A04FC94B}">
              <ma14:wrappingTextBoxFlag xmlns:ma14="http://schemas.microsoft.com/office/mac/drawingml/2011/main" val="1"/>
            </a:ext>
          </a:extLst>
        </p:spPr>
        <p:txBody>
          <a:bodyPr wrap="none" lIns="25400" tIns="25400" rIns="25400" bIns="25400" anchor="ctr">
            <a:spAutoFit/>
          </a:bodyPr>
          <a:lstStyle>
            <a:lvl1pPr algn="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400">
                <a:solidFill>
                  <a:srgbClr val="53585F"/>
                </a:solidFill>
                <a:latin typeface="Avenir Medium"/>
                <a:ea typeface="Avenir Medium"/>
                <a:cs typeface="Avenir Medium"/>
                <a:sym typeface="Avenir Medium"/>
              </a:defRPr>
            </a:lvl1pPr>
          </a:lstStyle>
          <a:p>
            <a:pPr/>
            <a:r>
              <a:t>Brian Wandell</a:t>
            </a:r>
          </a:p>
        </p:txBody>
      </p:sp>
    </p:spTree>
  </p:cSld>
  <p:clrMapOvr>
    <a:masterClrMapping/>
  </p:clrMapOvr>
  <p:transition xmlns:p14="http://schemas.microsoft.com/office/powerpoint/2010/main" spd="med" advClick="1"/>
</p:sld>
</file>

<file path=ppt/slides/slide3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1848" name="A Simple Model of a Light Detector"/>
          <p:cNvSpPr txBox="1"/>
          <p:nvPr>
            <p:ph type="title"/>
          </p:nvPr>
        </p:nvSpPr>
        <p:spPr>
          <a:prstGeom prst="rect">
            <a:avLst/>
          </a:prstGeom>
        </p:spPr>
        <p:txBody>
          <a:bodyPr/>
          <a:lstStyle/>
          <a:p>
            <a:pPr/>
            <a:r>
              <a:t>A Simple Model of a Light Detector</a:t>
            </a:r>
          </a:p>
        </p:txBody>
      </p:sp>
      <p:pic>
        <p:nvPicPr>
          <p:cNvPr id="1849" name="image.jpg" descr="image.jpg"/>
          <p:cNvPicPr>
            <a:picLocks noChangeAspect="0"/>
          </p:cNvPicPr>
          <p:nvPr/>
        </p:nvPicPr>
        <p:blipFill>
          <a:blip r:embed="rId2">
            <a:extLst/>
          </a:blip>
          <a:stretch>
            <a:fillRect/>
          </a:stretch>
        </p:blipFill>
        <p:spPr>
          <a:xfrm>
            <a:off x="908050" y="1339850"/>
            <a:ext cx="7326313" cy="4178300"/>
          </a:xfrm>
          <a:prstGeom prst="rect">
            <a:avLst/>
          </a:prstGeom>
          <a:ln w="12700">
            <a:miter lim="400000"/>
          </a:ln>
        </p:spPr>
      </p:pic>
      <p:pic>
        <p:nvPicPr>
          <p:cNvPr id="1850" name="image.jpg" descr="image.jpg"/>
          <p:cNvPicPr>
            <a:picLocks noChangeAspect="0"/>
          </p:cNvPicPr>
          <p:nvPr/>
        </p:nvPicPr>
        <p:blipFill>
          <a:blip r:embed="rId3">
            <a:extLst/>
          </a:blip>
          <a:stretch>
            <a:fillRect/>
          </a:stretch>
        </p:blipFill>
        <p:spPr>
          <a:xfrm>
            <a:off x="3186112" y="5715000"/>
            <a:ext cx="2770188" cy="792163"/>
          </a:xfrm>
          <a:prstGeom prst="rect">
            <a:avLst/>
          </a:prstGeom>
          <a:ln w="12700">
            <a:miter lim="400000"/>
          </a:ln>
        </p:spPr>
      </p:pic>
      <p:pic>
        <p:nvPicPr>
          <p:cNvPr id="1851" name="image.jpg" descr="image.jpg"/>
          <p:cNvPicPr>
            <a:picLocks noChangeAspect="0"/>
          </p:cNvPicPr>
          <p:nvPr/>
        </p:nvPicPr>
        <p:blipFill>
          <a:blip r:embed="rId4">
            <a:extLst/>
          </a:blip>
          <a:stretch>
            <a:fillRect/>
          </a:stretch>
        </p:blipFill>
        <p:spPr>
          <a:xfrm>
            <a:off x="7620000" y="1600200"/>
            <a:ext cx="666750" cy="411163"/>
          </a:xfrm>
          <a:prstGeom prst="rect">
            <a:avLst/>
          </a:prstGeom>
          <a:ln w="12700">
            <a:miter lim="400000"/>
          </a:ln>
        </p:spPr>
      </p:pic>
      <p:pic>
        <p:nvPicPr>
          <p:cNvPr id="1852" name="image.jpg" descr="image.jpg"/>
          <p:cNvPicPr>
            <a:picLocks noChangeAspect="0"/>
          </p:cNvPicPr>
          <p:nvPr/>
        </p:nvPicPr>
        <p:blipFill>
          <a:blip r:embed="rId5">
            <a:extLst/>
          </a:blip>
          <a:stretch>
            <a:fillRect/>
          </a:stretch>
        </p:blipFill>
        <p:spPr>
          <a:xfrm>
            <a:off x="7620000" y="2971800"/>
            <a:ext cx="666750" cy="411163"/>
          </a:xfrm>
          <a:prstGeom prst="rect">
            <a:avLst/>
          </a:prstGeom>
          <a:ln w="12700">
            <a:miter lim="400000"/>
          </a:ln>
        </p:spPr>
      </p:pic>
      <p:sp>
        <p:nvSpPr>
          <p:cNvPr id="1853" name="Credit: Marschner"/>
          <p:cNvSpPr txBox="1"/>
          <p:nvPr/>
        </p:nvSpPr>
        <p:spPr>
          <a:xfrm rot="5400000">
            <a:off x="7678719" y="4735004"/>
            <a:ext cx="1512216" cy="292101"/>
          </a:xfrm>
          <a:prstGeom prst="rect">
            <a:avLst/>
          </a:prstGeom>
          <a:ln w="12700">
            <a:miter lim="400000"/>
          </a:ln>
          <a:extLst>
            <a:ext uri="{C572A759-6A51-4108-AA02-DFA0A04FC94B}">
              <ma14:wrappingTextBoxFlag xmlns:ma14="http://schemas.microsoft.com/office/mac/drawingml/2011/main" val="1"/>
            </a:ext>
          </a:extLst>
        </p:spPr>
        <p:txBody>
          <a:bodyPr wrap="none" lIns="25400" tIns="25400" rIns="25400" bIns="25400" anchor="ctr">
            <a:spAutoFit/>
          </a:bodyPr>
          <a:lstStyle>
            <a:lvl1pPr algn="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400">
                <a:solidFill>
                  <a:srgbClr val="53585F"/>
                </a:solidFill>
                <a:latin typeface="Avenir Medium"/>
                <a:ea typeface="Avenir Medium"/>
                <a:cs typeface="Avenir Medium"/>
                <a:sym typeface="Avenir Medium"/>
              </a:defRPr>
            </a:lvl1pPr>
          </a:lstStyle>
          <a:p>
            <a:pPr/>
            <a:r>
              <a:t>Credit: Marschner</a:t>
            </a:r>
          </a:p>
        </p:txBody>
      </p:sp>
    </p:spTree>
  </p:cSld>
  <p:clrMapOvr>
    <a:masterClrMapping/>
  </p:clrMapOvr>
  <p:transition xmlns:p14="http://schemas.microsoft.com/office/powerpoint/2010/main" spd="med" advClick="1"/>
</p:sld>
</file>

<file path=ppt/slides/slide3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1855" name="A Simple Model of a Light Detector"/>
          <p:cNvSpPr txBox="1"/>
          <p:nvPr>
            <p:ph type="title"/>
          </p:nvPr>
        </p:nvSpPr>
        <p:spPr>
          <a:prstGeom prst="rect">
            <a:avLst/>
          </a:prstGeom>
        </p:spPr>
        <p:txBody>
          <a:bodyPr/>
          <a:lstStyle/>
          <a:p>
            <a:pPr/>
            <a:r>
              <a:t>A Simple Model of a Light Detector</a:t>
            </a:r>
          </a:p>
        </p:txBody>
      </p:sp>
      <p:sp>
        <p:nvSpPr>
          <p:cNvPr id="1856" name="Produces a scalar value (a number) when photons land on it…"/>
          <p:cNvSpPr txBox="1"/>
          <p:nvPr>
            <p:ph type="body" idx="1"/>
          </p:nvPr>
        </p:nvSpPr>
        <p:spPr>
          <a:xfrm>
            <a:off x="685800" y="1344505"/>
            <a:ext cx="7772400" cy="3759399"/>
          </a:xfrm>
          <a:prstGeom prst="rect">
            <a:avLst/>
          </a:prstGeom>
        </p:spPr>
        <p:txBody>
          <a:bodyPr/>
          <a:lstStyle/>
          <a:p>
            <a:pPr defTabSz="685800">
              <a:spcBef>
                <a:spcPts val="500"/>
              </a:spcBef>
              <a:defRPr sz="2100"/>
            </a:pPr>
            <a:r>
              <a:t>Produces a scalar value (a number) when photons land on it</a:t>
            </a:r>
          </a:p>
          <a:p>
            <a:pPr lvl="1" marL="642937" indent="-300037" defTabSz="685800">
              <a:spcBef>
                <a:spcPts val="500"/>
              </a:spcBef>
              <a:defRPr sz="2100"/>
            </a:pPr>
            <a:r>
              <a:t>Value depends only on the number of photons detected</a:t>
            </a:r>
          </a:p>
          <a:p>
            <a:pPr lvl="1" marL="642937" indent="-300037" defTabSz="685800">
              <a:spcBef>
                <a:spcPts val="500"/>
              </a:spcBef>
              <a:defRPr sz="2100"/>
            </a:pPr>
            <a:r>
              <a:t>Each photon has a probability of being detected that depends on the wavelength (detector’s spectral sensitivity)</a:t>
            </a:r>
          </a:p>
          <a:p>
            <a:pPr lvl="1" marL="642937" indent="-300037" defTabSz="685800">
              <a:spcBef>
                <a:spcPts val="500"/>
              </a:spcBef>
              <a:defRPr sz="2100"/>
            </a:pPr>
            <a:r>
              <a:t>No way to distinguish between signals caused by light of different wavelengths: there is just a number</a:t>
            </a:r>
          </a:p>
          <a:p>
            <a:pPr defTabSz="685800">
              <a:spcBef>
                <a:spcPts val="500"/>
              </a:spcBef>
              <a:defRPr sz="2100"/>
            </a:pPr>
            <a:br/>
            <a:r>
              <a:t>This model works for many detectors:</a:t>
            </a:r>
          </a:p>
          <a:p>
            <a:pPr lvl="1" marL="642937" indent="-300037" defTabSz="685800">
              <a:spcBef>
                <a:spcPts val="500"/>
              </a:spcBef>
              <a:defRPr sz="2100"/>
            </a:pPr>
            <a:r>
              <a:t>based on visual photopigments (such as in the eye)</a:t>
            </a:r>
          </a:p>
          <a:p>
            <a:pPr lvl="1" marL="642937" indent="-300037" defTabSz="685800">
              <a:spcBef>
                <a:spcPts val="500"/>
              </a:spcBef>
              <a:defRPr sz="2100"/>
            </a:pPr>
            <a:r>
              <a:t>based on semiconductors (such as in camera pixels)</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56" name="Eye: Photoreceptor Cell Mosaic"/>
          <p:cNvSpPr txBox="1"/>
          <p:nvPr>
            <p:ph type="title"/>
          </p:nvPr>
        </p:nvSpPr>
        <p:spPr>
          <a:prstGeom prst="rect">
            <a:avLst/>
          </a:prstGeom>
        </p:spPr>
        <p:txBody>
          <a:bodyPr/>
          <a:lstStyle/>
          <a:p>
            <a:pPr/>
            <a:r>
              <a:t>Eye: Photoreceptor Cell Mosaic</a:t>
            </a:r>
          </a:p>
        </p:txBody>
      </p:sp>
      <p:sp>
        <p:nvSpPr>
          <p:cNvPr id="857" name="Credit: http://depts.washington.edu/sabaolab/"/>
          <p:cNvSpPr txBox="1"/>
          <p:nvPr/>
        </p:nvSpPr>
        <p:spPr>
          <a:xfrm rot="5400000">
            <a:off x="7463421" y="5090504"/>
            <a:ext cx="2949551" cy="292101"/>
          </a:xfrm>
          <a:prstGeom prst="rect">
            <a:avLst/>
          </a:prstGeom>
          <a:ln w="12700">
            <a:miter lim="400000"/>
          </a:ln>
          <a:extLst>
            <a:ext uri="{C572A759-6A51-4108-AA02-DFA0A04FC94B}">
              <ma14:wrappingTextBoxFlag xmlns:ma14="http://schemas.microsoft.com/office/mac/drawingml/2011/main" val="1"/>
            </a:ext>
          </a:extLst>
        </p:spPr>
        <p:txBody>
          <a:bodyPr wrap="none" lIns="25400" tIns="25400" rIns="25400" bIns="25400" anchor="ctr">
            <a:spAutoFit/>
          </a:bodyPr>
          <a:lstStyle>
            <a:lvl1pPr algn="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400">
                <a:solidFill>
                  <a:srgbClr val="DCDEE0"/>
                </a:solidFill>
                <a:latin typeface="Avenir Next Condensed Regular"/>
                <a:ea typeface="Avenir Next Condensed Regular"/>
                <a:cs typeface="Avenir Next Condensed Regular"/>
                <a:sym typeface="Avenir Next Condensed Regular"/>
              </a:defRPr>
            </a:lvl1pPr>
          </a:lstStyle>
          <a:p>
            <a:pPr/>
            <a:r>
              <a:t>Credit: http://depts.washington.edu/sabaolab/</a:t>
            </a:r>
          </a:p>
        </p:txBody>
      </p:sp>
      <p:pic>
        <p:nvPicPr>
          <p:cNvPr id="858" name="boe-11-9-5274 (dragged).pdf" descr="boe-11-9-5274 (dragged).pdf"/>
          <p:cNvPicPr>
            <a:picLocks noChangeAspect="1"/>
          </p:cNvPicPr>
          <p:nvPr/>
        </p:nvPicPr>
        <p:blipFill>
          <a:blip r:embed="rId2">
            <a:extLst/>
          </a:blip>
          <a:srcRect l="28656" t="43444" r="51547" b="45033"/>
          <a:stretch>
            <a:fillRect/>
          </a:stretch>
        </p:blipFill>
        <p:spPr>
          <a:xfrm>
            <a:off x="1593319" y="1464347"/>
            <a:ext cx="5957340" cy="4487030"/>
          </a:xfrm>
          <a:prstGeom prst="rect">
            <a:avLst/>
          </a:prstGeom>
          <a:ln w="12700">
            <a:miter lim="400000"/>
          </a:ln>
        </p:spPr>
      </p:pic>
      <p:sp>
        <p:nvSpPr>
          <p:cNvPr id="859" name="50μm"/>
          <p:cNvSpPr txBox="1"/>
          <p:nvPr/>
        </p:nvSpPr>
        <p:spPr>
          <a:xfrm>
            <a:off x="6139007" y="5109554"/>
            <a:ext cx="471476" cy="254001"/>
          </a:xfrm>
          <a:prstGeom prst="rect">
            <a:avLst/>
          </a:prstGeom>
          <a:ln w="12700">
            <a:miter lim="400000"/>
          </a:ln>
          <a:extLst>
            <a:ext uri="{C572A759-6A51-4108-AA02-DFA0A04FC94B}">
              <ma14:wrappingTextBoxFlag xmlns:ma14="http://schemas.microsoft.com/office/mac/drawingml/2011/main" val="1"/>
            </a:ext>
          </a:extLst>
        </p:spPr>
        <p:txBody>
          <a:bodyPr wrap="none" lIns="25400" tIns="25400" rIns="25400" bIns="25400" anchor="ctr">
            <a:spAutoFit/>
          </a:bodyPr>
          <a:lstStyle>
            <a:lvl1pPr algn="ct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200">
                <a:solidFill>
                  <a:schemeClr val="accent3">
                    <a:lumOff val="44000"/>
                  </a:schemeClr>
                </a:solidFill>
                <a:latin typeface="Avenir Heavy"/>
                <a:ea typeface="Avenir Heavy"/>
                <a:cs typeface="Avenir Heavy"/>
                <a:sym typeface="Avenir Heavy"/>
              </a:defRPr>
            </a:lvl1pPr>
          </a:lstStyle>
          <a:p>
            <a:pPr/>
            <a:r>
              <a:t>50μm</a:t>
            </a:r>
          </a:p>
        </p:txBody>
      </p:sp>
      <p:sp>
        <p:nvSpPr>
          <p:cNvPr id="860" name="Sabesan Lab, UW. Pandiyan et al. 2020."/>
          <p:cNvSpPr txBox="1"/>
          <p:nvPr/>
        </p:nvSpPr>
        <p:spPr>
          <a:xfrm>
            <a:off x="3147399" y="6015203"/>
            <a:ext cx="2849202" cy="264256"/>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1200"/>
            </a:lvl1pPr>
          </a:lstStyle>
          <a:p>
            <a:pPr/>
            <a:r>
              <a:t>Sabesan Lab, UW. Pandiyan et al. 2020.</a:t>
            </a:r>
          </a:p>
        </p:txBody>
      </p:sp>
    </p:spTree>
  </p:cSld>
  <p:clrMapOvr>
    <a:masterClrMapping/>
  </p:clrMapOvr>
  <p:transition xmlns:p14="http://schemas.microsoft.com/office/powerpoint/2010/main" spd="med" advClick="1"/>
</p:sld>
</file>

<file path=ppt/slides/slide4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58" name="Color Vision Diversity"/>
          <p:cNvSpPr txBox="1"/>
          <p:nvPr>
            <p:ph type="title"/>
          </p:nvPr>
        </p:nvSpPr>
        <p:spPr>
          <a:prstGeom prst="rect">
            <a:avLst/>
          </a:prstGeom>
        </p:spPr>
        <p:txBody>
          <a:bodyPr/>
          <a:lstStyle/>
          <a:p>
            <a:pPr/>
            <a:r>
              <a:t>Color Vision Diversity</a:t>
            </a:r>
          </a:p>
        </p:txBody>
      </p:sp>
    </p:spTree>
  </p:cSld>
  <p:clrMapOvr>
    <a:masterClrMapping/>
  </p:clrMapOvr>
  <p:transition xmlns:p14="http://schemas.microsoft.com/office/powerpoint/2010/main" spd="med" advClick="1"/>
</p:sld>
</file>

<file path=ppt/slides/slide4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60" name="Title 1"/>
          <p:cNvSpPr txBox="1"/>
          <p:nvPr>
            <p:ph type="title"/>
          </p:nvPr>
        </p:nvSpPr>
        <p:spPr>
          <a:prstGeom prst="rect">
            <a:avLst/>
          </a:prstGeom>
        </p:spPr>
        <p:txBody>
          <a:bodyPr/>
          <a:lstStyle>
            <a:lvl1pPr defTabSz="658368">
              <a:defRPr sz="2880"/>
            </a:lvl1pPr>
          </a:lstStyle>
          <a:p>
            <a:pPr/>
            <a:r>
              <a:t>Red-Green Color Blindness is Common in Men</a:t>
            </a:r>
          </a:p>
        </p:txBody>
      </p:sp>
      <p:sp>
        <p:nvSpPr>
          <p:cNvPr id="1861" name="Content Placeholder 2"/>
          <p:cNvSpPr txBox="1"/>
          <p:nvPr>
            <p:ph type="body" sz="half" idx="1"/>
          </p:nvPr>
        </p:nvSpPr>
        <p:spPr>
          <a:xfrm>
            <a:off x="685800" y="1422400"/>
            <a:ext cx="3573091" cy="5257800"/>
          </a:xfrm>
          <a:prstGeom prst="rect">
            <a:avLst/>
          </a:prstGeom>
        </p:spPr>
        <p:txBody>
          <a:bodyPr/>
          <a:lstStyle/>
          <a:p>
            <a:pPr/>
            <a:r>
              <a:t>5-8% in males (XY)</a:t>
            </a:r>
          </a:p>
          <a:p>
            <a:pPr/>
            <a:r>
              <a:t>0.5% to 1.0% in females (XX)</a:t>
            </a:r>
          </a:p>
        </p:txBody>
      </p:sp>
      <p:pic>
        <p:nvPicPr>
          <p:cNvPr id="1862" name="Picture 2" descr="Picture 2"/>
          <p:cNvPicPr>
            <a:picLocks noChangeAspect="1"/>
          </p:cNvPicPr>
          <p:nvPr/>
        </p:nvPicPr>
        <p:blipFill>
          <a:blip r:embed="rId2">
            <a:extLst/>
          </a:blip>
          <a:stretch>
            <a:fillRect/>
          </a:stretch>
        </p:blipFill>
        <p:spPr>
          <a:xfrm>
            <a:off x="4135387" y="1462254"/>
            <a:ext cx="4712532" cy="4712532"/>
          </a:xfrm>
          <a:prstGeom prst="rect">
            <a:avLst/>
          </a:prstGeom>
          <a:ln w="12700">
            <a:miter lim="400000"/>
          </a:ln>
        </p:spPr>
      </p:pic>
      <p:sp>
        <p:nvSpPr>
          <p:cNvPr id="1863" name="TextBox 6"/>
          <p:cNvSpPr txBox="1"/>
          <p:nvPr/>
        </p:nvSpPr>
        <p:spPr>
          <a:xfrm>
            <a:off x="674369" y="3801011"/>
            <a:ext cx="3417786" cy="271203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b="1" sz="2000"/>
            </a:pPr>
            <a:r>
              <a:t>Ishihara color test plate. </a:t>
            </a:r>
            <a:r>
              <a:rPr b="0"/>
              <a:t>The number "74" should be clearly visible to viewers with normal color vision. Viewers with red-green color blindness will read it as "21", and viewers with monochromacy may see nothing.</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86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863" grpId="1"/>
    </p:bldLst>
  </p:timing>
</p:sld>
</file>

<file path=ppt/slides/slide4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1865" name="Ishihara Color Test"/>
          <p:cNvSpPr txBox="1"/>
          <p:nvPr>
            <p:ph type="title"/>
          </p:nvPr>
        </p:nvSpPr>
        <p:spPr>
          <a:prstGeom prst="rect">
            <a:avLst/>
          </a:prstGeom>
        </p:spPr>
        <p:txBody>
          <a:bodyPr/>
          <a:lstStyle/>
          <a:p>
            <a:pPr/>
            <a:r>
              <a:t>Ishihara Color Test</a:t>
            </a:r>
          </a:p>
        </p:txBody>
      </p:sp>
      <p:pic>
        <p:nvPicPr>
          <p:cNvPr id="1866" name="Color_Deficiency_Ishihara_Test_AdobeStock_114210620.jpg" descr="Color_Deficiency_Ishihara_Test_AdobeStock_114210620.jpg"/>
          <p:cNvPicPr>
            <a:picLocks noChangeAspect="1"/>
          </p:cNvPicPr>
          <p:nvPr/>
        </p:nvPicPr>
        <p:blipFill>
          <a:blip r:embed="rId2">
            <a:extLst/>
          </a:blip>
          <a:stretch>
            <a:fillRect/>
          </a:stretch>
        </p:blipFill>
        <p:spPr>
          <a:xfrm>
            <a:off x="-1" y="1247700"/>
            <a:ext cx="9144001" cy="4572001"/>
          </a:xfrm>
          <a:prstGeom prst="rect">
            <a:avLst/>
          </a:prstGeom>
          <a:ln w="12700">
            <a:miter lim="400000"/>
          </a:ln>
        </p:spPr>
      </p:pic>
      <p:sp>
        <p:nvSpPr>
          <p:cNvPr id="1867" name="Source: American Optometric Association"/>
          <p:cNvSpPr txBox="1"/>
          <p:nvPr/>
        </p:nvSpPr>
        <p:spPr>
          <a:xfrm>
            <a:off x="2407724" y="6121660"/>
            <a:ext cx="4328553" cy="3708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1800">
                <a:latin typeface="Book Antiqua"/>
                <a:ea typeface="Book Antiqua"/>
                <a:cs typeface="Book Antiqua"/>
                <a:sym typeface="Book Antiqua"/>
              </a:defRPr>
            </a:lvl1pPr>
          </a:lstStyle>
          <a:p>
            <a:pPr/>
            <a:r>
              <a:t>Source: American Optometric Association</a:t>
            </a:r>
          </a:p>
        </p:txBody>
      </p:sp>
    </p:spTree>
  </p:cSld>
  <p:clrMapOvr>
    <a:masterClrMapping/>
  </p:clrMapOvr>
  <p:transition xmlns:p14="http://schemas.microsoft.com/office/powerpoint/2010/main" spd="med" advClick="1"/>
</p:sld>
</file>

<file path=ppt/slides/slide4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69" name="Color Naming"/>
          <p:cNvSpPr txBox="1"/>
          <p:nvPr>
            <p:ph type="title"/>
          </p:nvPr>
        </p:nvSpPr>
        <p:spPr>
          <a:prstGeom prst="rect">
            <a:avLst/>
          </a:prstGeom>
        </p:spPr>
        <p:txBody>
          <a:bodyPr/>
          <a:lstStyle/>
          <a:p>
            <a:pPr/>
            <a:r>
              <a:t>Color Naming</a:t>
            </a:r>
          </a:p>
        </p:txBody>
      </p:sp>
      <p:pic>
        <p:nvPicPr>
          <p:cNvPr id="1870" name="Picture 1" descr="Picture 1"/>
          <p:cNvPicPr>
            <a:picLocks noChangeAspect="1"/>
          </p:cNvPicPr>
          <p:nvPr/>
        </p:nvPicPr>
        <p:blipFill>
          <a:blip r:embed="rId2">
            <a:extLst/>
          </a:blip>
          <a:stretch>
            <a:fillRect/>
          </a:stretch>
        </p:blipFill>
        <p:spPr>
          <a:xfrm>
            <a:off x="803238" y="2055981"/>
            <a:ext cx="2917589" cy="2937365"/>
          </a:xfrm>
          <a:prstGeom prst="rect">
            <a:avLst/>
          </a:prstGeom>
          <a:ln w="12700">
            <a:miter lim="400000"/>
          </a:ln>
        </p:spPr>
      </p:pic>
      <p:pic>
        <p:nvPicPr>
          <p:cNvPr id="1871" name="page31image66476336.jpg" descr="page31image66476336.jpg"/>
          <p:cNvPicPr>
            <a:picLocks noChangeAspect="1"/>
          </p:cNvPicPr>
          <p:nvPr/>
        </p:nvPicPr>
        <p:blipFill>
          <a:blip r:embed="rId3">
            <a:extLst/>
          </a:blip>
          <a:stretch>
            <a:fillRect/>
          </a:stretch>
        </p:blipFill>
        <p:spPr>
          <a:xfrm>
            <a:off x="4522133" y="1705685"/>
            <a:ext cx="3825912" cy="3825912"/>
          </a:xfrm>
          <a:prstGeom prst="rect">
            <a:avLst/>
          </a:prstGeom>
          <a:ln w="12700">
            <a:miter lim="400000"/>
          </a:ln>
        </p:spPr>
      </p:pic>
    </p:spTree>
  </p:cSld>
  <p:clrMapOvr>
    <a:masterClrMapping/>
  </p:clrMapOvr>
  <p:transition xmlns:p14="http://schemas.microsoft.com/office/powerpoint/2010/main" spd="med" advClick="1"/>
</p:sld>
</file>

<file path=ppt/slides/slide4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73" name="A Person With One Trichromatic Eye and One Dichromatic Eye"/>
          <p:cNvSpPr txBox="1"/>
          <p:nvPr>
            <p:ph type="title"/>
          </p:nvPr>
        </p:nvSpPr>
        <p:spPr>
          <a:xfrm>
            <a:off x="685800" y="170179"/>
            <a:ext cx="7772400" cy="650242"/>
          </a:xfrm>
          <a:prstGeom prst="rect">
            <a:avLst/>
          </a:prstGeom>
        </p:spPr>
        <p:txBody>
          <a:bodyPr/>
          <a:lstStyle>
            <a:lvl1pPr defTabSz="576072">
              <a:defRPr sz="2142"/>
            </a:lvl1pPr>
          </a:lstStyle>
          <a:p>
            <a:pPr/>
            <a:r>
              <a:t>A Person With One Trichromatic Eye and One Dichromatic Eye</a:t>
            </a:r>
          </a:p>
        </p:txBody>
      </p:sp>
      <p:grpSp>
        <p:nvGrpSpPr>
          <p:cNvPr id="1876" name="Group 1"/>
          <p:cNvGrpSpPr/>
          <p:nvPr/>
        </p:nvGrpSpPr>
        <p:grpSpPr>
          <a:xfrm>
            <a:off x="685800" y="1231704"/>
            <a:ext cx="7772401" cy="4523984"/>
            <a:chOff x="0" y="0"/>
            <a:chExt cx="7772400" cy="4523982"/>
          </a:xfrm>
        </p:grpSpPr>
        <p:pic>
          <p:nvPicPr>
            <p:cNvPr id="1874" name="Picture 2" descr="Picture 2"/>
            <p:cNvPicPr>
              <a:picLocks noChangeAspect="1"/>
            </p:cNvPicPr>
            <p:nvPr/>
          </p:nvPicPr>
          <p:blipFill>
            <a:blip r:embed="rId3">
              <a:extLst/>
            </a:blip>
            <a:srcRect l="3838" t="0" r="3838" b="0"/>
            <a:stretch>
              <a:fillRect/>
            </a:stretch>
          </p:blipFill>
          <p:spPr>
            <a:xfrm rot="16200000">
              <a:off x="-245008" y="247355"/>
              <a:ext cx="4521636" cy="4031620"/>
            </a:xfrm>
            <a:prstGeom prst="rect">
              <a:avLst/>
            </a:prstGeom>
            <a:ln w="12700" cap="flat">
              <a:noFill/>
              <a:miter lim="400000"/>
            </a:ln>
            <a:effectLst/>
          </p:spPr>
        </p:pic>
        <p:pic>
          <p:nvPicPr>
            <p:cNvPr id="1875" name="Picture 3" descr="Picture 3"/>
            <p:cNvPicPr>
              <a:picLocks noChangeAspect="1"/>
            </p:cNvPicPr>
            <p:nvPr/>
          </p:nvPicPr>
          <p:blipFill>
            <a:blip r:embed="rId4">
              <a:extLst/>
            </a:blip>
            <a:stretch>
              <a:fillRect/>
            </a:stretch>
          </p:blipFill>
          <p:spPr>
            <a:xfrm rot="16200000">
              <a:off x="3645033" y="396615"/>
              <a:ext cx="4523983" cy="3730753"/>
            </a:xfrm>
            <a:prstGeom prst="rect">
              <a:avLst/>
            </a:prstGeom>
            <a:ln w="12700" cap="flat">
              <a:noFill/>
              <a:miter lim="400000"/>
            </a:ln>
            <a:effectLst/>
          </p:spPr>
        </p:pic>
      </p:grpSp>
      <p:sp>
        <p:nvSpPr>
          <p:cNvPr id="1877" name="Neitz and Neitz 2017, Colorblindness confined to one eye. Courtesy of Jay Neitz"/>
          <p:cNvSpPr txBox="1"/>
          <p:nvPr/>
        </p:nvSpPr>
        <p:spPr>
          <a:xfrm>
            <a:off x="1737193" y="5998171"/>
            <a:ext cx="5963579" cy="6502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sz="1800">
                <a:latin typeface="Book Antiqua"/>
                <a:ea typeface="Book Antiqua"/>
                <a:cs typeface="Book Antiqua"/>
                <a:sym typeface="Book Antiqua"/>
              </a:defRPr>
            </a:pPr>
            <a:r>
              <a:t>Neitz and Neitz 2017, Colorblindness confined to one eye.</a:t>
            </a:r>
            <a:br/>
            <a:r>
              <a:t>Courtesy of Jay Neitz</a:t>
            </a:r>
          </a:p>
        </p:txBody>
      </p:sp>
    </p:spTree>
  </p:cSld>
  <p:clrMapOvr>
    <a:masterClrMapping/>
  </p:clrMapOvr>
  <p:transition xmlns:p14="http://schemas.microsoft.com/office/powerpoint/2010/main" spd="med" advClick="1"/>
</p:sld>
</file>

<file path=ppt/slides/slide4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81" name="Farnsworth-Munsell Hue 100 Test (FM-100)"/>
          <p:cNvSpPr txBox="1"/>
          <p:nvPr>
            <p:ph type="title"/>
          </p:nvPr>
        </p:nvSpPr>
        <p:spPr>
          <a:prstGeom prst="rect">
            <a:avLst/>
          </a:prstGeom>
        </p:spPr>
        <p:txBody>
          <a:bodyPr/>
          <a:lstStyle>
            <a:lvl1pPr defTabSz="841247">
              <a:defRPr sz="3128"/>
            </a:lvl1pPr>
          </a:lstStyle>
          <a:p>
            <a:pPr/>
            <a:r>
              <a:t>Farnsworth-Munsell Hue 100 Test (FM-100)</a:t>
            </a:r>
          </a:p>
        </p:txBody>
      </p:sp>
      <p:pic>
        <p:nvPicPr>
          <p:cNvPr id="1882" name="page30image66094096.png" descr="page30image66094096.png"/>
          <p:cNvPicPr>
            <a:picLocks noChangeAspect="1"/>
          </p:cNvPicPr>
          <p:nvPr/>
        </p:nvPicPr>
        <p:blipFill>
          <a:blip r:embed="rId3">
            <a:extLst/>
          </a:blip>
          <a:stretch>
            <a:fillRect/>
          </a:stretch>
        </p:blipFill>
        <p:spPr>
          <a:xfrm>
            <a:off x="4539768" y="1470481"/>
            <a:ext cx="4290084" cy="4296320"/>
          </a:xfrm>
          <a:prstGeom prst="rect">
            <a:avLst/>
          </a:prstGeom>
          <a:ln w="12700">
            <a:miter lim="400000"/>
          </a:ln>
        </p:spPr>
      </p:pic>
      <p:pic>
        <p:nvPicPr>
          <p:cNvPr id="1883" name="fm100_vision_2048x.jpg" descr="fm100_vision_2048x.jpg"/>
          <p:cNvPicPr>
            <a:picLocks noChangeAspect="1"/>
          </p:cNvPicPr>
          <p:nvPr/>
        </p:nvPicPr>
        <p:blipFill>
          <a:blip r:embed="rId4">
            <a:extLst/>
          </a:blip>
          <a:srcRect l="0" t="0" r="0" b="41179"/>
          <a:stretch>
            <a:fillRect/>
          </a:stretch>
        </p:blipFill>
        <p:spPr>
          <a:xfrm>
            <a:off x="491323" y="3593159"/>
            <a:ext cx="3881065" cy="2282871"/>
          </a:xfrm>
          <a:prstGeom prst="rect">
            <a:avLst/>
          </a:prstGeom>
          <a:ln w="12700">
            <a:miter lim="400000"/>
          </a:ln>
        </p:spPr>
      </p:pic>
      <p:pic>
        <p:nvPicPr>
          <p:cNvPr id="1884" name="xrite_farnsworth_munsell_100_hue_test_caps_2_2048x.jpg" descr="xrite_farnsworth_munsell_100_hue_test_caps_2_2048x.jpg"/>
          <p:cNvPicPr>
            <a:picLocks noChangeAspect="1"/>
          </p:cNvPicPr>
          <p:nvPr/>
        </p:nvPicPr>
        <p:blipFill>
          <a:blip r:embed="rId5">
            <a:extLst/>
          </a:blip>
          <a:srcRect l="3587" t="26771" r="3587" b="26771"/>
          <a:stretch>
            <a:fillRect/>
          </a:stretch>
        </p:blipFill>
        <p:spPr>
          <a:xfrm>
            <a:off x="491323" y="1488598"/>
            <a:ext cx="3881239" cy="1942536"/>
          </a:xfrm>
          <a:prstGeom prst="rect">
            <a:avLst/>
          </a:prstGeom>
          <a:ln w="12700">
            <a:miter lim="400000"/>
          </a:ln>
        </p:spPr>
      </p:pic>
      <p:sp>
        <p:nvSpPr>
          <p:cNvPr id="1885" name="Source: RP Imaging"/>
          <p:cNvSpPr txBox="1"/>
          <p:nvPr/>
        </p:nvSpPr>
        <p:spPr>
          <a:xfrm>
            <a:off x="2407724" y="6121660"/>
            <a:ext cx="2088987" cy="3708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1800">
                <a:latin typeface="Book Antiqua"/>
                <a:ea typeface="Book Antiqua"/>
                <a:cs typeface="Book Antiqua"/>
                <a:sym typeface="Book Antiqua"/>
              </a:defRPr>
            </a:lvl1pPr>
          </a:lstStyle>
          <a:p>
            <a:pPr/>
            <a:r>
              <a:t>Source: RP Imaging</a:t>
            </a:r>
          </a:p>
        </p:txBody>
      </p:sp>
    </p:spTree>
  </p:cSld>
  <p:clrMapOvr>
    <a:masterClrMapping/>
  </p:clrMapOvr>
  <p:transition xmlns:p14="http://schemas.microsoft.com/office/powerpoint/2010/main" spd="med" advClick="1"/>
</p:sld>
</file>

<file path=ppt/slides/slide4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89" name="Simulation of Dichromatic Color Perception"/>
          <p:cNvSpPr txBox="1"/>
          <p:nvPr>
            <p:ph type="title"/>
          </p:nvPr>
        </p:nvSpPr>
        <p:spPr>
          <a:prstGeom prst="rect">
            <a:avLst/>
          </a:prstGeom>
        </p:spPr>
        <p:txBody>
          <a:bodyPr/>
          <a:lstStyle>
            <a:lvl1pPr defTabSz="850391">
              <a:defRPr sz="3162"/>
            </a:lvl1pPr>
          </a:lstStyle>
          <a:p>
            <a:pPr/>
            <a:r>
              <a:t>Simulation of Dichromatic Color Perception</a:t>
            </a:r>
          </a:p>
        </p:txBody>
      </p:sp>
      <p:pic>
        <p:nvPicPr>
          <p:cNvPr id="1890" name="rose-tritan.png" descr="rose-tritan.png"/>
          <p:cNvPicPr>
            <a:picLocks noChangeAspect="1"/>
          </p:cNvPicPr>
          <p:nvPr/>
        </p:nvPicPr>
        <p:blipFill>
          <a:blip r:embed="rId2">
            <a:extLst/>
          </a:blip>
          <a:stretch>
            <a:fillRect/>
          </a:stretch>
        </p:blipFill>
        <p:spPr>
          <a:xfrm>
            <a:off x="4785332" y="3729806"/>
            <a:ext cx="3175001" cy="2374598"/>
          </a:xfrm>
          <a:prstGeom prst="rect">
            <a:avLst/>
          </a:prstGeom>
          <a:ln w="12700">
            <a:miter lim="400000"/>
          </a:ln>
        </p:spPr>
      </p:pic>
      <p:pic>
        <p:nvPicPr>
          <p:cNvPr id="1891" name="rose-deutan.png" descr="rose-deutan.png"/>
          <p:cNvPicPr>
            <a:picLocks noChangeAspect="1"/>
          </p:cNvPicPr>
          <p:nvPr/>
        </p:nvPicPr>
        <p:blipFill>
          <a:blip r:embed="rId3">
            <a:extLst/>
          </a:blip>
          <a:stretch>
            <a:fillRect/>
          </a:stretch>
        </p:blipFill>
        <p:spPr>
          <a:xfrm>
            <a:off x="1183667" y="3729806"/>
            <a:ext cx="3175001" cy="2374598"/>
          </a:xfrm>
          <a:prstGeom prst="rect">
            <a:avLst/>
          </a:prstGeom>
          <a:ln w="12700">
            <a:miter lim="400000"/>
          </a:ln>
        </p:spPr>
      </p:pic>
      <p:pic>
        <p:nvPicPr>
          <p:cNvPr id="1892" name="rose-protan.png" descr="rose-protan.png"/>
          <p:cNvPicPr>
            <a:picLocks noChangeAspect="1"/>
          </p:cNvPicPr>
          <p:nvPr/>
        </p:nvPicPr>
        <p:blipFill>
          <a:blip r:embed="rId4">
            <a:extLst/>
          </a:blip>
          <a:stretch>
            <a:fillRect/>
          </a:stretch>
        </p:blipFill>
        <p:spPr>
          <a:xfrm>
            <a:off x="4785332" y="988198"/>
            <a:ext cx="3175001" cy="2374598"/>
          </a:xfrm>
          <a:prstGeom prst="rect">
            <a:avLst/>
          </a:prstGeom>
          <a:ln w="12700">
            <a:miter lim="400000"/>
          </a:ln>
        </p:spPr>
      </p:pic>
      <p:pic>
        <p:nvPicPr>
          <p:cNvPr id="1893" name="rose-normal.png" descr="rose-normal.png"/>
          <p:cNvPicPr>
            <a:picLocks noChangeAspect="1"/>
          </p:cNvPicPr>
          <p:nvPr/>
        </p:nvPicPr>
        <p:blipFill>
          <a:blip r:embed="rId5">
            <a:extLst/>
          </a:blip>
          <a:stretch>
            <a:fillRect/>
          </a:stretch>
        </p:blipFill>
        <p:spPr>
          <a:xfrm>
            <a:off x="1183667" y="988198"/>
            <a:ext cx="3175001" cy="2374598"/>
          </a:xfrm>
          <a:prstGeom prst="rect">
            <a:avLst/>
          </a:prstGeom>
          <a:ln w="12700">
            <a:miter lim="400000"/>
          </a:ln>
        </p:spPr>
      </p:pic>
      <p:sp>
        <p:nvSpPr>
          <p:cNvPr id="1894" name="Normal"/>
          <p:cNvSpPr txBox="1"/>
          <p:nvPr/>
        </p:nvSpPr>
        <p:spPr>
          <a:xfrm>
            <a:off x="2439735" y="3370828"/>
            <a:ext cx="662865" cy="292101"/>
          </a:xfrm>
          <a:prstGeom prst="rect">
            <a:avLst/>
          </a:prstGeom>
          <a:ln w="12700">
            <a:miter lim="400000"/>
          </a:ln>
          <a:extLst>
            <a:ext uri="{C572A759-6A51-4108-AA02-DFA0A04FC94B}">
              <ma14:wrappingTextBoxFlag xmlns:ma14="http://schemas.microsoft.com/office/mac/drawingml/2011/main" val="1"/>
            </a:ext>
          </a:extLst>
        </p:spPr>
        <p:txBody>
          <a:bodyPr wrap="none" lIns="25400" tIns="25400" rIns="25400" bIns="25400" anchor="ctr">
            <a:spAutoFit/>
          </a:bodyPr>
          <a:lstStyle>
            <a:lvl1pPr algn="ct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400">
                <a:solidFill>
                  <a:srgbClr val="53585F"/>
                </a:solidFill>
                <a:latin typeface="Avenir Medium"/>
                <a:ea typeface="Avenir Medium"/>
                <a:cs typeface="Avenir Medium"/>
                <a:sym typeface="Avenir Medium"/>
              </a:defRPr>
            </a:lvl1pPr>
          </a:lstStyle>
          <a:p>
            <a:pPr/>
            <a:r>
              <a:t>Normal</a:t>
            </a:r>
          </a:p>
        </p:txBody>
      </p:sp>
      <p:sp>
        <p:nvSpPr>
          <p:cNvPr id="1895" name="Protan"/>
          <p:cNvSpPr txBox="1"/>
          <p:nvPr/>
        </p:nvSpPr>
        <p:spPr>
          <a:xfrm>
            <a:off x="6075804" y="3370828"/>
            <a:ext cx="594056" cy="292101"/>
          </a:xfrm>
          <a:prstGeom prst="rect">
            <a:avLst/>
          </a:prstGeom>
          <a:ln w="12700">
            <a:miter lim="400000"/>
          </a:ln>
          <a:extLst>
            <a:ext uri="{C572A759-6A51-4108-AA02-DFA0A04FC94B}">
              <ma14:wrappingTextBoxFlag xmlns:ma14="http://schemas.microsoft.com/office/mac/drawingml/2011/main" val="1"/>
            </a:ext>
          </a:extLst>
        </p:spPr>
        <p:txBody>
          <a:bodyPr wrap="none" lIns="25400" tIns="25400" rIns="25400" bIns="25400" anchor="ctr">
            <a:spAutoFit/>
          </a:bodyPr>
          <a:lstStyle>
            <a:lvl1pPr algn="ct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400">
                <a:solidFill>
                  <a:srgbClr val="53585F"/>
                </a:solidFill>
                <a:latin typeface="Avenir Medium"/>
                <a:ea typeface="Avenir Medium"/>
                <a:cs typeface="Avenir Medium"/>
                <a:sym typeface="Avenir Medium"/>
              </a:defRPr>
            </a:lvl1pPr>
          </a:lstStyle>
          <a:p>
            <a:pPr/>
            <a:r>
              <a:t>Protan</a:t>
            </a:r>
          </a:p>
        </p:txBody>
      </p:sp>
      <p:sp>
        <p:nvSpPr>
          <p:cNvPr id="1896" name="Deutan"/>
          <p:cNvSpPr txBox="1"/>
          <p:nvPr/>
        </p:nvSpPr>
        <p:spPr>
          <a:xfrm>
            <a:off x="2446225" y="6097540"/>
            <a:ext cx="649886" cy="292101"/>
          </a:xfrm>
          <a:prstGeom prst="rect">
            <a:avLst/>
          </a:prstGeom>
          <a:ln w="12700">
            <a:miter lim="400000"/>
          </a:ln>
          <a:extLst>
            <a:ext uri="{C572A759-6A51-4108-AA02-DFA0A04FC94B}">
              <ma14:wrappingTextBoxFlag xmlns:ma14="http://schemas.microsoft.com/office/mac/drawingml/2011/main" val="1"/>
            </a:ext>
          </a:extLst>
        </p:spPr>
        <p:txBody>
          <a:bodyPr wrap="none" lIns="25400" tIns="25400" rIns="25400" bIns="25400" anchor="ctr">
            <a:spAutoFit/>
          </a:bodyPr>
          <a:lstStyle>
            <a:lvl1pPr algn="ct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400">
                <a:solidFill>
                  <a:srgbClr val="53585F"/>
                </a:solidFill>
                <a:latin typeface="Avenir Medium"/>
                <a:ea typeface="Avenir Medium"/>
                <a:cs typeface="Avenir Medium"/>
                <a:sym typeface="Avenir Medium"/>
              </a:defRPr>
            </a:lvl1pPr>
          </a:lstStyle>
          <a:p>
            <a:pPr/>
            <a:r>
              <a:t>Deutan</a:t>
            </a:r>
          </a:p>
        </p:txBody>
      </p:sp>
      <p:sp>
        <p:nvSpPr>
          <p:cNvPr id="1897" name="Tritan"/>
          <p:cNvSpPr txBox="1"/>
          <p:nvPr/>
        </p:nvSpPr>
        <p:spPr>
          <a:xfrm>
            <a:off x="6115542" y="6097540"/>
            <a:ext cx="514580" cy="292101"/>
          </a:xfrm>
          <a:prstGeom prst="rect">
            <a:avLst/>
          </a:prstGeom>
          <a:ln w="12700">
            <a:miter lim="400000"/>
          </a:ln>
          <a:extLst>
            <a:ext uri="{C572A759-6A51-4108-AA02-DFA0A04FC94B}">
              <ma14:wrappingTextBoxFlag xmlns:ma14="http://schemas.microsoft.com/office/mac/drawingml/2011/main" val="1"/>
            </a:ext>
          </a:extLst>
        </p:spPr>
        <p:txBody>
          <a:bodyPr wrap="none" lIns="25400" tIns="25400" rIns="25400" bIns="25400" anchor="ctr">
            <a:spAutoFit/>
          </a:bodyPr>
          <a:lstStyle>
            <a:lvl1pPr algn="ct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400">
                <a:solidFill>
                  <a:srgbClr val="53585F"/>
                </a:solidFill>
                <a:latin typeface="Avenir Medium"/>
                <a:ea typeface="Avenir Medium"/>
                <a:cs typeface="Avenir Medium"/>
                <a:sym typeface="Avenir Medium"/>
              </a:defRPr>
            </a:lvl1pPr>
          </a:lstStyle>
          <a:p>
            <a:pPr/>
            <a:r>
              <a:t>Tritan</a:t>
            </a:r>
          </a:p>
        </p:txBody>
      </p:sp>
      <p:sp>
        <p:nvSpPr>
          <p:cNvPr id="1898" name="Created with Coblis —Color Blindness Simulator"/>
          <p:cNvSpPr txBox="1"/>
          <p:nvPr/>
        </p:nvSpPr>
        <p:spPr>
          <a:xfrm>
            <a:off x="1983765" y="6369948"/>
            <a:ext cx="5176471" cy="3073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ctr">
              <a:defRPr sz="1400">
                <a:latin typeface="Book Antiqua"/>
                <a:ea typeface="Book Antiqua"/>
                <a:cs typeface="Book Antiqua"/>
                <a:sym typeface="Book Antiqua"/>
              </a:defRPr>
            </a:pPr>
            <a:r>
              <a:t>Created with </a:t>
            </a:r>
            <a:r>
              <a:t>Coblis —Color Blindness Simulator</a:t>
            </a:r>
          </a:p>
        </p:txBody>
      </p:sp>
    </p:spTree>
  </p:cSld>
  <p:clrMapOvr>
    <a:masterClrMapping/>
  </p:clrMapOvr>
  <p:transition xmlns:p14="http://schemas.microsoft.com/office/powerpoint/2010/main" spd="med" advClick="1"/>
</p:sld>
</file>

<file path=ppt/slides/slide4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1900" name="Double-click to edit"/>
          <p:cNvSpPr txBox="1"/>
          <p:nvPr>
            <p:ph type="title"/>
          </p:nvPr>
        </p:nvSpPr>
        <p:spPr>
          <a:prstGeom prst="rect">
            <a:avLst/>
          </a:prstGeom>
        </p:spPr>
        <p:txBody>
          <a:bodyPr/>
          <a:lstStyle/>
          <a:p>
            <a:pPr/>
          </a:p>
        </p:txBody>
      </p:sp>
      <p:sp>
        <p:nvSpPr>
          <p:cNvPr id="1901" name="Double-click to edit"/>
          <p:cNvSpPr txBox="1"/>
          <p:nvPr>
            <p:ph type="body" idx="1"/>
          </p:nvPr>
        </p:nvSpPr>
        <p:spPr>
          <a:prstGeom prst="rect">
            <a:avLst/>
          </a:prstGeom>
        </p:spPr>
        <p:txBody>
          <a:bodyPr/>
          <a:lstStyle/>
          <a:p>
            <a:pPr/>
          </a:p>
        </p:txBody>
      </p:sp>
      <p:pic>
        <p:nvPicPr>
          <p:cNvPr id="1902" name="rose-normal.png" descr="rose-normal.png"/>
          <p:cNvPicPr>
            <a:picLocks noChangeAspect="1"/>
          </p:cNvPicPr>
          <p:nvPr/>
        </p:nvPicPr>
        <p:blipFill>
          <a:blip r:embed="rId2">
            <a:extLst/>
          </a:blip>
          <a:stretch>
            <a:fillRect/>
          </a:stretch>
        </p:blipFill>
        <p:spPr>
          <a:xfrm>
            <a:off x="0" y="12700"/>
            <a:ext cx="9144000" cy="6832600"/>
          </a:xfrm>
          <a:prstGeom prst="rect">
            <a:avLst/>
          </a:prstGeom>
          <a:ln w="12700">
            <a:miter lim="400000"/>
          </a:ln>
        </p:spPr>
      </p:pic>
      <p:sp>
        <p:nvSpPr>
          <p:cNvPr id="1903" name="Normal"/>
          <p:cNvSpPr txBox="1"/>
          <p:nvPr/>
        </p:nvSpPr>
        <p:spPr>
          <a:xfrm>
            <a:off x="93460" y="6501446"/>
            <a:ext cx="682245" cy="292101"/>
          </a:xfrm>
          <a:prstGeom prst="rect">
            <a:avLst/>
          </a:prstGeom>
          <a:ln w="12700">
            <a:miter lim="400000"/>
          </a:ln>
          <a:extLst>
            <a:ext uri="{C572A759-6A51-4108-AA02-DFA0A04FC94B}">
              <ma14:wrappingTextBoxFlag xmlns:ma14="http://schemas.microsoft.com/office/mac/drawingml/2011/main" val="1"/>
            </a:ext>
          </a:extLst>
        </p:spPr>
        <p:txBody>
          <a:bodyPr wrap="none" lIns="25400" tIns="25400" rIns="25400" bIns="25400" anchor="ctr">
            <a:spAutoFit/>
          </a:bodyPr>
          <a:lstStyle>
            <a:lvl1pP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400">
                <a:solidFill>
                  <a:schemeClr val="accent3">
                    <a:lumOff val="44000"/>
                  </a:schemeClr>
                </a:solidFill>
                <a:latin typeface="Avenir Heavy"/>
                <a:ea typeface="Avenir Heavy"/>
                <a:cs typeface="Avenir Heavy"/>
                <a:sym typeface="Avenir Heavy"/>
              </a:defRPr>
            </a:lvl1pPr>
          </a:lstStyle>
          <a:p>
            <a:pPr/>
            <a:r>
              <a:t>Normal</a:t>
            </a:r>
          </a:p>
        </p:txBody>
      </p:sp>
    </p:spTree>
  </p:cSld>
  <p:clrMapOvr>
    <a:masterClrMapping/>
  </p:clrMapOvr>
  <p:transition xmlns:p14="http://schemas.microsoft.com/office/powerpoint/2010/main" spd="med" advClick="1"/>
</p:sld>
</file>

<file path=ppt/slides/slide4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1905" name="Double-click to edit"/>
          <p:cNvSpPr txBox="1"/>
          <p:nvPr>
            <p:ph type="title"/>
          </p:nvPr>
        </p:nvSpPr>
        <p:spPr>
          <a:prstGeom prst="rect">
            <a:avLst/>
          </a:prstGeom>
        </p:spPr>
        <p:txBody>
          <a:bodyPr/>
          <a:lstStyle/>
          <a:p>
            <a:pPr/>
          </a:p>
        </p:txBody>
      </p:sp>
      <p:sp>
        <p:nvSpPr>
          <p:cNvPr id="1906" name="Double-click to edit"/>
          <p:cNvSpPr txBox="1"/>
          <p:nvPr>
            <p:ph type="body" idx="1"/>
          </p:nvPr>
        </p:nvSpPr>
        <p:spPr>
          <a:prstGeom prst="rect">
            <a:avLst/>
          </a:prstGeom>
        </p:spPr>
        <p:txBody>
          <a:bodyPr/>
          <a:lstStyle/>
          <a:p>
            <a:pPr/>
          </a:p>
        </p:txBody>
      </p:sp>
      <p:pic>
        <p:nvPicPr>
          <p:cNvPr id="1907" name="rose-protan.png" descr="rose-protan.png"/>
          <p:cNvPicPr>
            <a:picLocks noChangeAspect="1"/>
          </p:cNvPicPr>
          <p:nvPr/>
        </p:nvPicPr>
        <p:blipFill>
          <a:blip r:embed="rId2">
            <a:extLst/>
          </a:blip>
          <a:stretch>
            <a:fillRect/>
          </a:stretch>
        </p:blipFill>
        <p:spPr>
          <a:xfrm>
            <a:off x="0" y="12700"/>
            <a:ext cx="9144000" cy="6832600"/>
          </a:xfrm>
          <a:prstGeom prst="rect">
            <a:avLst/>
          </a:prstGeom>
          <a:ln w="12700">
            <a:miter lim="400000"/>
          </a:ln>
        </p:spPr>
      </p:pic>
      <p:sp>
        <p:nvSpPr>
          <p:cNvPr id="1908" name="Protan"/>
          <p:cNvSpPr txBox="1"/>
          <p:nvPr/>
        </p:nvSpPr>
        <p:spPr>
          <a:xfrm>
            <a:off x="93460" y="6501446"/>
            <a:ext cx="613259" cy="292101"/>
          </a:xfrm>
          <a:prstGeom prst="rect">
            <a:avLst/>
          </a:prstGeom>
          <a:ln w="12700">
            <a:miter lim="400000"/>
          </a:ln>
          <a:extLst>
            <a:ext uri="{C572A759-6A51-4108-AA02-DFA0A04FC94B}">
              <ma14:wrappingTextBoxFlag xmlns:ma14="http://schemas.microsoft.com/office/mac/drawingml/2011/main" val="1"/>
            </a:ext>
          </a:extLst>
        </p:spPr>
        <p:txBody>
          <a:bodyPr wrap="none" lIns="25400" tIns="25400" rIns="25400" bIns="25400" anchor="ctr">
            <a:spAutoFit/>
          </a:bodyPr>
          <a:lstStyle>
            <a:lvl1pP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400">
                <a:solidFill>
                  <a:schemeClr val="accent3">
                    <a:lumOff val="44000"/>
                  </a:schemeClr>
                </a:solidFill>
                <a:latin typeface="Avenir Heavy"/>
                <a:ea typeface="Avenir Heavy"/>
                <a:cs typeface="Avenir Heavy"/>
                <a:sym typeface="Avenir Heavy"/>
              </a:defRPr>
            </a:lvl1pPr>
          </a:lstStyle>
          <a:p>
            <a:pPr/>
            <a:r>
              <a:t>Protan</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1910" name="Double-click to edit"/>
          <p:cNvSpPr txBox="1"/>
          <p:nvPr>
            <p:ph type="title"/>
          </p:nvPr>
        </p:nvSpPr>
        <p:spPr>
          <a:prstGeom prst="rect">
            <a:avLst/>
          </a:prstGeom>
        </p:spPr>
        <p:txBody>
          <a:bodyPr/>
          <a:lstStyle/>
          <a:p>
            <a:pPr/>
          </a:p>
        </p:txBody>
      </p:sp>
      <p:sp>
        <p:nvSpPr>
          <p:cNvPr id="1911" name="Double-click to edit"/>
          <p:cNvSpPr txBox="1"/>
          <p:nvPr>
            <p:ph type="body" idx="1"/>
          </p:nvPr>
        </p:nvSpPr>
        <p:spPr>
          <a:prstGeom prst="rect">
            <a:avLst/>
          </a:prstGeom>
        </p:spPr>
        <p:txBody>
          <a:bodyPr/>
          <a:lstStyle/>
          <a:p>
            <a:pPr/>
          </a:p>
        </p:txBody>
      </p:sp>
      <p:pic>
        <p:nvPicPr>
          <p:cNvPr id="1912" name="rose-deutan.png" descr="rose-deutan.png"/>
          <p:cNvPicPr>
            <a:picLocks noChangeAspect="1"/>
          </p:cNvPicPr>
          <p:nvPr/>
        </p:nvPicPr>
        <p:blipFill>
          <a:blip r:embed="rId2">
            <a:extLst/>
          </a:blip>
          <a:stretch>
            <a:fillRect/>
          </a:stretch>
        </p:blipFill>
        <p:spPr>
          <a:xfrm>
            <a:off x="0" y="12700"/>
            <a:ext cx="9144000" cy="6832600"/>
          </a:xfrm>
          <a:prstGeom prst="rect">
            <a:avLst/>
          </a:prstGeom>
          <a:ln w="12700">
            <a:miter lim="400000"/>
          </a:ln>
        </p:spPr>
      </p:pic>
      <p:sp>
        <p:nvSpPr>
          <p:cNvPr id="1913" name="Deutan"/>
          <p:cNvSpPr txBox="1"/>
          <p:nvPr/>
        </p:nvSpPr>
        <p:spPr>
          <a:xfrm>
            <a:off x="93460" y="6501446"/>
            <a:ext cx="669266" cy="292101"/>
          </a:xfrm>
          <a:prstGeom prst="rect">
            <a:avLst/>
          </a:prstGeom>
          <a:ln w="12700">
            <a:miter lim="400000"/>
          </a:ln>
          <a:extLst>
            <a:ext uri="{C572A759-6A51-4108-AA02-DFA0A04FC94B}">
              <ma14:wrappingTextBoxFlag xmlns:ma14="http://schemas.microsoft.com/office/mac/drawingml/2011/main" val="1"/>
            </a:ext>
          </a:extLst>
        </p:spPr>
        <p:txBody>
          <a:bodyPr wrap="none" lIns="25400" tIns="25400" rIns="25400" bIns="25400" anchor="ctr">
            <a:spAutoFit/>
          </a:bodyPr>
          <a:lstStyle>
            <a:lvl1pP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400">
                <a:solidFill>
                  <a:schemeClr val="accent3">
                    <a:lumOff val="44000"/>
                  </a:schemeClr>
                </a:solidFill>
                <a:latin typeface="Avenir Heavy"/>
                <a:ea typeface="Avenir Heavy"/>
                <a:cs typeface="Avenir Heavy"/>
                <a:sym typeface="Avenir Heavy"/>
              </a:defRPr>
            </a:lvl1pPr>
          </a:lstStyle>
          <a:p>
            <a:pPr/>
            <a:r>
              <a:t>Deutan</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62" name="Dynamics of Sensing Light"/>
          <p:cNvSpPr txBox="1"/>
          <p:nvPr>
            <p:ph type="title"/>
          </p:nvPr>
        </p:nvSpPr>
        <p:spPr>
          <a:prstGeom prst="rect">
            <a:avLst/>
          </a:prstGeom>
        </p:spPr>
        <p:txBody>
          <a:bodyPr/>
          <a:lstStyle/>
          <a:p>
            <a:pPr/>
            <a:r>
              <a:t>Dynamics of Sensing Light</a:t>
            </a:r>
          </a:p>
        </p:txBody>
      </p:sp>
    </p:spTree>
  </p:cSld>
  <p:clrMapOvr>
    <a:masterClrMapping/>
  </p:clrMapOvr>
  <p:transition xmlns:p14="http://schemas.microsoft.com/office/powerpoint/2010/main" spd="med" advClick="1"/>
</p:sld>
</file>

<file path=ppt/slides/slide5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1915" name="Double-click to edit"/>
          <p:cNvSpPr txBox="1"/>
          <p:nvPr>
            <p:ph type="title"/>
          </p:nvPr>
        </p:nvSpPr>
        <p:spPr>
          <a:prstGeom prst="rect">
            <a:avLst/>
          </a:prstGeom>
        </p:spPr>
        <p:txBody>
          <a:bodyPr/>
          <a:lstStyle/>
          <a:p>
            <a:pPr/>
          </a:p>
        </p:txBody>
      </p:sp>
      <p:sp>
        <p:nvSpPr>
          <p:cNvPr id="1916" name="Double-click to edit"/>
          <p:cNvSpPr txBox="1"/>
          <p:nvPr>
            <p:ph type="body" idx="1"/>
          </p:nvPr>
        </p:nvSpPr>
        <p:spPr>
          <a:prstGeom prst="rect">
            <a:avLst/>
          </a:prstGeom>
        </p:spPr>
        <p:txBody>
          <a:bodyPr/>
          <a:lstStyle/>
          <a:p>
            <a:pPr/>
          </a:p>
        </p:txBody>
      </p:sp>
      <p:pic>
        <p:nvPicPr>
          <p:cNvPr id="1917" name="rose-tritan.png" descr="rose-tritan.png"/>
          <p:cNvPicPr>
            <a:picLocks noChangeAspect="1"/>
          </p:cNvPicPr>
          <p:nvPr/>
        </p:nvPicPr>
        <p:blipFill>
          <a:blip r:embed="rId2">
            <a:extLst/>
          </a:blip>
          <a:stretch>
            <a:fillRect/>
          </a:stretch>
        </p:blipFill>
        <p:spPr>
          <a:xfrm>
            <a:off x="0" y="12700"/>
            <a:ext cx="9144000" cy="6832600"/>
          </a:xfrm>
          <a:prstGeom prst="rect">
            <a:avLst/>
          </a:prstGeom>
          <a:ln w="12700">
            <a:miter lim="400000"/>
          </a:ln>
        </p:spPr>
      </p:pic>
      <p:sp>
        <p:nvSpPr>
          <p:cNvPr id="1918" name="Tritan"/>
          <p:cNvSpPr txBox="1"/>
          <p:nvPr/>
        </p:nvSpPr>
        <p:spPr>
          <a:xfrm>
            <a:off x="93460" y="6501446"/>
            <a:ext cx="531293" cy="292101"/>
          </a:xfrm>
          <a:prstGeom prst="rect">
            <a:avLst/>
          </a:prstGeom>
          <a:ln w="12700">
            <a:miter lim="400000"/>
          </a:ln>
          <a:extLst>
            <a:ext uri="{C572A759-6A51-4108-AA02-DFA0A04FC94B}">
              <ma14:wrappingTextBoxFlag xmlns:ma14="http://schemas.microsoft.com/office/mac/drawingml/2011/main" val="1"/>
            </a:ext>
          </a:extLst>
        </p:spPr>
        <p:txBody>
          <a:bodyPr wrap="none" lIns="25400" tIns="25400" rIns="25400" bIns="25400" anchor="ctr">
            <a:spAutoFit/>
          </a:bodyPr>
          <a:lstStyle>
            <a:lvl1pP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400">
                <a:solidFill>
                  <a:schemeClr val="accent3">
                    <a:lumOff val="44000"/>
                  </a:schemeClr>
                </a:solidFill>
                <a:latin typeface="Avenir Heavy"/>
                <a:ea typeface="Avenir Heavy"/>
                <a:cs typeface="Avenir Heavy"/>
                <a:sym typeface="Avenir Heavy"/>
              </a:defRPr>
            </a:lvl1pPr>
          </a:lstStyle>
          <a:p>
            <a:pPr/>
            <a:r>
              <a:t>Tritan</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20" name="A Person With One Trichromatic Eye and One Deuteranopic Eye"/>
          <p:cNvSpPr txBox="1"/>
          <p:nvPr>
            <p:ph type="title"/>
          </p:nvPr>
        </p:nvSpPr>
        <p:spPr>
          <a:xfrm>
            <a:off x="685800" y="233679"/>
            <a:ext cx="7772400" cy="523242"/>
          </a:xfrm>
          <a:prstGeom prst="rect">
            <a:avLst/>
          </a:prstGeom>
        </p:spPr>
        <p:txBody>
          <a:bodyPr/>
          <a:lstStyle>
            <a:lvl1pPr defTabSz="566927">
              <a:defRPr sz="2108"/>
            </a:lvl1pPr>
          </a:lstStyle>
          <a:p>
            <a:pPr/>
            <a:r>
              <a:t>A Person With One Trichromatic Eye and One Deuteranopic Eye</a:t>
            </a:r>
          </a:p>
        </p:txBody>
      </p:sp>
      <p:pic>
        <p:nvPicPr>
          <p:cNvPr id="1921" name="image-2.png" descr="image-2.png"/>
          <p:cNvPicPr>
            <a:picLocks noChangeAspect="1"/>
          </p:cNvPicPr>
          <p:nvPr/>
        </p:nvPicPr>
        <p:blipFill>
          <a:blip r:embed="rId3">
            <a:extLst/>
          </a:blip>
          <a:srcRect l="0" t="5175" r="50230" b="0"/>
          <a:stretch>
            <a:fillRect/>
          </a:stretch>
        </p:blipFill>
        <p:spPr>
          <a:xfrm>
            <a:off x="1504710" y="1414120"/>
            <a:ext cx="3179547" cy="5303206"/>
          </a:xfrm>
          <a:prstGeom prst="rect">
            <a:avLst/>
          </a:prstGeom>
          <a:ln w="12700">
            <a:miter lim="400000"/>
          </a:ln>
        </p:spPr>
      </p:pic>
      <p:pic>
        <p:nvPicPr>
          <p:cNvPr id="1922" name="increasing-energy-wavelength-visible-light-graph.jpg" descr="increasing-energy-wavelength-visible-light-graph.jpg"/>
          <p:cNvPicPr>
            <a:picLocks noChangeAspect="1"/>
          </p:cNvPicPr>
          <p:nvPr/>
        </p:nvPicPr>
        <p:blipFill>
          <a:blip r:embed="rId4">
            <a:extLst/>
          </a:blip>
          <a:stretch>
            <a:fillRect/>
          </a:stretch>
        </p:blipFill>
        <p:spPr>
          <a:xfrm rot="5400000">
            <a:off x="4363346" y="1832459"/>
            <a:ext cx="4845020" cy="3044771"/>
          </a:xfrm>
          <a:prstGeom prst="rect">
            <a:avLst/>
          </a:prstGeom>
          <a:ln w="12700">
            <a:miter lim="400000"/>
          </a:ln>
        </p:spPr>
      </p:pic>
      <p:sp>
        <p:nvSpPr>
          <p:cNvPr id="1923" name="Graham and Hsia, 1959. “A unilaterally dichromatic subject”."/>
          <p:cNvSpPr txBox="1"/>
          <p:nvPr/>
        </p:nvSpPr>
        <p:spPr>
          <a:xfrm>
            <a:off x="760158" y="994510"/>
            <a:ext cx="5176471" cy="5232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sz="1400">
                <a:latin typeface="Book Antiqua"/>
                <a:ea typeface="Book Antiqua"/>
                <a:cs typeface="Book Antiqua"/>
                <a:sym typeface="Book Antiqua"/>
              </a:defRPr>
            </a:pPr>
            <a:r>
              <a:t>Graham and Hsia, 1959.</a:t>
            </a:r>
            <a:br/>
            <a:r>
              <a:t>“</a:t>
            </a:r>
            <a:r>
              <a:t>A unilaterally dichromatic subject”.</a:t>
            </a:r>
          </a:p>
        </p:txBody>
      </p:sp>
      <p:sp>
        <p:nvSpPr>
          <p:cNvPr id="1924" name="Source: Munsell"/>
          <p:cNvSpPr txBox="1"/>
          <p:nvPr/>
        </p:nvSpPr>
        <p:spPr>
          <a:xfrm>
            <a:off x="5324001" y="5941277"/>
            <a:ext cx="5176471" cy="3073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defRPr sz="1400">
                <a:latin typeface="Book Antiqua"/>
                <a:ea typeface="Book Antiqua"/>
                <a:cs typeface="Book Antiqua"/>
                <a:sym typeface="Book Antiqua"/>
              </a:defRPr>
            </a:lvl1pPr>
          </a:lstStyle>
          <a:p>
            <a:pPr/>
            <a:r>
              <a:t>Source: Munsell</a:t>
            </a:r>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fast" advClick="1" p14:dur="699">
        <p159:morph option="byObject"/>
      </p:transition>
    </mc:Choice>
    <mc:Fallback>
      <p:transition spd="fast">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928" name="gallery-tritan.png" descr="gallery-tritan.png"/>
          <p:cNvPicPr>
            <a:picLocks noChangeAspect="1"/>
          </p:cNvPicPr>
          <p:nvPr/>
        </p:nvPicPr>
        <p:blipFill>
          <a:blip r:embed="rId2">
            <a:extLst/>
          </a:blip>
          <a:srcRect l="0" t="14968" r="0" b="0"/>
          <a:stretch>
            <a:fillRect/>
          </a:stretch>
        </p:blipFill>
        <p:spPr>
          <a:xfrm>
            <a:off x="4647770" y="3378434"/>
            <a:ext cx="4503148" cy="2863784"/>
          </a:xfrm>
          <a:prstGeom prst="rect">
            <a:avLst/>
          </a:prstGeom>
          <a:ln w="12700">
            <a:miter lim="400000"/>
          </a:ln>
        </p:spPr>
      </p:pic>
      <p:pic>
        <p:nvPicPr>
          <p:cNvPr id="1929" name="gallery-deutan.png" descr="gallery-deutan.png"/>
          <p:cNvPicPr>
            <a:picLocks noChangeAspect="1"/>
          </p:cNvPicPr>
          <p:nvPr/>
        </p:nvPicPr>
        <p:blipFill>
          <a:blip r:embed="rId3">
            <a:extLst/>
          </a:blip>
          <a:srcRect l="0" t="15040" r="0" b="0"/>
          <a:stretch>
            <a:fillRect/>
          </a:stretch>
        </p:blipFill>
        <p:spPr>
          <a:xfrm>
            <a:off x="-6917" y="3379648"/>
            <a:ext cx="4503147" cy="2861356"/>
          </a:xfrm>
          <a:prstGeom prst="rect">
            <a:avLst/>
          </a:prstGeom>
          <a:ln w="12700">
            <a:miter lim="400000"/>
          </a:ln>
        </p:spPr>
      </p:pic>
      <p:pic>
        <p:nvPicPr>
          <p:cNvPr id="1930" name="gallery-protan.png" descr="gallery-protan.png"/>
          <p:cNvPicPr>
            <a:picLocks noChangeAspect="1"/>
          </p:cNvPicPr>
          <p:nvPr/>
        </p:nvPicPr>
        <p:blipFill>
          <a:blip r:embed="rId4">
            <a:extLst/>
          </a:blip>
          <a:srcRect l="0" t="14564" r="0" b="0"/>
          <a:stretch>
            <a:fillRect/>
          </a:stretch>
        </p:blipFill>
        <p:spPr>
          <a:xfrm>
            <a:off x="4647770" y="39796"/>
            <a:ext cx="4503148" cy="2877398"/>
          </a:xfrm>
          <a:prstGeom prst="rect">
            <a:avLst/>
          </a:prstGeom>
          <a:ln w="12700">
            <a:miter lim="400000"/>
          </a:ln>
        </p:spPr>
      </p:pic>
      <p:pic>
        <p:nvPicPr>
          <p:cNvPr id="1931" name="gallery-normal.png" descr="gallery-normal.png"/>
          <p:cNvPicPr>
            <a:picLocks noChangeAspect="1"/>
          </p:cNvPicPr>
          <p:nvPr/>
        </p:nvPicPr>
        <p:blipFill>
          <a:blip r:embed="rId5">
            <a:extLst/>
          </a:blip>
          <a:srcRect l="0" t="14917" r="0" b="0"/>
          <a:stretch>
            <a:fillRect/>
          </a:stretch>
        </p:blipFill>
        <p:spPr>
          <a:xfrm>
            <a:off x="-6917" y="45741"/>
            <a:ext cx="4503147" cy="2865508"/>
          </a:xfrm>
          <a:prstGeom prst="rect">
            <a:avLst/>
          </a:prstGeom>
          <a:ln w="12700">
            <a:miter lim="400000"/>
          </a:ln>
        </p:spPr>
      </p:pic>
      <p:sp>
        <p:nvSpPr>
          <p:cNvPr id="1932" name="Normal"/>
          <p:cNvSpPr txBox="1"/>
          <p:nvPr/>
        </p:nvSpPr>
        <p:spPr>
          <a:xfrm>
            <a:off x="1913224" y="2899224"/>
            <a:ext cx="662865" cy="292101"/>
          </a:xfrm>
          <a:prstGeom prst="rect">
            <a:avLst/>
          </a:prstGeom>
          <a:ln w="12700">
            <a:miter lim="400000"/>
          </a:ln>
          <a:extLst>
            <a:ext uri="{C572A759-6A51-4108-AA02-DFA0A04FC94B}">
              <ma14:wrappingTextBoxFlag xmlns:ma14="http://schemas.microsoft.com/office/mac/drawingml/2011/main" val="1"/>
            </a:ext>
          </a:extLst>
        </p:spPr>
        <p:txBody>
          <a:bodyPr wrap="none" lIns="25400" tIns="25400" rIns="25400" bIns="25400" anchor="ctr">
            <a:spAutoFit/>
          </a:bodyPr>
          <a:lstStyle>
            <a:lvl1pPr algn="ct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400">
                <a:solidFill>
                  <a:srgbClr val="53585F"/>
                </a:solidFill>
                <a:latin typeface="Avenir Medium"/>
                <a:ea typeface="Avenir Medium"/>
                <a:cs typeface="Avenir Medium"/>
                <a:sym typeface="Avenir Medium"/>
              </a:defRPr>
            </a:lvl1pPr>
          </a:lstStyle>
          <a:p>
            <a:pPr/>
            <a:r>
              <a:t>Normal</a:t>
            </a:r>
          </a:p>
        </p:txBody>
      </p:sp>
      <p:sp>
        <p:nvSpPr>
          <p:cNvPr id="1933" name="Protan"/>
          <p:cNvSpPr txBox="1"/>
          <p:nvPr/>
        </p:nvSpPr>
        <p:spPr>
          <a:xfrm>
            <a:off x="6602316" y="2899224"/>
            <a:ext cx="594056" cy="292101"/>
          </a:xfrm>
          <a:prstGeom prst="rect">
            <a:avLst/>
          </a:prstGeom>
          <a:ln w="12700">
            <a:miter lim="400000"/>
          </a:ln>
          <a:extLst>
            <a:ext uri="{C572A759-6A51-4108-AA02-DFA0A04FC94B}">
              <ma14:wrappingTextBoxFlag xmlns:ma14="http://schemas.microsoft.com/office/mac/drawingml/2011/main" val="1"/>
            </a:ext>
          </a:extLst>
        </p:spPr>
        <p:txBody>
          <a:bodyPr wrap="none" lIns="25400" tIns="25400" rIns="25400" bIns="25400" anchor="ctr">
            <a:spAutoFit/>
          </a:bodyPr>
          <a:lstStyle>
            <a:lvl1pPr algn="ct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400">
                <a:solidFill>
                  <a:srgbClr val="53585F"/>
                </a:solidFill>
                <a:latin typeface="Avenir Medium"/>
                <a:ea typeface="Avenir Medium"/>
                <a:cs typeface="Avenir Medium"/>
                <a:sym typeface="Avenir Medium"/>
              </a:defRPr>
            </a:lvl1pPr>
          </a:lstStyle>
          <a:p>
            <a:pPr/>
            <a:r>
              <a:t>Protan</a:t>
            </a:r>
          </a:p>
        </p:txBody>
      </p:sp>
      <p:sp>
        <p:nvSpPr>
          <p:cNvPr id="1934" name="Deutan"/>
          <p:cNvSpPr txBox="1"/>
          <p:nvPr/>
        </p:nvSpPr>
        <p:spPr>
          <a:xfrm>
            <a:off x="1919714" y="6230890"/>
            <a:ext cx="649885" cy="292101"/>
          </a:xfrm>
          <a:prstGeom prst="rect">
            <a:avLst/>
          </a:prstGeom>
          <a:ln w="12700">
            <a:miter lim="400000"/>
          </a:ln>
          <a:extLst>
            <a:ext uri="{C572A759-6A51-4108-AA02-DFA0A04FC94B}">
              <ma14:wrappingTextBoxFlag xmlns:ma14="http://schemas.microsoft.com/office/mac/drawingml/2011/main" val="1"/>
            </a:ext>
          </a:extLst>
        </p:spPr>
        <p:txBody>
          <a:bodyPr wrap="none" lIns="25400" tIns="25400" rIns="25400" bIns="25400" anchor="ctr">
            <a:spAutoFit/>
          </a:bodyPr>
          <a:lstStyle>
            <a:lvl1pPr algn="ct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400">
                <a:solidFill>
                  <a:srgbClr val="53585F"/>
                </a:solidFill>
                <a:latin typeface="Avenir Medium"/>
                <a:ea typeface="Avenir Medium"/>
                <a:cs typeface="Avenir Medium"/>
                <a:sym typeface="Avenir Medium"/>
              </a:defRPr>
            </a:lvl1pPr>
          </a:lstStyle>
          <a:p>
            <a:pPr/>
            <a:r>
              <a:t>Deutan</a:t>
            </a:r>
          </a:p>
        </p:txBody>
      </p:sp>
      <p:sp>
        <p:nvSpPr>
          <p:cNvPr id="1935" name="Tritan"/>
          <p:cNvSpPr txBox="1"/>
          <p:nvPr/>
        </p:nvSpPr>
        <p:spPr>
          <a:xfrm>
            <a:off x="6642054" y="6230890"/>
            <a:ext cx="514580" cy="292101"/>
          </a:xfrm>
          <a:prstGeom prst="rect">
            <a:avLst/>
          </a:prstGeom>
          <a:ln w="12700">
            <a:miter lim="400000"/>
          </a:ln>
          <a:extLst>
            <a:ext uri="{C572A759-6A51-4108-AA02-DFA0A04FC94B}">
              <ma14:wrappingTextBoxFlag xmlns:ma14="http://schemas.microsoft.com/office/mac/drawingml/2011/main" val="1"/>
            </a:ext>
          </a:extLst>
        </p:spPr>
        <p:txBody>
          <a:bodyPr wrap="none" lIns="25400" tIns="25400" rIns="25400" bIns="25400" anchor="ctr">
            <a:spAutoFit/>
          </a:bodyPr>
          <a:lstStyle>
            <a:lvl1pPr algn="ct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400">
                <a:solidFill>
                  <a:srgbClr val="53585F"/>
                </a:solidFill>
                <a:latin typeface="Avenir Medium"/>
                <a:ea typeface="Avenir Medium"/>
                <a:cs typeface="Avenir Medium"/>
                <a:sym typeface="Avenir Medium"/>
              </a:defRPr>
            </a:lvl1pPr>
          </a:lstStyle>
          <a:p>
            <a:pPr/>
            <a:r>
              <a:t>Tritan</a:t>
            </a:r>
          </a:p>
        </p:txBody>
      </p:sp>
      <p:sp>
        <p:nvSpPr>
          <p:cNvPr id="1936" name="Created with Coblis —Color Blindness Simulator"/>
          <p:cNvSpPr txBox="1"/>
          <p:nvPr/>
        </p:nvSpPr>
        <p:spPr>
          <a:xfrm>
            <a:off x="1983765" y="6566798"/>
            <a:ext cx="5176471" cy="3073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ctr">
              <a:defRPr sz="1400">
                <a:latin typeface="Book Antiqua"/>
                <a:ea typeface="Book Antiqua"/>
                <a:cs typeface="Book Antiqua"/>
                <a:sym typeface="Book Antiqua"/>
              </a:defRPr>
            </a:pPr>
            <a:r>
              <a:t>Created with </a:t>
            </a:r>
            <a:r>
              <a:t>Coblis —Color Blindness Simulator</a:t>
            </a:r>
          </a:p>
        </p:txBody>
      </p:sp>
    </p:spTree>
  </p:cSld>
  <p:clrMapOvr>
    <a:masterClrMapping/>
  </p:clrMapOvr>
  <p:transition xmlns:p14="http://schemas.microsoft.com/office/powerpoint/2010/main" spd="med" advClick="1"/>
</p:sld>
</file>

<file path=ppt/slides/slide5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38" name="Title 1"/>
          <p:cNvSpPr txBox="1"/>
          <p:nvPr>
            <p:ph type="title"/>
          </p:nvPr>
        </p:nvSpPr>
        <p:spPr>
          <a:prstGeom prst="rect">
            <a:avLst/>
          </a:prstGeom>
        </p:spPr>
        <p:txBody>
          <a:bodyPr/>
          <a:lstStyle>
            <a:lvl1pPr>
              <a:defRPr sz="3200"/>
            </a:lvl1pPr>
          </a:lstStyle>
          <a:p>
            <a:pPr/>
            <a:r>
              <a:t>Not Everyone is Trichromat</a:t>
            </a:r>
          </a:p>
        </p:txBody>
      </p:sp>
      <p:sp>
        <p:nvSpPr>
          <p:cNvPr id="1939" name="Content Placeholder 2"/>
          <p:cNvSpPr txBox="1"/>
          <p:nvPr>
            <p:ph type="body" sz="half" idx="1"/>
          </p:nvPr>
        </p:nvSpPr>
        <p:spPr>
          <a:xfrm>
            <a:off x="685800" y="1168400"/>
            <a:ext cx="3810000" cy="5257800"/>
          </a:xfrm>
          <a:prstGeom prst="rect">
            <a:avLst/>
          </a:prstGeom>
        </p:spPr>
        <p:txBody>
          <a:bodyPr/>
          <a:lstStyle/>
          <a:p>
            <a:pPr defTabSz="493776">
              <a:spcBef>
                <a:spcPts val="300"/>
              </a:spcBef>
              <a:defRPr sz="1512"/>
            </a:pPr>
            <a:r>
              <a:t>Types of Dichromacy:</a:t>
            </a:r>
          </a:p>
          <a:p>
            <a:pPr lvl="1" marL="426910" indent="-180022" defTabSz="493776">
              <a:spcBef>
                <a:spcPts val="300"/>
              </a:spcBef>
              <a:defRPr sz="1512"/>
            </a:pPr>
            <a:r>
              <a:t>Deuteranopia: missing M cones</a:t>
            </a:r>
          </a:p>
          <a:p>
            <a:pPr lvl="1" marL="426910" indent="-180022" defTabSz="493776">
              <a:spcBef>
                <a:spcPts val="300"/>
              </a:spcBef>
              <a:defRPr sz="1512"/>
            </a:pPr>
            <a:r>
              <a:t>Protanopia: missing L cones</a:t>
            </a:r>
          </a:p>
          <a:p>
            <a:pPr lvl="1" marL="426910" indent="-180022" defTabSz="493776">
              <a:spcBef>
                <a:spcPts val="300"/>
              </a:spcBef>
              <a:defRPr sz="1512"/>
            </a:pPr>
            <a:r>
              <a:t>Tritanopia: missing S cones</a:t>
            </a:r>
          </a:p>
          <a:p>
            <a:pPr lvl="1" marL="426910" indent="-180022" defTabSz="493776">
              <a:spcBef>
                <a:spcPts val="300"/>
              </a:spcBef>
              <a:defRPr sz="1512"/>
            </a:pPr>
            <a:r>
              <a:t>Deuteranomalia: Anomalous trichromacy where M cone is shifted toward L</a:t>
            </a:r>
          </a:p>
          <a:p>
            <a:pPr defTabSz="493776">
              <a:spcBef>
                <a:spcPts val="300"/>
              </a:spcBef>
              <a:defRPr sz="1512"/>
            </a:pPr>
            <a:r>
              <a:t>“M” and “L” are on the X-chromosome</a:t>
            </a:r>
          </a:p>
          <a:p>
            <a:pPr lvl="1" marL="426910" indent="-180022" defTabSz="493776">
              <a:spcBef>
                <a:spcPts val="300"/>
              </a:spcBef>
              <a:defRPr sz="1512"/>
            </a:pPr>
            <a:r>
              <a:t>Males (XY) are more likely to be color blind</a:t>
            </a:r>
          </a:p>
          <a:p>
            <a:pPr lvl="1" marL="426910" indent="-180022" defTabSz="493776">
              <a:spcBef>
                <a:spcPts val="300"/>
              </a:spcBef>
              <a:defRPr sz="1512"/>
            </a:pPr>
            <a:r>
              <a:t>“L” has high variation, so some females (XX) are genetically tetrachromatic</a:t>
            </a:r>
          </a:p>
          <a:p>
            <a:pPr defTabSz="493776">
              <a:spcBef>
                <a:spcPts val="300"/>
              </a:spcBef>
              <a:defRPr sz="1512"/>
            </a:pPr>
            <a:r>
              <a:t>How many color receptor classes in different species? </a:t>
            </a:r>
          </a:p>
          <a:p>
            <a:pPr lvl="1" marL="426910" indent="-180022" defTabSz="493776">
              <a:spcBef>
                <a:spcPts val="300"/>
              </a:spcBef>
              <a:defRPr sz="1512"/>
            </a:pPr>
            <a:r>
              <a:t>1 (night animals) </a:t>
            </a:r>
          </a:p>
          <a:p>
            <a:pPr lvl="1" marL="426910" indent="-180022" defTabSz="493776">
              <a:spcBef>
                <a:spcPts val="300"/>
              </a:spcBef>
              <a:defRPr sz="1512"/>
            </a:pPr>
            <a:r>
              <a:t>2 (e.g. dogs)</a:t>
            </a:r>
          </a:p>
          <a:p>
            <a:pPr lvl="1" marL="426910" indent="-180022" defTabSz="493776">
              <a:spcBef>
                <a:spcPts val="300"/>
              </a:spcBef>
              <a:defRPr sz="1512"/>
            </a:pPr>
            <a:r>
              <a:t>4 (fish, birds) </a:t>
            </a:r>
          </a:p>
          <a:p>
            <a:pPr lvl="1" marL="426910" indent="-180022" defTabSz="493776">
              <a:spcBef>
                <a:spcPts val="300"/>
              </a:spcBef>
              <a:defRPr sz="1512"/>
            </a:pPr>
            <a:r>
              <a:t>5 (pigeons, some reptiles/amphibians)  </a:t>
            </a:r>
          </a:p>
          <a:p>
            <a:pPr lvl="1" marL="426910" indent="-180022" defTabSz="493776">
              <a:spcBef>
                <a:spcPts val="300"/>
              </a:spcBef>
              <a:defRPr sz="1512"/>
            </a:pPr>
            <a:r>
              <a:t>12+ (mantis shrimp)</a:t>
            </a:r>
          </a:p>
        </p:txBody>
      </p:sp>
      <p:pic>
        <p:nvPicPr>
          <p:cNvPr id="1940" name="Picture 2" descr="Picture 2"/>
          <p:cNvPicPr>
            <a:picLocks noChangeAspect="1"/>
          </p:cNvPicPr>
          <p:nvPr/>
        </p:nvPicPr>
        <p:blipFill>
          <a:blip r:embed="rId2">
            <a:extLst/>
          </a:blip>
          <a:stretch>
            <a:fillRect/>
          </a:stretch>
        </p:blipFill>
        <p:spPr>
          <a:xfrm>
            <a:off x="4613838" y="1335756"/>
            <a:ext cx="3810001" cy="471475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939">
                                            <p:txEl>
                                              <p:pRg st="5" end="5"/>
                                            </p:txEl>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939">
                                            <p:txEl>
                                              <p:pRg st="6" end="6"/>
                                            </p:txEl>
                                          </p:spTgt>
                                        </p:tgtEl>
                                        <p:attrNameLst>
                                          <p:attrName>style.visibility</p:attrName>
                                        </p:attrNameLst>
                                      </p:cBhvr>
                                      <p:to>
                                        <p:strVal val="visible"/>
                                      </p:to>
                                    </p:set>
                                  </p:childTnLst>
                                </p:cTn>
                              </p:par>
                              <p:par>
                                <p:cTn id="9" presetClass="entr" nodeType="withEffect" presetSubtype="0" presetID="1" grpId="1" fill="hold">
                                  <p:stCondLst>
                                    <p:cond delay="0"/>
                                  </p:stCondLst>
                                  <p:iterate type="el" backwards="0">
                                    <p:tmAbs val="0"/>
                                  </p:iterate>
                                  <p:childTnLst>
                                    <p:set>
                                      <p:cBhvr>
                                        <p:cTn id="10" fill="hold"/>
                                        <p:tgtEl>
                                          <p:spTgt spid="1939">
                                            <p:txEl>
                                              <p:pRg st="7" end="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1" fill="hold">
                                  <p:stCondLst>
                                    <p:cond delay="0"/>
                                  </p:stCondLst>
                                  <p:iterate type="el" backwards="0">
                                    <p:tmAbs val="0"/>
                                  </p:iterate>
                                  <p:childTnLst>
                                    <p:set>
                                      <p:cBhvr>
                                        <p:cTn id="14" fill="hold"/>
                                        <p:tgtEl>
                                          <p:spTgt spid="1939">
                                            <p:txEl>
                                              <p:pRg st="8" end="8"/>
                                            </p:txEl>
                                          </p:spTgt>
                                        </p:tgtEl>
                                        <p:attrNameLst>
                                          <p:attrName>style.visibility</p:attrName>
                                        </p:attrNameLst>
                                      </p:cBhvr>
                                      <p:to>
                                        <p:strVal val="visible"/>
                                      </p:to>
                                    </p:set>
                                  </p:childTnLst>
                                </p:cTn>
                              </p:par>
                              <p:par>
                                <p:cTn id="15" presetClass="entr" nodeType="withEffect" presetSubtype="0" presetID="1" grpId="1" fill="hold">
                                  <p:stCondLst>
                                    <p:cond delay="0"/>
                                  </p:stCondLst>
                                  <p:iterate type="el" backwards="0">
                                    <p:tmAbs val="0"/>
                                  </p:iterate>
                                  <p:childTnLst>
                                    <p:set>
                                      <p:cBhvr>
                                        <p:cTn id="16" fill="hold"/>
                                        <p:tgtEl>
                                          <p:spTgt spid="1939">
                                            <p:txEl>
                                              <p:pRg st="9" end="9"/>
                                            </p:txEl>
                                          </p:spTgt>
                                        </p:tgtEl>
                                        <p:attrNameLst>
                                          <p:attrName>style.visibility</p:attrName>
                                        </p:attrNameLst>
                                      </p:cBhvr>
                                      <p:to>
                                        <p:strVal val="visible"/>
                                      </p:to>
                                    </p:set>
                                  </p:childTnLst>
                                </p:cTn>
                              </p:par>
                              <p:par>
                                <p:cTn id="17" presetClass="entr" nodeType="withEffect" presetSubtype="0" presetID="1" grpId="1" fill="hold">
                                  <p:stCondLst>
                                    <p:cond delay="0"/>
                                  </p:stCondLst>
                                  <p:iterate type="el" backwards="0">
                                    <p:tmAbs val="0"/>
                                  </p:iterate>
                                  <p:childTnLst>
                                    <p:set>
                                      <p:cBhvr>
                                        <p:cTn id="18" fill="hold"/>
                                        <p:tgtEl>
                                          <p:spTgt spid="1939">
                                            <p:txEl>
                                              <p:pRg st="10" end="10"/>
                                            </p:txEl>
                                          </p:spTgt>
                                        </p:tgtEl>
                                        <p:attrNameLst>
                                          <p:attrName>style.visibility</p:attrName>
                                        </p:attrNameLst>
                                      </p:cBhvr>
                                      <p:to>
                                        <p:strVal val="visible"/>
                                      </p:to>
                                    </p:set>
                                  </p:childTnLst>
                                </p:cTn>
                              </p:par>
                              <p:par>
                                <p:cTn id="19" presetClass="entr" nodeType="withEffect" presetSubtype="0" presetID="1" grpId="1" fill="hold">
                                  <p:stCondLst>
                                    <p:cond delay="0"/>
                                  </p:stCondLst>
                                  <p:iterate type="el" backwards="0">
                                    <p:tmAbs val="0"/>
                                  </p:iterate>
                                  <p:childTnLst>
                                    <p:set>
                                      <p:cBhvr>
                                        <p:cTn id="20" fill="hold"/>
                                        <p:tgtEl>
                                          <p:spTgt spid="1939">
                                            <p:txEl>
                                              <p:pRg st="11" end="11"/>
                                            </p:txEl>
                                          </p:spTgt>
                                        </p:tgtEl>
                                        <p:attrNameLst>
                                          <p:attrName>style.visibility</p:attrName>
                                        </p:attrNameLst>
                                      </p:cBhvr>
                                      <p:to>
                                        <p:strVal val="visible"/>
                                      </p:to>
                                    </p:set>
                                  </p:childTnLst>
                                </p:cTn>
                              </p:par>
                              <p:par>
                                <p:cTn id="21" presetClass="entr" nodeType="withEffect" presetSubtype="0" presetID="1" grpId="1" fill="hold">
                                  <p:stCondLst>
                                    <p:cond delay="0"/>
                                  </p:stCondLst>
                                  <p:iterate type="el" backwards="0">
                                    <p:tmAbs val="0"/>
                                  </p:iterate>
                                  <p:childTnLst>
                                    <p:set>
                                      <p:cBhvr>
                                        <p:cTn id="22" fill="hold"/>
                                        <p:tgtEl>
                                          <p:spTgt spid="1939">
                                            <p:txEl>
                                              <p:pRg st="12" end="12"/>
                                            </p:txEl>
                                          </p:spTgt>
                                        </p:tgtEl>
                                        <p:attrNameLst>
                                          <p:attrName>style.visibility</p:attrName>
                                        </p:attrNameLst>
                                      </p:cBhvr>
                                      <p:to>
                                        <p:strVal val="visible"/>
                                      </p:to>
                                    </p:set>
                                  </p:childTnLst>
                                </p:cTn>
                              </p:par>
                              <p:par>
                                <p:cTn id="23" presetClass="entr" nodeType="withEffect" presetSubtype="0" presetID="1" grpId="1" fill="hold">
                                  <p:stCondLst>
                                    <p:cond delay="0"/>
                                  </p:stCondLst>
                                  <p:iterate type="el" backwards="0">
                                    <p:tmAbs val="0"/>
                                  </p:iterate>
                                  <p:childTnLst>
                                    <p:set>
                                      <p:cBhvr>
                                        <p:cTn id="24" fill="hold"/>
                                        <p:tgtEl>
                                          <p:spTgt spid="1939">
                                            <p:txEl>
                                              <p:pRg st="13" end="1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1" animBg="1" rev="0" advAuto="0" spid="1939" grpId="1"/>
    </p:bldLst>
  </p:timing>
</p:sld>
</file>

<file path=ppt/slides/slide5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42" name="Perceived Colors (Back to Trichromacy)"/>
          <p:cNvSpPr txBox="1"/>
          <p:nvPr>
            <p:ph type="title"/>
          </p:nvPr>
        </p:nvSpPr>
        <p:spPr>
          <a:prstGeom prst="rect">
            <a:avLst/>
          </a:prstGeom>
        </p:spPr>
        <p:txBody>
          <a:bodyPr/>
          <a:lstStyle/>
          <a:p>
            <a:pPr/>
            <a:r>
              <a:t>Perceived Colors (Back to Trichromacy)</a:t>
            </a:r>
          </a:p>
        </p:txBody>
      </p:sp>
    </p:spTree>
  </p:cSld>
  <p:clrMapOvr>
    <a:masterClrMapping/>
  </p:clrMapOvr>
  <p:transition xmlns:p14="http://schemas.microsoft.com/office/powerpoint/2010/main" spd="med" advClick="1"/>
</p:sld>
</file>

<file path=ppt/slides/slide5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44" name="Given a Spectrum, What is the Color?"/>
          <p:cNvSpPr txBox="1"/>
          <p:nvPr>
            <p:ph type="title"/>
          </p:nvPr>
        </p:nvSpPr>
        <p:spPr>
          <a:prstGeom prst="rect">
            <a:avLst/>
          </a:prstGeom>
        </p:spPr>
        <p:txBody>
          <a:bodyPr/>
          <a:lstStyle/>
          <a:p>
            <a:pPr/>
            <a:r>
              <a:t>Given a Spectrum, What is the Color? </a:t>
            </a:r>
          </a:p>
        </p:txBody>
      </p:sp>
      <p:sp>
        <p:nvSpPr>
          <p:cNvPr id="1945" name="Line 4"/>
          <p:cNvSpPr/>
          <p:nvPr/>
        </p:nvSpPr>
        <p:spPr>
          <a:xfrm>
            <a:off x="1828799" y="2913063"/>
            <a:ext cx="1590" cy="1446213"/>
          </a:xfrm>
          <a:prstGeom prst="line">
            <a:avLst/>
          </a:prstGeom>
          <a:ln w="12700">
            <a:solidFill>
              <a:srgbClr val="000000"/>
            </a:solidFill>
          </a:ln>
        </p:spPr>
        <p:txBody>
          <a:bodyPr lIns="45719" rIns="45719"/>
          <a:lstStyle/>
          <a:p>
            <a:pPr/>
          </a:p>
        </p:txBody>
      </p:sp>
      <p:sp>
        <p:nvSpPr>
          <p:cNvPr id="1946" name="Line 5"/>
          <p:cNvSpPr/>
          <p:nvPr/>
        </p:nvSpPr>
        <p:spPr>
          <a:xfrm>
            <a:off x="1828799" y="4359275"/>
            <a:ext cx="4572002" cy="1588"/>
          </a:xfrm>
          <a:prstGeom prst="line">
            <a:avLst/>
          </a:prstGeom>
          <a:ln w="12700">
            <a:solidFill>
              <a:srgbClr val="000000"/>
            </a:solidFill>
          </a:ln>
        </p:spPr>
        <p:txBody>
          <a:bodyPr lIns="45719" rIns="45719"/>
          <a:lstStyle/>
          <a:p>
            <a:pPr/>
          </a:p>
        </p:txBody>
      </p:sp>
      <p:sp>
        <p:nvSpPr>
          <p:cNvPr id="1947" name="Freeform 6"/>
          <p:cNvSpPr/>
          <p:nvPr/>
        </p:nvSpPr>
        <p:spPr>
          <a:xfrm>
            <a:off x="1841500" y="3122613"/>
            <a:ext cx="4572000" cy="121602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19739"/>
                </a:moveTo>
                <a:lnTo>
                  <a:pt x="240" y="19936"/>
                </a:lnTo>
                <a:lnTo>
                  <a:pt x="420" y="19936"/>
                </a:lnTo>
                <a:lnTo>
                  <a:pt x="600" y="19542"/>
                </a:lnTo>
                <a:lnTo>
                  <a:pt x="780" y="19372"/>
                </a:lnTo>
                <a:lnTo>
                  <a:pt x="1140" y="18244"/>
                </a:lnTo>
                <a:lnTo>
                  <a:pt x="1192" y="18075"/>
                </a:lnTo>
                <a:lnTo>
                  <a:pt x="1312" y="17680"/>
                </a:lnTo>
                <a:lnTo>
                  <a:pt x="1552" y="16214"/>
                </a:lnTo>
                <a:lnTo>
                  <a:pt x="1672" y="15819"/>
                </a:lnTo>
                <a:lnTo>
                  <a:pt x="1852" y="14720"/>
                </a:lnTo>
                <a:lnTo>
                  <a:pt x="1912" y="14325"/>
                </a:lnTo>
                <a:lnTo>
                  <a:pt x="2092" y="13225"/>
                </a:lnTo>
                <a:lnTo>
                  <a:pt x="2212" y="12464"/>
                </a:lnTo>
                <a:lnTo>
                  <a:pt x="2332" y="11928"/>
                </a:lnTo>
                <a:lnTo>
                  <a:pt x="2452" y="11533"/>
                </a:lnTo>
                <a:lnTo>
                  <a:pt x="2512" y="10997"/>
                </a:lnTo>
                <a:lnTo>
                  <a:pt x="2632" y="10800"/>
                </a:lnTo>
                <a:lnTo>
                  <a:pt x="2872" y="10800"/>
                </a:lnTo>
                <a:lnTo>
                  <a:pt x="2992" y="11167"/>
                </a:lnTo>
                <a:lnTo>
                  <a:pt x="3052" y="11364"/>
                </a:lnTo>
                <a:lnTo>
                  <a:pt x="3112" y="11533"/>
                </a:lnTo>
                <a:lnTo>
                  <a:pt x="3172" y="11928"/>
                </a:lnTo>
                <a:lnTo>
                  <a:pt x="3292" y="12661"/>
                </a:lnTo>
                <a:lnTo>
                  <a:pt x="3352" y="13225"/>
                </a:lnTo>
                <a:lnTo>
                  <a:pt x="3532" y="13225"/>
                </a:lnTo>
                <a:lnTo>
                  <a:pt x="3652" y="13592"/>
                </a:lnTo>
                <a:lnTo>
                  <a:pt x="3712" y="13958"/>
                </a:lnTo>
                <a:lnTo>
                  <a:pt x="3832" y="14325"/>
                </a:lnTo>
                <a:lnTo>
                  <a:pt x="3892" y="14889"/>
                </a:lnTo>
                <a:lnTo>
                  <a:pt x="3945" y="15284"/>
                </a:lnTo>
                <a:lnTo>
                  <a:pt x="4065" y="15650"/>
                </a:lnTo>
                <a:lnTo>
                  <a:pt x="4125" y="16017"/>
                </a:lnTo>
                <a:lnTo>
                  <a:pt x="4245" y="16214"/>
                </a:lnTo>
                <a:lnTo>
                  <a:pt x="4485" y="16214"/>
                </a:lnTo>
                <a:lnTo>
                  <a:pt x="4665" y="15650"/>
                </a:lnTo>
                <a:lnTo>
                  <a:pt x="4725" y="15453"/>
                </a:lnTo>
                <a:lnTo>
                  <a:pt x="4785" y="15086"/>
                </a:lnTo>
                <a:lnTo>
                  <a:pt x="4905" y="14720"/>
                </a:lnTo>
                <a:lnTo>
                  <a:pt x="4965" y="14325"/>
                </a:lnTo>
                <a:lnTo>
                  <a:pt x="5025" y="13958"/>
                </a:lnTo>
                <a:lnTo>
                  <a:pt x="5085" y="13394"/>
                </a:lnTo>
                <a:lnTo>
                  <a:pt x="5205" y="13028"/>
                </a:lnTo>
                <a:lnTo>
                  <a:pt x="5265" y="12464"/>
                </a:lnTo>
                <a:lnTo>
                  <a:pt x="5325" y="11928"/>
                </a:lnTo>
                <a:lnTo>
                  <a:pt x="5385" y="11533"/>
                </a:lnTo>
                <a:lnTo>
                  <a:pt x="5505" y="10997"/>
                </a:lnTo>
                <a:lnTo>
                  <a:pt x="5565" y="10603"/>
                </a:lnTo>
                <a:lnTo>
                  <a:pt x="5625" y="10067"/>
                </a:lnTo>
                <a:lnTo>
                  <a:pt x="5745" y="9672"/>
                </a:lnTo>
                <a:lnTo>
                  <a:pt x="5865" y="8939"/>
                </a:lnTo>
                <a:lnTo>
                  <a:pt x="5985" y="8742"/>
                </a:lnTo>
                <a:lnTo>
                  <a:pt x="6045" y="8572"/>
                </a:lnTo>
                <a:lnTo>
                  <a:pt x="6105" y="8375"/>
                </a:lnTo>
                <a:lnTo>
                  <a:pt x="6225" y="8375"/>
                </a:lnTo>
                <a:lnTo>
                  <a:pt x="6285" y="8572"/>
                </a:lnTo>
                <a:lnTo>
                  <a:pt x="6345" y="8742"/>
                </a:lnTo>
                <a:lnTo>
                  <a:pt x="6465" y="8939"/>
                </a:lnTo>
                <a:lnTo>
                  <a:pt x="6525" y="9503"/>
                </a:lnTo>
                <a:lnTo>
                  <a:pt x="7418" y="8206"/>
                </a:lnTo>
                <a:lnTo>
                  <a:pt x="7478" y="7811"/>
                </a:lnTo>
                <a:lnTo>
                  <a:pt x="7478" y="7444"/>
                </a:lnTo>
                <a:lnTo>
                  <a:pt x="7538" y="7078"/>
                </a:lnTo>
                <a:lnTo>
                  <a:pt x="7598" y="6514"/>
                </a:lnTo>
                <a:lnTo>
                  <a:pt x="7658" y="6147"/>
                </a:lnTo>
                <a:lnTo>
                  <a:pt x="7778" y="5583"/>
                </a:lnTo>
                <a:lnTo>
                  <a:pt x="7838" y="5217"/>
                </a:lnTo>
                <a:lnTo>
                  <a:pt x="7898" y="4653"/>
                </a:lnTo>
                <a:lnTo>
                  <a:pt x="8018" y="4286"/>
                </a:lnTo>
                <a:lnTo>
                  <a:pt x="8078" y="3920"/>
                </a:lnTo>
                <a:lnTo>
                  <a:pt x="8198" y="3356"/>
                </a:lnTo>
                <a:lnTo>
                  <a:pt x="8318" y="2989"/>
                </a:lnTo>
                <a:lnTo>
                  <a:pt x="8378" y="2622"/>
                </a:lnTo>
                <a:lnTo>
                  <a:pt x="8498" y="2228"/>
                </a:lnTo>
                <a:lnTo>
                  <a:pt x="8858" y="1128"/>
                </a:lnTo>
                <a:lnTo>
                  <a:pt x="8978" y="931"/>
                </a:lnTo>
                <a:lnTo>
                  <a:pt x="9098" y="564"/>
                </a:lnTo>
                <a:lnTo>
                  <a:pt x="9218" y="367"/>
                </a:lnTo>
                <a:lnTo>
                  <a:pt x="9338" y="197"/>
                </a:lnTo>
                <a:lnTo>
                  <a:pt x="9450" y="0"/>
                </a:lnTo>
                <a:lnTo>
                  <a:pt x="9690" y="0"/>
                </a:lnTo>
                <a:lnTo>
                  <a:pt x="9870" y="564"/>
                </a:lnTo>
                <a:lnTo>
                  <a:pt x="10110" y="1297"/>
                </a:lnTo>
                <a:lnTo>
                  <a:pt x="10290" y="2058"/>
                </a:lnTo>
                <a:lnTo>
                  <a:pt x="10530" y="2792"/>
                </a:lnTo>
                <a:lnTo>
                  <a:pt x="10710" y="3553"/>
                </a:lnTo>
                <a:lnTo>
                  <a:pt x="11070" y="4653"/>
                </a:lnTo>
                <a:lnTo>
                  <a:pt x="11190" y="4850"/>
                </a:lnTo>
                <a:lnTo>
                  <a:pt x="11430" y="5583"/>
                </a:lnTo>
                <a:lnTo>
                  <a:pt x="11550" y="5781"/>
                </a:lnTo>
                <a:lnTo>
                  <a:pt x="11670" y="5950"/>
                </a:lnTo>
                <a:lnTo>
                  <a:pt x="11850" y="6147"/>
                </a:lnTo>
                <a:lnTo>
                  <a:pt x="11970" y="6345"/>
                </a:lnTo>
                <a:lnTo>
                  <a:pt x="12090" y="6514"/>
                </a:lnTo>
                <a:lnTo>
                  <a:pt x="12502" y="6514"/>
                </a:lnTo>
                <a:lnTo>
                  <a:pt x="12622" y="5781"/>
                </a:lnTo>
                <a:lnTo>
                  <a:pt x="12682" y="5583"/>
                </a:lnTo>
                <a:lnTo>
                  <a:pt x="12742" y="5414"/>
                </a:lnTo>
                <a:lnTo>
                  <a:pt x="12802" y="5217"/>
                </a:lnTo>
                <a:lnTo>
                  <a:pt x="12862" y="5217"/>
                </a:lnTo>
                <a:lnTo>
                  <a:pt x="12982" y="5019"/>
                </a:lnTo>
                <a:lnTo>
                  <a:pt x="13042" y="5019"/>
                </a:lnTo>
                <a:lnTo>
                  <a:pt x="13162" y="5217"/>
                </a:lnTo>
                <a:lnTo>
                  <a:pt x="13282" y="5583"/>
                </a:lnTo>
                <a:lnTo>
                  <a:pt x="13342" y="5950"/>
                </a:lnTo>
                <a:lnTo>
                  <a:pt x="13462" y="6345"/>
                </a:lnTo>
                <a:lnTo>
                  <a:pt x="13522" y="6711"/>
                </a:lnTo>
                <a:lnTo>
                  <a:pt x="13642" y="7275"/>
                </a:lnTo>
                <a:lnTo>
                  <a:pt x="13702" y="7642"/>
                </a:lnTo>
                <a:lnTo>
                  <a:pt x="13762" y="8375"/>
                </a:lnTo>
                <a:lnTo>
                  <a:pt x="13882" y="9305"/>
                </a:lnTo>
                <a:lnTo>
                  <a:pt x="14062" y="9869"/>
                </a:lnTo>
                <a:lnTo>
                  <a:pt x="14122" y="10236"/>
                </a:lnTo>
                <a:lnTo>
                  <a:pt x="14242" y="10433"/>
                </a:lnTo>
                <a:lnTo>
                  <a:pt x="14662" y="10433"/>
                </a:lnTo>
                <a:lnTo>
                  <a:pt x="14782" y="10067"/>
                </a:lnTo>
                <a:lnTo>
                  <a:pt x="16155" y="8572"/>
                </a:lnTo>
                <a:lnTo>
                  <a:pt x="16275" y="8939"/>
                </a:lnTo>
                <a:lnTo>
                  <a:pt x="16515" y="10067"/>
                </a:lnTo>
                <a:lnTo>
                  <a:pt x="16575" y="10800"/>
                </a:lnTo>
                <a:lnTo>
                  <a:pt x="16695" y="11533"/>
                </a:lnTo>
                <a:lnTo>
                  <a:pt x="16815" y="12295"/>
                </a:lnTo>
                <a:lnTo>
                  <a:pt x="16935" y="13028"/>
                </a:lnTo>
                <a:lnTo>
                  <a:pt x="17055" y="13592"/>
                </a:lnTo>
                <a:lnTo>
                  <a:pt x="17175" y="13789"/>
                </a:lnTo>
                <a:lnTo>
                  <a:pt x="17295" y="13958"/>
                </a:lnTo>
                <a:lnTo>
                  <a:pt x="17475" y="13958"/>
                </a:lnTo>
                <a:lnTo>
                  <a:pt x="17648" y="13394"/>
                </a:lnTo>
                <a:lnTo>
                  <a:pt x="17708" y="13225"/>
                </a:lnTo>
                <a:lnTo>
                  <a:pt x="17828" y="12464"/>
                </a:lnTo>
                <a:lnTo>
                  <a:pt x="17888" y="11928"/>
                </a:lnTo>
                <a:lnTo>
                  <a:pt x="17948" y="11167"/>
                </a:lnTo>
                <a:lnTo>
                  <a:pt x="18008" y="10433"/>
                </a:lnTo>
                <a:lnTo>
                  <a:pt x="18128" y="9672"/>
                </a:lnTo>
                <a:lnTo>
                  <a:pt x="18188" y="8939"/>
                </a:lnTo>
                <a:lnTo>
                  <a:pt x="18308" y="8375"/>
                </a:lnTo>
                <a:lnTo>
                  <a:pt x="18368" y="8206"/>
                </a:lnTo>
                <a:lnTo>
                  <a:pt x="18488" y="8008"/>
                </a:lnTo>
                <a:lnTo>
                  <a:pt x="18608" y="8008"/>
                </a:lnTo>
                <a:lnTo>
                  <a:pt x="18728" y="8742"/>
                </a:lnTo>
                <a:lnTo>
                  <a:pt x="18788" y="8939"/>
                </a:lnTo>
                <a:lnTo>
                  <a:pt x="18848" y="9503"/>
                </a:lnTo>
                <a:lnTo>
                  <a:pt x="19028" y="10236"/>
                </a:lnTo>
                <a:lnTo>
                  <a:pt x="19148" y="10800"/>
                </a:lnTo>
                <a:lnTo>
                  <a:pt x="19268" y="11533"/>
                </a:lnTo>
                <a:lnTo>
                  <a:pt x="19448" y="12295"/>
                </a:lnTo>
                <a:lnTo>
                  <a:pt x="19568" y="12858"/>
                </a:lnTo>
                <a:lnTo>
                  <a:pt x="19748" y="13225"/>
                </a:lnTo>
                <a:lnTo>
                  <a:pt x="19928" y="13225"/>
                </a:lnTo>
                <a:lnTo>
                  <a:pt x="19988" y="13028"/>
                </a:lnTo>
                <a:lnTo>
                  <a:pt x="19988" y="12858"/>
                </a:lnTo>
                <a:lnTo>
                  <a:pt x="20048" y="12464"/>
                </a:lnTo>
                <a:lnTo>
                  <a:pt x="20048" y="11928"/>
                </a:lnTo>
                <a:lnTo>
                  <a:pt x="20168" y="11364"/>
                </a:lnTo>
                <a:lnTo>
                  <a:pt x="20288" y="11364"/>
                </a:lnTo>
                <a:lnTo>
                  <a:pt x="20460" y="11928"/>
                </a:lnTo>
                <a:lnTo>
                  <a:pt x="20580" y="12661"/>
                </a:lnTo>
                <a:lnTo>
                  <a:pt x="20700" y="13225"/>
                </a:lnTo>
                <a:lnTo>
                  <a:pt x="20760" y="13592"/>
                </a:lnTo>
                <a:lnTo>
                  <a:pt x="20820" y="14156"/>
                </a:lnTo>
                <a:lnTo>
                  <a:pt x="20940" y="14889"/>
                </a:lnTo>
                <a:lnTo>
                  <a:pt x="21060" y="16017"/>
                </a:lnTo>
                <a:lnTo>
                  <a:pt x="21120" y="16750"/>
                </a:lnTo>
                <a:lnTo>
                  <a:pt x="21180" y="17314"/>
                </a:lnTo>
                <a:lnTo>
                  <a:pt x="21240" y="18075"/>
                </a:lnTo>
                <a:lnTo>
                  <a:pt x="21300" y="18611"/>
                </a:lnTo>
                <a:lnTo>
                  <a:pt x="21540" y="20867"/>
                </a:lnTo>
                <a:lnTo>
                  <a:pt x="21600" y="21233"/>
                </a:lnTo>
                <a:lnTo>
                  <a:pt x="21600" y="21600"/>
                </a:lnTo>
              </a:path>
            </a:pathLst>
          </a:custGeom>
          <a:ln w="28575">
            <a:solidFill>
              <a:srgbClr val="000000"/>
            </a:solidFill>
          </a:ln>
        </p:spPr>
        <p:txBody>
          <a:bodyPr lIns="45719" rIns="45719"/>
          <a:lstStyle/>
          <a:p>
            <a:pPr/>
          </a:p>
        </p:txBody>
      </p:sp>
      <p:sp>
        <p:nvSpPr>
          <p:cNvPr id="1948" name="Rectangle 16"/>
          <p:cNvSpPr txBox="1"/>
          <p:nvPr/>
        </p:nvSpPr>
        <p:spPr>
          <a:xfrm>
            <a:off x="6620860" y="4246563"/>
            <a:ext cx="1337879" cy="310022"/>
          </a:xfrm>
          <a:prstGeom prst="rect">
            <a:avLst/>
          </a:prstGeom>
          <a:ln w="12700">
            <a:miter lim="400000"/>
          </a:ln>
          <a:extLst>
            <a:ext uri="{C572A759-6A51-4108-AA02-DFA0A04FC94B}">
              <ma14:wrappingTextBoxFlag xmlns:ma14="http://schemas.microsoft.com/office/mac/drawingml/2011/main" val="1"/>
            </a:ext>
          </a:extLst>
        </p:spPr>
        <p:txBody>
          <a:bodyPr wrap="none" lIns="25400" tIns="25400" rIns="25400" bIns="25400">
            <a:spAutoFit/>
          </a:bodyPr>
          <a:lstStyle>
            <a:lvl1pPr algn="ctr">
              <a:lnSpc>
                <a:spcPct val="85000"/>
              </a:lnSpc>
              <a:defRPr b="1" sz="1800"/>
            </a:lvl1pPr>
          </a:lstStyle>
          <a:p>
            <a:pPr/>
            <a:r>
              <a:t>Wavelength</a:t>
            </a:r>
          </a:p>
        </p:txBody>
      </p:sp>
      <p:sp>
        <p:nvSpPr>
          <p:cNvPr id="1949" name="Rectangle 17"/>
          <p:cNvSpPr txBox="1"/>
          <p:nvPr/>
        </p:nvSpPr>
        <p:spPr>
          <a:xfrm>
            <a:off x="1866738" y="2576512"/>
            <a:ext cx="1257624" cy="310023"/>
          </a:xfrm>
          <a:prstGeom prst="rect">
            <a:avLst/>
          </a:prstGeom>
          <a:ln w="12700">
            <a:miter lim="400000"/>
          </a:ln>
          <a:extLst>
            <a:ext uri="{C572A759-6A51-4108-AA02-DFA0A04FC94B}">
              <ma14:wrappingTextBoxFlag xmlns:ma14="http://schemas.microsoft.com/office/mac/drawingml/2011/main" val="1"/>
            </a:ext>
          </a:extLst>
        </p:spPr>
        <p:txBody>
          <a:bodyPr wrap="none" lIns="25400" tIns="25400" rIns="25400" bIns="25400">
            <a:spAutoFit/>
          </a:bodyPr>
          <a:lstStyle>
            <a:lvl1pPr algn="ctr">
              <a:lnSpc>
                <a:spcPct val="85000"/>
              </a:lnSpc>
              <a:defRPr b="1" sz="1800"/>
            </a:lvl1pPr>
          </a:lstStyle>
          <a:p>
            <a:pPr/>
            <a:r>
              <a:t>Power        </a:t>
            </a:r>
          </a:p>
        </p:txBody>
      </p:sp>
    </p:spTree>
  </p:cSld>
  <p:clrMapOvr>
    <a:masterClrMapping/>
  </p:clrMapOvr>
  <p:transition xmlns:p14="http://schemas.microsoft.com/office/powerpoint/2010/main" spd="med" advClick="1"/>
</p:sld>
</file>

<file path=ppt/slides/slide5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51" name="How to Organize Color?"/>
          <p:cNvSpPr txBox="1"/>
          <p:nvPr>
            <p:ph type="title"/>
          </p:nvPr>
        </p:nvSpPr>
        <p:spPr>
          <a:prstGeom prst="rect">
            <a:avLst/>
          </a:prstGeom>
        </p:spPr>
        <p:txBody>
          <a:bodyPr/>
          <a:lstStyle/>
          <a:p>
            <a:pPr/>
            <a:r>
              <a:t>How to Organize Color?</a:t>
            </a:r>
          </a:p>
        </p:txBody>
      </p:sp>
      <p:sp>
        <p:nvSpPr>
          <p:cNvPr id="1952" name="(Slide credit: Jessica Lee. Sources: Ostwald 1916, Koenderink et al. 2021)"/>
          <p:cNvSpPr txBox="1"/>
          <p:nvPr/>
        </p:nvSpPr>
        <p:spPr>
          <a:xfrm>
            <a:off x="2039106" y="6565059"/>
            <a:ext cx="5065788" cy="210916"/>
          </a:xfrm>
          <a:prstGeom prst="rect">
            <a:avLst/>
          </a:prstGeom>
          <a:ln w="12700">
            <a:miter lim="400000"/>
          </a:ln>
          <a:extLst>
            <a:ext uri="{C572A759-6A51-4108-AA02-DFA0A04FC94B}">
              <ma14:wrappingTextBoxFlag xmlns:ma14="http://schemas.microsoft.com/office/mac/drawingml/2011/main" val="1"/>
            </a:ext>
          </a:extLst>
        </p:spPr>
        <p:txBody>
          <a:bodyPr wrap="none" lIns="19050" tIns="19050" rIns="19050" bIns="19050" anchor="ctr">
            <a:spAutoFit/>
          </a:bodyPr>
          <a:lstStyle>
            <a:lvl1pPr algn="ctr" defTabSz="1219200">
              <a:lnSpc>
                <a:spcPct val="90000"/>
              </a:lnSpc>
              <a:defRPr sz="1200">
                <a:solidFill>
                  <a:schemeClr val="accent4">
                    <a:lumOff val="-8800"/>
                  </a:schemeClr>
                </a:solidFill>
              </a:defRPr>
            </a:lvl1pPr>
          </a:lstStyle>
          <a:p>
            <a:pPr/>
            <a:r>
              <a:t>(Slide credit: Jessica Lee. Sources: Ostwald 1916, Koenderink et al. 2021)</a:t>
            </a:r>
          </a:p>
        </p:txBody>
      </p:sp>
      <p:pic>
        <p:nvPicPr>
          <p:cNvPr id="1953" name="Image" descr="Image"/>
          <p:cNvPicPr>
            <a:picLocks noChangeAspect="1"/>
          </p:cNvPicPr>
          <p:nvPr/>
        </p:nvPicPr>
        <p:blipFill>
          <a:blip r:embed="rId2">
            <a:extLst/>
          </a:blip>
          <a:stretch>
            <a:fillRect/>
          </a:stretch>
        </p:blipFill>
        <p:spPr>
          <a:xfrm>
            <a:off x="685800" y="1243538"/>
            <a:ext cx="3804669" cy="3804670"/>
          </a:xfrm>
          <a:prstGeom prst="rect">
            <a:avLst/>
          </a:prstGeom>
          <a:ln w="12700">
            <a:miter lim="400000"/>
          </a:ln>
        </p:spPr>
      </p:pic>
      <p:pic>
        <p:nvPicPr>
          <p:cNvPr id="1954" name="Image" descr="Image"/>
          <p:cNvPicPr>
            <a:picLocks noChangeAspect="1"/>
          </p:cNvPicPr>
          <p:nvPr/>
        </p:nvPicPr>
        <p:blipFill>
          <a:blip r:embed="rId3">
            <a:extLst/>
          </a:blip>
          <a:srcRect l="23934" t="8806" r="23934" b="51360"/>
          <a:stretch>
            <a:fillRect/>
          </a:stretch>
        </p:blipFill>
        <p:spPr>
          <a:xfrm>
            <a:off x="4653531" y="1242690"/>
            <a:ext cx="3804670" cy="3806904"/>
          </a:xfrm>
          <a:prstGeom prst="rect">
            <a:avLst/>
          </a:prstGeom>
          <a:ln w="12700">
            <a:miter lim="400000"/>
          </a:ln>
        </p:spPr>
      </p:pic>
      <p:sp>
        <p:nvSpPr>
          <p:cNvPr id="1955" name="Ostwald’s color atlas"/>
          <p:cNvSpPr txBox="1"/>
          <p:nvPr/>
        </p:nvSpPr>
        <p:spPr>
          <a:xfrm>
            <a:off x="1257550" y="5207039"/>
            <a:ext cx="2661169" cy="412500"/>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ctr">
              <a:defRPr sz="2200"/>
            </a:lvl1pPr>
          </a:lstStyle>
          <a:p>
            <a:pPr/>
            <a:r>
              <a:t>Ostwald’s color atlas</a:t>
            </a:r>
          </a:p>
        </p:txBody>
      </p:sp>
      <p:sp>
        <p:nvSpPr>
          <p:cNvPr id="1956" name="One branch of atlas"/>
          <p:cNvSpPr txBox="1"/>
          <p:nvPr/>
        </p:nvSpPr>
        <p:spPr>
          <a:xfrm>
            <a:off x="5245745" y="5207039"/>
            <a:ext cx="2620242" cy="412500"/>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ctr">
              <a:defRPr sz="2200"/>
            </a:lvl1pPr>
          </a:lstStyle>
          <a:p>
            <a:pPr/>
            <a:r>
              <a:t>One branch of atlas </a:t>
            </a:r>
          </a:p>
        </p:txBody>
      </p:sp>
      <p:sp>
        <p:nvSpPr>
          <p:cNvPr id="1957" name="Enables mapping a color by its hue, saturation and brightness."/>
          <p:cNvSpPr txBox="1"/>
          <p:nvPr/>
        </p:nvSpPr>
        <p:spPr>
          <a:xfrm>
            <a:off x="660308" y="5860649"/>
            <a:ext cx="7823384" cy="41250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ctr">
              <a:defRPr sz="2200"/>
            </a:lvl1pPr>
          </a:lstStyle>
          <a:p>
            <a:pPr/>
            <a:r>
              <a:t>Enables mapping a color by its hue, saturation and brightness.</a:t>
            </a:r>
          </a:p>
        </p:txBody>
      </p:sp>
    </p:spTree>
  </p:cSld>
  <p:clrMapOvr>
    <a:masterClrMapping/>
  </p:clrMapOvr>
  <p:transition xmlns:p14="http://schemas.microsoft.com/office/powerpoint/2010/main" spd="med" advClick="1"/>
</p:sld>
</file>

<file path=ppt/slides/slide5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959" name="Picture 2" descr="Picture 2"/>
          <p:cNvPicPr>
            <a:picLocks noChangeAspect="1"/>
          </p:cNvPicPr>
          <p:nvPr/>
        </p:nvPicPr>
        <p:blipFill>
          <a:blip r:embed="rId3">
            <a:extLst/>
          </a:blip>
          <a:stretch>
            <a:fillRect/>
          </a:stretch>
        </p:blipFill>
        <p:spPr>
          <a:xfrm>
            <a:off x="0" y="0"/>
            <a:ext cx="9182100" cy="6896100"/>
          </a:xfrm>
          <a:prstGeom prst="rect">
            <a:avLst/>
          </a:prstGeom>
          <a:ln w="12700">
            <a:miter lim="400000"/>
          </a:ln>
        </p:spPr>
      </p:pic>
      <p:sp>
        <p:nvSpPr>
          <p:cNvPr id="1960" name="Text Box 3"/>
          <p:cNvSpPr txBox="1"/>
          <p:nvPr/>
        </p:nvSpPr>
        <p:spPr>
          <a:xfrm>
            <a:off x="1828719" y="182562"/>
            <a:ext cx="5975510" cy="5740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ctr">
              <a:defRPr b="1" sz="3200">
                <a:solidFill>
                  <a:srgbClr val="00FFFF"/>
                </a:solidFill>
                <a:latin typeface="+mn-lt"/>
                <a:ea typeface="+mn-ea"/>
                <a:cs typeface="+mn-cs"/>
                <a:sym typeface="Helvetica"/>
              </a:defRPr>
            </a:lvl1pPr>
          </a:lstStyle>
          <a:p>
            <a:pPr/>
            <a:r>
              <a:t>The Psychophysics of “Color”</a:t>
            </a:r>
          </a:p>
        </p:txBody>
      </p:sp>
      <p:sp>
        <p:nvSpPr>
          <p:cNvPr id="1961" name="Text Box 4"/>
          <p:cNvSpPr txBox="1"/>
          <p:nvPr/>
        </p:nvSpPr>
        <p:spPr>
          <a:xfrm>
            <a:off x="1036319" y="1617662"/>
            <a:ext cx="7897526" cy="8280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a:solidFill>
                  <a:srgbClr val="FFFF00"/>
                </a:solidFill>
                <a:latin typeface="+mn-lt"/>
                <a:ea typeface="+mn-ea"/>
                <a:cs typeface="+mn-cs"/>
                <a:sym typeface="Helvetica"/>
              </a:defRPr>
            </a:pPr>
            <a:r>
              <a:t>There is no simple functional description for the perceived</a:t>
            </a:r>
            <a:endParaRPr sz="3200">
              <a:latin typeface="Times Roman"/>
              <a:ea typeface="Times Roman"/>
              <a:cs typeface="Times Roman"/>
              <a:sym typeface="Times Roman"/>
            </a:endParaRPr>
          </a:p>
          <a:p>
            <a:pPr>
              <a:defRPr>
                <a:solidFill>
                  <a:srgbClr val="FFFF00"/>
                </a:solidFill>
                <a:latin typeface="+mn-lt"/>
                <a:ea typeface="+mn-ea"/>
                <a:cs typeface="+mn-cs"/>
                <a:sym typeface="Helvetica"/>
              </a:defRPr>
            </a:pPr>
            <a:r>
              <a:t>color of all spectra under all viewing conditions, but …...</a:t>
            </a:r>
          </a:p>
        </p:txBody>
      </p:sp>
      <p:sp>
        <p:nvSpPr>
          <p:cNvPr id="1962" name="Text Box 5"/>
          <p:cNvSpPr txBox="1"/>
          <p:nvPr/>
        </p:nvSpPr>
        <p:spPr>
          <a:xfrm>
            <a:off x="1036319" y="2667000"/>
            <a:ext cx="7761349" cy="828040"/>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a:solidFill>
                  <a:srgbClr val="FF66FF"/>
                </a:solidFill>
                <a:latin typeface="+mn-lt"/>
                <a:ea typeface="+mn-ea"/>
                <a:cs typeface="+mn-cs"/>
                <a:sym typeface="Helvetica"/>
              </a:defRPr>
            </a:pPr>
            <a:r>
              <a:t>An helpful* conceptual model:</a:t>
            </a:r>
            <a:endParaRPr sz="3200">
              <a:latin typeface="Times Roman"/>
              <a:ea typeface="Times Roman"/>
              <a:cs typeface="Times Roman"/>
              <a:sym typeface="Times Roman"/>
            </a:endParaRPr>
          </a:p>
          <a:p>
            <a:pPr>
              <a:defRPr>
                <a:solidFill>
                  <a:srgbClr val="FF66FF"/>
                </a:solidFill>
                <a:latin typeface="+mn-lt"/>
                <a:ea typeface="+mn-ea"/>
                <a:cs typeface="+mn-cs"/>
                <a:sym typeface="Helvetica"/>
              </a:defRPr>
            </a:pPr>
            <a:r>
              <a:t>  Consider only physical spectra with normal distributions</a:t>
            </a:r>
          </a:p>
        </p:txBody>
      </p:sp>
      <p:grpSp>
        <p:nvGrpSpPr>
          <p:cNvPr id="1965" name="Group 7"/>
          <p:cNvGrpSpPr/>
          <p:nvPr/>
        </p:nvGrpSpPr>
        <p:grpSpPr>
          <a:xfrm>
            <a:off x="3798887" y="4183062"/>
            <a:ext cx="2971802" cy="1314451"/>
            <a:chOff x="0" y="0"/>
            <a:chExt cx="2971800" cy="1314450"/>
          </a:xfrm>
        </p:grpSpPr>
        <p:pic>
          <p:nvPicPr>
            <p:cNvPr id="1963" name="Picture 8" descr="Picture 8"/>
            <p:cNvPicPr>
              <a:picLocks noChangeAspect="1"/>
            </p:cNvPicPr>
            <p:nvPr/>
          </p:nvPicPr>
          <p:blipFill>
            <a:blip r:embed="rId4">
              <a:extLst/>
            </a:blip>
            <a:stretch>
              <a:fillRect/>
            </a:stretch>
          </p:blipFill>
          <p:spPr>
            <a:xfrm>
              <a:off x="0" y="0"/>
              <a:ext cx="2971801" cy="1314450"/>
            </a:xfrm>
            <a:prstGeom prst="rect">
              <a:avLst/>
            </a:prstGeom>
            <a:ln w="12700" cap="flat">
              <a:noFill/>
              <a:miter lim="400000"/>
            </a:ln>
            <a:effectLst/>
          </p:spPr>
        </p:pic>
        <p:sp>
          <p:nvSpPr>
            <p:cNvPr id="1964" name="Text Box 9"/>
            <p:cNvSpPr txBox="1"/>
            <p:nvPr/>
          </p:nvSpPr>
          <p:spPr>
            <a:xfrm>
              <a:off x="40957" y="214312"/>
              <a:ext cx="714188" cy="4597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lvl1pPr>
                <a:defRPr>
                  <a:solidFill>
                    <a:srgbClr val="00FFFF"/>
                  </a:solidFill>
                  <a:latin typeface="+mn-lt"/>
                  <a:ea typeface="+mn-ea"/>
                  <a:cs typeface="+mn-cs"/>
                  <a:sym typeface="Helvetica"/>
                </a:defRPr>
              </a:lvl1pPr>
            </a:lstStyle>
            <a:p>
              <a:pPr/>
              <a:r>
                <a:t>area</a:t>
              </a:r>
            </a:p>
          </p:txBody>
        </p:sp>
      </p:grpSp>
      <p:pic>
        <p:nvPicPr>
          <p:cNvPr id="1966" name="Picture 10" descr="Picture 10"/>
          <p:cNvPicPr>
            <a:picLocks noChangeAspect="1"/>
          </p:cNvPicPr>
          <p:nvPr/>
        </p:nvPicPr>
        <p:blipFill>
          <a:blip r:embed="rId5">
            <a:extLst/>
          </a:blip>
          <a:stretch>
            <a:fillRect/>
          </a:stretch>
        </p:blipFill>
        <p:spPr>
          <a:xfrm>
            <a:off x="1905000" y="4064000"/>
            <a:ext cx="5848350" cy="2108200"/>
          </a:xfrm>
          <a:prstGeom prst="rect">
            <a:avLst/>
          </a:prstGeom>
          <a:ln w="12700">
            <a:miter lim="400000"/>
          </a:ln>
        </p:spPr>
      </p:pic>
      <p:grpSp>
        <p:nvGrpSpPr>
          <p:cNvPr id="1969" name="Group 11"/>
          <p:cNvGrpSpPr/>
          <p:nvPr/>
        </p:nvGrpSpPr>
        <p:grpSpPr>
          <a:xfrm>
            <a:off x="4879657" y="3538537"/>
            <a:ext cx="866588" cy="1947863"/>
            <a:chOff x="0" y="0"/>
            <a:chExt cx="866586" cy="1947861"/>
          </a:xfrm>
        </p:grpSpPr>
        <p:sp>
          <p:nvSpPr>
            <p:cNvPr id="1967" name="Line 12"/>
            <p:cNvSpPr/>
            <p:nvPr/>
          </p:nvSpPr>
          <p:spPr>
            <a:xfrm flipH="1">
              <a:off x="422592" y="423862"/>
              <a:ext cx="1" cy="1524000"/>
            </a:xfrm>
            <a:prstGeom prst="line">
              <a:avLst/>
            </a:prstGeom>
            <a:noFill/>
            <a:ln w="38100" cap="flat">
              <a:solidFill>
                <a:srgbClr val="FFFF00"/>
              </a:solidFill>
              <a:prstDash val="solid"/>
              <a:round/>
            </a:ln>
            <a:effectLst/>
          </p:spPr>
          <p:txBody>
            <a:bodyPr wrap="square" lIns="45719" tIns="45719" rIns="45719" bIns="45719" numCol="1" anchor="t">
              <a:noAutofit/>
            </a:bodyPr>
            <a:lstStyle/>
            <a:p>
              <a:pPr/>
            </a:p>
          </p:txBody>
        </p:sp>
        <p:sp>
          <p:nvSpPr>
            <p:cNvPr id="1968" name="Text Box 13"/>
            <p:cNvSpPr txBox="1"/>
            <p:nvPr/>
          </p:nvSpPr>
          <p:spPr>
            <a:xfrm>
              <a:off x="0" y="0"/>
              <a:ext cx="866587" cy="45974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lvl1pPr>
                <a:defRPr>
                  <a:solidFill>
                    <a:srgbClr val="FFFF00"/>
                  </a:solidFill>
                  <a:latin typeface="+mn-lt"/>
                  <a:ea typeface="+mn-ea"/>
                  <a:cs typeface="+mn-cs"/>
                  <a:sym typeface="Helvetica"/>
                </a:defRPr>
              </a:lvl1pPr>
            </a:lstStyle>
            <a:p>
              <a:pPr/>
              <a:r>
                <a:t>mean</a:t>
              </a:r>
            </a:p>
          </p:txBody>
        </p:sp>
      </p:grpSp>
      <p:grpSp>
        <p:nvGrpSpPr>
          <p:cNvPr id="1972" name="Group 14"/>
          <p:cNvGrpSpPr/>
          <p:nvPr/>
        </p:nvGrpSpPr>
        <p:grpSpPr>
          <a:xfrm>
            <a:off x="4887912" y="4616449"/>
            <a:ext cx="2173477" cy="459742"/>
            <a:chOff x="0" y="0"/>
            <a:chExt cx="2173475" cy="459740"/>
          </a:xfrm>
        </p:grpSpPr>
        <p:sp>
          <p:nvSpPr>
            <p:cNvPr id="1970" name="Line 15"/>
            <p:cNvSpPr/>
            <p:nvPr/>
          </p:nvSpPr>
          <p:spPr>
            <a:xfrm>
              <a:off x="0" y="260350"/>
              <a:ext cx="838200" cy="0"/>
            </a:xfrm>
            <a:prstGeom prst="line">
              <a:avLst/>
            </a:prstGeom>
            <a:noFill/>
            <a:ln w="38100" cap="flat">
              <a:solidFill>
                <a:srgbClr val="FF66FF"/>
              </a:solidFill>
              <a:prstDash val="solid"/>
              <a:round/>
              <a:headEnd type="triangle" w="med" len="med"/>
              <a:tailEnd type="triangle" w="med" len="med"/>
            </a:ln>
            <a:effectLst/>
          </p:spPr>
          <p:txBody>
            <a:bodyPr wrap="square" lIns="45719" tIns="45719" rIns="45719" bIns="45719" numCol="1" anchor="t">
              <a:noAutofit/>
            </a:bodyPr>
            <a:lstStyle/>
            <a:p>
              <a:pPr/>
            </a:p>
          </p:txBody>
        </p:sp>
        <p:sp>
          <p:nvSpPr>
            <p:cNvPr id="1971" name="Text Box 16"/>
            <p:cNvSpPr txBox="1"/>
            <p:nvPr/>
          </p:nvSpPr>
          <p:spPr>
            <a:xfrm>
              <a:off x="917257" y="0"/>
              <a:ext cx="1256219" cy="45974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lvl1pPr>
                <a:defRPr>
                  <a:solidFill>
                    <a:srgbClr val="FF66FF"/>
                  </a:solidFill>
                  <a:latin typeface="+mn-lt"/>
                  <a:ea typeface="+mn-ea"/>
                  <a:cs typeface="+mn-cs"/>
                  <a:sym typeface="Helvetica"/>
                </a:defRPr>
              </a:lvl1pPr>
            </a:lstStyle>
            <a:p>
              <a:pPr/>
              <a:r>
                <a:t>variance</a:t>
              </a:r>
            </a:p>
          </p:txBody>
        </p:sp>
      </p:grpSp>
      <p:sp>
        <p:nvSpPr>
          <p:cNvPr id="1973" name="Rectangle 17"/>
          <p:cNvSpPr txBox="1"/>
          <p:nvPr/>
        </p:nvSpPr>
        <p:spPr>
          <a:xfrm>
            <a:off x="7376794" y="6616700"/>
            <a:ext cx="1645132" cy="243840"/>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1000">
                <a:solidFill>
                  <a:schemeClr val="accent3">
                    <a:lumOff val="44000"/>
                  </a:schemeClr>
                </a:solidFill>
                <a:latin typeface="EngraversGothic BT Regular"/>
                <a:ea typeface="EngraversGothic BT Regular"/>
                <a:cs typeface="EngraversGothic BT Regular"/>
                <a:sym typeface="EngraversGothic BT Regular"/>
              </a:defRPr>
            </a:lvl1pPr>
          </a:lstStyle>
          <a:p>
            <a:pPr/>
            <a:r>
              <a:t>© Stephen E. Palmer, 2002</a:t>
            </a:r>
          </a:p>
        </p:txBody>
      </p:sp>
      <p:sp>
        <p:nvSpPr>
          <p:cNvPr id="1974" name="* But limited, e.g. neglects purples"/>
          <p:cNvSpPr txBox="1"/>
          <p:nvPr/>
        </p:nvSpPr>
        <p:spPr>
          <a:xfrm>
            <a:off x="1184597" y="6291449"/>
            <a:ext cx="3560377" cy="3708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1800">
                <a:solidFill>
                  <a:schemeClr val="accent3">
                    <a:lumOff val="44000"/>
                  </a:schemeClr>
                </a:solidFill>
                <a:latin typeface="+mn-lt"/>
                <a:ea typeface="+mn-ea"/>
                <a:cs typeface="+mn-cs"/>
                <a:sym typeface="Helvetica"/>
              </a:defRPr>
            </a:lvl1pPr>
          </a:lstStyle>
          <a:p>
            <a:pPr/>
            <a:r>
              <a:t>* But limited, e.g. neglects purples</a:t>
            </a:r>
          </a:p>
        </p:txBody>
      </p:sp>
    </p:spTree>
  </p:cSld>
  <p:clrMapOvr>
    <a:masterClrMapping/>
  </p:clrMapOvr>
  <p:transition xmlns:p14="http://schemas.microsoft.com/office/powerpoint/2010/main" spd="med" advClick="1"/>
</p:sld>
</file>

<file path=ppt/slides/slide5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978" name="Picture 2" descr="Picture 2"/>
          <p:cNvPicPr>
            <a:picLocks noChangeAspect="1"/>
          </p:cNvPicPr>
          <p:nvPr/>
        </p:nvPicPr>
        <p:blipFill>
          <a:blip r:embed="rId2">
            <a:extLst/>
          </a:blip>
          <a:stretch>
            <a:fillRect/>
          </a:stretch>
        </p:blipFill>
        <p:spPr>
          <a:xfrm>
            <a:off x="0" y="0"/>
            <a:ext cx="9182100" cy="6896100"/>
          </a:xfrm>
          <a:prstGeom prst="rect">
            <a:avLst/>
          </a:prstGeom>
          <a:ln w="12700">
            <a:miter lim="400000"/>
          </a:ln>
        </p:spPr>
      </p:pic>
      <p:sp>
        <p:nvSpPr>
          <p:cNvPr id="1979" name="Text Box 3"/>
          <p:cNvSpPr txBox="1"/>
          <p:nvPr/>
        </p:nvSpPr>
        <p:spPr>
          <a:xfrm>
            <a:off x="1139547" y="182562"/>
            <a:ext cx="7353857" cy="5740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ctr">
              <a:defRPr b="1" sz="3200">
                <a:solidFill>
                  <a:srgbClr val="00FFFF"/>
                </a:solidFill>
                <a:latin typeface="+mn-lt"/>
                <a:ea typeface="+mn-ea"/>
                <a:cs typeface="+mn-cs"/>
                <a:sym typeface="Helvetica"/>
              </a:defRPr>
            </a:lvl1pPr>
          </a:lstStyle>
          <a:p>
            <a:pPr/>
            <a:r>
              <a:t>The Psychophysical Correspondence</a:t>
            </a:r>
          </a:p>
        </p:txBody>
      </p:sp>
      <p:sp>
        <p:nvSpPr>
          <p:cNvPr id="1980" name="Text Box 4"/>
          <p:cNvSpPr txBox="1"/>
          <p:nvPr/>
        </p:nvSpPr>
        <p:spPr>
          <a:xfrm>
            <a:off x="3362007" y="1630363"/>
            <a:ext cx="1142962" cy="5740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b="1" sz="3200">
                <a:solidFill>
                  <a:srgbClr val="FFFF00"/>
                </a:solidFill>
                <a:latin typeface="+mn-lt"/>
                <a:ea typeface="+mn-ea"/>
                <a:cs typeface="+mn-cs"/>
                <a:sym typeface="Helvetica"/>
              </a:defRPr>
            </a:lvl1pPr>
          </a:lstStyle>
          <a:p>
            <a:pPr/>
            <a:r>
              <a:t>Mean</a:t>
            </a:r>
          </a:p>
        </p:txBody>
      </p:sp>
      <p:sp>
        <p:nvSpPr>
          <p:cNvPr id="1981" name="Text Box 5"/>
          <p:cNvSpPr txBox="1"/>
          <p:nvPr/>
        </p:nvSpPr>
        <p:spPr>
          <a:xfrm>
            <a:off x="5373687" y="1630363"/>
            <a:ext cx="871896" cy="574041"/>
          </a:xfrm>
          <a:prstGeom prst="rect">
            <a:avLst/>
          </a:prstGeom>
          <a:solidFill>
            <a:srgbClr val="000000"/>
          </a:solidFill>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b="1" sz="3200">
                <a:solidFill>
                  <a:srgbClr val="FFFF00"/>
                </a:solidFill>
                <a:latin typeface="+mn-lt"/>
                <a:ea typeface="+mn-ea"/>
                <a:cs typeface="+mn-cs"/>
                <a:sym typeface="Helvetica"/>
              </a:defRPr>
            </a:lvl1pPr>
          </a:lstStyle>
          <a:p>
            <a:pPr/>
            <a:r>
              <a:t>Hue</a:t>
            </a:r>
          </a:p>
        </p:txBody>
      </p:sp>
      <p:sp>
        <p:nvSpPr>
          <p:cNvPr id="1982" name="AutoShape 6"/>
          <p:cNvSpPr/>
          <p:nvPr/>
        </p:nvSpPr>
        <p:spPr>
          <a:xfrm>
            <a:off x="4537075" y="1782763"/>
            <a:ext cx="762000" cy="228601"/>
          </a:xfrm>
          <a:prstGeom prst="leftRightArrow">
            <a:avLst>
              <a:gd name="adj1" fmla="val 50000"/>
              <a:gd name="adj2" fmla="val 66667"/>
            </a:avLst>
          </a:prstGeom>
          <a:solidFill>
            <a:schemeClr val="accent1"/>
          </a:solidFill>
          <a:ln>
            <a:solidFill>
              <a:srgbClr val="000000"/>
            </a:solidFill>
            <a:miter/>
          </a:ln>
        </p:spPr>
        <p:txBody>
          <a:bodyPr lIns="45719" rIns="45719" anchor="ctr"/>
          <a:lstStyle/>
          <a:p>
            <a:pPr/>
          </a:p>
        </p:txBody>
      </p:sp>
      <p:grpSp>
        <p:nvGrpSpPr>
          <p:cNvPr id="1986" name="Group 7"/>
          <p:cNvGrpSpPr/>
          <p:nvPr/>
        </p:nvGrpSpPr>
        <p:grpSpPr>
          <a:xfrm>
            <a:off x="1600993" y="2617788"/>
            <a:ext cx="6611146" cy="3322003"/>
            <a:chOff x="0" y="0"/>
            <a:chExt cx="6611144" cy="3322002"/>
          </a:xfrm>
        </p:grpSpPr>
        <p:pic>
          <p:nvPicPr>
            <p:cNvPr id="1983" name="Picture 8" descr="Picture 8"/>
            <p:cNvPicPr>
              <a:picLocks noChangeAspect="1"/>
            </p:cNvPicPr>
            <p:nvPr/>
          </p:nvPicPr>
          <p:blipFill>
            <a:blip r:embed="rId3">
              <a:extLst/>
            </a:blip>
            <a:stretch>
              <a:fillRect/>
            </a:stretch>
          </p:blipFill>
          <p:spPr>
            <a:xfrm>
              <a:off x="761206" y="0"/>
              <a:ext cx="5849939" cy="2487613"/>
            </a:xfrm>
            <a:prstGeom prst="rect">
              <a:avLst/>
            </a:prstGeom>
            <a:ln w="12700" cap="flat">
              <a:noFill/>
              <a:miter lim="400000"/>
            </a:ln>
            <a:effectLst/>
          </p:spPr>
        </p:pic>
        <p:sp>
          <p:nvSpPr>
            <p:cNvPr id="1984" name="Text Box 9"/>
            <p:cNvSpPr txBox="1"/>
            <p:nvPr/>
          </p:nvSpPr>
          <p:spPr>
            <a:xfrm rot="16200000">
              <a:off x="-591158" y="1039363"/>
              <a:ext cx="1705556" cy="5232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lvl1pPr>
                <a:defRPr sz="2800">
                  <a:solidFill>
                    <a:srgbClr val="FFFF00"/>
                  </a:solidFill>
                  <a:latin typeface="+mn-lt"/>
                  <a:ea typeface="+mn-ea"/>
                  <a:cs typeface="+mn-cs"/>
                  <a:sym typeface="Helvetica"/>
                </a:defRPr>
              </a:lvl1pPr>
            </a:lstStyle>
            <a:p>
              <a:pPr/>
              <a:r>
                <a:t># Photons</a:t>
              </a:r>
            </a:p>
          </p:txBody>
        </p:sp>
        <p:sp>
          <p:nvSpPr>
            <p:cNvPr id="1985" name="Text Box 10"/>
            <p:cNvSpPr txBox="1"/>
            <p:nvPr/>
          </p:nvSpPr>
          <p:spPr>
            <a:xfrm>
              <a:off x="2559526" y="2798762"/>
              <a:ext cx="1968957" cy="5232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lvl1pPr>
                <a:defRPr sz="2800">
                  <a:solidFill>
                    <a:srgbClr val="FFFF00"/>
                  </a:solidFill>
                  <a:latin typeface="+mn-lt"/>
                  <a:ea typeface="+mn-ea"/>
                  <a:cs typeface="+mn-cs"/>
                  <a:sym typeface="Helvetica"/>
                </a:defRPr>
              </a:lvl1pPr>
            </a:lstStyle>
            <a:p>
              <a:pPr/>
              <a:r>
                <a:t>Wavelength</a:t>
              </a:r>
            </a:p>
          </p:txBody>
        </p:sp>
      </p:grpSp>
      <p:sp>
        <p:nvSpPr>
          <p:cNvPr id="1987" name="Rectangle 11"/>
          <p:cNvSpPr txBox="1"/>
          <p:nvPr/>
        </p:nvSpPr>
        <p:spPr>
          <a:xfrm>
            <a:off x="7376794" y="6616700"/>
            <a:ext cx="1645132" cy="243840"/>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1000">
                <a:solidFill>
                  <a:schemeClr val="accent3">
                    <a:lumOff val="44000"/>
                  </a:schemeClr>
                </a:solidFill>
                <a:latin typeface="EngraversGothic BT Regular"/>
                <a:ea typeface="EngraversGothic BT Regular"/>
                <a:cs typeface="EngraversGothic BT Regular"/>
                <a:sym typeface="EngraversGothic BT Regular"/>
              </a:defRPr>
            </a:lvl1pPr>
          </a:lstStyle>
          <a:p>
            <a:pPr/>
            <a:r>
              <a:t>© Stephen E. Palmer, 2002</a:t>
            </a:r>
          </a:p>
        </p:txBody>
      </p:sp>
    </p:spTree>
  </p:cSld>
  <p:clrMapOvr>
    <a:masterClrMapping/>
  </p:clrMapOvr>
  <p:transition xmlns:p14="http://schemas.microsoft.com/office/powerpoint/2010/main" spd="med" advClick="1"/>
</p:sld>
</file>

<file path=ppt/slides/slide5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989" name="Picture 2" descr="Picture 2"/>
          <p:cNvPicPr>
            <a:picLocks noChangeAspect="1"/>
          </p:cNvPicPr>
          <p:nvPr/>
        </p:nvPicPr>
        <p:blipFill>
          <a:blip r:embed="rId2">
            <a:extLst/>
          </a:blip>
          <a:stretch>
            <a:fillRect/>
          </a:stretch>
        </p:blipFill>
        <p:spPr>
          <a:xfrm>
            <a:off x="0" y="0"/>
            <a:ext cx="9182100" cy="6896100"/>
          </a:xfrm>
          <a:prstGeom prst="rect">
            <a:avLst/>
          </a:prstGeom>
          <a:ln w="12700">
            <a:miter lim="400000"/>
          </a:ln>
        </p:spPr>
      </p:pic>
      <p:sp>
        <p:nvSpPr>
          <p:cNvPr id="1990" name="Text Box 3"/>
          <p:cNvSpPr txBox="1"/>
          <p:nvPr/>
        </p:nvSpPr>
        <p:spPr>
          <a:xfrm>
            <a:off x="1139547" y="182562"/>
            <a:ext cx="7353857" cy="5740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ctr">
              <a:defRPr b="1" sz="3200">
                <a:solidFill>
                  <a:srgbClr val="00FFFF"/>
                </a:solidFill>
                <a:latin typeface="+mn-lt"/>
                <a:ea typeface="+mn-ea"/>
                <a:cs typeface="+mn-cs"/>
                <a:sym typeface="Helvetica"/>
              </a:defRPr>
            </a:lvl1pPr>
          </a:lstStyle>
          <a:p>
            <a:pPr/>
            <a:r>
              <a:t>The Psychophysical Correspondence</a:t>
            </a:r>
          </a:p>
        </p:txBody>
      </p:sp>
      <p:sp>
        <p:nvSpPr>
          <p:cNvPr id="1991" name="Text Box 4"/>
          <p:cNvSpPr txBox="1"/>
          <p:nvPr/>
        </p:nvSpPr>
        <p:spPr>
          <a:xfrm>
            <a:off x="2712720" y="1630363"/>
            <a:ext cx="1776373" cy="5740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b="1" sz="3200">
                <a:solidFill>
                  <a:srgbClr val="FFFF00"/>
                </a:solidFill>
                <a:latin typeface="+mn-lt"/>
                <a:ea typeface="+mn-ea"/>
                <a:cs typeface="+mn-cs"/>
                <a:sym typeface="Helvetica"/>
              </a:defRPr>
            </a:lvl1pPr>
          </a:lstStyle>
          <a:p>
            <a:pPr/>
            <a:r>
              <a:t>Variance</a:t>
            </a:r>
          </a:p>
        </p:txBody>
      </p:sp>
      <p:sp>
        <p:nvSpPr>
          <p:cNvPr id="1992" name="Text Box 5"/>
          <p:cNvSpPr txBox="1"/>
          <p:nvPr/>
        </p:nvSpPr>
        <p:spPr>
          <a:xfrm>
            <a:off x="5419407" y="1630363"/>
            <a:ext cx="2113718" cy="5740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b="1" sz="3200">
                <a:solidFill>
                  <a:srgbClr val="FFFF00"/>
                </a:solidFill>
                <a:latin typeface="+mn-lt"/>
                <a:ea typeface="+mn-ea"/>
                <a:cs typeface="+mn-cs"/>
                <a:sym typeface="Helvetica"/>
              </a:defRPr>
            </a:lvl1pPr>
          </a:lstStyle>
          <a:p>
            <a:pPr/>
            <a:r>
              <a:t>Saturation</a:t>
            </a:r>
          </a:p>
        </p:txBody>
      </p:sp>
      <p:sp>
        <p:nvSpPr>
          <p:cNvPr id="1993" name="AutoShape 6"/>
          <p:cNvSpPr/>
          <p:nvPr/>
        </p:nvSpPr>
        <p:spPr>
          <a:xfrm>
            <a:off x="4537075" y="1782763"/>
            <a:ext cx="762000" cy="228601"/>
          </a:xfrm>
          <a:prstGeom prst="leftRightArrow">
            <a:avLst>
              <a:gd name="adj1" fmla="val 50000"/>
              <a:gd name="adj2" fmla="val 66667"/>
            </a:avLst>
          </a:prstGeom>
          <a:solidFill>
            <a:schemeClr val="accent1"/>
          </a:solidFill>
          <a:ln>
            <a:solidFill>
              <a:srgbClr val="000000"/>
            </a:solidFill>
            <a:miter/>
          </a:ln>
        </p:spPr>
        <p:txBody>
          <a:bodyPr lIns="45719" rIns="45719" anchor="ctr"/>
          <a:lstStyle/>
          <a:p>
            <a:pPr/>
          </a:p>
        </p:txBody>
      </p:sp>
      <p:grpSp>
        <p:nvGrpSpPr>
          <p:cNvPr id="1997" name="Group 7"/>
          <p:cNvGrpSpPr/>
          <p:nvPr/>
        </p:nvGrpSpPr>
        <p:grpSpPr>
          <a:xfrm>
            <a:off x="1524000" y="2895599"/>
            <a:ext cx="7391400" cy="3425192"/>
            <a:chOff x="0" y="0"/>
            <a:chExt cx="7391400" cy="3425190"/>
          </a:xfrm>
        </p:grpSpPr>
        <p:sp>
          <p:nvSpPr>
            <p:cNvPr id="1994" name="Text Box 8"/>
            <p:cNvSpPr txBox="1"/>
            <p:nvPr/>
          </p:nvSpPr>
          <p:spPr>
            <a:xfrm>
              <a:off x="2636519" y="2901950"/>
              <a:ext cx="1968958" cy="5232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lvl1pPr>
                <a:defRPr sz="2800">
                  <a:solidFill>
                    <a:srgbClr val="FFFF00"/>
                  </a:solidFill>
                  <a:latin typeface="+mn-lt"/>
                  <a:ea typeface="+mn-ea"/>
                  <a:cs typeface="+mn-cs"/>
                  <a:sym typeface="Helvetica"/>
                </a:defRPr>
              </a:lvl1pPr>
            </a:lstStyle>
            <a:p>
              <a:pPr/>
              <a:r>
                <a:t>Wavelength</a:t>
              </a:r>
            </a:p>
          </p:txBody>
        </p:sp>
        <p:pic>
          <p:nvPicPr>
            <p:cNvPr id="1995" name="Picture 9" descr="Picture 9"/>
            <p:cNvPicPr>
              <a:picLocks noChangeAspect="1"/>
            </p:cNvPicPr>
            <p:nvPr/>
          </p:nvPicPr>
          <p:blipFill>
            <a:blip r:embed="rId3">
              <a:extLst/>
            </a:blip>
            <a:stretch>
              <a:fillRect/>
            </a:stretch>
          </p:blipFill>
          <p:spPr>
            <a:xfrm>
              <a:off x="0" y="0"/>
              <a:ext cx="7391400" cy="2673351"/>
            </a:xfrm>
            <a:prstGeom prst="rect">
              <a:avLst/>
            </a:prstGeom>
            <a:ln w="12700" cap="flat">
              <a:noFill/>
              <a:miter lim="400000"/>
            </a:ln>
            <a:effectLst/>
          </p:spPr>
        </p:pic>
        <p:sp>
          <p:nvSpPr>
            <p:cNvPr id="1996" name="Text Box 10"/>
            <p:cNvSpPr txBox="1"/>
            <p:nvPr/>
          </p:nvSpPr>
          <p:spPr>
            <a:xfrm rot="16200000">
              <a:off x="-514164" y="1142551"/>
              <a:ext cx="1705556" cy="5232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lvl1pPr>
                <a:defRPr sz="2800">
                  <a:solidFill>
                    <a:srgbClr val="FFFF00"/>
                  </a:solidFill>
                  <a:latin typeface="+mn-lt"/>
                  <a:ea typeface="+mn-ea"/>
                  <a:cs typeface="+mn-cs"/>
                  <a:sym typeface="Helvetica"/>
                </a:defRPr>
              </a:lvl1pPr>
            </a:lstStyle>
            <a:p>
              <a:pPr/>
              <a:r>
                <a:t># Photons</a:t>
              </a:r>
            </a:p>
          </p:txBody>
        </p:sp>
      </p:grpSp>
      <p:sp>
        <p:nvSpPr>
          <p:cNvPr id="1998" name="Rectangle 11"/>
          <p:cNvSpPr txBox="1"/>
          <p:nvPr/>
        </p:nvSpPr>
        <p:spPr>
          <a:xfrm>
            <a:off x="7376794" y="6616700"/>
            <a:ext cx="1645132" cy="243840"/>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1000">
                <a:solidFill>
                  <a:schemeClr val="accent3">
                    <a:lumOff val="44000"/>
                  </a:schemeClr>
                </a:solidFill>
                <a:latin typeface="EngraversGothic BT Regular"/>
                <a:ea typeface="EngraversGothic BT Regular"/>
                <a:cs typeface="EngraversGothic BT Regular"/>
                <a:sym typeface="EngraversGothic BT Regular"/>
              </a:defRPr>
            </a:lvl1pPr>
          </a:lstStyle>
          <a:p>
            <a:pPr/>
            <a:r>
              <a:t>© Stephen E. Palmer, 2002</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64" name="Camera Stabilization"/>
          <p:cNvSpPr txBox="1"/>
          <p:nvPr>
            <p:ph type="title"/>
          </p:nvPr>
        </p:nvSpPr>
        <p:spPr>
          <a:prstGeom prst="rect">
            <a:avLst/>
          </a:prstGeom>
        </p:spPr>
        <p:txBody>
          <a:bodyPr/>
          <a:lstStyle/>
          <a:p>
            <a:pPr/>
            <a:r>
              <a:t>Camera Stabilization </a:t>
            </a:r>
          </a:p>
        </p:txBody>
      </p:sp>
      <p:pic>
        <p:nvPicPr>
          <p:cNvPr id="865" name="Steadicam_and_operator_in_front_of_crowd.jpg" descr="Steadicam_and_operator_in_front_of_crowd.jpg"/>
          <p:cNvPicPr>
            <a:picLocks noChangeAspect="1"/>
          </p:cNvPicPr>
          <p:nvPr/>
        </p:nvPicPr>
        <p:blipFill>
          <a:blip r:embed="rId2">
            <a:extLst/>
          </a:blip>
          <a:stretch>
            <a:fillRect/>
          </a:stretch>
        </p:blipFill>
        <p:spPr>
          <a:xfrm>
            <a:off x="2666998" y="1302629"/>
            <a:ext cx="3810004" cy="5080007"/>
          </a:xfrm>
          <a:prstGeom prst="rect">
            <a:avLst/>
          </a:prstGeom>
          <a:ln w="6350">
            <a:solidFill>
              <a:srgbClr val="535353"/>
            </a:solidFill>
            <a:miter lim="400000"/>
          </a:ln>
        </p:spPr>
      </p:pic>
    </p:spTree>
  </p:cSld>
  <p:clrMapOvr>
    <a:masterClrMapping/>
  </p:clrMapOvr>
  <p:transition xmlns:p14="http://schemas.microsoft.com/office/powerpoint/2010/main" spd="med" advClick="1"/>
</p:sld>
</file>

<file path=ppt/slides/slide6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00" name="Picture 2" descr="Picture 2"/>
          <p:cNvPicPr>
            <a:picLocks noChangeAspect="1"/>
          </p:cNvPicPr>
          <p:nvPr/>
        </p:nvPicPr>
        <p:blipFill>
          <a:blip r:embed="rId2">
            <a:extLst/>
          </a:blip>
          <a:stretch>
            <a:fillRect/>
          </a:stretch>
        </p:blipFill>
        <p:spPr>
          <a:xfrm>
            <a:off x="0" y="0"/>
            <a:ext cx="9182100" cy="6896100"/>
          </a:xfrm>
          <a:prstGeom prst="rect">
            <a:avLst/>
          </a:prstGeom>
          <a:ln w="12700">
            <a:miter lim="400000"/>
          </a:ln>
        </p:spPr>
      </p:pic>
      <p:sp>
        <p:nvSpPr>
          <p:cNvPr id="2001" name="Text Box 3"/>
          <p:cNvSpPr txBox="1"/>
          <p:nvPr/>
        </p:nvSpPr>
        <p:spPr>
          <a:xfrm>
            <a:off x="1139547" y="182562"/>
            <a:ext cx="7353857" cy="5740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ctr">
              <a:defRPr b="1" sz="3200">
                <a:solidFill>
                  <a:srgbClr val="00FFFF"/>
                </a:solidFill>
                <a:latin typeface="+mn-lt"/>
                <a:ea typeface="+mn-ea"/>
                <a:cs typeface="+mn-cs"/>
                <a:sym typeface="Helvetica"/>
              </a:defRPr>
            </a:lvl1pPr>
          </a:lstStyle>
          <a:p>
            <a:pPr/>
            <a:r>
              <a:t>The Psychophysical Correspondence</a:t>
            </a:r>
          </a:p>
        </p:txBody>
      </p:sp>
      <p:sp>
        <p:nvSpPr>
          <p:cNvPr id="2002" name="Text Box 4"/>
          <p:cNvSpPr txBox="1"/>
          <p:nvPr/>
        </p:nvSpPr>
        <p:spPr>
          <a:xfrm>
            <a:off x="2865120" y="1630363"/>
            <a:ext cx="1007825" cy="5740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b="1" sz="3200">
                <a:solidFill>
                  <a:srgbClr val="FFFF00"/>
                </a:solidFill>
                <a:latin typeface="+mn-lt"/>
                <a:ea typeface="+mn-ea"/>
                <a:cs typeface="+mn-cs"/>
                <a:sym typeface="Helvetica"/>
              </a:defRPr>
            </a:lvl1pPr>
          </a:lstStyle>
          <a:p>
            <a:pPr/>
            <a:r>
              <a:t>Area</a:t>
            </a:r>
          </a:p>
        </p:txBody>
      </p:sp>
      <p:sp>
        <p:nvSpPr>
          <p:cNvPr id="2003" name="Text Box 5"/>
          <p:cNvSpPr txBox="1"/>
          <p:nvPr/>
        </p:nvSpPr>
        <p:spPr>
          <a:xfrm>
            <a:off x="4922520" y="1630363"/>
            <a:ext cx="2226827" cy="5740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b="1" sz="3200">
                <a:solidFill>
                  <a:srgbClr val="FFFF00"/>
                </a:solidFill>
                <a:latin typeface="+mn-lt"/>
                <a:ea typeface="+mn-ea"/>
                <a:cs typeface="+mn-cs"/>
                <a:sym typeface="Helvetica"/>
              </a:defRPr>
            </a:lvl1pPr>
          </a:lstStyle>
          <a:p>
            <a:pPr/>
            <a:r>
              <a:t>Brightness</a:t>
            </a:r>
          </a:p>
        </p:txBody>
      </p:sp>
      <p:sp>
        <p:nvSpPr>
          <p:cNvPr id="2004" name="AutoShape 6"/>
          <p:cNvSpPr/>
          <p:nvPr/>
        </p:nvSpPr>
        <p:spPr>
          <a:xfrm>
            <a:off x="4040187" y="1782763"/>
            <a:ext cx="762001" cy="228601"/>
          </a:xfrm>
          <a:prstGeom prst="leftRightArrow">
            <a:avLst>
              <a:gd name="adj1" fmla="val 50000"/>
              <a:gd name="adj2" fmla="val 66667"/>
            </a:avLst>
          </a:prstGeom>
          <a:solidFill>
            <a:schemeClr val="accent1"/>
          </a:solidFill>
          <a:ln>
            <a:solidFill>
              <a:srgbClr val="000000"/>
            </a:solidFill>
            <a:miter/>
          </a:ln>
        </p:spPr>
        <p:txBody>
          <a:bodyPr lIns="45719" rIns="45719" anchor="ctr"/>
          <a:lstStyle/>
          <a:p>
            <a:pPr/>
          </a:p>
        </p:txBody>
      </p:sp>
      <p:grpSp>
        <p:nvGrpSpPr>
          <p:cNvPr id="2008" name="Group 7"/>
          <p:cNvGrpSpPr/>
          <p:nvPr/>
        </p:nvGrpSpPr>
        <p:grpSpPr>
          <a:xfrm>
            <a:off x="1296193" y="2693988"/>
            <a:ext cx="6857207" cy="3626803"/>
            <a:chOff x="0" y="0"/>
            <a:chExt cx="6857206" cy="3626802"/>
          </a:xfrm>
        </p:grpSpPr>
        <p:sp>
          <p:nvSpPr>
            <p:cNvPr id="2005" name="Text Box 8"/>
            <p:cNvSpPr txBox="1"/>
            <p:nvPr/>
          </p:nvSpPr>
          <p:spPr>
            <a:xfrm rot="16200000">
              <a:off x="-591158" y="1344163"/>
              <a:ext cx="1705556" cy="5232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lvl1pPr>
                <a:defRPr sz="2800">
                  <a:solidFill>
                    <a:srgbClr val="FFFF00"/>
                  </a:solidFill>
                  <a:latin typeface="+mn-lt"/>
                  <a:ea typeface="+mn-ea"/>
                  <a:cs typeface="+mn-cs"/>
                  <a:sym typeface="Helvetica"/>
                </a:defRPr>
              </a:lvl1pPr>
            </a:lstStyle>
            <a:p>
              <a:pPr/>
              <a:r>
                <a:t># Photons</a:t>
              </a:r>
            </a:p>
          </p:txBody>
        </p:sp>
        <p:sp>
          <p:nvSpPr>
            <p:cNvPr id="2006" name="Text Box 9"/>
            <p:cNvSpPr txBox="1"/>
            <p:nvPr/>
          </p:nvSpPr>
          <p:spPr>
            <a:xfrm>
              <a:off x="2559526" y="3103562"/>
              <a:ext cx="1968957" cy="5232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lvl1pPr>
                <a:defRPr sz="2800">
                  <a:solidFill>
                    <a:srgbClr val="FFFF00"/>
                  </a:solidFill>
                  <a:latin typeface="+mn-lt"/>
                  <a:ea typeface="+mn-ea"/>
                  <a:cs typeface="+mn-cs"/>
                  <a:sym typeface="Helvetica"/>
                </a:defRPr>
              </a:lvl1pPr>
            </a:lstStyle>
            <a:p>
              <a:pPr/>
              <a:r>
                <a:t>Wavelength</a:t>
              </a:r>
            </a:p>
          </p:txBody>
        </p:sp>
        <p:pic>
          <p:nvPicPr>
            <p:cNvPr id="2007" name="Picture 10" descr="Picture 10"/>
            <p:cNvPicPr>
              <a:picLocks noChangeAspect="1"/>
            </p:cNvPicPr>
            <p:nvPr/>
          </p:nvPicPr>
          <p:blipFill>
            <a:blip r:embed="rId3">
              <a:extLst/>
            </a:blip>
            <a:stretch>
              <a:fillRect/>
            </a:stretch>
          </p:blipFill>
          <p:spPr>
            <a:xfrm>
              <a:off x="608806" y="0"/>
              <a:ext cx="6248401" cy="2944813"/>
            </a:xfrm>
            <a:prstGeom prst="rect">
              <a:avLst/>
            </a:prstGeom>
            <a:ln w="12700" cap="flat">
              <a:noFill/>
              <a:miter lim="400000"/>
            </a:ln>
            <a:effectLst/>
          </p:spPr>
        </p:pic>
      </p:grpSp>
      <p:sp>
        <p:nvSpPr>
          <p:cNvPr id="2009" name="Rectangle 11"/>
          <p:cNvSpPr txBox="1"/>
          <p:nvPr/>
        </p:nvSpPr>
        <p:spPr>
          <a:xfrm>
            <a:off x="7376794" y="6616700"/>
            <a:ext cx="1645132" cy="243840"/>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1000">
                <a:solidFill>
                  <a:schemeClr val="accent3">
                    <a:lumOff val="44000"/>
                  </a:schemeClr>
                </a:solidFill>
                <a:latin typeface="EngraversGothic BT Regular"/>
                <a:ea typeface="EngraversGothic BT Regular"/>
                <a:cs typeface="EngraversGothic BT Regular"/>
                <a:sym typeface="EngraversGothic BT Regular"/>
              </a:defRPr>
            </a:lvl1pPr>
          </a:lstStyle>
          <a:p>
            <a:pPr/>
            <a:r>
              <a:t>© Stephen E. Palmer, 2002</a:t>
            </a:r>
          </a:p>
        </p:txBody>
      </p:sp>
    </p:spTree>
  </p:cSld>
  <p:clrMapOvr>
    <a:masterClrMapping/>
  </p:clrMapOvr>
  <p:transition xmlns:p14="http://schemas.microsoft.com/office/powerpoint/2010/main" spd="med" advClick="1"/>
</p:sld>
</file>

<file path=ppt/slides/slide6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11" name="Picture 2" descr="Picture 2"/>
          <p:cNvPicPr>
            <a:picLocks noChangeAspect="1"/>
          </p:cNvPicPr>
          <p:nvPr/>
        </p:nvPicPr>
        <p:blipFill>
          <a:blip r:embed="rId2">
            <a:extLst/>
          </a:blip>
          <a:stretch>
            <a:fillRect/>
          </a:stretch>
        </p:blipFill>
        <p:spPr>
          <a:xfrm>
            <a:off x="0" y="0"/>
            <a:ext cx="8864600" cy="6673850"/>
          </a:xfrm>
          <a:prstGeom prst="rect">
            <a:avLst/>
          </a:prstGeom>
          <a:ln w="12700">
            <a:miter lim="400000"/>
          </a:ln>
        </p:spPr>
      </p:pic>
      <p:sp>
        <p:nvSpPr>
          <p:cNvPr id="2012" name="Rectangle 4"/>
          <p:cNvSpPr txBox="1"/>
          <p:nvPr/>
        </p:nvSpPr>
        <p:spPr>
          <a:xfrm>
            <a:off x="7376794" y="6613525"/>
            <a:ext cx="1645132" cy="243840"/>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1000">
                <a:solidFill>
                  <a:schemeClr val="accent3">
                    <a:lumOff val="44000"/>
                  </a:schemeClr>
                </a:solidFill>
                <a:latin typeface="EngraversGothic BT Regular"/>
                <a:ea typeface="EngraversGothic BT Regular"/>
                <a:cs typeface="EngraversGothic BT Regular"/>
                <a:sym typeface="EngraversGothic BT Regular"/>
              </a:defRPr>
            </a:lvl1pPr>
          </a:lstStyle>
          <a:p>
            <a:pPr/>
            <a:r>
              <a:t>© Stephen E. Palmer, 2002</a:t>
            </a:r>
          </a:p>
        </p:txBody>
      </p:sp>
      <p:sp>
        <p:nvSpPr>
          <p:cNvPr id="2013" name="Text Box 10"/>
          <p:cNvSpPr txBox="1"/>
          <p:nvPr/>
        </p:nvSpPr>
        <p:spPr>
          <a:xfrm>
            <a:off x="1016997" y="152400"/>
            <a:ext cx="7356783" cy="5232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ctr">
              <a:defRPr b="1" sz="2800">
                <a:solidFill>
                  <a:srgbClr val="66CCFF"/>
                </a:solidFill>
                <a:latin typeface="+mn-lt"/>
                <a:ea typeface="+mn-ea"/>
                <a:cs typeface="+mn-cs"/>
                <a:sym typeface="Helvetica"/>
              </a:defRPr>
            </a:lvl1pPr>
          </a:lstStyle>
          <a:p>
            <a:pPr/>
            <a:r>
              <a:t>So Spectrum Determines Perceived Color?</a:t>
            </a:r>
          </a:p>
        </p:txBody>
      </p:sp>
      <p:pic>
        <p:nvPicPr>
          <p:cNvPr id="2014" name="Picture 15" descr="Picture 15"/>
          <p:cNvPicPr>
            <a:picLocks noChangeAspect="1"/>
          </p:cNvPicPr>
          <p:nvPr/>
        </p:nvPicPr>
        <p:blipFill>
          <a:blip r:embed="rId3">
            <a:extLst/>
          </a:blip>
          <a:stretch>
            <a:fillRect/>
          </a:stretch>
        </p:blipFill>
        <p:spPr>
          <a:xfrm>
            <a:off x="2971800" y="3251200"/>
            <a:ext cx="3657600" cy="2997200"/>
          </a:xfrm>
          <a:prstGeom prst="rect">
            <a:avLst/>
          </a:prstGeom>
          <a:ln w="12700">
            <a:miter lim="400000"/>
          </a:ln>
        </p:spPr>
      </p:pic>
      <p:sp>
        <p:nvSpPr>
          <p:cNvPr id="2015" name="Text Box 15"/>
          <p:cNvSpPr txBox="1"/>
          <p:nvPr/>
        </p:nvSpPr>
        <p:spPr>
          <a:xfrm>
            <a:off x="1341119" y="1617662"/>
            <a:ext cx="7728160" cy="11963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u="sng">
                <a:solidFill>
                  <a:srgbClr val="FF66CC"/>
                </a:solidFill>
                <a:latin typeface="+mn-lt"/>
                <a:ea typeface="+mn-ea"/>
                <a:cs typeface="+mn-cs"/>
                <a:sym typeface="Helvetica"/>
              </a:defRPr>
            </a:pPr>
            <a:r>
              <a:t>The “photometer metaphor” of color perception</a:t>
            </a:r>
            <a:r>
              <a:rPr u="none"/>
              <a:t>:</a:t>
            </a:r>
            <a:r>
              <a:rPr u="none">
                <a:solidFill>
                  <a:srgbClr val="FFFF00"/>
                </a:solidFill>
              </a:rPr>
              <a:t>  </a:t>
            </a:r>
            <a:endParaRPr sz="3200">
              <a:latin typeface="Times Roman"/>
              <a:ea typeface="Times Roman"/>
              <a:cs typeface="Times Roman"/>
              <a:sym typeface="Times Roman"/>
            </a:endParaRPr>
          </a:p>
          <a:p>
            <a:pPr>
              <a:defRPr>
                <a:solidFill>
                  <a:srgbClr val="FFFF00"/>
                </a:solidFill>
                <a:latin typeface="+mn-lt"/>
                <a:ea typeface="+mn-ea"/>
                <a:cs typeface="+mn-cs"/>
                <a:sym typeface="Helvetica"/>
              </a:defRPr>
            </a:pPr>
            <a:r>
              <a:t>Color perception is determined by the spectrum of light </a:t>
            </a:r>
            <a:endParaRPr sz="3200">
              <a:latin typeface="Times Roman"/>
              <a:ea typeface="Times Roman"/>
              <a:cs typeface="Times Roman"/>
              <a:sym typeface="Times Roman"/>
            </a:endParaRPr>
          </a:p>
          <a:p>
            <a:pPr>
              <a:defRPr>
                <a:solidFill>
                  <a:srgbClr val="FFFF00"/>
                </a:solidFill>
                <a:latin typeface="+mn-lt"/>
                <a:ea typeface="+mn-ea"/>
                <a:cs typeface="+mn-cs"/>
                <a:sym typeface="Helvetica"/>
              </a:defRPr>
            </a:pPr>
            <a:r>
              <a:t>on each retinal receptor (as measured by a photometer).</a:t>
            </a:r>
          </a:p>
        </p:txBody>
      </p:sp>
    </p:spTree>
  </p:cSld>
  <p:clrMapOvr>
    <a:masterClrMapping/>
  </p:clrMapOvr>
  <p:transition xmlns:p14="http://schemas.microsoft.com/office/powerpoint/2010/main" spd="med" advClick="1"/>
</p:sld>
</file>

<file path=ppt/slides/slide6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17" name="Picture 2" descr="Picture 2"/>
          <p:cNvPicPr>
            <a:picLocks noChangeAspect="1"/>
          </p:cNvPicPr>
          <p:nvPr/>
        </p:nvPicPr>
        <p:blipFill>
          <a:blip r:embed="rId2">
            <a:extLst/>
          </a:blip>
          <a:stretch>
            <a:fillRect/>
          </a:stretch>
        </p:blipFill>
        <p:spPr>
          <a:xfrm>
            <a:off x="0" y="0"/>
            <a:ext cx="8864600" cy="6673850"/>
          </a:xfrm>
          <a:prstGeom prst="rect">
            <a:avLst/>
          </a:prstGeom>
          <a:ln w="12700">
            <a:miter lim="400000"/>
          </a:ln>
        </p:spPr>
      </p:pic>
      <p:sp>
        <p:nvSpPr>
          <p:cNvPr id="2018" name="Rectangle 4"/>
          <p:cNvSpPr txBox="1"/>
          <p:nvPr/>
        </p:nvSpPr>
        <p:spPr>
          <a:xfrm>
            <a:off x="7376794" y="6613525"/>
            <a:ext cx="1645132" cy="243840"/>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1000">
                <a:solidFill>
                  <a:schemeClr val="accent3">
                    <a:lumOff val="44000"/>
                  </a:schemeClr>
                </a:solidFill>
                <a:latin typeface="EngraversGothic BT Regular"/>
                <a:ea typeface="EngraversGothic BT Regular"/>
                <a:cs typeface="EngraversGothic BT Regular"/>
                <a:sym typeface="EngraversGothic BT Regular"/>
              </a:defRPr>
            </a:lvl1pPr>
          </a:lstStyle>
          <a:p>
            <a:pPr/>
            <a:r>
              <a:t>© Stephen E. Palmer, 2002</a:t>
            </a:r>
          </a:p>
        </p:txBody>
      </p:sp>
      <p:sp>
        <p:nvSpPr>
          <p:cNvPr id="2019" name="Text Box 10"/>
          <p:cNvSpPr txBox="1"/>
          <p:nvPr/>
        </p:nvSpPr>
        <p:spPr>
          <a:xfrm>
            <a:off x="1699461" y="152400"/>
            <a:ext cx="5991856" cy="5232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ctr">
              <a:defRPr b="1" sz="2800">
                <a:solidFill>
                  <a:srgbClr val="66CCFF"/>
                </a:solidFill>
                <a:latin typeface="+mn-lt"/>
                <a:ea typeface="+mn-ea"/>
                <a:cs typeface="+mn-cs"/>
                <a:sym typeface="Helvetica"/>
              </a:defRPr>
            </a:lvl1pPr>
          </a:lstStyle>
          <a:p>
            <a:pPr/>
            <a:r>
              <a:t>No! Color Perception is Contextual</a:t>
            </a:r>
          </a:p>
        </p:txBody>
      </p:sp>
      <p:pic>
        <p:nvPicPr>
          <p:cNvPr id="2020" name="Picture 15" descr="Picture 15"/>
          <p:cNvPicPr>
            <a:picLocks noChangeAspect="1"/>
          </p:cNvPicPr>
          <p:nvPr/>
        </p:nvPicPr>
        <p:blipFill>
          <a:blip r:embed="rId3">
            <a:extLst/>
          </a:blip>
          <a:stretch>
            <a:fillRect/>
          </a:stretch>
        </p:blipFill>
        <p:spPr>
          <a:xfrm>
            <a:off x="2971800" y="3251200"/>
            <a:ext cx="3657600" cy="2997200"/>
          </a:xfrm>
          <a:prstGeom prst="rect">
            <a:avLst/>
          </a:prstGeom>
          <a:ln w="12700">
            <a:miter lim="400000"/>
          </a:ln>
        </p:spPr>
      </p:pic>
      <p:sp>
        <p:nvSpPr>
          <p:cNvPr id="2021" name="Text Box 15"/>
          <p:cNvSpPr txBox="1"/>
          <p:nvPr/>
        </p:nvSpPr>
        <p:spPr>
          <a:xfrm>
            <a:off x="1341119" y="1617662"/>
            <a:ext cx="7728160" cy="11963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u="sng">
                <a:solidFill>
                  <a:srgbClr val="FF66CC"/>
                </a:solidFill>
                <a:latin typeface="+mn-lt"/>
                <a:ea typeface="+mn-ea"/>
                <a:cs typeface="+mn-cs"/>
                <a:sym typeface="Helvetica"/>
              </a:defRPr>
            </a:pPr>
            <a:r>
              <a:t>The “photometer metaphor” of color perception</a:t>
            </a:r>
            <a:r>
              <a:rPr u="none"/>
              <a:t>:</a:t>
            </a:r>
            <a:r>
              <a:rPr u="none">
                <a:solidFill>
                  <a:srgbClr val="FFFF00"/>
                </a:solidFill>
              </a:rPr>
              <a:t>  </a:t>
            </a:r>
            <a:endParaRPr sz="3200">
              <a:latin typeface="Times Roman"/>
              <a:ea typeface="Times Roman"/>
              <a:cs typeface="Times Roman"/>
              <a:sym typeface="Times Roman"/>
            </a:endParaRPr>
          </a:p>
          <a:p>
            <a:pPr>
              <a:defRPr>
                <a:solidFill>
                  <a:srgbClr val="FFFF00"/>
                </a:solidFill>
                <a:latin typeface="+mn-lt"/>
                <a:ea typeface="+mn-ea"/>
                <a:cs typeface="+mn-cs"/>
                <a:sym typeface="Helvetica"/>
              </a:defRPr>
            </a:pPr>
            <a:r>
              <a:t>Color perception is determined by the spectrum of light </a:t>
            </a:r>
            <a:endParaRPr sz="3200">
              <a:latin typeface="Times Roman"/>
              <a:ea typeface="Times Roman"/>
              <a:cs typeface="Times Roman"/>
              <a:sym typeface="Times Roman"/>
            </a:endParaRPr>
          </a:p>
          <a:p>
            <a:pPr>
              <a:defRPr>
                <a:solidFill>
                  <a:srgbClr val="FFFF00"/>
                </a:solidFill>
                <a:latin typeface="+mn-lt"/>
                <a:ea typeface="+mn-ea"/>
                <a:cs typeface="+mn-cs"/>
                <a:sym typeface="Helvetica"/>
              </a:defRPr>
            </a:pPr>
            <a:r>
              <a:t>on each retinal receptor (as measured by a photometer).</a:t>
            </a:r>
          </a:p>
        </p:txBody>
      </p:sp>
      <p:grpSp>
        <p:nvGrpSpPr>
          <p:cNvPr id="2024" name="Group 16"/>
          <p:cNvGrpSpPr/>
          <p:nvPr/>
        </p:nvGrpSpPr>
        <p:grpSpPr>
          <a:xfrm>
            <a:off x="1371600" y="1447799"/>
            <a:ext cx="6553201" cy="1524002"/>
            <a:chOff x="0" y="0"/>
            <a:chExt cx="6553200" cy="1524000"/>
          </a:xfrm>
        </p:grpSpPr>
        <p:sp>
          <p:nvSpPr>
            <p:cNvPr id="2022" name="Line 17"/>
            <p:cNvSpPr/>
            <p:nvPr/>
          </p:nvSpPr>
          <p:spPr>
            <a:xfrm>
              <a:off x="-1" y="0"/>
              <a:ext cx="6553202" cy="1524000"/>
            </a:xfrm>
            <a:prstGeom prst="line">
              <a:avLst/>
            </a:prstGeom>
            <a:noFill/>
            <a:ln w="76200" cap="flat">
              <a:solidFill>
                <a:srgbClr val="FF0000"/>
              </a:solidFill>
              <a:prstDash val="solid"/>
              <a:round/>
            </a:ln>
            <a:effectLst/>
          </p:spPr>
          <p:txBody>
            <a:bodyPr wrap="square" lIns="45719" tIns="45719" rIns="45719" bIns="45719" numCol="1" anchor="t">
              <a:noAutofit/>
            </a:bodyPr>
            <a:lstStyle/>
            <a:p>
              <a:pPr/>
            </a:p>
          </p:txBody>
        </p:sp>
        <p:sp>
          <p:nvSpPr>
            <p:cNvPr id="2023" name="Line 18"/>
            <p:cNvSpPr/>
            <p:nvPr/>
          </p:nvSpPr>
          <p:spPr>
            <a:xfrm flipV="1">
              <a:off x="0" y="-1"/>
              <a:ext cx="6553201" cy="1524002"/>
            </a:xfrm>
            <a:prstGeom prst="line">
              <a:avLst/>
            </a:prstGeom>
            <a:noFill/>
            <a:ln w="76200" cap="flat">
              <a:solidFill>
                <a:srgbClr val="FF0000"/>
              </a:solidFill>
              <a:prstDash val="solid"/>
              <a:round/>
            </a:ln>
            <a:effectLst/>
          </p:spPr>
          <p:txBody>
            <a:bodyPr wrap="square" lIns="45719" tIns="45719" rIns="45719" bIns="45719" numCol="1" anchor="t">
              <a:noAutofit/>
            </a:bodyPr>
            <a:lstStyle/>
            <a:p>
              <a:pPr/>
            </a:p>
          </p:txBody>
        </p:sp>
      </p:grpSp>
      <p:pic>
        <p:nvPicPr>
          <p:cNvPr id="2025" name="Picture 6" descr="Picture 6"/>
          <p:cNvPicPr>
            <a:picLocks noChangeAspect="1"/>
          </p:cNvPicPr>
          <p:nvPr/>
        </p:nvPicPr>
        <p:blipFill>
          <a:blip r:embed="rId4">
            <a:extLst/>
          </a:blip>
          <a:stretch>
            <a:fillRect/>
          </a:stretch>
        </p:blipFill>
        <p:spPr>
          <a:xfrm>
            <a:off x="2971800" y="3251200"/>
            <a:ext cx="3657600" cy="2997200"/>
          </a:xfrm>
          <a:prstGeom prst="rect">
            <a:avLst/>
          </a:prstGeom>
          <a:ln w="12700">
            <a:miter lim="400000"/>
          </a:ln>
        </p:spPr>
      </p:pic>
    </p:spTree>
  </p:cSld>
  <p:clrMapOvr>
    <a:masterClrMapping/>
  </p:clrMapOvr>
  <p:transition xmlns:p14="http://schemas.microsoft.com/office/powerpoint/2010/main" spd="med" advClick="1"/>
</p:sld>
</file>

<file path=ppt/slides/slide6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96712E"/>
        </a:solidFill>
      </p:bgPr>
    </p:bg>
    <p:spTree>
      <p:nvGrpSpPr>
        <p:cNvPr id="1" name=""/>
        <p:cNvGrpSpPr/>
        <p:nvPr/>
      </p:nvGrpSpPr>
      <p:grpSpPr>
        <a:xfrm>
          <a:off x="0" y="0"/>
          <a:ext cx="0" cy="0"/>
          <a:chOff x="0" y="0"/>
          <a:chExt cx="0" cy="0"/>
        </a:xfrm>
      </p:grpSpPr>
      <p:sp>
        <p:nvSpPr>
          <p:cNvPr id="2027" name="Double-click to edit"/>
          <p:cNvSpPr txBox="1"/>
          <p:nvPr>
            <p:ph type="title"/>
          </p:nvPr>
        </p:nvSpPr>
        <p:spPr>
          <a:prstGeom prst="rect">
            <a:avLst/>
          </a:prstGeom>
        </p:spPr>
        <p:txBody>
          <a:bodyPr/>
          <a:lstStyle/>
          <a:p>
            <a:pPr/>
          </a:p>
        </p:txBody>
      </p:sp>
      <p:sp>
        <p:nvSpPr>
          <p:cNvPr id="2028" name="Double-click to edit"/>
          <p:cNvSpPr txBox="1"/>
          <p:nvPr>
            <p:ph type="body" idx="1"/>
          </p:nvPr>
        </p:nvSpPr>
        <p:spPr>
          <a:prstGeom prst="rect">
            <a:avLst/>
          </a:prstGeom>
        </p:spPr>
        <p:txBody>
          <a:bodyPr/>
          <a:lstStyle/>
          <a:p>
            <a:pPr/>
          </a:p>
        </p:txBody>
      </p:sp>
      <p:pic>
        <p:nvPicPr>
          <p:cNvPr id="2029" name="Image" descr="Image"/>
          <p:cNvPicPr>
            <a:picLocks noChangeAspect="1"/>
          </p:cNvPicPr>
          <p:nvPr/>
        </p:nvPicPr>
        <p:blipFill>
          <a:blip r:embed="rId2">
            <a:extLst/>
          </a:blip>
          <a:stretch>
            <a:fillRect/>
          </a:stretch>
        </p:blipFill>
        <p:spPr>
          <a:xfrm>
            <a:off x="-1" y="0"/>
            <a:ext cx="9144002" cy="6858000"/>
          </a:xfrm>
          <a:prstGeom prst="rect">
            <a:avLst/>
          </a:prstGeom>
          <a:ln w="12700">
            <a:miter lim="400000"/>
          </a:ln>
        </p:spPr>
      </p:pic>
    </p:spTree>
  </p:cSld>
  <p:clrMapOvr>
    <a:masterClrMapping/>
  </p:clrMapOvr>
  <p:transition xmlns:p14="http://schemas.microsoft.com/office/powerpoint/2010/main" spd="med" advClick="1"/>
</p:sld>
</file>

<file path=ppt/slides/slide6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31" name="Double-click to edit"/>
          <p:cNvSpPr txBox="1"/>
          <p:nvPr>
            <p:ph type="title"/>
          </p:nvPr>
        </p:nvSpPr>
        <p:spPr>
          <a:prstGeom prst="rect">
            <a:avLst/>
          </a:prstGeom>
        </p:spPr>
        <p:txBody>
          <a:bodyPr/>
          <a:lstStyle/>
          <a:p>
            <a:pPr/>
          </a:p>
        </p:txBody>
      </p:sp>
      <p:sp>
        <p:nvSpPr>
          <p:cNvPr id="2032" name="Double-click to edit"/>
          <p:cNvSpPr txBox="1"/>
          <p:nvPr>
            <p:ph type="body" idx="1"/>
          </p:nvPr>
        </p:nvSpPr>
        <p:spPr>
          <a:prstGeom prst="rect">
            <a:avLst/>
          </a:prstGeom>
        </p:spPr>
        <p:txBody>
          <a:bodyPr/>
          <a:lstStyle/>
          <a:p>
            <a:pPr/>
          </a:p>
        </p:txBody>
      </p:sp>
      <p:pic>
        <p:nvPicPr>
          <p:cNvPr id="2033" name="Image" descr="Image"/>
          <p:cNvPicPr>
            <a:picLocks noChangeAspect="1"/>
          </p:cNvPicPr>
          <p:nvPr/>
        </p:nvPicPr>
        <p:blipFill>
          <a:blip r:embed="rId2">
            <a:extLst/>
          </a:blip>
          <a:stretch>
            <a:fillRect/>
          </a:stretch>
        </p:blipFill>
        <p:spPr>
          <a:xfrm>
            <a:off x="-1" y="0"/>
            <a:ext cx="9144002" cy="6858000"/>
          </a:xfrm>
          <a:prstGeom prst="rect">
            <a:avLst/>
          </a:prstGeom>
          <a:ln w="12700">
            <a:miter lim="400000"/>
          </a:ln>
        </p:spPr>
      </p:pic>
    </p:spTree>
  </p:cSld>
  <p:clrMapOvr>
    <a:masterClrMapping/>
  </p:clrMapOvr>
  <p:transition xmlns:p14="http://schemas.microsoft.com/office/powerpoint/2010/main" spd="med" advClick="1"/>
</p:sld>
</file>

<file path=ppt/slides/slide6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35" name="Surround Effects"/>
          <p:cNvSpPr txBox="1"/>
          <p:nvPr>
            <p:ph type="title"/>
          </p:nvPr>
        </p:nvSpPr>
        <p:spPr>
          <a:prstGeom prst="rect">
            <a:avLst/>
          </a:prstGeom>
        </p:spPr>
        <p:txBody>
          <a:bodyPr/>
          <a:lstStyle/>
          <a:p>
            <a:pPr/>
            <a:r>
              <a:t>Surround Effects</a:t>
            </a:r>
          </a:p>
        </p:txBody>
      </p:sp>
      <p:sp>
        <p:nvSpPr>
          <p:cNvPr id="2036" name="Roberts (1996)"/>
          <p:cNvSpPr txBox="1"/>
          <p:nvPr/>
        </p:nvSpPr>
        <p:spPr>
          <a:xfrm>
            <a:off x="3813995" y="6291541"/>
            <a:ext cx="1294233" cy="292101"/>
          </a:xfrm>
          <a:prstGeom prst="rect">
            <a:avLst/>
          </a:prstGeom>
          <a:ln w="12700">
            <a:miter lim="400000"/>
          </a:ln>
          <a:extLst>
            <a:ext uri="{C572A759-6A51-4108-AA02-DFA0A04FC94B}">
              <ma14:wrappingTextBoxFlag xmlns:ma14="http://schemas.microsoft.com/office/mac/drawingml/2011/main" val="1"/>
            </a:ext>
          </a:extLst>
        </p:spPr>
        <p:txBody>
          <a:bodyPr wrap="none" lIns="25400" tIns="25400" rIns="25400" bIns="25400" anchor="ctr">
            <a:spAutoFit/>
          </a:bodyPr>
          <a:lstStyle>
            <a:lvl1pPr algn="ct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400">
                <a:latin typeface="Avenir Heavy"/>
                <a:ea typeface="Avenir Heavy"/>
                <a:cs typeface="Avenir Heavy"/>
                <a:sym typeface="Avenir Heavy"/>
              </a:defRPr>
            </a:lvl1pPr>
          </a:lstStyle>
          <a:p>
            <a:pPr/>
            <a:r>
              <a:t>Roberts (1996)</a:t>
            </a:r>
          </a:p>
        </p:txBody>
      </p:sp>
      <p:pic>
        <p:nvPicPr>
          <p:cNvPr id="2037" name="Fairchild-2018-PRES31 (dragged).pdf" descr="Fairchild-2018-PRES31 (dragged).pdf"/>
          <p:cNvPicPr>
            <a:picLocks noChangeAspect="1"/>
          </p:cNvPicPr>
          <p:nvPr/>
        </p:nvPicPr>
        <p:blipFill>
          <a:blip r:embed="rId2">
            <a:extLst/>
          </a:blip>
          <a:srcRect l="34227" t="2495" r="0" b="2495"/>
          <a:stretch>
            <a:fillRect/>
          </a:stretch>
        </p:blipFill>
        <p:spPr>
          <a:xfrm>
            <a:off x="2028565" y="881220"/>
            <a:ext cx="4865081" cy="5270700"/>
          </a:xfrm>
          <a:prstGeom prst="rect">
            <a:avLst/>
          </a:prstGeom>
          <a:ln w="12700">
            <a:miter lim="400000"/>
          </a:ln>
        </p:spPr>
      </p:pic>
      <p:pic>
        <p:nvPicPr>
          <p:cNvPr id="2038" name="Fairchild-2018-PRES31 (dragged).pdf" descr="Fairchild-2018-PRES31 (dragged).pdf"/>
          <p:cNvPicPr>
            <a:picLocks noChangeAspect="1"/>
          </p:cNvPicPr>
          <p:nvPr/>
        </p:nvPicPr>
        <p:blipFill>
          <a:blip r:embed="rId2">
            <a:extLst/>
          </a:blip>
          <a:srcRect l="34227" t="2495" r="0" b="2495"/>
          <a:stretch>
            <a:fillRect/>
          </a:stretch>
        </p:blipFill>
        <p:spPr>
          <a:xfrm>
            <a:off x="2028565" y="881220"/>
            <a:ext cx="4865081" cy="5270700"/>
          </a:xfrm>
          <a:prstGeom prst="rect">
            <a:avLst/>
          </a:prstGeom>
          <a:ln w="12700">
            <a:miter lim="400000"/>
          </a:ln>
        </p:spPr>
      </p:pic>
    </p:spTree>
  </p:cSld>
  <p:clrMapOvr>
    <a:masterClrMapping/>
  </p:clrMapOvr>
  <p:transition xmlns:p14="http://schemas.microsoft.com/office/powerpoint/2010/main" spd="med" advClick="1"/>
</p:sld>
</file>

<file path=ppt/slides/slide6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40" name="Studying Chromatic Adaptation / Color Constancy"/>
          <p:cNvSpPr txBox="1"/>
          <p:nvPr>
            <p:ph type="title"/>
          </p:nvPr>
        </p:nvSpPr>
        <p:spPr>
          <a:prstGeom prst="rect">
            <a:avLst/>
          </a:prstGeom>
        </p:spPr>
        <p:txBody>
          <a:bodyPr/>
          <a:lstStyle>
            <a:lvl1pPr defTabSz="740663">
              <a:defRPr sz="2754"/>
            </a:lvl1pPr>
          </a:lstStyle>
          <a:p>
            <a:pPr/>
            <a:r>
              <a:t>Studying Chromatic Adaptation / Color Constancy</a:t>
            </a:r>
          </a:p>
        </p:txBody>
      </p:sp>
      <p:pic>
        <p:nvPicPr>
          <p:cNvPr id="2041" name="Image" descr="Image"/>
          <p:cNvPicPr>
            <a:picLocks noChangeAspect="1"/>
          </p:cNvPicPr>
          <p:nvPr/>
        </p:nvPicPr>
        <p:blipFill>
          <a:blip r:embed="rId2">
            <a:extLst/>
          </a:blip>
          <a:srcRect l="0" t="19196" r="0" b="0"/>
          <a:stretch>
            <a:fillRect/>
          </a:stretch>
        </p:blipFill>
        <p:spPr>
          <a:xfrm>
            <a:off x="0" y="1316497"/>
            <a:ext cx="9144000" cy="5541503"/>
          </a:xfrm>
          <a:prstGeom prst="rect">
            <a:avLst/>
          </a:prstGeom>
          <a:ln w="12700">
            <a:miter lim="400000"/>
          </a:ln>
        </p:spPr>
      </p:pic>
      <p:sp>
        <p:nvSpPr>
          <p:cNvPr id="2042" name="Slide credit: Mark Fairchild"/>
          <p:cNvSpPr txBox="1"/>
          <p:nvPr/>
        </p:nvSpPr>
        <p:spPr>
          <a:xfrm>
            <a:off x="236714" y="6455124"/>
            <a:ext cx="2290802" cy="292101"/>
          </a:xfrm>
          <a:prstGeom prst="rect">
            <a:avLst/>
          </a:prstGeom>
          <a:ln w="12700">
            <a:miter lim="400000"/>
          </a:ln>
          <a:extLst>
            <a:ext uri="{C572A759-6A51-4108-AA02-DFA0A04FC94B}">
              <ma14:wrappingTextBoxFlag xmlns:ma14="http://schemas.microsoft.com/office/mac/drawingml/2011/main" val="1"/>
            </a:ext>
          </a:extLst>
        </p:spPr>
        <p:txBody>
          <a:bodyPr wrap="none" lIns="25400" tIns="25400" rIns="25400" bIns="25400" anchor="ctr">
            <a:spAutoFit/>
          </a:bodyPr>
          <a:lstStyle>
            <a:lvl1pPr algn="ct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400">
                <a:solidFill>
                  <a:srgbClr val="DCDEE0"/>
                </a:solidFill>
                <a:latin typeface="Avenir Heavy"/>
                <a:ea typeface="Avenir Heavy"/>
                <a:cs typeface="Avenir Heavy"/>
                <a:sym typeface="Avenir Heavy"/>
              </a:defRPr>
            </a:lvl1pPr>
          </a:lstStyle>
          <a:p>
            <a:pPr/>
            <a:r>
              <a:t>Slide credit: Mark Fairchild</a:t>
            </a:r>
          </a:p>
        </p:txBody>
      </p:sp>
    </p:spTree>
  </p:cSld>
  <p:clrMapOvr>
    <a:masterClrMapping/>
  </p:clrMapOvr>
  <p:transition xmlns:p14="http://schemas.microsoft.com/office/powerpoint/2010/main" spd="med" advClick="1"/>
</p:sld>
</file>

<file path=ppt/slides/slide6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44" name="Double-click to edit"/>
          <p:cNvSpPr txBox="1"/>
          <p:nvPr>
            <p:ph type="title"/>
          </p:nvPr>
        </p:nvSpPr>
        <p:spPr>
          <a:prstGeom prst="rect">
            <a:avLst/>
          </a:prstGeom>
        </p:spPr>
        <p:txBody>
          <a:bodyPr/>
          <a:lstStyle/>
          <a:p>
            <a:pPr/>
          </a:p>
        </p:txBody>
      </p:sp>
      <p:sp>
        <p:nvSpPr>
          <p:cNvPr id="2045" name="Double-click to edit"/>
          <p:cNvSpPr txBox="1"/>
          <p:nvPr>
            <p:ph type="body" idx="1"/>
          </p:nvPr>
        </p:nvSpPr>
        <p:spPr>
          <a:prstGeom prst="rect">
            <a:avLst/>
          </a:prstGeom>
        </p:spPr>
        <p:txBody>
          <a:bodyPr/>
          <a:lstStyle/>
          <a:p>
            <a:pPr/>
          </a:p>
        </p:txBody>
      </p:sp>
      <p:pic>
        <p:nvPicPr>
          <p:cNvPr id="2046" name="Image" descr="Image"/>
          <p:cNvPicPr>
            <a:picLocks noChangeAspect="1"/>
          </p:cNvPicPr>
          <p:nvPr/>
        </p:nvPicPr>
        <p:blipFill>
          <a:blip r:embed="rId2">
            <a:extLst/>
          </a:blip>
          <a:stretch>
            <a:fillRect/>
          </a:stretch>
        </p:blipFill>
        <p:spPr>
          <a:xfrm>
            <a:off x="0" y="0"/>
            <a:ext cx="9144000" cy="6858000"/>
          </a:xfrm>
          <a:prstGeom prst="rect">
            <a:avLst/>
          </a:prstGeom>
          <a:ln w="12700">
            <a:miter lim="400000"/>
          </a:ln>
        </p:spPr>
      </p:pic>
      <p:sp>
        <p:nvSpPr>
          <p:cNvPr id="2047" name="Slide credit: Mark Fairchild"/>
          <p:cNvSpPr txBox="1"/>
          <p:nvPr/>
        </p:nvSpPr>
        <p:spPr>
          <a:xfrm>
            <a:off x="236714" y="6455124"/>
            <a:ext cx="2290802" cy="292101"/>
          </a:xfrm>
          <a:prstGeom prst="rect">
            <a:avLst/>
          </a:prstGeom>
          <a:ln w="12700">
            <a:miter lim="400000"/>
          </a:ln>
          <a:extLst>
            <a:ext uri="{C572A759-6A51-4108-AA02-DFA0A04FC94B}">
              <ma14:wrappingTextBoxFlag xmlns:ma14="http://schemas.microsoft.com/office/mac/drawingml/2011/main" val="1"/>
            </a:ext>
          </a:extLst>
        </p:spPr>
        <p:txBody>
          <a:bodyPr wrap="none" lIns="25400" tIns="25400" rIns="25400" bIns="25400" anchor="ctr">
            <a:spAutoFit/>
          </a:bodyPr>
          <a:lstStyle>
            <a:lvl1pPr algn="ct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400">
                <a:latin typeface="Avenir Heavy"/>
                <a:ea typeface="Avenir Heavy"/>
                <a:cs typeface="Avenir Heavy"/>
                <a:sym typeface="Avenir Heavy"/>
              </a:defRPr>
            </a:lvl1pPr>
          </a:lstStyle>
          <a:p>
            <a:pPr/>
            <a:r>
              <a:t>Slide credit: Mark Fairchild</a:t>
            </a:r>
          </a:p>
        </p:txBody>
      </p:sp>
    </p:spTree>
  </p:cSld>
  <p:clrMapOvr>
    <a:masterClrMapping/>
  </p:clrMapOvr>
  <p:transition xmlns:p14="http://schemas.microsoft.com/office/powerpoint/2010/main" spd="med" advClick="1"/>
</p:sld>
</file>

<file path=ppt/slides/slide6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49" name="Double-click to edit"/>
          <p:cNvSpPr txBox="1"/>
          <p:nvPr>
            <p:ph type="title"/>
          </p:nvPr>
        </p:nvSpPr>
        <p:spPr>
          <a:prstGeom prst="rect">
            <a:avLst/>
          </a:prstGeom>
        </p:spPr>
        <p:txBody>
          <a:bodyPr/>
          <a:lstStyle/>
          <a:p>
            <a:pPr/>
          </a:p>
        </p:txBody>
      </p:sp>
      <p:sp>
        <p:nvSpPr>
          <p:cNvPr id="2050" name="Double-click to edit"/>
          <p:cNvSpPr txBox="1"/>
          <p:nvPr>
            <p:ph type="body" idx="1"/>
          </p:nvPr>
        </p:nvSpPr>
        <p:spPr>
          <a:prstGeom prst="rect">
            <a:avLst/>
          </a:prstGeom>
        </p:spPr>
        <p:txBody>
          <a:bodyPr/>
          <a:lstStyle/>
          <a:p>
            <a:pPr/>
          </a:p>
        </p:txBody>
      </p:sp>
      <p:pic>
        <p:nvPicPr>
          <p:cNvPr id="2051" name="Image" descr="Image"/>
          <p:cNvPicPr>
            <a:picLocks noChangeAspect="1"/>
          </p:cNvPicPr>
          <p:nvPr/>
        </p:nvPicPr>
        <p:blipFill>
          <a:blip r:embed="rId2">
            <a:extLst/>
          </a:blip>
          <a:stretch>
            <a:fillRect/>
          </a:stretch>
        </p:blipFill>
        <p:spPr>
          <a:xfrm>
            <a:off x="0" y="0"/>
            <a:ext cx="9144000" cy="6858000"/>
          </a:xfrm>
          <a:prstGeom prst="rect">
            <a:avLst/>
          </a:prstGeom>
          <a:ln w="12700">
            <a:miter lim="400000"/>
          </a:ln>
        </p:spPr>
      </p:pic>
      <p:sp>
        <p:nvSpPr>
          <p:cNvPr id="2052" name="Slide credit: Mark Fairchild"/>
          <p:cNvSpPr txBox="1"/>
          <p:nvPr/>
        </p:nvSpPr>
        <p:spPr>
          <a:xfrm>
            <a:off x="236714" y="6455124"/>
            <a:ext cx="2290802" cy="292101"/>
          </a:xfrm>
          <a:prstGeom prst="rect">
            <a:avLst/>
          </a:prstGeom>
          <a:ln w="12700">
            <a:miter lim="400000"/>
          </a:ln>
          <a:extLst>
            <a:ext uri="{C572A759-6A51-4108-AA02-DFA0A04FC94B}">
              <ma14:wrappingTextBoxFlag xmlns:ma14="http://schemas.microsoft.com/office/mac/drawingml/2011/main" val="1"/>
            </a:ext>
          </a:extLst>
        </p:spPr>
        <p:txBody>
          <a:bodyPr wrap="none" lIns="25400" tIns="25400" rIns="25400" bIns="25400" anchor="ctr">
            <a:spAutoFit/>
          </a:bodyPr>
          <a:lstStyle>
            <a:lvl1pPr algn="ct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400">
                <a:latin typeface="Avenir Heavy"/>
                <a:ea typeface="Avenir Heavy"/>
                <a:cs typeface="Avenir Heavy"/>
                <a:sym typeface="Avenir Heavy"/>
              </a:defRPr>
            </a:lvl1pPr>
          </a:lstStyle>
          <a:p>
            <a:pPr/>
            <a:r>
              <a:t>Slide credit: Mark Fairchild</a:t>
            </a:r>
          </a:p>
        </p:txBody>
      </p:sp>
    </p:spTree>
  </p:cSld>
  <p:clrMapOvr>
    <a:masterClrMapping/>
  </p:clrMapOvr>
  <p:transition xmlns:p14="http://schemas.microsoft.com/office/powerpoint/2010/main" spd="med" advClick="1"/>
</p:sld>
</file>

<file path=ppt/slides/slide6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54" name="Double-click to edit"/>
          <p:cNvSpPr txBox="1"/>
          <p:nvPr>
            <p:ph type="title"/>
          </p:nvPr>
        </p:nvSpPr>
        <p:spPr>
          <a:prstGeom prst="rect">
            <a:avLst/>
          </a:prstGeom>
        </p:spPr>
        <p:txBody>
          <a:bodyPr/>
          <a:lstStyle/>
          <a:p>
            <a:pPr/>
          </a:p>
        </p:txBody>
      </p:sp>
      <p:sp>
        <p:nvSpPr>
          <p:cNvPr id="2055" name="Double-click to edit"/>
          <p:cNvSpPr txBox="1"/>
          <p:nvPr>
            <p:ph type="body" idx="1"/>
          </p:nvPr>
        </p:nvSpPr>
        <p:spPr>
          <a:prstGeom prst="rect">
            <a:avLst/>
          </a:prstGeom>
        </p:spPr>
        <p:txBody>
          <a:bodyPr/>
          <a:lstStyle/>
          <a:p>
            <a:pPr/>
          </a:p>
        </p:txBody>
      </p:sp>
      <p:pic>
        <p:nvPicPr>
          <p:cNvPr id="2056" name="Image" descr="Image"/>
          <p:cNvPicPr>
            <a:picLocks noChangeAspect="1"/>
          </p:cNvPicPr>
          <p:nvPr/>
        </p:nvPicPr>
        <p:blipFill>
          <a:blip r:embed="rId2">
            <a:extLst/>
          </a:blip>
          <a:stretch>
            <a:fillRect/>
          </a:stretch>
        </p:blipFill>
        <p:spPr>
          <a:xfrm>
            <a:off x="0" y="0"/>
            <a:ext cx="9144000" cy="6858000"/>
          </a:xfrm>
          <a:prstGeom prst="rect">
            <a:avLst/>
          </a:prstGeom>
          <a:ln w="12700">
            <a:miter lim="400000"/>
          </a:ln>
        </p:spPr>
      </p:pic>
      <p:sp>
        <p:nvSpPr>
          <p:cNvPr id="2057" name="Slide credit: Mark Fairchild"/>
          <p:cNvSpPr txBox="1"/>
          <p:nvPr/>
        </p:nvSpPr>
        <p:spPr>
          <a:xfrm>
            <a:off x="236714" y="6455124"/>
            <a:ext cx="2290802" cy="292101"/>
          </a:xfrm>
          <a:prstGeom prst="rect">
            <a:avLst/>
          </a:prstGeom>
          <a:ln w="12700">
            <a:miter lim="400000"/>
          </a:ln>
          <a:extLst>
            <a:ext uri="{C572A759-6A51-4108-AA02-DFA0A04FC94B}">
              <ma14:wrappingTextBoxFlag xmlns:ma14="http://schemas.microsoft.com/office/mac/drawingml/2011/main" val="1"/>
            </a:ext>
          </a:extLst>
        </p:spPr>
        <p:txBody>
          <a:bodyPr wrap="none" lIns="25400" tIns="25400" rIns="25400" bIns="25400" anchor="ctr">
            <a:spAutoFit/>
          </a:bodyPr>
          <a:lstStyle>
            <a:lvl1pPr algn="ct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400">
                <a:latin typeface="Avenir Heavy"/>
                <a:ea typeface="Avenir Heavy"/>
                <a:cs typeface="Avenir Heavy"/>
                <a:sym typeface="Avenir Heavy"/>
              </a:defRPr>
            </a:lvl1pPr>
          </a:lstStyle>
          <a:p>
            <a:pPr/>
            <a:r>
              <a:t>Slide credit: Mark Fairchild</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67" name="Title 1"/>
          <p:cNvSpPr txBox="1"/>
          <p:nvPr>
            <p:ph type="title"/>
          </p:nvPr>
        </p:nvSpPr>
        <p:spPr>
          <a:prstGeom prst="rect">
            <a:avLst/>
          </a:prstGeom>
        </p:spPr>
        <p:txBody>
          <a:bodyPr/>
          <a:lstStyle/>
          <a:p>
            <a:pPr/>
            <a:r>
              <a:t>Shutter Speed</a:t>
            </a:r>
          </a:p>
        </p:txBody>
      </p:sp>
      <p:pic>
        <p:nvPicPr>
          <p:cNvPr id="868" name="Picture 2" descr="Picture 2"/>
          <p:cNvPicPr>
            <a:picLocks noChangeAspect="0"/>
          </p:cNvPicPr>
          <p:nvPr/>
        </p:nvPicPr>
        <p:blipFill>
          <a:blip r:embed="rId3">
            <a:extLst/>
          </a:blip>
          <a:stretch>
            <a:fillRect/>
          </a:stretch>
        </p:blipFill>
        <p:spPr>
          <a:xfrm>
            <a:off x="685800" y="1090359"/>
            <a:ext cx="7772400" cy="5191632"/>
          </a:xfrm>
          <a:prstGeom prst="rect">
            <a:avLst/>
          </a:prstGeom>
          <a:ln w="12700">
            <a:miter lim="400000"/>
          </a:ln>
        </p:spPr>
      </p:pic>
      <p:sp>
        <p:nvSpPr>
          <p:cNvPr id="869" name="Rectangle 1"/>
          <p:cNvSpPr txBox="1"/>
          <p:nvPr/>
        </p:nvSpPr>
        <p:spPr>
          <a:xfrm>
            <a:off x="3754120" y="6322483"/>
            <a:ext cx="5775960" cy="37523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defRPr sz="2000" u="sng">
                <a:solidFill>
                  <a:srgbClr val="0000FF"/>
                </a:solidFill>
                <a:uFill>
                  <a:solidFill>
                    <a:srgbClr val="0000FF"/>
                  </a:solidFill>
                </a:uFill>
                <a:hlinkClick r:id="rId4" invalidUrl="" action="" tgtFrame="" tooltip="" history="1" highlightClick="0" endSnd="0"/>
              </a:defRPr>
            </a:lvl1pPr>
          </a:lstStyle>
          <a:p>
            <a:pPr>
              <a:defRPr u="none">
                <a:solidFill>
                  <a:srgbClr val="000000"/>
                </a:solidFill>
                <a:uFillTx/>
              </a:defRPr>
            </a:pPr>
            <a:r>
              <a:rPr u="sng">
                <a:solidFill>
                  <a:srgbClr val="0000FF"/>
                </a:solidFill>
                <a:uFill>
                  <a:solidFill>
                    <a:srgbClr val="0000FF"/>
                  </a:solidFill>
                </a:uFill>
                <a:hlinkClick r:id="rId4" invalidUrl="" action="" tgtFrame="" tooltip="" history="1" highlightClick="0" endSnd="0"/>
              </a:rPr>
              <a:t>http://en.wikipedia.org/wiki/Shutter_speed</a:t>
            </a:r>
          </a:p>
        </p:txBody>
      </p:sp>
    </p:spTree>
  </p:cSld>
  <p:clrMapOvr>
    <a:masterClrMapping/>
  </p:clrMapOvr>
  <p:transition xmlns:p14="http://schemas.microsoft.com/office/powerpoint/2010/main" spd="med" advClick="1"/>
</p:sld>
</file>

<file path=ppt/slides/slide7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59" name="Double-click to edit"/>
          <p:cNvSpPr txBox="1"/>
          <p:nvPr>
            <p:ph type="title"/>
          </p:nvPr>
        </p:nvSpPr>
        <p:spPr>
          <a:prstGeom prst="rect">
            <a:avLst/>
          </a:prstGeom>
        </p:spPr>
        <p:txBody>
          <a:bodyPr/>
          <a:lstStyle/>
          <a:p>
            <a:pPr/>
          </a:p>
        </p:txBody>
      </p:sp>
      <p:sp>
        <p:nvSpPr>
          <p:cNvPr id="2060" name="Double-click to edit"/>
          <p:cNvSpPr txBox="1"/>
          <p:nvPr>
            <p:ph type="body" idx="1"/>
          </p:nvPr>
        </p:nvSpPr>
        <p:spPr>
          <a:prstGeom prst="rect">
            <a:avLst/>
          </a:prstGeom>
        </p:spPr>
        <p:txBody>
          <a:bodyPr/>
          <a:lstStyle/>
          <a:p>
            <a:pPr/>
          </a:p>
        </p:txBody>
      </p:sp>
      <p:pic>
        <p:nvPicPr>
          <p:cNvPr id="2061" name="Image" descr="Image"/>
          <p:cNvPicPr>
            <a:picLocks noChangeAspect="1"/>
          </p:cNvPicPr>
          <p:nvPr/>
        </p:nvPicPr>
        <p:blipFill>
          <a:blip r:embed="rId2">
            <a:extLst/>
          </a:blip>
          <a:stretch>
            <a:fillRect/>
          </a:stretch>
        </p:blipFill>
        <p:spPr>
          <a:xfrm>
            <a:off x="0" y="0"/>
            <a:ext cx="9144000" cy="6858000"/>
          </a:xfrm>
          <a:prstGeom prst="rect">
            <a:avLst/>
          </a:prstGeom>
          <a:ln w="12700">
            <a:miter lim="400000"/>
          </a:ln>
        </p:spPr>
      </p:pic>
      <p:sp>
        <p:nvSpPr>
          <p:cNvPr id="2062" name="Slide credit: Mark Fairchild"/>
          <p:cNvSpPr txBox="1"/>
          <p:nvPr/>
        </p:nvSpPr>
        <p:spPr>
          <a:xfrm>
            <a:off x="236714" y="6455124"/>
            <a:ext cx="2290802" cy="292101"/>
          </a:xfrm>
          <a:prstGeom prst="rect">
            <a:avLst/>
          </a:prstGeom>
          <a:ln w="12700">
            <a:miter lim="400000"/>
          </a:ln>
          <a:extLst>
            <a:ext uri="{C572A759-6A51-4108-AA02-DFA0A04FC94B}">
              <ma14:wrappingTextBoxFlag xmlns:ma14="http://schemas.microsoft.com/office/mac/drawingml/2011/main" val="1"/>
            </a:ext>
          </a:extLst>
        </p:spPr>
        <p:txBody>
          <a:bodyPr wrap="none" lIns="25400" tIns="25400" rIns="25400" bIns="25400" anchor="ctr">
            <a:spAutoFit/>
          </a:bodyPr>
          <a:lstStyle>
            <a:lvl1pPr algn="ct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400">
                <a:latin typeface="Avenir Heavy"/>
                <a:ea typeface="Avenir Heavy"/>
                <a:cs typeface="Avenir Heavy"/>
                <a:sym typeface="Avenir Heavy"/>
              </a:defRPr>
            </a:lvl1pPr>
          </a:lstStyle>
          <a:p>
            <a:pPr/>
            <a:r>
              <a:t>Slide credit: Mark Fairchild</a:t>
            </a:r>
          </a:p>
        </p:txBody>
      </p:sp>
    </p:spTree>
  </p:cSld>
  <p:clrMapOvr>
    <a:masterClrMapping/>
  </p:clrMapOvr>
  <p:transition xmlns:p14="http://schemas.microsoft.com/office/powerpoint/2010/main" spd="med" advClick="1"/>
</p:sld>
</file>

<file path=ppt/slides/slide7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64" name="Title 1"/>
          <p:cNvSpPr txBox="1"/>
          <p:nvPr>
            <p:ph type="title"/>
          </p:nvPr>
        </p:nvSpPr>
        <p:spPr>
          <a:prstGeom prst="rect">
            <a:avLst/>
          </a:prstGeom>
        </p:spPr>
        <p:txBody>
          <a:bodyPr/>
          <a:lstStyle/>
          <a:p>
            <a:pPr/>
            <a:r>
              <a:t>What Color Was “The Dress”?</a:t>
            </a:r>
          </a:p>
        </p:txBody>
      </p:sp>
      <p:pic>
        <p:nvPicPr>
          <p:cNvPr id="2065" name="Picture 2" descr="Picture 2"/>
          <p:cNvPicPr>
            <a:picLocks noChangeAspect="1"/>
          </p:cNvPicPr>
          <p:nvPr/>
        </p:nvPicPr>
        <p:blipFill>
          <a:blip r:embed="rId2">
            <a:extLst/>
          </a:blip>
          <a:stretch>
            <a:fillRect/>
          </a:stretch>
        </p:blipFill>
        <p:spPr>
          <a:xfrm>
            <a:off x="2761255" y="1313854"/>
            <a:ext cx="3621490" cy="4822430"/>
          </a:xfrm>
          <a:prstGeom prst="rect">
            <a:avLst/>
          </a:prstGeom>
          <a:ln w="12700">
            <a:miter lim="400000"/>
          </a:ln>
        </p:spPr>
      </p:pic>
      <p:sp>
        <p:nvSpPr>
          <p:cNvPr id="2066" name="TextBox 5"/>
          <p:cNvSpPr txBox="1"/>
          <p:nvPr/>
        </p:nvSpPr>
        <p:spPr>
          <a:xfrm>
            <a:off x="1836420" y="6262687"/>
            <a:ext cx="5471160" cy="43707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defRPr u="sng">
                <a:solidFill>
                  <a:srgbClr val="0000FF"/>
                </a:solidFill>
                <a:uFill>
                  <a:solidFill>
                    <a:srgbClr val="0000FF"/>
                  </a:solidFill>
                </a:uFill>
                <a:hlinkClick r:id="rId3" invalidUrl="" action="" tgtFrame="" tooltip="" history="1" highlightClick="0" endSnd="0"/>
              </a:defRPr>
            </a:lvl1pPr>
          </a:lstStyle>
          <a:p>
            <a:pPr>
              <a:defRPr u="none">
                <a:solidFill>
                  <a:srgbClr val="000000"/>
                </a:solidFill>
                <a:uFillTx/>
              </a:defRPr>
            </a:pPr>
            <a:r>
              <a:rPr u="sng">
                <a:solidFill>
                  <a:srgbClr val="0000FF"/>
                </a:solidFill>
                <a:uFill>
                  <a:solidFill>
                    <a:srgbClr val="0000FF"/>
                  </a:solidFill>
                </a:uFill>
                <a:hlinkClick r:id="rId3" invalidUrl="" action="" tgtFrame="" tooltip="" history="1" highlightClick="0" endSnd="0"/>
              </a:rPr>
              <a:t>https://en.wikipedia.org/wiki/The_dress</a:t>
            </a:r>
          </a:p>
        </p:txBody>
      </p:sp>
    </p:spTree>
  </p:cSld>
  <p:clrMapOvr>
    <a:masterClrMapping/>
  </p:clrMapOvr>
  <p:transition xmlns:p14="http://schemas.microsoft.com/office/powerpoint/2010/main" spd="med" advClick="1"/>
</p:sld>
</file>

<file path=ppt/slides/slide7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68" name="Title 1"/>
          <p:cNvSpPr txBox="1"/>
          <p:nvPr>
            <p:ph type="title"/>
          </p:nvPr>
        </p:nvSpPr>
        <p:spPr>
          <a:prstGeom prst="rect">
            <a:avLst/>
          </a:prstGeom>
        </p:spPr>
        <p:txBody>
          <a:bodyPr/>
          <a:lstStyle>
            <a:lvl1pPr defTabSz="886968">
              <a:defRPr sz="3298"/>
            </a:lvl1pPr>
          </a:lstStyle>
          <a:p>
            <a:pPr/>
            <a:r>
              <a:t>Two Scene Interpretations of “The Dress”</a:t>
            </a:r>
          </a:p>
        </p:txBody>
      </p:sp>
      <p:pic>
        <p:nvPicPr>
          <p:cNvPr id="2069" name="Picture 3" descr="Picture 3"/>
          <p:cNvPicPr>
            <a:picLocks noChangeAspect="1"/>
          </p:cNvPicPr>
          <p:nvPr/>
        </p:nvPicPr>
        <p:blipFill>
          <a:blip r:embed="rId2">
            <a:extLst/>
          </a:blip>
          <a:srcRect l="0" t="7477" r="0" b="0"/>
          <a:stretch>
            <a:fillRect/>
          </a:stretch>
        </p:blipFill>
        <p:spPr>
          <a:xfrm>
            <a:off x="906507" y="1155129"/>
            <a:ext cx="7330986" cy="5412607"/>
          </a:xfrm>
          <a:prstGeom prst="rect">
            <a:avLst/>
          </a:prstGeom>
          <a:ln w="12700">
            <a:miter lim="400000"/>
          </a:ln>
        </p:spPr>
      </p:pic>
    </p:spTree>
  </p:cSld>
  <p:clrMapOvr>
    <a:masterClrMapping/>
  </p:clrMapOvr>
  <p:transition xmlns:p14="http://schemas.microsoft.com/office/powerpoint/2010/main" spd="med" advClick="1"/>
</p:sld>
</file>

<file path=ppt/slides/slide7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71" name="Picture 1026" descr="Picture 1026"/>
          <p:cNvPicPr>
            <a:picLocks noChangeAspect="1"/>
          </p:cNvPicPr>
          <p:nvPr/>
        </p:nvPicPr>
        <p:blipFill>
          <a:blip r:embed="rId2">
            <a:extLst/>
          </a:blip>
          <a:stretch>
            <a:fillRect/>
          </a:stretch>
        </p:blipFill>
        <p:spPr>
          <a:xfrm>
            <a:off x="0" y="0"/>
            <a:ext cx="8864600" cy="6673850"/>
          </a:xfrm>
          <a:prstGeom prst="rect">
            <a:avLst/>
          </a:prstGeom>
          <a:ln w="12700">
            <a:miter lim="400000"/>
          </a:ln>
        </p:spPr>
      </p:pic>
      <p:sp>
        <p:nvSpPr>
          <p:cNvPr id="2072" name="Rectangle 1027"/>
          <p:cNvSpPr txBox="1"/>
          <p:nvPr/>
        </p:nvSpPr>
        <p:spPr>
          <a:xfrm>
            <a:off x="7376794" y="6613525"/>
            <a:ext cx="1645132" cy="243840"/>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1000">
                <a:solidFill>
                  <a:schemeClr val="accent3">
                    <a:lumOff val="44000"/>
                  </a:schemeClr>
                </a:solidFill>
                <a:latin typeface="EngraversGothic BT Regular"/>
                <a:ea typeface="EngraversGothic BT Regular"/>
                <a:cs typeface="EngraversGothic BT Regular"/>
                <a:sym typeface="EngraversGothic BT Regular"/>
              </a:defRPr>
            </a:lvl1pPr>
          </a:lstStyle>
          <a:p>
            <a:pPr/>
            <a:r>
              <a:t>© Stephen E. Palmer, 2002</a:t>
            </a:r>
          </a:p>
        </p:txBody>
      </p:sp>
      <p:sp>
        <p:nvSpPr>
          <p:cNvPr id="2073" name="Text Box 1028"/>
          <p:cNvSpPr txBox="1"/>
          <p:nvPr/>
        </p:nvSpPr>
        <p:spPr>
          <a:xfrm>
            <a:off x="3017520" y="152400"/>
            <a:ext cx="3355737" cy="5740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b="1" sz="3200">
                <a:solidFill>
                  <a:srgbClr val="66CCFF"/>
                </a:solidFill>
                <a:latin typeface="+mn-lt"/>
                <a:ea typeface="+mn-ea"/>
                <a:cs typeface="+mn-cs"/>
                <a:sym typeface="Helvetica"/>
              </a:defRPr>
            </a:lvl1pPr>
          </a:lstStyle>
          <a:p>
            <a:pPr/>
            <a:r>
              <a:t>Color Constancy</a:t>
            </a:r>
          </a:p>
        </p:txBody>
      </p:sp>
      <p:sp>
        <p:nvSpPr>
          <p:cNvPr id="2074" name="Text Box 1037"/>
          <p:cNvSpPr txBox="1"/>
          <p:nvPr/>
        </p:nvSpPr>
        <p:spPr>
          <a:xfrm>
            <a:off x="2103382" y="1371600"/>
            <a:ext cx="5124561" cy="955040"/>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lgn="ctr">
              <a:defRPr sz="2800">
                <a:solidFill>
                  <a:srgbClr val="FFFF00"/>
                </a:solidFill>
                <a:latin typeface="+mn-lt"/>
                <a:ea typeface="+mn-ea"/>
                <a:cs typeface="+mn-cs"/>
                <a:sym typeface="Helvetica"/>
              </a:defRPr>
            </a:pPr>
            <a:r>
              <a:t>Do we have constancy over </a:t>
            </a:r>
            <a:endParaRPr sz="3200">
              <a:latin typeface="Times Roman"/>
              <a:ea typeface="Times Roman"/>
              <a:cs typeface="Times Roman"/>
              <a:sym typeface="Times Roman"/>
            </a:endParaRPr>
          </a:p>
          <a:p>
            <a:pPr algn="ctr">
              <a:defRPr sz="2800" u="sng">
                <a:solidFill>
                  <a:srgbClr val="FFFF00"/>
                </a:solidFill>
                <a:latin typeface="+mn-lt"/>
                <a:ea typeface="+mn-ea"/>
                <a:cs typeface="+mn-cs"/>
                <a:sym typeface="Helvetica"/>
              </a:defRPr>
            </a:pPr>
            <a:r>
              <a:t>all</a:t>
            </a:r>
            <a:r>
              <a:rPr u="none"/>
              <a:t> global color transformations?</a:t>
            </a:r>
          </a:p>
        </p:txBody>
      </p:sp>
      <p:grpSp>
        <p:nvGrpSpPr>
          <p:cNvPr id="2077" name="Group 1042"/>
          <p:cNvGrpSpPr/>
          <p:nvPr/>
        </p:nvGrpSpPr>
        <p:grpSpPr>
          <a:xfrm>
            <a:off x="1362075" y="2868613"/>
            <a:ext cx="3657600" cy="3534728"/>
            <a:chOff x="0" y="0"/>
            <a:chExt cx="3657600" cy="3534727"/>
          </a:xfrm>
        </p:grpSpPr>
        <p:pic>
          <p:nvPicPr>
            <p:cNvPr id="2075" name="Picture 1038" descr="Picture 1038"/>
            <p:cNvPicPr>
              <a:picLocks noChangeAspect="1"/>
            </p:cNvPicPr>
            <p:nvPr/>
          </p:nvPicPr>
          <p:blipFill>
            <a:blip r:embed="rId3">
              <a:extLst/>
            </a:blip>
            <a:stretch>
              <a:fillRect/>
            </a:stretch>
          </p:blipFill>
          <p:spPr>
            <a:xfrm>
              <a:off x="0" y="0"/>
              <a:ext cx="3657600" cy="3000375"/>
            </a:xfrm>
            <a:prstGeom prst="rect">
              <a:avLst/>
            </a:prstGeom>
            <a:ln w="12700" cap="flat">
              <a:noFill/>
              <a:miter lim="400000"/>
            </a:ln>
            <a:effectLst/>
          </p:spPr>
        </p:pic>
        <p:sp>
          <p:nvSpPr>
            <p:cNvPr id="2076" name="Text Box 1039"/>
            <p:cNvSpPr txBox="1"/>
            <p:nvPr/>
          </p:nvSpPr>
          <p:spPr>
            <a:xfrm>
              <a:off x="810894" y="3074987"/>
              <a:ext cx="2035633" cy="4597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lvl1pPr>
                <a:defRPr>
                  <a:solidFill>
                    <a:srgbClr val="FFFF00"/>
                  </a:solidFill>
                  <a:latin typeface="+mn-lt"/>
                  <a:ea typeface="+mn-ea"/>
                  <a:cs typeface="+mn-cs"/>
                  <a:sym typeface="Helvetica"/>
                </a:defRPr>
              </a:lvl1pPr>
            </a:lstStyle>
            <a:p>
              <a:pPr/>
              <a:r>
                <a:t>60% blue filter</a:t>
              </a:r>
            </a:p>
          </p:txBody>
        </p:sp>
      </p:grpSp>
      <p:grpSp>
        <p:nvGrpSpPr>
          <p:cNvPr id="2080" name="Group 1041"/>
          <p:cNvGrpSpPr/>
          <p:nvPr/>
        </p:nvGrpSpPr>
        <p:grpSpPr>
          <a:xfrm>
            <a:off x="5330825" y="2819399"/>
            <a:ext cx="3660775" cy="3583942"/>
            <a:chOff x="0" y="0"/>
            <a:chExt cx="3660775" cy="3583940"/>
          </a:xfrm>
        </p:grpSpPr>
        <p:pic>
          <p:nvPicPr>
            <p:cNvPr id="2078" name="Picture 1034" descr="Picture 1034"/>
            <p:cNvPicPr>
              <a:picLocks noChangeAspect="1"/>
            </p:cNvPicPr>
            <p:nvPr/>
          </p:nvPicPr>
          <p:blipFill>
            <a:blip r:embed="rId4">
              <a:extLst/>
            </a:blip>
            <a:stretch>
              <a:fillRect/>
            </a:stretch>
          </p:blipFill>
          <p:spPr>
            <a:xfrm>
              <a:off x="0" y="0"/>
              <a:ext cx="3660775" cy="3001963"/>
            </a:xfrm>
            <a:prstGeom prst="rect">
              <a:avLst/>
            </a:prstGeom>
            <a:ln w="12700" cap="flat">
              <a:noFill/>
              <a:miter lim="400000"/>
            </a:ln>
            <a:effectLst/>
          </p:spPr>
        </p:pic>
        <p:sp>
          <p:nvSpPr>
            <p:cNvPr id="2079" name="Text Box 1040"/>
            <p:cNvSpPr txBox="1"/>
            <p:nvPr/>
          </p:nvSpPr>
          <p:spPr>
            <a:xfrm>
              <a:off x="582294" y="3124200"/>
              <a:ext cx="2713099" cy="45974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lvl1pPr>
                <a:defRPr>
                  <a:solidFill>
                    <a:srgbClr val="FFFF00"/>
                  </a:solidFill>
                  <a:latin typeface="+mn-lt"/>
                  <a:ea typeface="+mn-ea"/>
                  <a:cs typeface="+mn-cs"/>
                  <a:sym typeface="Helvetica"/>
                </a:defRPr>
              </a:lvl1pPr>
            </a:lstStyle>
            <a:p>
              <a:pPr/>
              <a:r>
                <a:t>Complete inversion</a:t>
              </a:r>
            </a:p>
          </p:txBody>
        </p:sp>
      </p:grpSp>
      <p:grpSp>
        <p:nvGrpSpPr>
          <p:cNvPr id="2083" name="Group 1043"/>
          <p:cNvGrpSpPr/>
          <p:nvPr/>
        </p:nvGrpSpPr>
        <p:grpSpPr>
          <a:xfrm>
            <a:off x="1371600" y="1142999"/>
            <a:ext cx="6553201" cy="1524002"/>
            <a:chOff x="0" y="0"/>
            <a:chExt cx="6553200" cy="1524000"/>
          </a:xfrm>
        </p:grpSpPr>
        <p:sp>
          <p:nvSpPr>
            <p:cNvPr id="2081" name="Line 1044"/>
            <p:cNvSpPr/>
            <p:nvPr/>
          </p:nvSpPr>
          <p:spPr>
            <a:xfrm>
              <a:off x="-1" y="0"/>
              <a:ext cx="6553202" cy="1524000"/>
            </a:xfrm>
            <a:prstGeom prst="line">
              <a:avLst/>
            </a:prstGeom>
            <a:noFill/>
            <a:ln w="76200" cap="flat">
              <a:solidFill>
                <a:srgbClr val="FF0000"/>
              </a:solidFill>
              <a:prstDash val="solid"/>
              <a:round/>
            </a:ln>
            <a:effectLst/>
          </p:spPr>
          <p:txBody>
            <a:bodyPr wrap="square" lIns="45719" tIns="45719" rIns="45719" bIns="45719" numCol="1" anchor="t">
              <a:noAutofit/>
            </a:bodyPr>
            <a:lstStyle/>
            <a:p>
              <a:pPr/>
            </a:p>
          </p:txBody>
        </p:sp>
        <p:sp>
          <p:nvSpPr>
            <p:cNvPr id="2082" name="Line 1045"/>
            <p:cNvSpPr/>
            <p:nvPr/>
          </p:nvSpPr>
          <p:spPr>
            <a:xfrm flipV="1">
              <a:off x="0" y="-1"/>
              <a:ext cx="6553201" cy="1524002"/>
            </a:xfrm>
            <a:prstGeom prst="line">
              <a:avLst/>
            </a:prstGeom>
            <a:noFill/>
            <a:ln w="76200" cap="flat">
              <a:solidFill>
                <a:srgbClr val="FF0000"/>
              </a:solidFill>
              <a:prstDash val="solid"/>
              <a:round/>
            </a:ln>
            <a:effectLst/>
          </p:spPr>
          <p:txBody>
            <a:bodyPr wrap="square" lIns="45719" tIns="45719" rIns="45719" bIns="45719" numCol="1" anchor="t">
              <a:noAutofit/>
            </a:bodyPr>
            <a:lstStyle/>
            <a:p>
              <a:pPr/>
            </a:p>
          </p:txBody>
        </p:sp>
      </p:gr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07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208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3" fill="hold">
                                  <p:stCondLst>
                                    <p:cond delay="0"/>
                                  </p:stCondLst>
                                  <p:iterate type="el" backwards="0">
                                    <p:tmAbs val="0"/>
                                  </p:iterate>
                                  <p:childTnLst>
                                    <p:set>
                                      <p:cBhvr>
                                        <p:cTn id="14" fill="hold"/>
                                        <p:tgtEl>
                                          <p:spTgt spid="208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077" grpId="1"/>
      <p:bldP build="whole" bldLvl="1" animBg="1" rev="0" advAuto="0" spid="2080" grpId="2"/>
      <p:bldP build="whole" bldLvl="1" animBg="1" rev="0" advAuto="0" spid="2083" grpId="3"/>
    </p:bldLst>
  </p:timing>
</p:sld>
</file>

<file path=ppt/slides/slide7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85" name="Picture 2" descr="Picture 2"/>
          <p:cNvPicPr>
            <a:picLocks noChangeAspect="1"/>
          </p:cNvPicPr>
          <p:nvPr/>
        </p:nvPicPr>
        <p:blipFill>
          <a:blip r:embed="rId2">
            <a:extLst/>
          </a:blip>
          <a:stretch>
            <a:fillRect/>
          </a:stretch>
        </p:blipFill>
        <p:spPr>
          <a:xfrm>
            <a:off x="0" y="0"/>
            <a:ext cx="8864600" cy="6673850"/>
          </a:xfrm>
          <a:prstGeom prst="rect">
            <a:avLst/>
          </a:prstGeom>
          <a:ln w="12700">
            <a:miter lim="400000"/>
          </a:ln>
        </p:spPr>
      </p:pic>
      <p:sp>
        <p:nvSpPr>
          <p:cNvPr id="2086" name="Text Box 3"/>
          <p:cNvSpPr txBox="1"/>
          <p:nvPr/>
        </p:nvSpPr>
        <p:spPr>
          <a:xfrm>
            <a:off x="3017520" y="152400"/>
            <a:ext cx="3355737" cy="5740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b="1" sz="3200">
                <a:solidFill>
                  <a:srgbClr val="66CCFF"/>
                </a:solidFill>
                <a:latin typeface="+mn-lt"/>
                <a:ea typeface="+mn-ea"/>
                <a:cs typeface="+mn-cs"/>
                <a:sym typeface="Helvetica"/>
              </a:defRPr>
            </a:lvl1pPr>
          </a:lstStyle>
          <a:p>
            <a:pPr/>
            <a:r>
              <a:t>Color Constancy</a:t>
            </a:r>
          </a:p>
        </p:txBody>
      </p:sp>
      <p:sp>
        <p:nvSpPr>
          <p:cNvPr id="2087" name="Rectangle 4"/>
          <p:cNvSpPr txBox="1"/>
          <p:nvPr/>
        </p:nvSpPr>
        <p:spPr>
          <a:xfrm>
            <a:off x="7376794" y="6613525"/>
            <a:ext cx="1645132" cy="243840"/>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1000">
                <a:solidFill>
                  <a:schemeClr val="accent3">
                    <a:lumOff val="44000"/>
                  </a:schemeClr>
                </a:solidFill>
                <a:latin typeface="EngraversGothic BT Regular"/>
                <a:ea typeface="EngraversGothic BT Regular"/>
                <a:cs typeface="EngraversGothic BT Regular"/>
                <a:sym typeface="EngraversGothic BT Regular"/>
              </a:defRPr>
            </a:lvl1pPr>
          </a:lstStyle>
          <a:p>
            <a:pPr/>
            <a:r>
              <a:t>© Stephen E. Palmer, 2002</a:t>
            </a:r>
          </a:p>
        </p:txBody>
      </p:sp>
      <p:sp>
        <p:nvSpPr>
          <p:cNvPr id="2088" name="Text Box 5"/>
          <p:cNvSpPr txBox="1"/>
          <p:nvPr/>
        </p:nvSpPr>
        <p:spPr>
          <a:xfrm>
            <a:off x="1188719" y="1827213"/>
            <a:ext cx="7200341" cy="13868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b="1" sz="2800" u="sng">
                <a:solidFill>
                  <a:srgbClr val="FF00FF"/>
                </a:solidFill>
                <a:latin typeface="+mn-lt"/>
                <a:ea typeface="+mn-ea"/>
                <a:cs typeface="+mn-cs"/>
                <a:sym typeface="Helvetica"/>
              </a:defRPr>
            </a:pPr>
            <a:r>
              <a:t>Color Constancy</a:t>
            </a:r>
            <a:r>
              <a:rPr b="0" u="none">
                <a:solidFill>
                  <a:srgbClr val="FFFF00"/>
                </a:solidFill>
              </a:rPr>
              <a:t>:  the ability to perceive the</a:t>
            </a:r>
            <a:endParaRPr sz="3200">
              <a:latin typeface="Times Roman"/>
              <a:ea typeface="Times Roman"/>
              <a:cs typeface="Times Roman"/>
              <a:sym typeface="Times Roman"/>
            </a:endParaRPr>
          </a:p>
          <a:p>
            <a:pPr>
              <a:defRPr sz="2800">
                <a:solidFill>
                  <a:srgbClr val="FFFF00"/>
                </a:solidFill>
                <a:latin typeface="+mn-lt"/>
                <a:ea typeface="+mn-ea"/>
                <a:cs typeface="+mn-cs"/>
                <a:sym typeface="Helvetica"/>
              </a:defRPr>
            </a:pPr>
            <a:r>
              <a:t>invariant color of a surface despite ecological</a:t>
            </a:r>
            <a:endParaRPr sz="3200">
              <a:latin typeface="Times Roman"/>
              <a:ea typeface="Times Roman"/>
              <a:cs typeface="Times Roman"/>
              <a:sym typeface="Times Roman"/>
            </a:endParaRPr>
          </a:p>
          <a:p>
            <a:pPr>
              <a:defRPr sz="2800">
                <a:solidFill>
                  <a:srgbClr val="FFFF00"/>
                </a:solidFill>
                <a:latin typeface="+mn-lt"/>
                <a:ea typeface="+mn-ea"/>
                <a:cs typeface="+mn-cs"/>
                <a:sym typeface="Helvetica"/>
              </a:defRPr>
            </a:pPr>
            <a:r>
              <a:t>variations in the conditions of observation.</a:t>
            </a:r>
          </a:p>
        </p:txBody>
      </p:sp>
      <p:sp>
        <p:nvSpPr>
          <p:cNvPr id="2089" name="Text Box 6"/>
          <p:cNvSpPr txBox="1"/>
          <p:nvPr/>
        </p:nvSpPr>
        <p:spPr>
          <a:xfrm>
            <a:off x="1112519" y="4037012"/>
            <a:ext cx="7871605" cy="13868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sz="2800">
                <a:solidFill>
                  <a:srgbClr val="66CCFF"/>
                </a:solidFill>
                <a:latin typeface="+mn-lt"/>
                <a:ea typeface="+mn-ea"/>
                <a:cs typeface="+mn-cs"/>
                <a:sym typeface="Helvetica"/>
              </a:defRPr>
            </a:pPr>
            <a:r>
              <a:t>Another of these hard </a:t>
            </a:r>
            <a:r>
              <a:rPr u="sng">
                <a:solidFill>
                  <a:srgbClr val="FF66CC"/>
                </a:solidFill>
              </a:rPr>
              <a:t>inverse problems</a:t>
            </a:r>
            <a:r>
              <a:t>:</a:t>
            </a:r>
            <a:endParaRPr sz="3200">
              <a:latin typeface="Times Roman"/>
              <a:ea typeface="Times Roman"/>
              <a:cs typeface="Times Roman"/>
              <a:sym typeface="Times Roman"/>
            </a:endParaRPr>
          </a:p>
          <a:p>
            <a:pPr>
              <a:defRPr sz="2800">
                <a:solidFill>
                  <a:srgbClr val="66CCFF"/>
                </a:solidFill>
                <a:latin typeface="+mn-lt"/>
                <a:ea typeface="+mn-ea"/>
                <a:cs typeface="+mn-cs"/>
                <a:sym typeface="Helvetica"/>
              </a:defRPr>
            </a:pPr>
            <a:r>
              <a:t>    Physics of light emission and surface reflection</a:t>
            </a:r>
            <a:endParaRPr sz="3200">
              <a:latin typeface="Times Roman"/>
              <a:ea typeface="Times Roman"/>
              <a:cs typeface="Times Roman"/>
              <a:sym typeface="Times Roman"/>
            </a:endParaRPr>
          </a:p>
          <a:p>
            <a:pPr>
              <a:defRPr sz="2800">
                <a:solidFill>
                  <a:srgbClr val="66CCFF"/>
                </a:solidFill>
                <a:latin typeface="+mn-lt"/>
                <a:ea typeface="+mn-ea"/>
                <a:cs typeface="+mn-cs"/>
                <a:sym typeface="Helvetica"/>
              </a:defRPr>
            </a:pPr>
            <a:r>
              <a:t>    </a:t>
            </a:r>
            <a:r>
              <a:rPr u="sng"/>
              <a:t>underdetermine</a:t>
            </a:r>
            <a:r>
              <a:t> perception of surface color</a:t>
            </a:r>
          </a:p>
        </p:txBody>
      </p:sp>
    </p:spTree>
  </p:cSld>
  <p:clrMapOvr>
    <a:masterClrMapping/>
  </p:clrMapOvr>
  <p:transition xmlns:p14="http://schemas.microsoft.com/office/powerpoint/2010/main" spd="med" advClick="1"/>
</p:sld>
</file>

<file path=ppt/slides/slide7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91" name="Rectangle 2"/>
          <p:cNvSpPr txBox="1"/>
          <p:nvPr>
            <p:ph type="title"/>
          </p:nvPr>
        </p:nvSpPr>
        <p:spPr>
          <a:prstGeom prst="rect">
            <a:avLst/>
          </a:prstGeom>
        </p:spPr>
        <p:txBody>
          <a:bodyPr/>
          <a:lstStyle/>
          <a:p>
            <a:pPr/>
            <a:r>
              <a:t>Camera White Balancing</a:t>
            </a:r>
          </a:p>
        </p:txBody>
      </p:sp>
      <p:sp>
        <p:nvSpPr>
          <p:cNvPr id="2092" name="Content Placeholder 9"/>
          <p:cNvSpPr txBox="1"/>
          <p:nvPr>
            <p:ph type="body" sz="half" idx="1"/>
          </p:nvPr>
        </p:nvSpPr>
        <p:spPr>
          <a:xfrm>
            <a:off x="685800" y="4483968"/>
            <a:ext cx="7772400" cy="2069232"/>
          </a:xfrm>
          <a:prstGeom prst="rect">
            <a:avLst/>
          </a:prstGeom>
        </p:spPr>
        <p:txBody>
          <a:bodyPr/>
          <a:lstStyle/>
          <a:p>
            <a:pPr marL="342900" indent="-342900">
              <a:buSzPct val="100000"/>
              <a:buChar char="•"/>
            </a:pPr>
            <a:r>
              <a:t>Manual</a:t>
            </a:r>
          </a:p>
          <a:p>
            <a:pPr lvl="1" marL="742950" indent="-285750">
              <a:spcBef>
                <a:spcPts val="400"/>
              </a:spcBef>
              <a:defRPr sz="2000"/>
            </a:pPr>
            <a:r>
              <a:t>Choose color-neutral object in the photos and normalize</a:t>
            </a:r>
          </a:p>
          <a:p>
            <a:pPr marL="342900" indent="-342900">
              <a:buSzPct val="100000"/>
              <a:buChar char="•"/>
            </a:pPr>
            <a:r>
              <a:t>Automatic (AWB)</a:t>
            </a:r>
          </a:p>
          <a:p>
            <a:pPr lvl="1" marL="742950" indent="-285750">
              <a:spcBef>
                <a:spcPts val="400"/>
              </a:spcBef>
              <a:defRPr sz="2000"/>
            </a:pPr>
            <a:r>
              <a:t>Grey World:  force average color of scene to grey</a:t>
            </a:r>
          </a:p>
          <a:p>
            <a:pPr lvl="1" marL="742950" indent="-285750">
              <a:spcBef>
                <a:spcPts val="400"/>
              </a:spcBef>
              <a:defRPr sz="2000"/>
            </a:pPr>
            <a:r>
              <a:t>White World: force brightest object to white</a:t>
            </a:r>
          </a:p>
        </p:txBody>
      </p:sp>
      <p:grpSp>
        <p:nvGrpSpPr>
          <p:cNvPr id="2095" name="Group"/>
          <p:cNvGrpSpPr/>
          <p:nvPr/>
        </p:nvGrpSpPr>
        <p:grpSpPr>
          <a:xfrm>
            <a:off x="3480761" y="1138183"/>
            <a:ext cx="4967413" cy="3647643"/>
            <a:chOff x="0" y="0"/>
            <a:chExt cx="4967411" cy="3647641"/>
          </a:xfrm>
        </p:grpSpPr>
        <p:pic>
          <p:nvPicPr>
            <p:cNvPr id="2093" name="166A5281.jpg" descr="166A5281.jpg"/>
            <p:cNvPicPr>
              <a:picLocks noChangeAspect="1"/>
            </p:cNvPicPr>
            <p:nvPr/>
          </p:nvPicPr>
          <p:blipFill>
            <a:blip r:embed="rId2">
              <a:extLst/>
            </a:blip>
            <a:stretch>
              <a:fillRect/>
            </a:stretch>
          </p:blipFill>
          <p:spPr>
            <a:xfrm>
              <a:off x="0" y="0"/>
              <a:ext cx="2432949" cy="3647642"/>
            </a:xfrm>
            <a:prstGeom prst="rect">
              <a:avLst/>
            </a:prstGeom>
            <a:ln w="12700" cap="flat">
              <a:noFill/>
              <a:miter lim="400000"/>
            </a:ln>
            <a:effectLst/>
          </p:spPr>
        </p:pic>
        <p:pic>
          <p:nvPicPr>
            <p:cNvPr id="2094" name="166A5281.jpg" descr="166A5281.jpg"/>
            <p:cNvPicPr>
              <a:picLocks noChangeAspect="1"/>
            </p:cNvPicPr>
            <p:nvPr/>
          </p:nvPicPr>
          <p:blipFill>
            <a:blip r:embed="rId3">
              <a:extLst/>
            </a:blip>
            <a:srcRect l="0" t="0" r="0" b="0"/>
            <a:stretch>
              <a:fillRect/>
            </a:stretch>
          </p:blipFill>
          <p:spPr>
            <a:xfrm>
              <a:off x="2534463" y="0"/>
              <a:ext cx="2432949" cy="3647642"/>
            </a:xfrm>
            <a:prstGeom prst="rect">
              <a:avLst/>
            </a:prstGeom>
            <a:ln w="12700" cap="flat">
              <a:noFill/>
              <a:miter lim="400000"/>
            </a:ln>
            <a:effectLst/>
          </p:spPr>
        </p:pic>
      </p:gr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092">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2092">
                                            <p:txEl>
                                              <p:pRg st="0" end="0"/>
                                            </p:txEl>
                                          </p:spTgt>
                                        </p:tgtEl>
                                        <p:attrNameLst>
                                          <p:attrName>style.visibility</p:attrName>
                                        </p:attrNameLst>
                                      </p:cBhvr>
                                      <p:to>
                                        <p:strVal val="visible"/>
                                      </p:to>
                                    </p:set>
                                  </p:childTnLst>
                                </p:cTn>
                              </p:par>
                              <p:par>
                                <p:cTn id="9" presetClass="entr" nodeType="withEffect" presetSubtype="0" presetID="1" grpId="1" fill="hold">
                                  <p:stCondLst>
                                    <p:cond delay="0"/>
                                  </p:stCondLst>
                                  <p:iterate type="el" backwards="0">
                                    <p:tmAbs val="0"/>
                                  </p:iterate>
                                  <p:childTnLst>
                                    <p:set>
                                      <p:cBhvr>
                                        <p:cTn id="10" fill="hold"/>
                                        <p:tgtEl>
                                          <p:spTgt spid="209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1" fill="hold">
                                  <p:stCondLst>
                                    <p:cond delay="0"/>
                                  </p:stCondLst>
                                  <p:iterate type="el" backwards="0">
                                    <p:tmAbs val="0"/>
                                  </p:iterate>
                                  <p:childTnLst>
                                    <p:set>
                                      <p:cBhvr>
                                        <p:cTn id="14" fill="hold"/>
                                        <p:tgtEl>
                                          <p:spTgt spid="2092">
                                            <p:txEl>
                                              <p:pRg st="2" end="2"/>
                                            </p:txEl>
                                          </p:spTgt>
                                        </p:tgtEl>
                                        <p:attrNameLst>
                                          <p:attrName>style.visibility</p:attrName>
                                        </p:attrNameLst>
                                      </p:cBhvr>
                                      <p:to>
                                        <p:strVal val="visible"/>
                                      </p:to>
                                    </p:set>
                                  </p:childTnLst>
                                </p:cTn>
                              </p:par>
                              <p:par>
                                <p:cTn id="15" presetClass="entr" nodeType="withEffect" presetSubtype="0" presetID="1" grpId="1" fill="hold">
                                  <p:stCondLst>
                                    <p:cond delay="0"/>
                                  </p:stCondLst>
                                  <p:iterate type="el" backwards="0">
                                    <p:tmAbs val="0"/>
                                  </p:iterate>
                                  <p:childTnLst>
                                    <p:set>
                                      <p:cBhvr>
                                        <p:cTn id="16" fill="hold"/>
                                        <p:tgtEl>
                                          <p:spTgt spid="2092">
                                            <p:txEl>
                                              <p:pRg st="3" end="3"/>
                                            </p:txEl>
                                          </p:spTgt>
                                        </p:tgtEl>
                                        <p:attrNameLst>
                                          <p:attrName>style.visibility</p:attrName>
                                        </p:attrNameLst>
                                      </p:cBhvr>
                                      <p:to>
                                        <p:strVal val="visible"/>
                                      </p:to>
                                    </p:set>
                                  </p:childTnLst>
                                </p:cTn>
                              </p:par>
                              <p:par>
                                <p:cTn id="17" presetClass="entr" nodeType="withEffect" presetSubtype="0" presetID="1" grpId="1" fill="hold">
                                  <p:stCondLst>
                                    <p:cond delay="0"/>
                                  </p:stCondLst>
                                  <p:iterate type="el" backwards="0">
                                    <p:tmAbs val="0"/>
                                  </p:iterate>
                                  <p:childTnLst>
                                    <p:set>
                                      <p:cBhvr>
                                        <p:cTn id="18" fill="hold"/>
                                        <p:tgtEl>
                                          <p:spTgt spid="2092">
                                            <p:txEl>
                                              <p:pRg st="4" end="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1" animBg="1" rev="0" advAuto="0" spid="2092" grpId="1"/>
    </p:bldLst>
  </p:timing>
</p:sld>
</file>

<file path=ppt/slides/slide7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2097" name="Automatic White Balance"/>
          <p:cNvSpPr txBox="1"/>
          <p:nvPr>
            <p:ph type="title"/>
          </p:nvPr>
        </p:nvSpPr>
        <p:spPr>
          <a:prstGeom prst="rect">
            <a:avLst/>
          </a:prstGeom>
        </p:spPr>
        <p:txBody>
          <a:bodyPr/>
          <a:lstStyle/>
          <a:p>
            <a:pPr/>
            <a:r>
              <a:t>Automatic White Balance</a:t>
            </a:r>
          </a:p>
        </p:txBody>
      </p:sp>
      <p:sp>
        <p:nvSpPr>
          <p:cNvPr id="2098" name="- automatic white balanced output"/>
          <p:cNvSpPr txBox="1"/>
          <p:nvPr/>
        </p:nvSpPr>
        <p:spPr>
          <a:xfrm>
            <a:off x="2734186" y="2831249"/>
            <a:ext cx="2931593" cy="292101"/>
          </a:xfrm>
          <a:prstGeom prst="rect">
            <a:avLst/>
          </a:prstGeom>
          <a:ln w="12700">
            <a:miter lim="400000"/>
          </a:ln>
          <a:extLst>
            <a:ext uri="{C572A759-6A51-4108-AA02-DFA0A04FC94B}">
              <ma14:wrappingTextBoxFlag xmlns:ma14="http://schemas.microsoft.com/office/mac/drawingml/2011/main" val="1"/>
            </a:ext>
          </a:extLst>
        </p:spPr>
        <p:txBody>
          <a:bodyPr wrap="none" lIns="25400" tIns="25400" rIns="25400" bIns="25400" anchor="ctr">
            <a:spAutoFit/>
          </a:bodyPr>
          <a:lstStyle>
            <a:lvl1pP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400">
                <a:latin typeface="Avenir Heavy"/>
                <a:ea typeface="Avenir Heavy"/>
                <a:cs typeface="Avenir Heavy"/>
                <a:sym typeface="Avenir Heavy"/>
              </a:defRPr>
            </a:lvl1pPr>
          </a:lstStyle>
          <a:p>
            <a:pPr/>
            <a:r>
              <a:t>- automatic white balanced output</a:t>
            </a:r>
          </a:p>
        </p:txBody>
      </p:sp>
      <p:sp>
        <p:nvSpPr>
          <p:cNvPr id="2099" name="- raw input of white object"/>
          <p:cNvSpPr txBox="1"/>
          <p:nvPr/>
        </p:nvSpPr>
        <p:spPr>
          <a:xfrm>
            <a:off x="2734186" y="3276018"/>
            <a:ext cx="2276044" cy="292101"/>
          </a:xfrm>
          <a:prstGeom prst="rect">
            <a:avLst/>
          </a:prstGeom>
          <a:ln w="12700">
            <a:miter lim="400000"/>
          </a:ln>
          <a:extLst>
            <a:ext uri="{C572A759-6A51-4108-AA02-DFA0A04FC94B}">
              <ma14:wrappingTextBoxFlag xmlns:ma14="http://schemas.microsoft.com/office/mac/drawingml/2011/main" val="1"/>
            </a:ext>
          </a:extLst>
        </p:spPr>
        <p:txBody>
          <a:bodyPr wrap="none" lIns="25400" tIns="25400" rIns="25400" bIns="25400" anchor="ctr">
            <a:spAutoFit/>
          </a:bodyPr>
          <a:lstStyle>
            <a:lvl1pP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400">
                <a:latin typeface="Avenir Heavy"/>
                <a:ea typeface="Avenir Heavy"/>
                <a:cs typeface="Avenir Heavy"/>
                <a:sym typeface="Avenir Heavy"/>
              </a:defRPr>
            </a:lvl1pPr>
          </a:lstStyle>
          <a:p>
            <a:pPr/>
            <a:r>
              <a:t>- raw input of white object</a:t>
            </a:r>
          </a:p>
        </p:txBody>
      </p:sp>
      <p:sp>
        <p:nvSpPr>
          <p:cNvPr id="2100" name="- raw input"/>
          <p:cNvSpPr txBox="1"/>
          <p:nvPr/>
        </p:nvSpPr>
        <p:spPr>
          <a:xfrm>
            <a:off x="2734186" y="3720786"/>
            <a:ext cx="962458" cy="292101"/>
          </a:xfrm>
          <a:prstGeom prst="rect">
            <a:avLst/>
          </a:prstGeom>
          <a:ln w="12700">
            <a:miter lim="400000"/>
          </a:ln>
          <a:extLst>
            <a:ext uri="{C572A759-6A51-4108-AA02-DFA0A04FC94B}">
              <ma14:wrappingTextBoxFlag xmlns:ma14="http://schemas.microsoft.com/office/mac/drawingml/2011/main" val="1"/>
            </a:ext>
          </a:extLst>
        </p:spPr>
        <p:txBody>
          <a:bodyPr wrap="none" lIns="25400" tIns="25400" rIns="25400" bIns="25400" anchor="ctr">
            <a:spAutoFit/>
          </a:bodyPr>
          <a:lstStyle>
            <a:lvl1pP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400">
                <a:latin typeface="Avenir Heavy"/>
                <a:ea typeface="Avenir Heavy"/>
                <a:cs typeface="Avenir Heavy"/>
                <a:sym typeface="Avenir Heavy"/>
              </a:defRPr>
            </a:lvl1pPr>
          </a:lstStyle>
          <a:p>
            <a:pPr/>
            <a:r>
              <a:t>- raw input</a:t>
            </a:r>
          </a:p>
        </p:txBody>
      </p:sp>
      <p:pic>
        <p:nvPicPr>
          <p:cNvPr id="2101" name="Image" descr="Image"/>
          <p:cNvPicPr>
            <a:picLocks noChangeAspect="1"/>
          </p:cNvPicPr>
          <p:nvPr/>
        </p:nvPicPr>
        <p:blipFill>
          <a:blip r:embed="rId3">
            <a:extLst/>
          </a:blip>
          <a:stretch>
            <a:fillRect/>
          </a:stretch>
        </p:blipFill>
        <p:spPr>
          <a:xfrm>
            <a:off x="1070789" y="1270145"/>
            <a:ext cx="4318001" cy="1371601"/>
          </a:xfrm>
          <a:prstGeom prst="rect">
            <a:avLst/>
          </a:prstGeom>
          <a:ln w="12700">
            <a:miter lim="400000"/>
          </a:ln>
        </p:spPr>
      </p:pic>
      <p:pic>
        <p:nvPicPr>
          <p:cNvPr id="2102" name="Image" descr="Image"/>
          <p:cNvPicPr>
            <a:picLocks noChangeAspect="1"/>
          </p:cNvPicPr>
          <p:nvPr/>
        </p:nvPicPr>
        <p:blipFill>
          <a:blip r:embed="rId4">
            <a:extLst/>
          </a:blip>
          <a:stretch>
            <a:fillRect/>
          </a:stretch>
        </p:blipFill>
        <p:spPr>
          <a:xfrm>
            <a:off x="768250" y="3704911"/>
            <a:ext cx="1263651" cy="323851"/>
          </a:xfrm>
          <a:prstGeom prst="rect">
            <a:avLst/>
          </a:prstGeom>
          <a:ln w="12700">
            <a:miter lim="400000"/>
          </a:ln>
        </p:spPr>
      </p:pic>
      <p:pic>
        <p:nvPicPr>
          <p:cNvPr id="2103" name="Image" descr="Image"/>
          <p:cNvPicPr>
            <a:picLocks noChangeAspect="1"/>
          </p:cNvPicPr>
          <p:nvPr/>
        </p:nvPicPr>
        <p:blipFill>
          <a:blip r:embed="rId5">
            <a:extLst/>
          </a:blip>
          <a:stretch>
            <a:fillRect/>
          </a:stretch>
        </p:blipFill>
        <p:spPr>
          <a:xfrm>
            <a:off x="749200" y="3250618"/>
            <a:ext cx="1841501" cy="342901"/>
          </a:xfrm>
          <a:prstGeom prst="rect">
            <a:avLst/>
          </a:prstGeom>
          <a:ln w="12700">
            <a:miter lim="400000"/>
          </a:ln>
        </p:spPr>
      </p:pic>
      <p:pic>
        <p:nvPicPr>
          <p:cNvPr id="2104" name="Image" descr="Image"/>
          <p:cNvPicPr>
            <a:picLocks noChangeAspect="1"/>
          </p:cNvPicPr>
          <p:nvPr/>
        </p:nvPicPr>
        <p:blipFill>
          <a:blip r:embed="rId6">
            <a:extLst/>
          </a:blip>
          <a:stretch>
            <a:fillRect/>
          </a:stretch>
        </p:blipFill>
        <p:spPr>
          <a:xfrm>
            <a:off x="765075" y="2831249"/>
            <a:ext cx="1003301" cy="292101"/>
          </a:xfrm>
          <a:prstGeom prst="rect">
            <a:avLst/>
          </a:prstGeom>
          <a:ln w="12700">
            <a:miter lim="400000"/>
          </a:ln>
        </p:spPr>
      </p:pic>
    </p:spTree>
  </p:cSld>
  <p:clrMapOvr>
    <a:masterClrMapping/>
  </p:clrMapOvr>
  <p:transition xmlns:p14="http://schemas.microsoft.com/office/powerpoint/2010/main" spd="med" advClick="1"/>
</p:sld>
</file>

<file path=ppt/slides/slide7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08" name="Color Sensing in Cameras"/>
          <p:cNvSpPr txBox="1"/>
          <p:nvPr>
            <p:ph type="title"/>
          </p:nvPr>
        </p:nvSpPr>
        <p:spPr>
          <a:prstGeom prst="rect">
            <a:avLst/>
          </a:prstGeom>
        </p:spPr>
        <p:txBody>
          <a:bodyPr/>
          <a:lstStyle/>
          <a:p>
            <a:pPr/>
            <a:r>
              <a:t>Color Sensing in Cameras</a:t>
            </a:r>
          </a:p>
        </p:txBody>
      </p:sp>
    </p:spTree>
  </p:cSld>
  <p:clrMapOvr>
    <a:masterClrMapping/>
  </p:clrMapOvr>
  <p:transition xmlns:p14="http://schemas.microsoft.com/office/powerpoint/2010/main" spd="med" advClick="1"/>
</p:sld>
</file>

<file path=ppt/slides/slide7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10" name="Retina: Three Types of Cone Cells"/>
          <p:cNvSpPr txBox="1"/>
          <p:nvPr>
            <p:ph type="title"/>
          </p:nvPr>
        </p:nvSpPr>
        <p:spPr>
          <a:prstGeom prst="rect">
            <a:avLst/>
          </a:prstGeom>
        </p:spPr>
        <p:txBody>
          <a:bodyPr/>
          <a:lstStyle/>
          <a:p>
            <a:pPr/>
            <a:r>
              <a:t>Retina: Three Types of Cone Cells</a:t>
            </a:r>
          </a:p>
        </p:txBody>
      </p:sp>
      <p:sp>
        <p:nvSpPr>
          <p:cNvPr id="2111" name="Credit: http://depts.washington.edu/sabaolab/"/>
          <p:cNvSpPr txBox="1"/>
          <p:nvPr/>
        </p:nvSpPr>
        <p:spPr>
          <a:xfrm rot="5400000">
            <a:off x="7463421" y="5090504"/>
            <a:ext cx="2949551" cy="292101"/>
          </a:xfrm>
          <a:prstGeom prst="rect">
            <a:avLst/>
          </a:prstGeom>
          <a:ln w="12700">
            <a:miter lim="400000"/>
          </a:ln>
          <a:extLst>
            <a:ext uri="{C572A759-6A51-4108-AA02-DFA0A04FC94B}">
              <ma14:wrappingTextBoxFlag xmlns:ma14="http://schemas.microsoft.com/office/mac/drawingml/2011/main" val="1"/>
            </a:ext>
          </a:extLst>
        </p:spPr>
        <p:txBody>
          <a:bodyPr wrap="none" lIns="25400" tIns="25400" rIns="25400" bIns="25400" anchor="ctr">
            <a:spAutoFit/>
          </a:bodyPr>
          <a:lstStyle>
            <a:lvl1pPr algn="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400">
                <a:solidFill>
                  <a:srgbClr val="DCDEE0"/>
                </a:solidFill>
                <a:latin typeface="Avenir Next Condensed Regular"/>
                <a:ea typeface="Avenir Next Condensed Regular"/>
                <a:cs typeface="Avenir Next Condensed Regular"/>
                <a:sym typeface="Avenir Next Condensed Regular"/>
              </a:defRPr>
            </a:lvl1pPr>
          </a:lstStyle>
          <a:p>
            <a:pPr/>
            <a:r>
              <a:t>Credit: http://depts.washington.edu/sabaolab/</a:t>
            </a:r>
          </a:p>
        </p:txBody>
      </p:sp>
      <p:sp>
        <p:nvSpPr>
          <p:cNvPr id="2112" name="Mosaic of S, M, L cone cells in human retina"/>
          <p:cNvSpPr txBox="1"/>
          <p:nvPr>
            <p:ph type="body" sz="quarter" idx="1"/>
          </p:nvPr>
        </p:nvSpPr>
        <p:spPr>
          <a:xfrm>
            <a:off x="685800" y="5715000"/>
            <a:ext cx="7772400" cy="838200"/>
          </a:xfrm>
          <a:prstGeom prst="rect">
            <a:avLst/>
          </a:prstGeom>
        </p:spPr>
        <p:txBody>
          <a:bodyPr/>
          <a:lstStyle>
            <a:lvl1pPr algn="ctr"/>
          </a:lstStyle>
          <a:p>
            <a:pPr/>
            <a:r>
              <a:t>Mosaic of S, M, L cone cells in human retina </a:t>
            </a:r>
          </a:p>
        </p:txBody>
      </p:sp>
      <p:pic>
        <p:nvPicPr>
          <p:cNvPr id="2113" name="boe-11-9-5274 (dragged).pdf" descr="boe-11-9-5274 (dragged).pdf"/>
          <p:cNvPicPr>
            <a:picLocks noChangeAspect="1"/>
          </p:cNvPicPr>
          <p:nvPr/>
        </p:nvPicPr>
        <p:blipFill>
          <a:blip r:embed="rId3">
            <a:extLst/>
          </a:blip>
          <a:srcRect l="28656" t="43444" r="51547" b="45033"/>
          <a:stretch>
            <a:fillRect/>
          </a:stretch>
        </p:blipFill>
        <p:spPr>
          <a:xfrm>
            <a:off x="2315698" y="1591347"/>
            <a:ext cx="4512583" cy="3398849"/>
          </a:xfrm>
          <a:prstGeom prst="rect">
            <a:avLst/>
          </a:prstGeom>
          <a:ln w="12700">
            <a:miter lim="400000"/>
          </a:ln>
        </p:spPr>
      </p:pic>
      <p:pic>
        <p:nvPicPr>
          <p:cNvPr id="2114" name="boe-11-9-5274 (dragged).pdf" descr="boe-11-9-5274 (dragged).pdf"/>
          <p:cNvPicPr>
            <a:picLocks noChangeAspect="1"/>
          </p:cNvPicPr>
          <p:nvPr/>
        </p:nvPicPr>
        <p:blipFill>
          <a:blip r:embed="rId3">
            <a:alphaModFix amt="57853"/>
            <a:extLst/>
          </a:blip>
          <a:srcRect l="52435" t="43400" r="27767" b="45078"/>
          <a:stretch>
            <a:fillRect/>
          </a:stretch>
        </p:blipFill>
        <p:spPr>
          <a:xfrm>
            <a:off x="2315666" y="1591347"/>
            <a:ext cx="4512583" cy="3398849"/>
          </a:xfrm>
          <a:prstGeom prst="rect">
            <a:avLst/>
          </a:prstGeom>
          <a:ln w="12700">
            <a:miter lim="400000"/>
          </a:ln>
        </p:spPr>
      </p:pic>
      <p:sp>
        <p:nvSpPr>
          <p:cNvPr id="2115" name="50μm"/>
          <p:cNvSpPr txBox="1"/>
          <p:nvPr/>
        </p:nvSpPr>
        <p:spPr>
          <a:xfrm>
            <a:off x="6043757" y="4294376"/>
            <a:ext cx="471476" cy="254001"/>
          </a:xfrm>
          <a:prstGeom prst="rect">
            <a:avLst/>
          </a:prstGeom>
          <a:ln w="12700">
            <a:miter lim="400000"/>
          </a:ln>
          <a:extLst>
            <a:ext uri="{C572A759-6A51-4108-AA02-DFA0A04FC94B}">
              <ma14:wrappingTextBoxFlag xmlns:ma14="http://schemas.microsoft.com/office/mac/drawingml/2011/main" val="1"/>
            </a:ext>
          </a:extLst>
        </p:spPr>
        <p:txBody>
          <a:bodyPr wrap="none" lIns="25400" tIns="25400" rIns="25400" bIns="25400" anchor="ctr">
            <a:spAutoFit/>
          </a:bodyPr>
          <a:lstStyle>
            <a:lvl1pPr algn="ct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200">
                <a:solidFill>
                  <a:schemeClr val="accent3">
                    <a:lumOff val="44000"/>
                  </a:schemeClr>
                </a:solidFill>
                <a:latin typeface="Avenir Heavy"/>
                <a:ea typeface="Avenir Heavy"/>
                <a:cs typeface="Avenir Heavy"/>
                <a:sym typeface="Avenir Heavy"/>
              </a:defRPr>
            </a:lvl1pPr>
          </a:lstStyle>
          <a:p>
            <a:pPr/>
            <a:r>
              <a:t>50μm</a:t>
            </a:r>
          </a:p>
        </p:txBody>
      </p:sp>
      <p:sp>
        <p:nvSpPr>
          <p:cNvPr id="2116" name="Sabesan Lab, UW. Pandiyan et al. 2020."/>
          <p:cNvSpPr txBox="1"/>
          <p:nvPr/>
        </p:nvSpPr>
        <p:spPr>
          <a:xfrm>
            <a:off x="3147399" y="5088103"/>
            <a:ext cx="2849202" cy="264256"/>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1200"/>
            </a:lvl1pPr>
          </a:lstStyle>
          <a:p>
            <a:pPr/>
            <a:r>
              <a:t>Sabesan Lab, UW. Pandiyan et al. 2020.</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114"/>
                                        </p:tgtEl>
                                        <p:attrNameLst>
                                          <p:attrName>style.visibility</p:attrName>
                                        </p:attrNameLst>
                                      </p:cBhvr>
                                      <p:to>
                                        <p:strVal val="visible"/>
                                      </p:to>
                                    </p:set>
                                    <p:animEffect filter="fade" transition="in">
                                      <p:cBhvr>
                                        <p:cTn id="7" dur="500"/>
                                        <p:tgtEl>
                                          <p:spTgt spid="21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114" grpId="1"/>
    </p:bldLst>
  </p:timing>
</p:sld>
</file>

<file path=ppt/slides/slide7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20" name="Retina: Three Types of Cone Cells"/>
          <p:cNvSpPr txBox="1"/>
          <p:nvPr>
            <p:ph type="title"/>
          </p:nvPr>
        </p:nvSpPr>
        <p:spPr>
          <a:prstGeom prst="rect">
            <a:avLst/>
          </a:prstGeom>
        </p:spPr>
        <p:txBody>
          <a:bodyPr/>
          <a:lstStyle/>
          <a:p>
            <a:pPr/>
            <a:r>
              <a:t>Retina: Three Types of Cone Cells</a:t>
            </a:r>
          </a:p>
        </p:txBody>
      </p:sp>
      <p:pic>
        <p:nvPicPr>
          <p:cNvPr id="2121" name="07CO" descr="07CO"/>
          <p:cNvPicPr>
            <a:picLocks noChangeAspect="1"/>
          </p:cNvPicPr>
          <p:nvPr/>
        </p:nvPicPr>
        <p:blipFill>
          <a:blip r:embed="rId3">
            <a:extLst/>
          </a:blip>
          <a:stretch>
            <a:fillRect/>
          </a:stretch>
        </p:blipFill>
        <p:spPr>
          <a:xfrm rot="16200000">
            <a:off x="2688387" y="748390"/>
            <a:ext cx="3767226" cy="5008169"/>
          </a:xfrm>
          <a:prstGeom prst="rect">
            <a:avLst/>
          </a:prstGeom>
          <a:ln w="12700">
            <a:miter lim="400000"/>
          </a:ln>
        </p:spPr>
      </p:pic>
      <p:sp>
        <p:nvSpPr>
          <p:cNvPr id="2122" name="Hofer, H. et al. J. Neurosci. 2005;25:9669-9679"/>
          <p:cNvSpPr txBox="1"/>
          <p:nvPr/>
        </p:nvSpPr>
        <p:spPr>
          <a:xfrm rot="16200000">
            <a:off x="578325" y="3581241"/>
            <a:ext cx="2717974" cy="186346"/>
          </a:xfrm>
          <a:prstGeom prst="rect">
            <a:avLst/>
          </a:prstGeom>
          <a:ln w="12700">
            <a:miter lim="400000"/>
          </a:ln>
          <a:extLst>
            <a:ext uri="{C572A759-6A51-4108-AA02-DFA0A04FC94B}">
              <ma14:wrappingTextBoxFlag xmlns:ma14="http://schemas.microsoft.com/office/mac/drawingml/2011/main" val="1"/>
            </a:ext>
          </a:extLst>
        </p:spPr>
        <p:txBody>
          <a:bodyPr wrap="none" lIns="25400" tIns="25400" rIns="25400" bIns="25400" anchor="ctr">
            <a:spAutoFit/>
          </a:bodyPr>
          <a:lstStyle>
            <a:lvl1pPr algn="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000">
                <a:solidFill>
                  <a:srgbClr val="53585F"/>
                </a:solidFill>
              </a:defRPr>
            </a:lvl1pPr>
          </a:lstStyle>
          <a:p>
            <a:pPr>
              <a:defRPr sz="1400">
                <a:latin typeface="Avenir Medium"/>
                <a:ea typeface="Avenir Medium"/>
                <a:cs typeface="Avenir Medium"/>
                <a:sym typeface="Avenir Medium"/>
              </a:defRPr>
            </a:pPr>
            <a:r>
              <a:rPr sz="1000">
                <a:latin typeface="+mj-lt"/>
                <a:ea typeface="+mj-ea"/>
                <a:cs typeface="+mj-cs"/>
                <a:sym typeface="Arial"/>
              </a:rPr>
              <a:t>Hofer, H. et al. J. Neurosci. 2005;25:9669-9679</a:t>
            </a:r>
          </a:p>
        </p:txBody>
      </p:sp>
      <p:sp>
        <p:nvSpPr>
          <p:cNvPr id="2123" name="Distribution of cone cells at edge of fovea in 12 different humans with normal color vision. Note high variability of percentage of different cone cell types. (false color image)"/>
          <p:cNvSpPr txBox="1"/>
          <p:nvPr/>
        </p:nvSpPr>
        <p:spPr>
          <a:xfrm>
            <a:off x="444499" y="5545746"/>
            <a:ext cx="8255001" cy="862034"/>
          </a:xfrm>
          <a:prstGeom prst="rect">
            <a:avLst/>
          </a:prstGeom>
          <a:ln w="12700">
            <a:miter lim="400000"/>
          </a:ln>
          <a:extLst>
            <a:ext uri="{C572A759-6A51-4108-AA02-DFA0A04FC94B}">
              <ma14:wrappingTextBoxFlag xmlns:ma14="http://schemas.microsoft.com/office/mac/drawingml/2011/main" val="1"/>
            </a:ext>
          </a:extLst>
        </p:spPr>
        <p:txBody>
          <a:bodyPr lIns="25400" tIns="25400" rIns="25400" bIns="25400" anchor="ctr">
            <a:spAutoFit/>
          </a:bodyPr>
          <a:lstStyle>
            <a:lvl1pPr defTabSz="412750">
              <a:lnSpc>
                <a:spcPct val="90000"/>
              </a:lnSpc>
              <a:spcBef>
                <a:spcPts val="1200"/>
              </a:spcBef>
              <a:defRPr sz="2000"/>
            </a:lvl1pPr>
          </a:lstStyle>
          <a:p>
            <a:pPr/>
            <a:r>
              <a:t>Distribution of cone cells at edge of fovea in 12 different humans with normal color vision. Note high variability of percentage of different cone cell types. (false color image) </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73" name="Title 1"/>
          <p:cNvSpPr txBox="1"/>
          <p:nvPr>
            <p:ph type="title"/>
          </p:nvPr>
        </p:nvSpPr>
        <p:spPr>
          <a:prstGeom prst="rect">
            <a:avLst/>
          </a:prstGeom>
        </p:spPr>
        <p:txBody>
          <a:bodyPr/>
          <a:lstStyle/>
          <a:p>
            <a:pPr/>
            <a:r>
              <a:t>Exposure: Shutter Speed vs. Aperture</a:t>
            </a:r>
          </a:p>
        </p:txBody>
      </p:sp>
      <p:pic>
        <p:nvPicPr>
          <p:cNvPr id="874" name="Picture 2" descr="Picture 2"/>
          <p:cNvPicPr>
            <a:picLocks noChangeAspect="1"/>
          </p:cNvPicPr>
          <p:nvPr/>
        </p:nvPicPr>
        <p:blipFill>
          <a:blip r:embed="rId3">
            <a:extLst/>
          </a:blip>
          <a:stretch>
            <a:fillRect/>
          </a:stretch>
        </p:blipFill>
        <p:spPr>
          <a:xfrm>
            <a:off x="2286000" y="1600200"/>
            <a:ext cx="4267200" cy="4605338"/>
          </a:xfrm>
          <a:prstGeom prst="rect">
            <a:avLst/>
          </a:prstGeom>
          <a:ln w="12700">
            <a:miter lim="400000"/>
          </a:ln>
        </p:spPr>
      </p:pic>
    </p:spTree>
  </p:cSld>
  <p:clrMapOvr>
    <a:masterClrMapping/>
  </p:clrMapOvr>
  <p:transition xmlns:p14="http://schemas.microsoft.com/office/powerpoint/2010/main" spd="med" advClick="1"/>
</p:sld>
</file>

<file path=ppt/slides/slide8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27" name="Cameras: Color Filter Arrays (R, G, B)"/>
          <p:cNvSpPr txBox="1"/>
          <p:nvPr>
            <p:ph type="title"/>
          </p:nvPr>
        </p:nvSpPr>
        <p:spPr>
          <a:prstGeom prst="rect">
            <a:avLst/>
          </a:prstGeom>
        </p:spPr>
        <p:txBody>
          <a:bodyPr/>
          <a:lstStyle/>
          <a:p>
            <a:pPr/>
            <a:r>
              <a:t>Cameras: Color Filter Arrays (R, G, B)</a:t>
            </a:r>
          </a:p>
        </p:txBody>
      </p:sp>
      <p:sp>
        <p:nvSpPr>
          <p:cNvPr id="2128" name="Why more green pixels than red or blue?…"/>
          <p:cNvSpPr txBox="1"/>
          <p:nvPr>
            <p:ph type="body" sz="quarter" idx="1"/>
          </p:nvPr>
        </p:nvSpPr>
        <p:spPr>
          <a:xfrm>
            <a:off x="685800" y="4624888"/>
            <a:ext cx="4891659" cy="1928312"/>
          </a:xfrm>
          <a:prstGeom prst="rect">
            <a:avLst/>
          </a:prstGeom>
        </p:spPr>
        <p:txBody>
          <a:bodyPr/>
          <a:lstStyle/>
          <a:p>
            <a:pPr defTabSz="640079">
              <a:spcBef>
                <a:spcPts val="400"/>
              </a:spcBef>
              <a:defRPr sz="1960"/>
            </a:pPr>
            <a:r>
              <a:t>Why more green pixels than red or blue?</a:t>
            </a:r>
          </a:p>
          <a:p>
            <a:pPr marL="280034" indent="-280034" defTabSz="640079">
              <a:spcBef>
                <a:spcPts val="400"/>
              </a:spcBef>
              <a:buSzPct val="100000"/>
              <a:buChar char="•"/>
              <a:defRPr sz="1960"/>
            </a:pPr>
            <a:r>
              <a:t>Because humans are most sensitive in the green portion  of the visible spectrum</a:t>
            </a:r>
          </a:p>
          <a:p>
            <a:pPr marL="280034" indent="-280034" defTabSz="640079">
              <a:spcBef>
                <a:spcPts val="400"/>
              </a:spcBef>
              <a:buSzPct val="100000"/>
              <a:buChar char="•"/>
              <a:defRPr sz="1960"/>
            </a:pPr>
            <a:r>
              <a:t>Sensitivity given by the human luminous efficiency curve</a:t>
            </a:r>
          </a:p>
        </p:txBody>
      </p:sp>
      <p:grpSp>
        <p:nvGrpSpPr>
          <p:cNvPr id="2131" name="Group"/>
          <p:cNvGrpSpPr/>
          <p:nvPr/>
        </p:nvGrpSpPr>
        <p:grpSpPr>
          <a:xfrm>
            <a:off x="5774210" y="4367285"/>
            <a:ext cx="3003147" cy="2213120"/>
            <a:chOff x="0" y="0"/>
            <a:chExt cx="3003146" cy="2213118"/>
          </a:xfrm>
        </p:grpSpPr>
        <p:pic>
          <p:nvPicPr>
            <p:cNvPr id="2129" name="stone-luminous-efficiency.jpg" descr="stone-luminous-efficiency.jpg"/>
            <p:cNvPicPr>
              <a:picLocks noChangeAspect="1"/>
            </p:cNvPicPr>
            <p:nvPr/>
          </p:nvPicPr>
          <p:blipFill>
            <a:blip r:embed="rId3">
              <a:extLst/>
            </a:blip>
            <a:stretch>
              <a:fillRect/>
            </a:stretch>
          </p:blipFill>
          <p:spPr>
            <a:xfrm>
              <a:off x="0" y="0"/>
              <a:ext cx="2635076" cy="2213119"/>
            </a:xfrm>
            <a:prstGeom prst="rect">
              <a:avLst/>
            </a:prstGeom>
            <a:ln w="12700" cap="flat">
              <a:noFill/>
              <a:miter lim="400000"/>
            </a:ln>
            <a:effectLst/>
          </p:spPr>
        </p:pic>
        <p:sp>
          <p:nvSpPr>
            <p:cNvPr id="2130" name="(Stone)"/>
            <p:cNvSpPr txBox="1"/>
            <p:nvPr/>
          </p:nvSpPr>
          <p:spPr>
            <a:xfrm rot="5400000">
              <a:off x="2343397" y="1380326"/>
              <a:ext cx="888977" cy="43052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35718" tIns="35718" rIns="35718" bIns="35718" numCol="1" anchor="ctr">
              <a:noAutofit/>
            </a:bodyPr>
            <a:lstStyle>
              <a:lvl1pPr algn="r" defTabSz="412750">
                <a:buClr>
                  <a:srgbClr val="A29A85"/>
                </a:buClr>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1400">
                  <a:solidFill>
                    <a:srgbClr val="53585F"/>
                  </a:solidFill>
                  <a:latin typeface="Avenir Medium"/>
                  <a:ea typeface="Avenir Medium"/>
                  <a:cs typeface="Avenir Medium"/>
                  <a:sym typeface="Avenir Medium"/>
                </a:defRPr>
              </a:lvl1pPr>
            </a:lstStyle>
            <a:p>
              <a:pPr/>
              <a:r>
                <a:t>(Stone)</a:t>
              </a:r>
            </a:p>
          </p:txBody>
        </p:sp>
      </p:grpSp>
      <p:pic>
        <p:nvPicPr>
          <p:cNvPr id="2132" name="Picture 5" descr="Picture 5"/>
          <p:cNvPicPr>
            <a:picLocks noChangeAspect="1"/>
          </p:cNvPicPr>
          <p:nvPr/>
        </p:nvPicPr>
        <p:blipFill>
          <a:blip r:embed="rId4">
            <a:extLst/>
          </a:blip>
          <a:srcRect l="0" t="0" r="27347" b="54519"/>
          <a:stretch>
            <a:fillRect/>
          </a:stretch>
        </p:blipFill>
        <p:spPr>
          <a:xfrm>
            <a:off x="2303600" y="1033526"/>
            <a:ext cx="4536800" cy="2833633"/>
          </a:xfrm>
          <a:prstGeom prst="rect">
            <a:avLst/>
          </a:prstGeom>
          <a:ln w="12700">
            <a:miter lim="400000"/>
          </a:ln>
        </p:spPr>
      </p:pic>
      <p:sp>
        <p:nvSpPr>
          <p:cNvPr id="2133" name="Bayer CFA"/>
          <p:cNvSpPr txBox="1"/>
          <p:nvPr/>
        </p:nvSpPr>
        <p:spPr>
          <a:xfrm>
            <a:off x="3783081" y="3846296"/>
            <a:ext cx="1577838" cy="437070"/>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ctr">
              <a:spcBef>
                <a:spcPts val="600"/>
              </a:spcBef>
            </a:lvl1pPr>
          </a:lstStyle>
          <a:p>
            <a:pPr/>
            <a:r>
              <a:t>Bayer CFA</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128">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2128">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2128">
                                            <p:txEl>
                                              <p:pRg st="1" end="1"/>
                                            </p:txEl>
                                          </p:spTgt>
                                        </p:tgtEl>
                                        <p:attrNameLst>
                                          <p:attrName>style.visibility</p:attrName>
                                        </p:attrNameLst>
                                      </p:cBhvr>
                                      <p:to>
                                        <p:strVal val="visible"/>
                                      </p:to>
                                    </p:set>
                                  </p:childTnLst>
                                </p:cTn>
                              </p:par>
                            </p:childTnLst>
                          </p:cTn>
                        </p:par>
                        <p:par>
                          <p:cTn id="13" fill="hold">
                            <p:stCondLst>
                              <p:cond delay="0"/>
                            </p:stCondLst>
                            <p:childTnLst>
                              <p:par>
                                <p:cTn id="14" presetClass="entr" nodeType="afterEffect" presetSubtype="0" presetID="1" grpId="1" fill="hold">
                                  <p:stCondLst>
                                    <p:cond delay="0"/>
                                  </p:stCondLst>
                                  <p:iterate type="el" backwards="0">
                                    <p:tmAbs val="0"/>
                                  </p:iterate>
                                  <p:childTnLst>
                                    <p:set>
                                      <p:cBhvr>
                                        <p:cTn id="15" fill="hold"/>
                                        <p:tgtEl>
                                          <p:spTgt spid="2128">
                                            <p:txEl>
                                              <p:pRg st="2" end="2"/>
                                            </p:txEl>
                                          </p:spTgt>
                                        </p:tgtEl>
                                        <p:attrNameLst>
                                          <p:attrName>style.visibility</p:attrName>
                                        </p:attrNameLst>
                                      </p:cBhvr>
                                      <p:to>
                                        <p:strVal val="visible"/>
                                      </p:to>
                                    </p:set>
                                  </p:childTnLst>
                                </p:cTn>
                              </p:par>
                            </p:childTnLst>
                          </p:cTn>
                        </p:par>
                        <p:par>
                          <p:cTn id="16" fill="hold">
                            <p:stCondLst>
                              <p:cond delay="0"/>
                            </p:stCondLst>
                            <p:childTnLst>
                              <p:par>
                                <p:cTn id="17" presetClass="entr" nodeType="afterEffect" presetSubtype="8" presetID="22" grpId="2" fill="hold">
                                  <p:stCondLst>
                                    <p:cond delay="0"/>
                                  </p:stCondLst>
                                  <p:iterate type="el" backwards="0">
                                    <p:tmAbs val="0"/>
                                  </p:iterate>
                                  <p:childTnLst>
                                    <p:set>
                                      <p:cBhvr>
                                        <p:cTn id="18" fill="hold"/>
                                        <p:tgtEl>
                                          <p:spTgt spid="2131"/>
                                        </p:tgtEl>
                                        <p:attrNameLst>
                                          <p:attrName>style.visibility</p:attrName>
                                        </p:attrNameLst>
                                      </p:cBhvr>
                                      <p:to>
                                        <p:strVal val="visible"/>
                                      </p:to>
                                    </p:set>
                                    <p:animEffect filter="wipe(left)" transition="in">
                                      <p:cBhvr>
                                        <p:cTn id="19" dur="250"/>
                                        <p:tgtEl>
                                          <p:spTgt spid="213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131" grpId="2"/>
      <p:bldP build="p" bldLvl="5" animBg="1" rev="0" advAuto="0" spid="2128" grpId="1"/>
    </p:bldLst>
  </p:timing>
</p:sld>
</file>

<file path=ppt/slides/slide8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37" name="page22image13824.jpg" descr="page22image13824.jpg"/>
          <p:cNvPicPr>
            <a:picLocks noChangeAspect="1"/>
          </p:cNvPicPr>
          <p:nvPr/>
        </p:nvPicPr>
        <p:blipFill>
          <a:blip r:embed="rId2">
            <a:extLst/>
          </a:blip>
          <a:stretch>
            <a:fillRect/>
          </a:stretch>
        </p:blipFill>
        <p:spPr>
          <a:xfrm>
            <a:off x="475038" y="1390625"/>
            <a:ext cx="2071548" cy="2071549"/>
          </a:xfrm>
          <a:prstGeom prst="rect">
            <a:avLst/>
          </a:prstGeom>
          <a:ln w="12700">
            <a:miter lim="400000"/>
          </a:ln>
        </p:spPr>
      </p:pic>
      <p:sp>
        <p:nvSpPr>
          <p:cNvPr id="2138" name="Demosaicking Algorithms"/>
          <p:cNvSpPr txBox="1"/>
          <p:nvPr>
            <p:ph type="title"/>
          </p:nvPr>
        </p:nvSpPr>
        <p:spPr>
          <a:prstGeom prst="rect">
            <a:avLst/>
          </a:prstGeom>
        </p:spPr>
        <p:txBody>
          <a:bodyPr/>
          <a:lstStyle/>
          <a:p>
            <a:pPr/>
            <a:r>
              <a:t>Demosaicking Algorithms</a:t>
            </a:r>
          </a:p>
        </p:txBody>
      </p:sp>
      <p:pic>
        <p:nvPicPr>
          <p:cNvPr id="2139" name="page22image14160.jpg" descr="page22image14160.jpg"/>
          <p:cNvPicPr>
            <a:picLocks noChangeAspect="1"/>
          </p:cNvPicPr>
          <p:nvPr/>
        </p:nvPicPr>
        <p:blipFill>
          <a:blip r:embed="rId3">
            <a:extLst/>
          </a:blip>
          <a:stretch>
            <a:fillRect/>
          </a:stretch>
        </p:blipFill>
        <p:spPr>
          <a:xfrm>
            <a:off x="2734370" y="1390625"/>
            <a:ext cx="5935397" cy="4318001"/>
          </a:xfrm>
          <a:prstGeom prst="rect">
            <a:avLst/>
          </a:prstGeom>
          <a:ln w="12700">
            <a:miter lim="400000"/>
          </a:ln>
        </p:spPr>
      </p:pic>
      <p:pic>
        <p:nvPicPr>
          <p:cNvPr id="2140" name="page22image13824.jpg" descr="page22image13824.jpg"/>
          <p:cNvPicPr>
            <a:picLocks noChangeAspect="1"/>
          </p:cNvPicPr>
          <p:nvPr/>
        </p:nvPicPr>
        <p:blipFill>
          <a:blip r:embed="rId2">
            <a:extLst/>
          </a:blip>
          <a:stretch>
            <a:fillRect/>
          </a:stretch>
        </p:blipFill>
        <p:spPr>
          <a:xfrm>
            <a:off x="475038" y="1390625"/>
            <a:ext cx="2071548" cy="2071549"/>
          </a:xfrm>
          <a:prstGeom prst="rect">
            <a:avLst/>
          </a:prstGeom>
          <a:ln w="12700">
            <a:miter lim="400000"/>
          </a:ln>
        </p:spPr>
      </p:pic>
      <p:pic>
        <p:nvPicPr>
          <p:cNvPr id="2141" name="page22image13824.jpg" descr="page22image13824.jpg"/>
          <p:cNvPicPr>
            <a:picLocks noChangeAspect="1"/>
          </p:cNvPicPr>
          <p:nvPr/>
        </p:nvPicPr>
        <p:blipFill>
          <a:blip r:embed="rId4">
            <a:extLst/>
          </a:blip>
          <a:stretch>
            <a:fillRect/>
          </a:stretch>
        </p:blipFill>
        <p:spPr>
          <a:xfrm>
            <a:off x="475038" y="1390625"/>
            <a:ext cx="2071548" cy="2071549"/>
          </a:xfrm>
          <a:prstGeom prst="rect">
            <a:avLst/>
          </a:prstGeom>
          <a:ln w="12700">
            <a:miter lim="400000"/>
          </a:ln>
        </p:spPr>
      </p:pic>
    </p:spTree>
  </p:cSld>
  <p:clrMapOvr>
    <a:masterClrMapping/>
  </p:clrMapOvr>
  <p:transition xmlns:p14="http://schemas.microsoft.com/office/powerpoint/2010/main" spd="med" advClick="1"/>
</p:sld>
</file>

<file path=ppt/slides/slide8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43" name="page22image13824.jpg" descr="page22image13824.jpg"/>
          <p:cNvPicPr>
            <a:picLocks noChangeAspect="1"/>
          </p:cNvPicPr>
          <p:nvPr/>
        </p:nvPicPr>
        <p:blipFill>
          <a:blip r:embed="rId2">
            <a:extLst/>
          </a:blip>
          <a:stretch>
            <a:fillRect/>
          </a:stretch>
        </p:blipFill>
        <p:spPr>
          <a:xfrm>
            <a:off x="475038" y="1390625"/>
            <a:ext cx="2071548" cy="2071549"/>
          </a:xfrm>
          <a:prstGeom prst="rect">
            <a:avLst/>
          </a:prstGeom>
          <a:ln w="12700">
            <a:miter lim="400000"/>
          </a:ln>
        </p:spPr>
      </p:pic>
      <p:sp>
        <p:nvSpPr>
          <p:cNvPr id="2144" name="Demosaicking Algorithms"/>
          <p:cNvSpPr txBox="1"/>
          <p:nvPr>
            <p:ph type="title"/>
          </p:nvPr>
        </p:nvSpPr>
        <p:spPr>
          <a:prstGeom prst="rect">
            <a:avLst/>
          </a:prstGeom>
        </p:spPr>
        <p:txBody>
          <a:bodyPr/>
          <a:lstStyle/>
          <a:p>
            <a:pPr/>
            <a:r>
              <a:t>Demosaicking Algorithms</a:t>
            </a:r>
          </a:p>
        </p:txBody>
      </p:sp>
      <p:pic>
        <p:nvPicPr>
          <p:cNvPr id="2145" name="page22image14160.jpg" descr="page22image14160.jpg"/>
          <p:cNvPicPr>
            <a:picLocks noChangeAspect="1"/>
          </p:cNvPicPr>
          <p:nvPr/>
        </p:nvPicPr>
        <p:blipFill>
          <a:blip r:embed="rId3">
            <a:extLst/>
          </a:blip>
          <a:stretch>
            <a:fillRect/>
          </a:stretch>
        </p:blipFill>
        <p:spPr>
          <a:xfrm>
            <a:off x="2734370" y="1390625"/>
            <a:ext cx="5935397" cy="4318001"/>
          </a:xfrm>
          <a:prstGeom prst="rect">
            <a:avLst/>
          </a:prstGeom>
          <a:ln w="12700">
            <a:miter lim="400000"/>
          </a:ln>
        </p:spPr>
      </p:pic>
      <p:pic>
        <p:nvPicPr>
          <p:cNvPr id="2146" name="page22image13824.jpg" descr="page22image13824.jpg"/>
          <p:cNvPicPr>
            <a:picLocks noChangeAspect="1"/>
          </p:cNvPicPr>
          <p:nvPr/>
        </p:nvPicPr>
        <p:blipFill>
          <a:blip r:embed="rId2">
            <a:extLst/>
          </a:blip>
          <a:stretch>
            <a:fillRect/>
          </a:stretch>
        </p:blipFill>
        <p:spPr>
          <a:xfrm>
            <a:off x="475038" y="1390625"/>
            <a:ext cx="2071548" cy="2071549"/>
          </a:xfrm>
          <a:prstGeom prst="rect">
            <a:avLst/>
          </a:prstGeom>
          <a:ln w="12700">
            <a:miter lim="400000"/>
          </a:ln>
        </p:spPr>
      </p:pic>
      <p:pic>
        <p:nvPicPr>
          <p:cNvPr id="2147" name="page22image13992.jpg" descr="page22image13992.jpg"/>
          <p:cNvPicPr>
            <a:picLocks noChangeAspect="1"/>
          </p:cNvPicPr>
          <p:nvPr/>
        </p:nvPicPr>
        <p:blipFill>
          <a:blip r:embed="rId4">
            <a:extLst/>
          </a:blip>
          <a:stretch>
            <a:fillRect/>
          </a:stretch>
        </p:blipFill>
        <p:spPr>
          <a:xfrm>
            <a:off x="475038" y="3637077"/>
            <a:ext cx="2071548" cy="2071549"/>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14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147" grpId="1"/>
    </p:bldLst>
  </p:timing>
</p:sld>
</file>

<file path=ppt/slides/slide8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49" name="Demosaicking Algorithms"/>
          <p:cNvSpPr txBox="1"/>
          <p:nvPr>
            <p:ph type="title"/>
          </p:nvPr>
        </p:nvSpPr>
        <p:spPr>
          <a:prstGeom prst="rect">
            <a:avLst/>
          </a:prstGeom>
        </p:spPr>
        <p:txBody>
          <a:bodyPr/>
          <a:lstStyle/>
          <a:p>
            <a:pPr/>
            <a:r>
              <a:t>Demosaicking Algorithms</a:t>
            </a:r>
          </a:p>
        </p:txBody>
      </p:sp>
      <p:sp>
        <p:nvSpPr>
          <p:cNvPr id="2150" name="Interpolate sparse color samples into RGB at every output image pixel…"/>
          <p:cNvSpPr txBox="1"/>
          <p:nvPr>
            <p:ph type="body" sz="half" idx="1"/>
          </p:nvPr>
        </p:nvSpPr>
        <p:spPr>
          <a:xfrm>
            <a:off x="685800" y="1168400"/>
            <a:ext cx="7772400" cy="2398242"/>
          </a:xfrm>
          <a:prstGeom prst="rect">
            <a:avLst/>
          </a:prstGeom>
        </p:spPr>
        <p:txBody>
          <a:bodyPr/>
          <a:lstStyle/>
          <a:p>
            <a:pPr defTabSz="630936">
              <a:spcBef>
                <a:spcPts val="400"/>
              </a:spcBef>
              <a:defRPr sz="1932"/>
            </a:pPr>
            <a:r>
              <a:t>Interpolate sparse color samples into RGB at every output image pixel</a:t>
            </a:r>
          </a:p>
          <a:p>
            <a:pPr defTabSz="630936">
              <a:spcBef>
                <a:spcPts val="400"/>
              </a:spcBef>
              <a:defRPr sz="1932"/>
            </a:pPr>
            <a:r>
              <a:t>Simple algorithm: bilinear interpolation</a:t>
            </a:r>
          </a:p>
          <a:p>
            <a:pPr marL="276034" indent="-276034" defTabSz="630936">
              <a:spcBef>
                <a:spcPts val="400"/>
              </a:spcBef>
              <a:buSzPct val="100000"/>
              <a:buChar char="•"/>
              <a:defRPr sz="1932"/>
            </a:pPr>
            <a:r>
              <a:t>Average 4 nearest neighbors of the same color</a:t>
            </a:r>
          </a:p>
          <a:p>
            <a:pPr defTabSz="630936">
              <a:spcBef>
                <a:spcPts val="400"/>
              </a:spcBef>
              <a:defRPr sz="1932"/>
            </a:pPr>
            <a:r>
              <a:t>Consumer cameras use more sophisticated techniques</a:t>
            </a:r>
          </a:p>
          <a:p>
            <a:pPr marL="276034" indent="-276034" defTabSz="630936">
              <a:spcBef>
                <a:spcPts val="400"/>
              </a:spcBef>
              <a:buSzPct val="100000"/>
              <a:buChar char="•"/>
              <a:defRPr sz="1932"/>
            </a:pPr>
            <a:r>
              <a:t>Try to avoid interpolating across edges</a:t>
            </a:r>
          </a:p>
          <a:p>
            <a:pPr marL="276034" indent="-276034" defTabSz="630936">
              <a:spcBef>
                <a:spcPts val="400"/>
              </a:spcBef>
              <a:buSzPct val="100000"/>
              <a:buChar char="•"/>
              <a:defRPr sz="1932"/>
            </a:pPr>
            <a:r>
              <a:t>Data-driven / ML approaches </a:t>
            </a:r>
          </a:p>
          <a:p>
            <a:pPr defTabSz="630936">
              <a:spcBef>
                <a:spcPts val="400"/>
              </a:spcBef>
              <a:defRPr sz="1932"/>
            </a:pPr>
            <a:r>
              <a:t>Due to demosaicking, 2/3 of image data is “made up”!</a:t>
            </a:r>
          </a:p>
        </p:txBody>
      </p:sp>
      <p:grpSp>
        <p:nvGrpSpPr>
          <p:cNvPr id="2271" name="Group"/>
          <p:cNvGrpSpPr/>
          <p:nvPr/>
        </p:nvGrpSpPr>
        <p:grpSpPr>
          <a:xfrm>
            <a:off x="928687" y="3804046"/>
            <a:ext cx="7438431" cy="2303861"/>
            <a:chOff x="0" y="0"/>
            <a:chExt cx="7438429" cy="2303859"/>
          </a:xfrm>
        </p:grpSpPr>
        <p:sp>
          <p:nvSpPr>
            <p:cNvPr id="2151" name="Square"/>
            <p:cNvSpPr/>
            <p:nvPr/>
          </p:nvSpPr>
          <p:spPr>
            <a:xfrm>
              <a:off x="0" y="0"/>
              <a:ext cx="384747" cy="383977"/>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152" name="Square"/>
            <p:cNvSpPr/>
            <p:nvPr/>
          </p:nvSpPr>
          <p:spPr>
            <a:xfrm>
              <a:off x="384746" y="383976"/>
              <a:ext cx="384747" cy="383977"/>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153" name="Square"/>
            <p:cNvSpPr/>
            <p:nvPr/>
          </p:nvSpPr>
          <p:spPr>
            <a:xfrm>
              <a:off x="769492" y="0"/>
              <a:ext cx="384748" cy="383977"/>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154" name="Square"/>
            <p:cNvSpPr/>
            <p:nvPr/>
          </p:nvSpPr>
          <p:spPr>
            <a:xfrm>
              <a:off x="1154238" y="383976"/>
              <a:ext cx="384748" cy="383977"/>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155" name="Square"/>
            <p:cNvSpPr/>
            <p:nvPr/>
          </p:nvSpPr>
          <p:spPr>
            <a:xfrm>
              <a:off x="1538985" y="0"/>
              <a:ext cx="384748" cy="383977"/>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156" name="Square"/>
            <p:cNvSpPr/>
            <p:nvPr/>
          </p:nvSpPr>
          <p:spPr>
            <a:xfrm>
              <a:off x="1923731" y="383976"/>
              <a:ext cx="384748" cy="383977"/>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157" name="Square"/>
            <p:cNvSpPr/>
            <p:nvPr/>
          </p:nvSpPr>
          <p:spPr>
            <a:xfrm>
              <a:off x="0" y="767952"/>
              <a:ext cx="384747" cy="383978"/>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158" name="Square"/>
            <p:cNvSpPr/>
            <p:nvPr/>
          </p:nvSpPr>
          <p:spPr>
            <a:xfrm>
              <a:off x="384746" y="1151929"/>
              <a:ext cx="384747" cy="383978"/>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159" name="Square"/>
            <p:cNvSpPr/>
            <p:nvPr/>
          </p:nvSpPr>
          <p:spPr>
            <a:xfrm>
              <a:off x="769492" y="767952"/>
              <a:ext cx="384748" cy="383978"/>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160" name="Square"/>
            <p:cNvSpPr/>
            <p:nvPr/>
          </p:nvSpPr>
          <p:spPr>
            <a:xfrm>
              <a:off x="1154238" y="1151929"/>
              <a:ext cx="384748" cy="383978"/>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161" name="Square"/>
            <p:cNvSpPr/>
            <p:nvPr/>
          </p:nvSpPr>
          <p:spPr>
            <a:xfrm>
              <a:off x="1538985" y="767952"/>
              <a:ext cx="384748" cy="383978"/>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162" name="Square"/>
            <p:cNvSpPr/>
            <p:nvPr/>
          </p:nvSpPr>
          <p:spPr>
            <a:xfrm>
              <a:off x="1923731" y="1151929"/>
              <a:ext cx="384748" cy="383978"/>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163" name="Square"/>
            <p:cNvSpPr/>
            <p:nvPr/>
          </p:nvSpPr>
          <p:spPr>
            <a:xfrm>
              <a:off x="0" y="1535905"/>
              <a:ext cx="384747" cy="383978"/>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164" name="Square"/>
            <p:cNvSpPr/>
            <p:nvPr/>
          </p:nvSpPr>
          <p:spPr>
            <a:xfrm>
              <a:off x="384746" y="1919882"/>
              <a:ext cx="384747" cy="383978"/>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165" name="Square"/>
            <p:cNvSpPr/>
            <p:nvPr/>
          </p:nvSpPr>
          <p:spPr>
            <a:xfrm>
              <a:off x="769492" y="1535905"/>
              <a:ext cx="384748" cy="383978"/>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166" name="Square"/>
            <p:cNvSpPr/>
            <p:nvPr/>
          </p:nvSpPr>
          <p:spPr>
            <a:xfrm>
              <a:off x="1154238" y="1919882"/>
              <a:ext cx="384748" cy="383978"/>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167" name="Square"/>
            <p:cNvSpPr/>
            <p:nvPr/>
          </p:nvSpPr>
          <p:spPr>
            <a:xfrm>
              <a:off x="1538985" y="1535905"/>
              <a:ext cx="384748" cy="383978"/>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168" name="Square"/>
            <p:cNvSpPr/>
            <p:nvPr/>
          </p:nvSpPr>
          <p:spPr>
            <a:xfrm>
              <a:off x="1923731" y="1919882"/>
              <a:ext cx="384748" cy="383978"/>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169" name="Square"/>
            <p:cNvSpPr/>
            <p:nvPr/>
          </p:nvSpPr>
          <p:spPr>
            <a:xfrm>
              <a:off x="384746" y="0"/>
              <a:ext cx="384747" cy="383977"/>
            </a:xfrm>
            <a:prstGeom prst="rect">
              <a:avLst/>
            </a:prstGeom>
            <a:solidFill>
              <a:srgbClr val="C82506"/>
            </a:solid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170" name="Square"/>
            <p:cNvSpPr/>
            <p:nvPr/>
          </p:nvSpPr>
          <p:spPr>
            <a:xfrm>
              <a:off x="0" y="383976"/>
              <a:ext cx="384747" cy="383977"/>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171" name="Square"/>
            <p:cNvSpPr/>
            <p:nvPr/>
          </p:nvSpPr>
          <p:spPr>
            <a:xfrm>
              <a:off x="1154238" y="0"/>
              <a:ext cx="384748" cy="383977"/>
            </a:xfrm>
            <a:prstGeom prst="rect">
              <a:avLst/>
            </a:prstGeom>
            <a:solidFill>
              <a:srgbClr val="C82506"/>
            </a:solid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172" name="Square"/>
            <p:cNvSpPr/>
            <p:nvPr/>
          </p:nvSpPr>
          <p:spPr>
            <a:xfrm>
              <a:off x="769492" y="383976"/>
              <a:ext cx="384748" cy="383977"/>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173" name="Square"/>
            <p:cNvSpPr/>
            <p:nvPr/>
          </p:nvSpPr>
          <p:spPr>
            <a:xfrm>
              <a:off x="1923731" y="0"/>
              <a:ext cx="384748" cy="383977"/>
            </a:xfrm>
            <a:prstGeom prst="rect">
              <a:avLst/>
            </a:prstGeom>
            <a:solidFill>
              <a:srgbClr val="C82506"/>
            </a:solid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174" name="Square"/>
            <p:cNvSpPr/>
            <p:nvPr/>
          </p:nvSpPr>
          <p:spPr>
            <a:xfrm>
              <a:off x="1538985" y="383976"/>
              <a:ext cx="384748" cy="383977"/>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175" name="Square"/>
            <p:cNvSpPr/>
            <p:nvPr/>
          </p:nvSpPr>
          <p:spPr>
            <a:xfrm>
              <a:off x="384746" y="767952"/>
              <a:ext cx="384747" cy="383978"/>
            </a:xfrm>
            <a:prstGeom prst="rect">
              <a:avLst/>
            </a:prstGeom>
            <a:solidFill>
              <a:srgbClr val="C82506"/>
            </a:solid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176" name="Square"/>
            <p:cNvSpPr/>
            <p:nvPr/>
          </p:nvSpPr>
          <p:spPr>
            <a:xfrm>
              <a:off x="0" y="1151929"/>
              <a:ext cx="384747" cy="383978"/>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177" name="Square"/>
            <p:cNvSpPr/>
            <p:nvPr/>
          </p:nvSpPr>
          <p:spPr>
            <a:xfrm>
              <a:off x="1154238" y="767952"/>
              <a:ext cx="384748" cy="383978"/>
            </a:xfrm>
            <a:prstGeom prst="rect">
              <a:avLst/>
            </a:prstGeom>
            <a:solidFill>
              <a:srgbClr val="C82506"/>
            </a:solid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178" name="Square"/>
            <p:cNvSpPr/>
            <p:nvPr/>
          </p:nvSpPr>
          <p:spPr>
            <a:xfrm>
              <a:off x="769492" y="1151929"/>
              <a:ext cx="384748" cy="383978"/>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179" name="Square"/>
            <p:cNvSpPr/>
            <p:nvPr/>
          </p:nvSpPr>
          <p:spPr>
            <a:xfrm>
              <a:off x="1923731" y="767952"/>
              <a:ext cx="384748" cy="383978"/>
            </a:xfrm>
            <a:prstGeom prst="rect">
              <a:avLst/>
            </a:prstGeom>
            <a:solidFill>
              <a:srgbClr val="C82506"/>
            </a:solid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180" name="Square"/>
            <p:cNvSpPr/>
            <p:nvPr/>
          </p:nvSpPr>
          <p:spPr>
            <a:xfrm>
              <a:off x="1538985" y="1151929"/>
              <a:ext cx="384748" cy="383978"/>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181" name="Square"/>
            <p:cNvSpPr/>
            <p:nvPr/>
          </p:nvSpPr>
          <p:spPr>
            <a:xfrm>
              <a:off x="384746" y="1535905"/>
              <a:ext cx="384747" cy="383978"/>
            </a:xfrm>
            <a:prstGeom prst="rect">
              <a:avLst/>
            </a:prstGeom>
            <a:solidFill>
              <a:srgbClr val="C82506"/>
            </a:solid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182" name="Square"/>
            <p:cNvSpPr/>
            <p:nvPr/>
          </p:nvSpPr>
          <p:spPr>
            <a:xfrm>
              <a:off x="0" y="1919882"/>
              <a:ext cx="384747" cy="383978"/>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183" name="Square"/>
            <p:cNvSpPr/>
            <p:nvPr/>
          </p:nvSpPr>
          <p:spPr>
            <a:xfrm>
              <a:off x="1154238" y="1535905"/>
              <a:ext cx="384748" cy="383978"/>
            </a:xfrm>
            <a:prstGeom prst="rect">
              <a:avLst/>
            </a:prstGeom>
            <a:solidFill>
              <a:srgbClr val="C82506"/>
            </a:solid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184" name="Square"/>
            <p:cNvSpPr/>
            <p:nvPr/>
          </p:nvSpPr>
          <p:spPr>
            <a:xfrm>
              <a:off x="769492" y="1919882"/>
              <a:ext cx="384748" cy="383978"/>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185" name="Square"/>
            <p:cNvSpPr/>
            <p:nvPr/>
          </p:nvSpPr>
          <p:spPr>
            <a:xfrm>
              <a:off x="1923731" y="1535905"/>
              <a:ext cx="384748" cy="383978"/>
            </a:xfrm>
            <a:prstGeom prst="rect">
              <a:avLst/>
            </a:prstGeom>
            <a:solidFill>
              <a:srgbClr val="C82506"/>
            </a:solid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186" name="Square"/>
            <p:cNvSpPr/>
            <p:nvPr/>
          </p:nvSpPr>
          <p:spPr>
            <a:xfrm>
              <a:off x="1538985" y="1919882"/>
              <a:ext cx="384748" cy="383978"/>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187" name="Square"/>
            <p:cNvSpPr/>
            <p:nvPr/>
          </p:nvSpPr>
          <p:spPr>
            <a:xfrm>
              <a:off x="2564975" y="0"/>
              <a:ext cx="384748" cy="383977"/>
            </a:xfrm>
            <a:prstGeom prst="rect">
              <a:avLst/>
            </a:prstGeom>
            <a:solidFill>
              <a:srgbClr val="00F900"/>
            </a:solid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188" name="Square"/>
            <p:cNvSpPr/>
            <p:nvPr/>
          </p:nvSpPr>
          <p:spPr>
            <a:xfrm>
              <a:off x="2949722" y="383976"/>
              <a:ext cx="384747" cy="383977"/>
            </a:xfrm>
            <a:prstGeom prst="rect">
              <a:avLst/>
            </a:prstGeom>
            <a:solidFill>
              <a:srgbClr val="00F900"/>
            </a:solid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189" name="Square"/>
            <p:cNvSpPr/>
            <p:nvPr/>
          </p:nvSpPr>
          <p:spPr>
            <a:xfrm>
              <a:off x="3334468" y="0"/>
              <a:ext cx="384748" cy="383977"/>
            </a:xfrm>
            <a:prstGeom prst="rect">
              <a:avLst/>
            </a:prstGeom>
            <a:solidFill>
              <a:srgbClr val="00F900"/>
            </a:solid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190" name="Square"/>
            <p:cNvSpPr/>
            <p:nvPr/>
          </p:nvSpPr>
          <p:spPr>
            <a:xfrm>
              <a:off x="3719214" y="383976"/>
              <a:ext cx="384747" cy="383977"/>
            </a:xfrm>
            <a:prstGeom prst="rect">
              <a:avLst/>
            </a:prstGeom>
            <a:solidFill>
              <a:srgbClr val="00F900"/>
            </a:solid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191" name="Square"/>
            <p:cNvSpPr/>
            <p:nvPr/>
          </p:nvSpPr>
          <p:spPr>
            <a:xfrm>
              <a:off x="4103961" y="0"/>
              <a:ext cx="384748" cy="383977"/>
            </a:xfrm>
            <a:prstGeom prst="rect">
              <a:avLst/>
            </a:prstGeom>
            <a:solidFill>
              <a:srgbClr val="00F900"/>
            </a:solid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192" name="Square"/>
            <p:cNvSpPr/>
            <p:nvPr/>
          </p:nvSpPr>
          <p:spPr>
            <a:xfrm>
              <a:off x="4488707" y="383976"/>
              <a:ext cx="384748" cy="383977"/>
            </a:xfrm>
            <a:prstGeom prst="rect">
              <a:avLst/>
            </a:prstGeom>
            <a:solidFill>
              <a:srgbClr val="00F900"/>
            </a:solid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193" name="Square"/>
            <p:cNvSpPr/>
            <p:nvPr/>
          </p:nvSpPr>
          <p:spPr>
            <a:xfrm>
              <a:off x="2564975" y="767952"/>
              <a:ext cx="384748" cy="383978"/>
            </a:xfrm>
            <a:prstGeom prst="rect">
              <a:avLst/>
            </a:prstGeom>
            <a:solidFill>
              <a:srgbClr val="00F900"/>
            </a:solid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194" name="Square"/>
            <p:cNvSpPr/>
            <p:nvPr/>
          </p:nvSpPr>
          <p:spPr>
            <a:xfrm>
              <a:off x="2949722" y="1151929"/>
              <a:ext cx="384747" cy="383978"/>
            </a:xfrm>
            <a:prstGeom prst="rect">
              <a:avLst/>
            </a:prstGeom>
            <a:solidFill>
              <a:srgbClr val="00F900"/>
            </a:solid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195" name="Square"/>
            <p:cNvSpPr/>
            <p:nvPr/>
          </p:nvSpPr>
          <p:spPr>
            <a:xfrm>
              <a:off x="3334468" y="767952"/>
              <a:ext cx="384748" cy="383978"/>
            </a:xfrm>
            <a:prstGeom prst="rect">
              <a:avLst/>
            </a:prstGeom>
            <a:solidFill>
              <a:srgbClr val="00F900"/>
            </a:solid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196" name="Square"/>
            <p:cNvSpPr/>
            <p:nvPr/>
          </p:nvSpPr>
          <p:spPr>
            <a:xfrm>
              <a:off x="3719214" y="1151929"/>
              <a:ext cx="384747" cy="383978"/>
            </a:xfrm>
            <a:prstGeom prst="rect">
              <a:avLst/>
            </a:prstGeom>
            <a:solidFill>
              <a:srgbClr val="00F900"/>
            </a:solid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197" name="Square"/>
            <p:cNvSpPr/>
            <p:nvPr/>
          </p:nvSpPr>
          <p:spPr>
            <a:xfrm>
              <a:off x="4103961" y="767952"/>
              <a:ext cx="384748" cy="383978"/>
            </a:xfrm>
            <a:prstGeom prst="rect">
              <a:avLst/>
            </a:prstGeom>
            <a:solidFill>
              <a:srgbClr val="00F900"/>
            </a:solid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198" name="Square"/>
            <p:cNvSpPr/>
            <p:nvPr/>
          </p:nvSpPr>
          <p:spPr>
            <a:xfrm>
              <a:off x="4488707" y="1151929"/>
              <a:ext cx="384748" cy="383978"/>
            </a:xfrm>
            <a:prstGeom prst="rect">
              <a:avLst/>
            </a:prstGeom>
            <a:solidFill>
              <a:srgbClr val="00F900"/>
            </a:solid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199" name="Square"/>
            <p:cNvSpPr/>
            <p:nvPr/>
          </p:nvSpPr>
          <p:spPr>
            <a:xfrm>
              <a:off x="2564975" y="1535905"/>
              <a:ext cx="384748" cy="383978"/>
            </a:xfrm>
            <a:prstGeom prst="rect">
              <a:avLst/>
            </a:prstGeom>
            <a:solidFill>
              <a:srgbClr val="00F900"/>
            </a:solid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200" name="Square"/>
            <p:cNvSpPr/>
            <p:nvPr/>
          </p:nvSpPr>
          <p:spPr>
            <a:xfrm>
              <a:off x="2949722" y="1919882"/>
              <a:ext cx="384747" cy="383978"/>
            </a:xfrm>
            <a:prstGeom prst="rect">
              <a:avLst/>
            </a:prstGeom>
            <a:solidFill>
              <a:srgbClr val="00F900"/>
            </a:solid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201" name="Square"/>
            <p:cNvSpPr/>
            <p:nvPr/>
          </p:nvSpPr>
          <p:spPr>
            <a:xfrm>
              <a:off x="3334468" y="1535905"/>
              <a:ext cx="384748" cy="383978"/>
            </a:xfrm>
            <a:prstGeom prst="rect">
              <a:avLst/>
            </a:prstGeom>
            <a:solidFill>
              <a:srgbClr val="00F900"/>
            </a:solid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202" name="Square"/>
            <p:cNvSpPr/>
            <p:nvPr/>
          </p:nvSpPr>
          <p:spPr>
            <a:xfrm>
              <a:off x="3719214" y="1919882"/>
              <a:ext cx="384747" cy="383978"/>
            </a:xfrm>
            <a:prstGeom prst="rect">
              <a:avLst/>
            </a:prstGeom>
            <a:solidFill>
              <a:srgbClr val="00F900"/>
            </a:solid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203" name="Square"/>
            <p:cNvSpPr/>
            <p:nvPr/>
          </p:nvSpPr>
          <p:spPr>
            <a:xfrm>
              <a:off x="4103961" y="1535905"/>
              <a:ext cx="384748" cy="383978"/>
            </a:xfrm>
            <a:prstGeom prst="rect">
              <a:avLst/>
            </a:prstGeom>
            <a:solidFill>
              <a:srgbClr val="00F900"/>
            </a:solid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204" name="Square"/>
            <p:cNvSpPr/>
            <p:nvPr/>
          </p:nvSpPr>
          <p:spPr>
            <a:xfrm>
              <a:off x="4488707" y="1919882"/>
              <a:ext cx="384748" cy="383978"/>
            </a:xfrm>
            <a:prstGeom prst="rect">
              <a:avLst/>
            </a:prstGeom>
            <a:solidFill>
              <a:srgbClr val="00F900"/>
            </a:solid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205" name="Square"/>
            <p:cNvSpPr/>
            <p:nvPr/>
          </p:nvSpPr>
          <p:spPr>
            <a:xfrm>
              <a:off x="2949722" y="0"/>
              <a:ext cx="384747" cy="383977"/>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206" name="Square"/>
            <p:cNvSpPr/>
            <p:nvPr/>
          </p:nvSpPr>
          <p:spPr>
            <a:xfrm>
              <a:off x="2564975" y="383976"/>
              <a:ext cx="384748" cy="383977"/>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207" name="Square"/>
            <p:cNvSpPr/>
            <p:nvPr/>
          </p:nvSpPr>
          <p:spPr>
            <a:xfrm>
              <a:off x="3719214" y="0"/>
              <a:ext cx="384747" cy="383977"/>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208" name="Square"/>
            <p:cNvSpPr/>
            <p:nvPr/>
          </p:nvSpPr>
          <p:spPr>
            <a:xfrm>
              <a:off x="3334468" y="383976"/>
              <a:ext cx="384748" cy="383977"/>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209" name="Square"/>
            <p:cNvSpPr/>
            <p:nvPr/>
          </p:nvSpPr>
          <p:spPr>
            <a:xfrm>
              <a:off x="4488707" y="0"/>
              <a:ext cx="384748" cy="383977"/>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210" name="Square"/>
            <p:cNvSpPr/>
            <p:nvPr/>
          </p:nvSpPr>
          <p:spPr>
            <a:xfrm>
              <a:off x="4103961" y="383976"/>
              <a:ext cx="384748" cy="383977"/>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211" name="Square"/>
            <p:cNvSpPr/>
            <p:nvPr/>
          </p:nvSpPr>
          <p:spPr>
            <a:xfrm>
              <a:off x="2949722" y="767952"/>
              <a:ext cx="384747" cy="383978"/>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212" name="Square"/>
            <p:cNvSpPr/>
            <p:nvPr/>
          </p:nvSpPr>
          <p:spPr>
            <a:xfrm>
              <a:off x="2564975" y="1151929"/>
              <a:ext cx="384748" cy="383978"/>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213" name="Square"/>
            <p:cNvSpPr/>
            <p:nvPr/>
          </p:nvSpPr>
          <p:spPr>
            <a:xfrm>
              <a:off x="3719214" y="767952"/>
              <a:ext cx="384747" cy="383978"/>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214" name="Square"/>
            <p:cNvSpPr/>
            <p:nvPr/>
          </p:nvSpPr>
          <p:spPr>
            <a:xfrm>
              <a:off x="3334468" y="1151929"/>
              <a:ext cx="384748" cy="383978"/>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215" name="Square"/>
            <p:cNvSpPr/>
            <p:nvPr/>
          </p:nvSpPr>
          <p:spPr>
            <a:xfrm>
              <a:off x="4488707" y="767952"/>
              <a:ext cx="384748" cy="383978"/>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216" name="Square"/>
            <p:cNvSpPr/>
            <p:nvPr/>
          </p:nvSpPr>
          <p:spPr>
            <a:xfrm>
              <a:off x="4103961" y="1151929"/>
              <a:ext cx="384748" cy="383978"/>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217" name="Square"/>
            <p:cNvSpPr/>
            <p:nvPr/>
          </p:nvSpPr>
          <p:spPr>
            <a:xfrm>
              <a:off x="2949722" y="1535905"/>
              <a:ext cx="384747" cy="383978"/>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218" name="Square"/>
            <p:cNvSpPr/>
            <p:nvPr/>
          </p:nvSpPr>
          <p:spPr>
            <a:xfrm>
              <a:off x="2564975" y="1919882"/>
              <a:ext cx="384748" cy="383978"/>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219" name="Square"/>
            <p:cNvSpPr/>
            <p:nvPr/>
          </p:nvSpPr>
          <p:spPr>
            <a:xfrm>
              <a:off x="3719214" y="1535905"/>
              <a:ext cx="384747" cy="383978"/>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220" name="Square"/>
            <p:cNvSpPr/>
            <p:nvPr/>
          </p:nvSpPr>
          <p:spPr>
            <a:xfrm>
              <a:off x="3334468" y="1919882"/>
              <a:ext cx="384748" cy="383978"/>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221" name="Square"/>
            <p:cNvSpPr/>
            <p:nvPr/>
          </p:nvSpPr>
          <p:spPr>
            <a:xfrm>
              <a:off x="4488707" y="1535905"/>
              <a:ext cx="384748" cy="383978"/>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222" name="Square"/>
            <p:cNvSpPr/>
            <p:nvPr/>
          </p:nvSpPr>
          <p:spPr>
            <a:xfrm>
              <a:off x="4103961" y="1919882"/>
              <a:ext cx="384748" cy="383978"/>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223" name="Square"/>
            <p:cNvSpPr/>
            <p:nvPr/>
          </p:nvSpPr>
          <p:spPr>
            <a:xfrm>
              <a:off x="5129951" y="0"/>
              <a:ext cx="384748" cy="383977"/>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224" name="Square"/>
            <p:cNvSpPr/>
            <p:nvPr/>
          </p:nvSpPr>
          <p:spPr>
            <a:xfrm>
              <a:off x="5514697" y="383976"/>
              <a:ext cx="384748" cy="383977"/>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225" name="Square"/>
            <p:cNvSpPr/>
            <p:nvPr/>
          </p:nvSpPr>
          <p:spPr>
            <a:xfrm>
              <a:off x="5899444" y="0"/>
              <a:ext cx="384747" cy="383977"/>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226" name="Square"/>
            <p:cNvSpPr/>
            <p:nvPr/>
          </p:nvSpPr>
          <p:spPr>
            <a:xfrm>
              <a:off x="6284190" y="383976"/>
              <a:ext cx="384747" cy="383977"/>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227" name="Square"/>
            <p:cNvSpPr/>
            <p:nvPr/>
          </p:nvSpPr>
          <p:spPr>
            <a:xfrm>
              <a:off x="6668937" y="0"/>
              <a:ext cx="384748" cy="383977"/>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228" name="Square"/>
            <p:cNvSpPr/>
            <p:nvPr/>
          </p:nvSpPr>
          <p:spPr>
            <a:xfrm>
              <a:off x="7053683" y="383976"/>
              <a:ext cx="384747" cy="383977"/>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229" name="Square"/>
            <p:cNvSpPr/>
            <p:nvPr/>
          </p:nvSpPr>
          <p:spPr>
            <a:xfrm>
              <a:off x="5129951" y="767952"/>
              <a:ext cx="384748" cy="383978"/>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230" name="Square"/>
            <p:cNvSpPr/>
            <p:nvPr/>
          </p:nvSpPr>
          <p:spPr>
            <a:xfrm>
              <a:off x="5514697" y="1151929"/>
              <a:ext cx="384748" cy="383978"/>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231" name="Square"/>
            <p:cNvSpPr/>
            <p:nvPr/>
          </p:nvSpPr>
          <p:spPr>
            <a:xfrm>
              <a:off x="5899444" y="767952"/>
              <a:ext cx="384747" cy="383978"/>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232" name="Square"/>
            <p:cNvSpPr/>
            <p:nvPr/>
          </p:nvSpPr>
          <p:spPr>
            <a:xfrm>
              <a:off x="6284190" y="1151929"/>
              <a:ext cx="384747" cy="383978"/>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233" name="Square"/>
            <p:cNvSpPr/>
            <p:nvPr/>
          </p:nvSpPr>
          <p:spPr>
            <a:xfrm>
              <a:off x="6668937" y="767952"/>
              <a:ext cx="384748" cy="383978"/>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234" name="Square"/>
            <p:cNvSpPr/>
            <p:nvPr/>
          </p:nvSpPr>
          <p:spPr>
            <a:xfrm>
              <a:off x="7053683" y="1151929"/>
              <a:ext cx="384747" cy="383978"/>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235" name="Square"/>
            <p:cNvSpPr/>
            <p:nvPr/>
          </p:nvSpPr>
          <p:spPr>
            <a:xfrm>
              <a:off x="5129951" y="1535905"/>
              <a:ext cx="384748" cy="383978"/>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236" name="Square"/>
            <p:cNvSpPr/>
            <p:nvPr/>
          </p:nvSpPr>
          <p:spPr>
            <a:xfrm>
              <a:off x="5514697" y="1919882"/>
              <a:ext cx="384748" cy="383978"/>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237" name="Square"/>
            <p:cNvSpPr/>
            <p:nvPr/>
          </p:nvSpPr>
          <p:spPr>
            <a:xfrm>
              <a:off x="5899444" y="1535905"/>
              <a:ext cx="384747" cy="383978"/>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238" name="Square"/>
            <p:cNvSpPr/>
            <p:nvPr/>
          </p:nvSpPr>
          <p:spPr>
            <a:xfrm>
              <a:off x="6284190" y="1919882"/>
              <a:ext cx="384747" cy="383978"/>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239" name="Square"/>
            <p:cNvSpPr/>
            <p:nvPr/>
          </p:nvSpPr>
          <p:spPr>
            <a:xfrm>
              <a:off x="6668937" y="1535905"/>
              <a:ext cx="384748" cy="383978"/>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240" name="Square"/>
            <p:cNvSpPr/>
            <p:nvPr/>
          </p:nvSpPr>
          <p:spPr>
            <a:xfrm>
              <a:off x="7053683" y="1919882"/>
              <a:ext cx="384747" cy="383978"/>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241" name="Square"/>
            <p:cNvSpPr/>
            <p:nvPr/>
          </p:nvSpPr>
          <p:spPr>
            <a:xfrm>
              <a:off x="5514697" y="0"/>
              <a:ext cx="384748" cy="383977"/>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242" name="Square"/>
            <p:cNvSpPr/>
            <p:nvPr/>
          </p:nvSpPr>
          <p:spPr>
            <a:xfrm>
              <a:off x="5129951" y="383976"/>
              <a:ext cx="384748" cy="383977"/>
            </a:xfrm>
            <a:prstGeom prst="rect">
              <a:avLst/>
            </a:prstGeom>
            <a:solidFill>
              <a:srgbClr val="434ED6"/>
            </a:solid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243" name="Square"/>
            <p:cNvSpPr/>
            <p:nvPr/>
          </p:nvSpPr>
          <p:spPr>
            <a:xfrm>
              <a:off x="6284190" y="0"/>
              <a:ext cx="384747" cy="383977"/>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244" name="Square"/>
            <p:cNvSpPr/>
            <p:nvPr/>
          </p:nvSpPr>
          <p:spPr>
            <a:xfrm>
              <a:off x="5899444" y="383976"/>
              <a:ext cx="384747" cy="383977"/>
            </a:xfrm>
            <a:prstGeom prst="rect">
              <a:avLst/>
            </a:prstGeom>
            <a:solidFill>
              <a:srgbClr val="434ED6"/>
            </a:solid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245" name="Square"/>
            <p:cNvSpPr/>
            <p:nvPr/>
          </p:nvSpPr>
          <p:spPr>
            <a:xfrm>
              <a:off x="7053683" y="0"/>
              <a:ext cx="384747" cy="383977"/>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246" name="Square"/>
            <p:cNvSpPr/>
            <p:nvPr/>
          </p:nvSpPr>
          <p:spPr>
            <a:xfrm>
              <a:off x="6668937" y="383976"/>
              <a:ext cx="384748" cy="383977"/>
            </a:xfrm>
            <a:prstGeom prst="rect">
              <a:avLst/>
            </a:prstGeom>
            <a:solidFill>
              <a:srgbClr val="434ED6"/>
            </a:solid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247" name="Square"/>
            <p:cNvSpPr/>
            <p:nvPr/>
          </p:nvSpPr>
          <p:spPr>
            <a:xfrm>
              <a:off x="5514697" y="767952"/>
              <a:ext cx="384748" cy="383978"/>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248" name="Square"/>
            <p:cNvSpPr/>
            <p:nvPr/>
          </p:nvSpPr>
          <p:spPr>
            <a:xfrm>
              <a:off x="5129951" y="1151929"/>
              <a:ext cx="384748" cy="383978"/>
            </a:xfrm>
            <a:prstGeom prst="rect">
              <a:avLst/>
            </a:prstGeom>
            <a:solidFill>
              <a:srgbClr val="434ED6"/>
            </a:solid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249" name="Square"/>
            <p:cNvSpPr/>
            <p:nvPr/>
          </p:nvSpPr>
          <p:spPr>
            <a:xfrm>
              <a:off x="6284190" y="767952"/>
              <a:ext cx="384747" cy="383978"/>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250" name="Square"/>
            <p:cNvSpPr/>
            <p:nvPr/>
          </p:nvSpPr>
          <p:spPr>
            <a:xfrm>
              <a:off x="5899444" y="1151929"/>
              <a:ext cx="384747" cy="383978"/>
            </a:xfrm>
            <a:prstGeom prst="rect">
              <a:avLst/>
            </a:prstGeom>
            <a:solidFill>
              <a:srgbClr val="434ED6"/>
            </a:solid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251" name="Square"/>
            <p:cNvSpPr/>
            <p:nvPr/>
          </p:nvSpPr>
          <p:spPr>
            <a:xfrm>
              <a:off x="7053683" y="767952"/>
              <a:ext cx="384747" cy="383978"/>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252" name="Square"/>
            <p:cNvSpPr/>
            <p:nvPr/>
          </p:nvSpPr>
          <p:spPr>
            <a:xfrm>
              <a:off x="6668937" y="1151929"/>
              <a:ext cx="384748" cy="383978"/>
            </a:xfrm>
            <a:prstGeom prst="rect">
              <a:avLst/>
            </a:prstGeom>
            <a:solidFill>
              <a:srgbClr val="434ED6"/>
            </a:solid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253" name="Square"/>
            <p:cNvSpPr/>
            <p:nvPr/>
          </p:nvSpPr>
          <p:spPr>
            <a:xfrm>
              <a:off x="5514697" y="1535905"/>
              <a:ext cx="384748" cy="383978"/>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254" name="Square"/>
            <p:cNvSpPr/>
            <p:nvPr/>
          </p:nvSpPr>
          <p:spPr>
            <a:xfrm>
              <a:off x="5129951" y="1919882"/>
              <a:ext cx="384748" cy="383978"/>
            </a:xfrm>
            <a:prstGeom prst="rect">
              <a:avLst/>
            </a:prstGeom>
            <a:solidFill>
              <a:srgbClr val="434ED6"/>
            </a:solid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255" name="Square"/>
            <p:cNvSpPr/>
            <p:nvPr/>
          </p:nvSpPr>
          <p:spPr>
            <a:xfrm>
              <a:off x="6284190" y="1535905"/>
              <a:ext cx="384747" cy="383978"/>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256" name="Square"/>
            <p:cNvSpPr/>
            <p:nvPr/>
          </p:nvSpPr>
          <p:spPr>
            <a:xfrm>
              <a:off x="5899444" y="1919882"/>
              <a:ext cx="384747" cy="383978"/>
            </a:xfrm>
            <a:prstGeom prst="rect">
              <a:avLst/>
            </a:prstGeom>
            <a:solidFill>
              <a:srgbClr val="434ED6"/>
            </a:solid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257" name="Square"/>
            <p:cNvSpPr/>
            <p:nvPr/>
          </p:nvSpPr>
          <p:spPr>
            <a:xfrm>
              <a:off x="7053683" y="1535905"/>
              <a:ext cx="384747" cy="383978"/>
            </a:xfrm>
            <a:prstGeom prst="rect">
              <a:avLst/>
            </a:prstGeom>
            <a:no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258" name="Square"/>
            <p:cNvSpPr/>
            <p:nvPr/>
          </p:nvSpPr>
          <p:spPr>
            <a:xfrm>
              <a:off x="6668937" y="1919882"/>
              <a:ext cx="384748" cy="383978"/>
            </a:xfrm>
            <a:prstGeom prst="rect">
              <a:avLst/>
            </a:prstGeom>
            <a:solidFill>
              <a:srgbClr val="434ED6"/>
            </a:solidFill>
            <a:ln w="3175" cap="flat">
              <a:solidFill>
                <a:srgbClr val="000000"/>
              </a:solidFill>
              <a:prstDash val="solid"/>
              <a:round/>
            </a:ln>
            <a:effectLst/>
          </p:spPr>
          <p:txBody>
            <a:bodyPr wrap="square" lIns="35718" tIns="35718" rIns="35718" bIns="35718" numCol="1" anchor="ctr">
              <a:noAutofit/>
            </a:bodyPr>
            <a:lstStyle/>
            <a:p>
              <a:pPr marL="28574" marR="28574" defTabSz="642937">
                <a:defRPr sz="1600">
                  <a:uFill>
                    <a:solidFill>
                      <a:srgbClr val="000000"/>
                    </a:solidFill>
                  </a:uFill>
                  <a:latin typeface="Times New Roman"/>
                  <a:ea typeface="Times New Roman"/>
                  <a:cs typeface="Times New Roman"/>
                  <a:sym typeface="Times New Roman"/>
                </a:defRPr>
              </a:pPr>
            </a:p>
          </p:txBody>
        </p:sp>
        <p:sp>
          <p:nvSpPr>
            <p:cNvPr id="2259" name="Line"/>
            <p:cNvSpPr/>
            <p:nvPr/>
          </p:nvSpPr>
          <p:spPr>
            <a:xfrm>
              <a:off x="577119" y="127992"/>
              <a:ext cx="320623" cy="447973"/>
            </a:xfrm>
            <a:prstGeom prst="line">
              <a:avLst/>
            </a:prstGeom>
            <a:noFill/>
            <a:ln w="25400" cap="flat">
              <a:solidFill>
                <a:srgbClr val="000000"/>
              </a:solidFill>
              <a:prstDash val="solid"/>
              <a:round/>
              <a:tailEnd type="triangle" w="med" len="med"/>
            </a:ln>
            <a:effectLst/>
          </p:spPr>
          <p:txBody>
            <a:bodyPr wrap="square" lIns="35718" tIns="35718" rIns="35718" bIns="35718" numCol="1" anchor="ctr">
              <a:noAutofit/>
            </a:bodyPr>
            <a:lstStyle/>
            <a:p>
              <a:pPr defTabSz="321468">
                <a:defRPr sz="800">
                  <a:latin typeface="+mn-lt"/>
                  <a:ea typeface="+mn-ea"/>
                  <a:cs typeface="+mn-cs"/>
                  <a:sym typeface="Helvetica"/>
                </a:defRPr>
              </a:pPr>
            </a:p>
          </p:txBody>
        </p:sp>
        <p:sp>
          <p:nvSpPr>
            <p:cNvPr id="2260" name="Line"/>
            <p:cNvSpPr/>
            <p:nvPr/>
          </p:nvSpPr>
          <p:spPr>
            <a:xfrm flipH="1">
              <a:off x="1025990" y="127992"/>
              <a:ext cx="320623" cy="447973"/>
            </a:xfrm>
            <a:prstGeom prst="line">
              <a:avLst/>
            </a:prstGeom>
            <a:noFill/>
            <a:ln w="25400" cap="flat">
              <a:solidFill>
                <a:srgbClr val="000000"/>
              </a:solidFill>
              <a:prstDash val="solid"/>
              <a:round/>
              <a:tailEnd type="triangle" w="med" len="med"/>
            </a:ln>
            <a:effectLst/>
          </p:spPr>
          <p:txBody>
            <a:bodyPr wrap="square" lIns="35718" tIns="35718" rIns="35718" bIns="35718" numCol="1" anchor="ctr">
              <a:noAutofit/>
            </a:bodyPr>
            <a:lstStyle/>
            <a:p>
              <a:pPr defTabSz="321468">
                <a:defRPr sz="800">
                  <a:latin typeface="+mn-lt"/>
                  <a:ea typeface="+mn-ea"/>
                  <a:cs typeface="+mn-cs"/>
                  <a:sym typeface="Helvetica"/>
                </a:defRPr>
              </a:pPr>
            </a:p>
          </p:txBody>
        </p:sp>
        <p:sp>
          <p:nvSpPr>
            <p:cNvPr id="2261" name="Line"/>
            <p:cNvSpPr/>
            <p:nvPr/>
          </p:nvSpPr>
          <p:spPr>
            <a:xfrm flipV="1">
              <a:off x="577119" y="639960"/>
              <a:ext cx="320623" cy="383978"/>
            </a:xfrm>
            <a:prstGeom prst="line">
              <a:avLst/>
            </a:prstGeom>
            <a:noFill/>
            <a:ln w="25400" cap="flat">
              <a:solidFill>
                <a:srgbClr val="000000"/>
              </a:solidFill>
              <a:prstDash val="solid"/>
              <a:round/>
              <a:tailEnd type="triangle" w="med" len="med"/>
            </a:ln>
            <a:effectLst/>
          </p:spPr>
          <p:txBody>
            <a:bodyPr wrap="square" lIns="35718" tIns="35718" rIns="35718" bIns="35718" numCol="1" anchor="ctr">
              <a:noAutofit/>
            </a:bodyPr>
            <a:lstStyle/>
            <a:p>
              <a:pPr defTabSz="321468">
                <a:defRPr sz="800">
                  <a:latin typeface="+mn-lt"/>
                  <a:ea typeface="+mn-ea"/>
                  <a:cs typeface="+mn-cs"/>
                  <a:sym typeface="Helvetica"/>
                </a:defRPr>
              </a:pPr>
            </a:p>
          </p:txBody>
        </p:sp>
        <p:sp>
          <p:nvSpPr>
            <p:cNvPr id="2262" name="Line"/>
            <p:cNvSpPr/>
            <p:nvPr/>
          </p:nvSpPr>
          <p:spPr>
            <a:xfrm flipH="1" flipV="1">
              <a:off x="1025990" y="639960"/>
              <a:ext cx="320623" cy="383978"/>
            </a:xfrm>
            <a:prstGeom prst="line">
              <a:avLst/>
            </a:prstGeom>
            <a:noFill/>
            <a:ln w="25400" cap="flat">
              <a:solidFill>
                <a:srgbClr val="000000"/>
              </a:solidFill>
              <a:prstDash val="solid"/>
              <a:round/>
              <a:tailEnd type="triangle" w="med" len="med"/>
            </a:ln>
            <a:effectLst/>
          </p:spPr>
          <p:txBody>
            <a:bodyPr wrap="square" lIns="35718" tIns="35718" rIns="35718" bIns="35718" numCol="1" anchor="ctr">
              <a:noAutofit/>
            </a:bodyPr>
            <a:lstStyle/>
            <a:p>
              <a:pPr defTabSz="321468">
                <a:defRPr sz="800">
                  <a:latin typeface="+mn-lt"/>
                  <a:ea typeface="+mn-ea"/>
                  <a:cs typeface="+mn-cs"/>
                  <a:sym typeface="Helvetica"/>
                </a:defRPr>
              </a:pPr>
            </a:p>
          </p:txBody>
        </p:sp>
        <p:sp>
          <p:nvSpPr>
            <p:cNvPr id="2263" name="Line"/>
            <p:cNvSpPr/>
            <p:nvPr/>
          </p:nvSpPr>
          <p:spPr>
            <a:xfrm>
              <a:off x="5322324" y="511968"/>
              <a:ext cx="320623" cy="447974"/>
            </a:xfrm>
            <a:prstGeom prst="line">
              <a:avLst/>
            </a:prstGeom>
            <a:noFill/>
            <a:ln w="25400" cap="flat">
              <a:solidFill>
                <a:srgbClr val="000000"/>
              </a:solidFill>
              <a:prstDash val="solid"/>
              <a:round/>
              <a:tailEnd type="triangle" w="med" len="med"/>
            </a:ln>
            <a:effectLst/>
          </p:spPr>
          <p:txBody>
            <a:bodyPr wrap="square" lIns="35718" tIns="35718" rIns="35718" bIns="35718" numCol="1" anchor="ctr">
              <a:noAutofit/>
            </a:bodyPr>
            <a:lstStyle/>
            <a:p>
              <a:pPr defTabSz="321468">
                <a:defRPr sz="800">
                  <a:latin typeface="+mn-lt"/>
                  <a:ea typeface="+mn-ea"/>
                  <a:cs typeface="+mn-cs"/>
                  <a:sym typeface="Helvetica"/>
                </a:defRPr>
              </a:pPr>
            </a:p>
          </p:txBody>
        </p:sp>
        <p:sp>
          <p:nvSpPr>
            <p:cNvPr id="2264" name="Line"/>
            <p:cNvSpPr/>
            <p:nvPr/>
          </p:nvSpPr>
          <p:spPr>
            <a:xfrm flipH="1">
              <a:off x="5771195" y="511968"/>
              <a:ext cx="320623" cy="447974"/>
            </a:xfrm>
            <a:prstGeom prst="line">
              <a:avLst/>
            </a:prstGeom>
            <a:noFill/>
            <a:ln w="25400" cap="flat">
              <a:solidFill>
                <a:srgbClr val="000000"/>
              </a:solidFill>
              <a:prstDash val="solid"/>
              <a:round/>
              <a:tailEnd type="triangle" w="med" len="med"/>
            </a:ln>
            <a:effectLst/>
          </p:spPr>
          <p:txBody>
            <a:bodyPr wrap="square" lIns="35718" tIns="35718" rIns="35718" bIns="35718" numCol="1" anchor="ctr">
              <a:noAutofit/>
            </a:bodyPr>
            <a:lstStyle/>
            <a:p>
              <a:pPr defTabSz="321468">
                <a:defRPr sz="800">
                  <a:latin typeface="+mn-lt"/>
                  <a:ea typeface="+mn-ea"/>
                  <a:cs typeface="+mn-cs"/>
                  <a:sym typeface="Helvetica"/>
                </a:defRPr>
              </a:pPr>
            </a:p>
          </p:txBody>
        </p:sp>
        <p:sp>
          <p:nvSpPr>
            <p:cNvPr id="2265" name="Line"/>
            <p:cNvSpPr/>
            <p:nvPr/>
          </p:nvSpPr>
          <p:spPr>
            <a:xfrm flipV="1">
              <a:off x="5322324" y="1023937"/>
              <a:ext cx="320623" cy="383977"/>
            </a:xfrm>
            <a:prstGeom prst="line">
              <a:avLst/>
            </a:prstGeom>
            <a:noFill/>
            <a:ln w="25400" cap="flat">
              <a:solidFill>
                <a:srgbClr val="000000"/>
              </a:solidFill>
              <a:prstDash val="solid"/>
              <a:round/>
              <a:tailEnd type="triangle" w="med" len="med"/>
            </a:ln>
            <a:effectLst/>
          </p:spPr>
          <p:txBody>
            <a:bodyPr wrap="square" lIns="35718" tIns="35718" rIns="35718" bIns="35718" numCol="1" anchor="ctr">
              <a:noAutofit/>
            </a:bodyPr>
            <a:lstStyle/>
            <a:p>
              <a:pPr defTabSz="321468">
                <a:defRPr sz="800">
                  <a:latin typeface="+mn-lt"/>
                  <a:ea typeface="+mn-ea"/>
                  <a:cs typeface="+mn-cs"/>
                  <a:sym typeface="Helvetica"/>
                </a:defRPr>
              </a:pPr>
            </a:p>
          </p:txBody>
        </p:sp>
        <p:sp>
          <p:nvSpPr>
            <p:cNvPr id="2266" name="Line"/>
            <p:cNvSpPr/>
            <p:nvPr/>
          </p:nvSpPr>
          <p:spPr>
            <a:xfrm flipH="1" flipV="1">
              <a:off x="5771195" y="1023937"/>
              <a:ext cx="320623" cy="383977"/>
            </a:xfrm>
            <a:prstGeom prst="line">
              <a:avLst/>
            </a:prstGeom>
            <a:noFill/>
            <a:ln w="25400" cap="flat">
              <a:solidFill>
                <a:srgbClr val="000000"/>
              </a:solidFill>
              <a:prstDash val="solid"/>
              <a:round/>
              <a:tailEnd type="triangle" w="med" len="med"/>
            </a:ln>
            <a:effectLst/>
          </p:spPr>
          <p:txBody>
            <a:bodyPr wrap="square" lIns="35718" tIns="35718" rIns="35718" bIns="35718" numCol="1" anchor="ctr">
              <a:noAutofit/>
            </a:bodyPr>
            <a:lstStyle/>
            <a:p>
              <a:pPr defTabSz="321468">
                <a:defRPr sz="800">
                  <a:latin typeface="+mn-lt"/>
                  <a:ea typeface="+mn-ea"/>
                  <a:cs typeface="+mn-cs"/>
                  <a:sym typeface="Helvetica"/>
                </a:defRPr>
              </a:pPr>
            </a:p>
          </p:txBody>
        </p:sp>
        <p:sp>
          <p:nvSpPr>
            <p:cNvPr id="2267" name="Line"/>
            <p:cNvSpPr/>
            <p:nvPr/>
          </p:nvSpPr>
          <p:spPr>
            <a:xfrm flipH="1">
              <a:off x="3526841" y="959941"/>
              <a:ext cx="1337" cy="383977"/>
            </a:xfrm>
            <a:prstGeom prst="line">
              <a:avLst/>
            </a:prstGeom>
            <a:noFill/>
            <a:ln w="25400" cap="flat">
              <a:solidFill>
                <a:srgbClr val="000000"/>
              </a:solidFill>
              <a:prstDash val="solid"/>
              <a:round/>
              <a:tailEnd type="triangle" w="med" len="med"/>
            </a:ln>
            <a:effectLst/>
          </p:spPr>
          <p:txBody>
            <a:bodyPr wrap="square" lIns="35718" tIns="35718" rIns="35718" bIns="35718" numCol="1" anchor="ctr">
              <a:noAutofit/>
            </a:bodyPr>
            <a:lstStyle/>
            <a:p>
              <a:pPr defTabSz="321468">
                <a:defRPr sz="800">
                  <a:latin typeface="+mn-lt"/>
                  <a:ea typeface="+mn-ea"/>
                  <a:cs typeface="+mn-cs"/>
                  <a:sym typeface="Helvetica"/>
                </a:defRPr>
              </a:pPr>
            </a:p>
          </p:txBody>
        </p:sp>
        <p:sp>
          <p:nvSpPr>
            <p:cNvPr id="2268" name="Line"/>
            <p:cNvSpPr/>
            <p:nvPr/>
          </p:nvSpPr>
          <p:spPr>
            <a:xfrm flipH="1" flipV="1">
              <a:off x="3526841" y="1407914"/>
              <a:ext cx="1337" cy="383977"/>
            </a:xfrm>
            <a:prstGeom prst="line">
              <a:avLst/>
            </a:prstGeom>
            <a:noFill/>
            <a:ln w="25400" cap="flat">
              <a:solidFill>
                <a:srgbClr val="000000"/>
              </a:solidFill>
              <a:prstDash val="solid"/>
              <a:round/>
              <a:tailEnd type="triangle" w="med" len="med"/>
            </a:ln>
            <a:effectLst/>
          </p:spPr>
          <p:txBody>
            <a:bodyPr wrap="square" lIns="35718" tIns="35718" rIns="35718" bIns="35718" numCol="1" anchor="ctr">
              <a:noAutofit/>
            </a:bodyPr>
            <a:lstStyle/>
            <a:p>
              <a:pPr defTabSz="321468">
                <a:defRPr sz="800">
                  <a:latin typeface="+mn-lt"/>
                  <a:ea typeface="+mn-ea"/>
                  <a:cs typeface="+mn-cs"/>
                  <a:sym typeface="Helvetica"/>
                </a:defRPr>
              </a:pPr>
            </a:p>
          </p:txBody>
        </p:sp>
        <p:sp>
          <p:nvSpPr>
            <p:cNvPr id="2269" name="Line"/>
            <p:cNvSpPr/>
            <p:nvPr/>
          </p:nvSpPr>
          <p:spPr>
            <a:xfrm>
              <a:off x="3142095" y="1343918"/>
              <a:ext cx="320623" cy="1334"/>
            </a:xfrm>
            <a:prstGeom prst="line">
              <a:avLst/>
            </a:prstGeom>
            <a:noFill/>
            <a:ln w="25400" cap="flat">
              <a:solidFill>
                <a:srgbClr val="000000"/>
              </a:solidFill>
              <a:prstDash val="solid"/>
              <a:round/>
              <a:tailEnd type="triangle" w="med" len="med"/>
            </a:ln>
            <a:effectLst/>
          </p:spPr>
          <p:txBody>
            <a:bodyPr wrap="square" lIns="35718" tIns="35718" rIns="35718" bIns="35718" numCol="1" anchor="ctr">
              <a:noAutofit/>
            </a:bodyPr>
            <a:lstStyle/>
            <a:p>
              <a:pPr defTabSz="321468">
                <a:defRPr sz="800">
                  <a:latin typeface="+mn-lt"/>
                  <a:ea typeface="+mn-ea"/>
                  <a:cs typeface="+mn-cs"/>
                  <a:sym typeface="Helvetica"/>
                </a:defRPr>
              </a:pPr>
            </a:p>
          </p:txBody>
        </p:sp>
        <p:sp>
          <p:nvSpPr>
            <p:cNvPr id="2270" name="Line"/>
            <p:cNvSpPr/>
            <p:nvPr/>
          </p:nvSpPr>
          <p:spPr>
            <a:xfrm flipH="1">
              <a:off x="3526841" y="1343918"/>
              <a:ext cx="384748" cy="1334"/>
            </a:xfrm>
            <a:prstGeom prst="line">
              <a:avLst/>
            </a:prstGeom>
            <a:noFill/>
            <a:ln w="25400" cap="flat">
              <a:solidFill>
                <a:srgbClr val="000000"/>
              </a:solidFill>
              <a:prstDash val="solid"/>
              <a:round/>
              <a:tailEnd type="triangle" w="med" len="med"/>
            </a:ln>
            <a:effectLst/>
          </p:spPr>
          <p:txBody>
            <a:bodyPr wrap="square" lIns="35718" tIns="35718" rIns="35718" bIns="35718" numCol="1" anchor="ctr">
              <a:noAutofit/>
            </a:bodyPr>
            <a:lstStyle/>
            <a:p>
              <a:pPr defTabSz="321468">
                <a:defRPr sz="800">
                  <a:latin typeface="+mn-lt"/>
                  <a:ea typeface="+mn-ea"/>
                  <a:cs typeface="+mn-cs"/>
                  <a:sym typeface="Helvetica"/>
                </a:defRPr>
              </a:pPr>
            </a:p>
          </p:txBody>
        </p:sp>
      </p:grpSp>
    </p:spTree>
  </p:cSld>
  <p:clrMapOvr>
    <a:masterClrMapping/>
  </p:clrMapOvr>
  <p:transition xmlns:p14="http://schemas.microsoft.com/office/powerpoint/2010/main" spd="med" advClick="1"/>
</p:sld>
</file>

<file path=ppt/slides/slide8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75" name="Some Cameras Detect R,G,B at Every Pixel"/>
          <p:cNvSpPr txBox="1"/>
          <p:nvPr>
            <p:ph type="title"/>
          </p:nvPr>
        </p:nvSpPr>
        <p:spPr>
          <a:prstGeom prst="rect">
            <a:avLst/>
          </a:prstGeom>
        </p:spPr>
        <p:txBody>
          <a:bodyPr/>
          <a:lstStyle>
            <a:lvl1pPr defTabSz="832104">
              <a:defRPr sz="3094"/>
            </a:lvl1pPr>
          </a:lstStyle>
          <a:p>
            <a:pPr/>
            <a:r>
              <a:t>Some Cameras Detect R,G,B at Every Pixel</a:t>
            </a:r>
          </a:p>
        </p:txBody>
      </p:sp>
      <p:pic>
        <p:nvPicPr>
          <p:cNvPr id="2276" name="File:Color Separation Prism.jpg" descr="File:Color Separation Prism.jpg"/>
          <p:cNvPicPr>
            <a:picLocks noChangeAspect="1"/>
          </p:cNvPicPr>
          <p:nvPr/>
        </p:nvPicPr>
        <p:blipFill>
          <a:blip r:embed="rId3">
            <a:extLst/>
          </a:blip>
          <a:stretch>
            <a:fillRect/>
          </a:stretch>
        </p:blipFill>
        <p:spPr>
          <a:xfrm>
            <a:off x="1384552" y="2275985"/>
            <a:ext cx="1973844" cy="1617905"/>
          </a:xfrm>
          <a:prstGeom prst="rect">
            <a:avLst/>
          </a:prstGeom>
          <a:ln w="12700">
            <a:miter lim="400000"/>
          </a:ln>
        </p:spPr>
      </p:pic>
      <p:pic>
        <p:nvPicPr>
          <p:cNvPr id="2277" name="pasted-movie.png" descr="pasted-movie.png"/>
          <p:cNvPicPr>
            <a:picLocks noChangeAspect="1"/>
          </p:cNvPicPr>
          <p:nvPr/>
        </p:nvPicPr>
        <p:blipFill>
          <a:blip r:embed="rId4">
            <a:extLst/>
          </a:blip>
          <a:stretch>
            <a:fillRect/>
          </a:stretch>
        </p:blipFill>
        <p:spPr>
          <a:xfrm>
            <a:off x="915443" y="4159298"/>
            <a:ext cx="2607263" cy="1970888"/>
          </a:xfrm>
          <a:prstGeom prst="rect">
            <a:avLst/>
          </a:prstGeom>
          <a:ln w="12700">
            <a:miter lim="400000"/>
          </a:ln>
        </p:spPr>
      </p:pic>
      <p:sp>
        <p:nvSpPr>
          <p:cNvPr id="2278" name="3-Chip Architecture"/>
          <p:cNvSpPr txBox="1"/>
          <p:nvPr/>
        </p:nvSpPr>
        <p:spPr>
          <a:xfrm>
            <a:off x="1076265" y="1573508"/>
            <a:ext cx="2696132" cy="437070"/>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ctr"/>
          </a:lstStyle>
          <a:p>
            <a:pPr/>
            <a:r>
              <a:t>3-Chip Architecture</a:t>
            </a:r>
          </a:p>
        </p:txBody>
      </p:sp>
      <p:sp>
        <p:nvSpPr>
          <p:cNvPr id="2279" name="Stacked-Pixel Sensors"/>
          <p:cNvSpPr txBox="1"/>
          <p:nvPr/>
        </p:nvSpPr>
        <p:spPr>
          <a:xfrm>
            <a:off x="4877707" y="1573508"/>
            <a:ext cx="3170447" cy="437070"/>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ctr"/>
          </a:lstStyle>
          <a:p>
            <a:pPr/>
            <a:r>
              <a:t>Stacked-Pixel Sensors</a:t>
            </a:r>
          </a:p>
        </p:txBody>
      </p:sp>
      <p:pic>
        <p:nvPicPr>
          <p:cNvPr id="2280" name="droppedImage.pdf" descr="droppedImage.pdf"/>
          <p:cNvPicPr>
            <a:picLocks noChangeAspect="1"/>
          </p:cNvPicPr>
          <p:nvPr/>
        </p:nvPicPr>
        <p:blipFill>
          <a:blip r:embed="rId5">
            <a:extLst/>
          </a:blip>
          <a:srcRect l="0" t="22026" r="53000" b="0"/>
          <a:stretch>
            <a:fillRect/>
          </a:stretch>
        </p:blipFill>
        <p:spPr>
          <a:xfrm>
            <a:off x="5388967" y="2206006"/>
            <a:ext cx="2147927" cy="1617801"/>
          </a:xfrm>
          <a:prstGeom prst="rect">
            <a:avLst/>
          </a:prstGeom>
          <a:ln w="12700">
            <a:miter lim="400000"/>
          </a:ln>
        </p:spPr>
      </p:pic>
      <p:grpSp>
        <p:nvGrpSpPr>
          <p:cNvPr id="2283" name="Group"/>
          <p:cNvGrpSpPr/>
          <p:nvPr/>
        </p:nvGrpSpPr>
        <p:grpSpPr>
          <a:xfrm>
            <a:off x="4625842" y="4267412"/>
            <a:ext cx="3674177" cy="1459690"/>
            <a:chOff x="0" y="0"/>
            <a:chExt cx="3674176" cy="1459688"/>
          </a:xfrm>
        </p:grpSpPr>
        <p:pic>
          <p:nvPicPr>
            <p:cNvPr id="2281" name="X3_vs_mosaic_new" descr="X3_vs_mosaic_new"/>
            <p:cNvPicPr>
              <a:picLocks noChangeAspect="1"/>
            </p:cNvPicPr>
            <p:nvPr/>
          </p:nvPicPr>
          <p:blipFill>
            <a:blip r:embed="rId6">
              <a:extLst/>
            </a:blip>
            <a:srcRect l="32667" t="8896" r="39043" b="71535"/>
            <a:stretch>
              <a:fillRect/>
            </a:stretch>
          </p:blipFill>
          <p:spPr>
            <a:xfrm>
              <a:off x="1555326" y="82384"/>
              <a:ext cx="2118851" cy="1294854"/>
            </a:xfrm>
            <a:prstGeom prst="rect">
              <a:avLst/>
            </a:prstGeom>
            <a:ln w="12700" cap="flat">
              <a:noFill/>
              <a:miter lim="400000"/>
            </a:ln>
            <a:effectLst/>
          </p:spPr>
        </p:pic>
        <p:pic>
          <p:nvPicPr>
            <p:cNvPr id="2282" name="X3_vs_mosaic_new" descr="X3_vs_mosaic_new"/>
            <p:cNvPicPr>
              <a:picLocks noChangeAspect="1"/>
            </p:cNvPicPr>
            <p:nvPr/>
          </p:nvPicPr>
          <p:blipFill>
            <a:blip r:embed="rId6">
              <a:extLst/>
            </a:blip>
            <a:srcRect l="0" t="0" r="72501" b="67662"/>
            <a:stretch>
              <a:fillRect/>
            </a:stretch>
          </p:blipFill>
          <p:spPr>
            <a:xfrm>
              <a:off x="0" y="0"/>
              <a:ext cx="1405317" cy="1459689"/>
            </a:xfrm>
            <a:prstGeom prst="rect">
              <a:avLst/>
            </a:prstGeom>
            <a:ln w="12700" cap="flat">
              <a:noFill/>
              <a:miter lim="400000"/>
            </a:ln>
            <a:effectLst/>
          </p:spPr>
        </p:pic>
      </p:grpSp>
    </p:spTree>
  </p:cSld>
  <p:clrMapOvr>
    <a:masterClrMapping/>
  </p:clrMapOvr>
  <p:transition xmlns:p14="http://schemas.microsoft.com/office/powerpoint/2010/main" spd="med" advClick="1"/>
</p:sld>
</file>

<file path=ppt/slides/slide8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87" name="Title 1"/>
          <p:cNvSpPr txBox="1"/>
          <p:nvPr>
            <p:ph type="title"/>
          </p:nvPr>
        </p:nvSpPr>
        <p:spPr>
          <a:prstGeom prst="rect">
            <a:avLst/>
          </a:prstGeom>
        </p:spPr>
        <p:txBody>
          <a:bodyPr/>
          <a:lstStyle/>
          <a:p>
            <a:pPr/>
            <a:r>
              <a:t>Color Image</a:t>
            </a:r>
          </a:p>
        </p:txBody>
      </p:sp>
      <p:pic>
        <p:nvPicPr>
          <p:cNvPr id="2288" name="Picture 2" descr="Picture 2"/>
          <p:cNvPicPr>
            <a:picLocks noChangeAspect="1"/>
          </p:cNvPicPr>
          <p:nvPr/>
        </p:nvPicPr>
        <p:blipFill>
          <a:blip r:embed="rId2">
            <a:extLst/>
          </a:blip>
          <a:stretch>
            <a:fillRect/>
          </a:stretch>
        </p:blipFill>
        <p:spPr>
          <a:xfrm>
            <a:off x="825500" y="2438400"/>
            <a:ext cx="3790950" cy="2590800"/>
          </a:xfrm>
          <a:prstGeom prst="rect">
            <a:avLst/>
          </a:prstGeom>
          <a:ln w="12700">
            <a:miter lim="400000"/>
          </a:ln>
        </p:spPr>
      </p:pic>
      <p:pic>
        <p:nvPicPr>
          <p:cNvPr id="2289" name="Picture 5" descr="Picture 5"/>
          <p:cNvPicPr>
            <a:picLocks noChangeAspect="1"/>
          </p:cNvPicPr>
          <p:nvPr/>
        </p:nvPicPr>
        <p:blipFill>
          <a:blip r:embed="rId3">
            <a:extLst/>
          </a:blip>
          <a:stretch>
            <a:fillRect/>
          </a:stretch>
        </p:blipFill>
        <p:spPr>
          <a:xfrm>
            <a:off x="5488086" y="1235206"/>
            <a:ext cx="2414391" cy="1650670"/>
          </a:xfrm>
          <a:prstGeom prst="rect">
            <a:avLst/>
          </a:prstGeom>
          <a:ln w="12700">
            <a:miter lim="400000"/>
          </a:ln>
        </p:spPr>
      </p:pic>
      <p:pic>
        <p:nvPicPr>
          <p:cNvPr id="2290" name="Picture 6" descr="Picture 6"/>
          <p:cNvPicPr>
            <a:picLocks noChangeAspect="1"/>
          </p:cNvPicPr>
          <p:nvPr/>
        </p:nvPicPr>
        <p:blipFill>
          <a:blip r:embed="rId4">
            <a:extLst/>
          </a:blip>
          <a:stretch>
            <a:fillRect/>
          </a:stretch>
        </p:blipFill>
        <p:spPr>
          <a:xfrm>
            <a:off x="5488086" y="2993585"/>
            <a:ext cx="2414391" cy="1650670"/>
          </a:xfrm>
          <a:prstGeom prst="rect">
            <a:avLst/>
          </a:prstGeom>
          <a:ln w="12700">
            <a:miter lim="400000"/>
          </a:ln>
        </p:spPr>
      </p:pic>
      <p:pic>
        <p:nvPicPr>
          <p:cNvPr id="2291" name="Picture 7" descr="Picture 7"/>
          <p:cNvPicPr>
            <a:picLocks noChangeAspect="1"/>
          </p:cNvPicPr>
          <p:nvPr/>
        </p:nvPicPr>
        <p:blipFill>
          <a:blip r:embed="rId5">
            <a:extLst/>
          </a:blip>
          <a:stretch>
            <a:fillRect/>
          </a:stretch>
        </p:blipFill>
        <p:spPr>
          <a:xfrm>
            <a:off x="5488086" y="4750775"/>
            <a:ext cx="2414391" cy="1650670"/>
          </a:xfrm>
          <a:prstGeom prst="rect">
            <a:avLst/>
          </a:prstGeom>
          <a:ln w="12700">
            <a:miter lim="400000"/>
          </a:ln>
        </p:spPr>
      </p:pic>
      <p:sp>
        <p:nvSpPr>
          <p:cNvPr id="2292" name="TextBox 7"/>
          <p:cNvSpPr txBox="1"/>
          <p:nvPr/>
        </p:nvSpPr>
        <p:spPr>
          <a:xfrm>
            <a:off x="8032432" y="1842006"/>
            <a:ext cx="324258" cy="437070"/>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r>
              <a:t>R</a:t>
            </a:r>
          </a:p>
        </p:txBody>
      </p:sp>
      <p:sp>
        <p:nvSpPr>
          <p:cNvPr id="2293" name="TextBox 8"/>
          <p:cNvSpPr txBox="1"/>
          <p:nvPr/>
        </p:nvSpPr>
        <p:spPr>
          <a:xfrm>
            <a:off x="8023949" y="3600386"/>
            <a:ext cx="341224" cy="437069"/>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r>
              <a:t>G</a:t>
            </a:r>
          </a:p>
        </p:txBody>
      </p:sp>
      <p:sp>
        <p:nvSpPr>
          <p:cNvPr id="2294" name="TextBox 9"/>
          <p:cNvSpPr txBox="1"/>
          <p:nvPr/>
        </p:nvSpPr>
        <p:spPr>
          <a:xfrm>
            <a:off x="8040841" y="5357576"/>
            <a:ext cx="307440" cy="437069"/>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r>
              <a:t>B</a:t>
            </a:r>
          </a:p>
        </p:txBody>
      </p:sp>
      <p:sp>
        <p:nvSpPr>
          <p:cNvPr id="2295" name="Right Arrow 10"/>
          <p:cNvSpPr/>
          <p:nvPr/>
        </p:nvSpPr>
        <p:spPr>
          <a:xfrm>
            <a:off x="4785568" y="3581400"/>
            <a:ext cx="533401" cy="304800"/>
          </a:xfrm>
          <a:prstGeom prst="rightArrow">
            <a:avLst>
              <a:gd name="adj1" fmla="val 27441"/>
              <a:gd name="adj2" fmla="val 68929"/>
            </a:avLst>
          </a:prstGeom>
          <a:solidFill>
            <a:srgbClr val="535353"/>
          </a:solidFill>
          <a:ln w="12700">
            <a:miter lim="400000"/>
          </a:ln>
        </p:spPr>
        <p:txBody>
          <a:bodyPr lIns="45719" rIns="45719" anchor="ctr"/>
          <a:lstStyle/>
          <a:p>
            <a:pPr algn="ctr">
              <a:defRPr>
                <a:solidFill>
                  <a:schemeClr val="accent3">
                    <a:lumOff val="44000"/>
                  </a:schemeClr>
                </a:solidFill>
              </a:defRPr>
            </a:pPr>
          </a:p>
        </p:txBody>
      </p:sp>
    </p:spTree>
  </p:cSld>
  <p:clrMapOvr>
    <a:masterClrMapping/>
  </p:clrMapOvr>
  <p:transition xmlns:p14="http://schemas.microsoft.com/office/powerpoint/2010/main" spd="med" advClick="1"/>
</p:sld>
</file>

<file path=ppt/slides/slide8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97" name="Title 1"/>
          <p:cNvSpPr txBox="1"/>
          <p:nvPr>
            <p:ph type="title"/>
          </p:nvPr>
        </p:nvSpPr>
        <p:spPr>
          <a:prstGeom prst="rect">
            <a:avLst/>
          </a:prstGeom>
        </p:spPr>
        <p:txBody>
          <a:bodyPr/>
          <a:lstStyle/>
          <a:p>
            <a:pPr/>
            <a:r>
              <a:t>Image Representation</a:t>
            </a:r>
          </a:p>
        </p:txBody>
      </p:sp>
      <p:sp>
        <p:nvSpPr>
          <p:cNvPr id="2298" name="Content Placeholder 2"/>
          <p:cNvSpPr txBox="1"/>
          <p:nvPr>
            <p:ph type="body" sz="half" idx="1"/>
          </p:nvPr>
        </p:nvSpPr>
        <p:spPr>
          <a:xfrm>
            <a:off x="685800" y="1079500"/>
            <a:ext cx="7772400" cy="2089150"/>
          </a:xfrm>
          <a:prstGeom prst="rect">
            <a:avLst/>
          </a:prstGeom>
        </p:spPr>
        <p:txBody>
          <a:bodyPr/>
          <a:lstStyle/>
          <a:p>
            <a:pPr defTabSz="658368">
              <a:spcBef>
                <a:spcPts val="400"/>
              </a:spcBef>
              <a:defRPr sz="2016"/>
            </a:pPr>
            <a:r>
              <a:t>Images represented as a matrix</a:t>
            </a:r>
          </a:p>
          <a:p>
            <a:pPr defTabSz="658368">
              <a:spcBef>
                <a:spcPts val="400"/>
              </a:spcBef>
              <a:defRPr sz="2016"/>
            </a:pPr>
            <a:r>
              <a:t>Suppose we have an NxM RGB image called “im”</a:t>
            </a:r>
          </a:p>
          <a:p>
            <a:pPr lvl="1" marL="617220" indent="-288036" defTabSz="658368">
              <a:spcBef>
                <a:spcPts val="400"/>
              </a:spcBef>
              <a:defRPr sz="2016"/>
            </a:pPr>
            <a:r>
              <a:t>im(1,1,1) = top-left pixel value in R-channel</a:t>
            </a:r>
          </a:p>
          <a:p>
            <a:pPr lvl="1" marL="617220" indent="-288036" defTabSz="658368">
              <a:spcBef>
                <a:spcPts val="400"/>
              </a:spcBef>
              <a:defRPr sz="2016"/>
            </a:pPr>
            <a:r>
              <a:t>im(y, x, b) = y pixels down, x pixels to right in the bth channel</a:t>
            </a:r>
          </a:p>
          <a:p>
            <a:pPr lvl="1" marL="617220" indent="-288036" defTabSz="658368">
              <a:spcBef>
                <a:spcPts val="400"/>
              </a:spcBef>
              <a:defRPr sz="2016"/>
            </a:pPr>
            <a:r>
              <a:t>im(N, M, 3) = bottom-right pixel in B-channel</a:t>
            </a:r>
          </a:p>
        </p:txBody>
      </p:sp>
      <p:graphicFrame>
        <p:nvGraphicFramePr>
          <p:cNvPr id="2299" name="Table 3"/>
          <p:cNvGraphicFramePr/>
          <p:nvPr/>
        </p:nvGraphicFramePr>
        <p:xfrm>
          <a:off x="3251200" y="4483100"/>
          <a:ext cx="4889500" cy="2095500"/>
        </p:xfrm>
        <a:graphic xmlns:a="http://schemas.openxmlformats.org/drawingml/2006/main">
          <a:graphicData uri="http://schemas.openxmlformats.org/drawingml/2006/table">
            <a:tbl>
              <a:tblPr firstCol="0" firstRow="0" lastCol="0" lastRow="0" bandCol="0" bandRow="0" rtl="0">
                <a:tableStyleId>{4C3C2611-4C71-4FC5-86AE-919BDF0F9419}</a:tableStyleId>
              </a:tblPr>
              <a:tblGrid>
                <a:gridCol w="444500"/>
                <a:gridCol w="444500"/>
                <a:gridCol w="444500"/>
                <a:gridCol w="444500"/>
                <a:gridCol w="444500"/>
                <a:gridCol w="444500"/>
                <a:gridCol w="444500"/>
                <a:gridCol w="444500"/>
                <a:gridCol w="444500"/>
                <a:gridCol w="444500"/>
                <a:gridCol w="444500"/>
              </a:tblGrid>
              <a:tr h="190500">
                <a:tc>
                  <a:txBody>
                    <a:bodyPr/>
                    <a:lstStyle/>
                    <a:p>
                      <a:pPr algn="ctr">
                        <a:defRPr sz="1800"/>
                      </a:pPr>
                      <a:r>
                        <a:rPr sz="1100">
                          <a:latin typeface="Calibri"/>
                          <a:ea typeface="Calibri"/>
                          <a:cs typeface="Calibri"/>
                          <a:sym typeface="Calibri"/>
                        </a:rPr>
                        <a:t>0.92</a:t>
                      </a:r>
                    </a:p>
                  </a:txBody>
                  <a:tcPr marL="9525" marR="9525" marT="9525" marB="9525" anchor="b" anchorCtr="0" horzOverflow="overflow">
                    <a:lnL w="38100">
                      <a:solidFill>
                        <a:srgbClr val="000000"/>
                      </a:solidFill>
                    </a:lnL>
                    <a:lnR w="12700">
                      <a:solidFill>
                        <a:srgbClr val="000000"/>
                      </a:solidFill>
                    </a:lnR>
                    <a:lnT w="381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0.93</a:t>
                      </a:r>
                    </a:p>
                  </a:txBody>
                  <a:tcPr marL="9525" marR="9525" marT="9525" marB="9525" anchor="b" anchorCtr="0" horzOverflow="overflow">
                    <a:lnL w="12700">
                      <a:solidFill>
                        <a:srgbClr val="000000"/>
                      </a:solidFill>
                    </a:lnL>
                    <a:lnR w="12700">
                      <a:solidFill>
                        <a:srgbClr val="000000"/>
                      </a:solidFill>
                    </a:lnR>
                    <a:lnT w="381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0.94</a:t>
                      </a:r>
                    </a:p>
                  </a:txBody>
                  <a:tcPr marL="9525" marR="9525" marT="9525" marB="9525" anchor="b" anchorCtr="0" horzOverflow="overflow">
                    <a:lnL w="12700">
                      <a:solidFill>
                        <a:srgbClr val="000000"/>
                      </a:solidFill>
                    </a:lnL>
                    <a:lnR w="12700">
                      <a:solidFill>
                        <a:srgbClr val="000000"/>
                      </a:solidFill>
                    </a:lnR>
                    <a:lnT w="381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0.97</a:t>
                      </a:r>
                    </a:p>
                  </a:txBody>
                  <a:tcPr marL="9525" marR="9525" marT="9525" marB="9525" anchor="b" anchorCtr="0" horzOverflow="overflow">
                    <a:lnL w="12700">
                      <a:solidFill>
                        <a:srgbClr val="000000"/>
                      </a:solidFill>
                    </a:lnL>
                    <a:lnR w="12700">
                      <a:solidFill>
                        <a:srgbClr val="000000"/>
                      </a:solidFill>
                    </a:lnR>
                    <a:lnT w="381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0.62</a:t>
                      </a:r>
                    </a:p>
                  </a:txBody>
                  <a:tcPr marL="9525" marR="9525" marT="9525" marB="9525" anchor="b" anchorCtr="0" horzOverflow="overflow">
                    <a:lnL w="12700">
                      <a:solidFill>
                        <a:srgbClr val="000000"/>
                      </a:solidFill>
                    </a:lnL>
                    <a:lnR w="12700">
                      <a:solidFill>
                        <a:srgbClr val="000000"/>
                      </a:solidFill>
                    </a:lnR>
                    <a:lnT w="381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0.37</a:t>
                      </a:r>
                    </a:p>
                  </a:txBody>
                  <a:tcPr marL="9525" marR="9525" marT="9525" marB="9525" anchor="b" anchorCtr="0" horzOverflow="overflow">
                    <a:lnL w="12700">
                      <a:solidFill>
                        <a:srgbClr val="000000"/>
                      </a:solidFill>
                    </a:lnL>
                    <a:lnR w="12700">
                      <a:solidFill>
                        <a:srgbClr val="000000"/>
                      </a:solidFill>
                    </a:lnR>
                    <a:lnT w="381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0.85</a:t>
                      </a:r>
                    </a:p>
                  </a:txBody>
                  <a:tcPr marL="9525" marR="9525" marT="9525" marB="9525" anchor="b" anchorCtr="0" horzOverflow="overflow">
                    <a:lnL w="12700">
                      <a:solidFill>
                        <a:srgbClr val="000000"/>
                      </a:solidFill>
                    </a:lnL>
                    <a:lnR w="12700">
                      <a:solidFill>
                        <a:srgbClr val="000000"/>
                      </a:solidFill>
                    </a:lnR>
                    <a:lnT w="381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0.97</a:t>
                      </a:r>
                    </a:p>
                  </a:txBody>
                  <a:tcPr marL="9525" marR="9525" marT="9525" marB="9525" anchor="b" anchorCtr="0" horzOverflow="overflow">
                    <a:lnL w="12700">
                      <a:solidFill>
                        <a:srgbClr val="000000"/>
                      </a:solidFill>
                    </a:lnL>
                    <a:lnR w="12700">
                      <a:solidFill>
                        <a:srgbClr val="000000"/>
                      </a:solidFill>
                    </a:lnR>
                    <a:lnT w="381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0.93</a:t>
                      </a:r>
                    </a:p>
                  </a:txBody>
                  <a:tcPr marL="9525" marR="9525" marT="9525" marB="9525" anchor="b" anchorCtr="0" horzOverflow="overflow">
                    <a:lnL w="12700">
                      <a:solidFill>
                        <a:srgbClr val="000000"/>
                      </a:solidFill>
                    </a:lnL>
                    <a:lnR w="12700">
                      <a:solidFill>
                        <a:srgbClr val="000000"/>
                      </a:solidFill>
                    </a:lnR>
                    <a:lnT w="381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0.92</a:t>
                      </a:r>
                    </a:p>
                  </a:txBody>
                  <a:tcPr marL="9525" marR="9525" marT="9525" marB="9525" anchor="b" anchorCtr="0" horzOverflow="overflow">
                    <a:lnL w="12700">
                      <a:solidFill>
                        <a:srgbClr val="000000"/>
                      </a:solidFill>
                    </a:lnL>
                    <a:lnR w="12700">
                      <a:solidFill>
                        <a:srgbClr val="000000"/>
                      </a:solidFill>
                    </a:lnR>
                    <a:lnT w="381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0.99</a:t>
                      </a:r>
                    </a:p>
                  </a:txBody>
                  <a:tcPr marL="9525" marR="9525" marT="9525" marB="9525" anchor="b" anchorCtr="0" horzOverflow="overflow">
                    <a:lnL w="12700">
                      <a:solidFill>
                        <a:srgbClr val="000000"/>
                      </a:solidFill>
                    </a:lnL>
                    <a:lnR w="38100">
                      <a:solidFill>
                        <a:srgbClr val="000000"/>
                      </a:solidFill>
                    </a:lnR>
                    <a:lnT w="38100">
                      <a:solidFill>
                        <a:srgbClr val="000000"/>
                      </a:solidFill>
                    </a:lnT>
                    <a:lnB w="12700">
                      <a:solidFill>
                        <a:srgbClr val="000000"/>
                      </a:solidFill>
                    </a:lnB>
                    <a:solidFill>
                      <a:schemeClr val="accent3">
                        <a:lumOff val="44000"/>
                      </a:schemeClr>
                    </a:solidFill>
                  </a:tcPr>
                </a:tc>
              </a:tr>
              <a:tr h="190500">
                <a:tc>
                  <a:txBody>
                    <a:bodyPr/>
                    <a:lstStyle/>
                    <a:p>
                      <a:pPr algn="ctr">
                        <a:defRPr sz="1800"/>
                      </a:pPr>
                      <a:r>
                        <a:rPr sz="1100">
                          <a:latin typeface="Calibri"/>
                          <a:ea typeface="Calibri"/>
                          <a:cs typeface="Calibri"/>
                          <a:sym typeface="Calibri"/>
                        </a:rPr>
                        <a:t>0.95</a:t>
                      </a:r>
                    </a:p>
                  </a:txBody>
                  <a:tcPr marL="9525" marR="9525" marT="9525" marB="9525" anchor="b" anchorCtr="0" horzOverflow="overflow">
                    <a:lnL w="381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0.89</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0.82</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0.89</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0.56</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0.31</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0.75</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0.92</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0.81</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0.95</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0.91</a:t>
                      </a:r>
                    </a:p>
                  </a:txBody>
                  <a:tcPr marL="9525" marR="9525" marT="9525" marB="9525" anchor="b" anchorCtr="0" horzOverflow="overflow">
                    <a:lnL w="12700">
                      <a:solidFill>
                        <a:srgbClr val="000000"/>
                      </a:solidFill>
                    </a:lnL>
                    <a:lnR w="38100">
                      <a:solidFill>
                        <a:srgbClr val="000000"/>
                      </a:solidFill>
                    </a:lnR>
                    <a:lnT w="12700">
                      <a:solidFill>
                        <a:srgbClr val="000000"/>
                      </a:solidFill>
                    </a:lnT>
                    <a:lnB w="12700">
                      <a:solidFill>
                        <a:srgbClr val="000000"/>
                      </a:solidFill>
                    </a:lnB>
                    <a:solidFill>
                      <a:schemeClr val="accent3">
                        <a:lumOff val="44000"/>
                      </a:schemeClr>
                    </a:solidFill>
                  </a:tcPr>
                </a:tc>
              </a:tr>
              <a:tr h="190500">
                <a:tc>
                  <a:txBody>
                    <a:bodyPr/>
                    <a:lstStyle/>
                    <a:p>
                      <a:pPr algn="ctr">
                        <a:defRPr sz="1800"/>
                      </a:pPr>
                      <a:r>
                        <a:rPr sz="1100">
                          <a:latin typeface="Calibri"/>
                          <a:ea typeface="Calibri"/>
                          <a:cs typeface="Calibri"/>
                          <a:sym typeface="Calibri"/>
                        </a:rPr>
                        <a:t>0.89</a:t>
                      </a:r>
                    </a:p>
                  </a:txBody>
                  <a:tcPr marL="9525" marR="9525" marT="9525" marB="9525" anchor="b" anchorCtr="0" horzOverflow="overflow">
                    <a:lnL w="381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0.72</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0.51</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0.55</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0.51</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0.42</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0.57</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0.41</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0.49</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0.91</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0.92</a:t>
                      </a:r>
                    </a:p>
                  </a:txBody>
                  <a:tcPr marL="9525" marR="9525" marT="9525" marB="9525" anchor="b" anchorCtr="0" horzOverflow="overflow">
                    <a:lnL w="12700">
                      <a:solidFill>
                        <a:srgbClr val="000000"/>
                      </a:solidFill>
                    </a:lnL>
                    <a:lnR w="38100">
                      <a:solidFill>
                        <a:srgbClr val="000000"/>
                      </a:solidFill>
                    </a:lnR>
                    <a:lnT w="12700">
                      <a:solidFill>
                        <a:srgbClr val="000000"/>
                      </a:solidFill>
                    </a:lnT>
                    <a:lnB w="12700">
                      <a:solidFill>
                        <a:srgbClr val="000000"/>
                      </a:solidFill>
                    </a:lnB>
                    <a:solidFill>
                      <a:schemeClr val="accent3">
                        <a:lumOff val="44000"/>
                      </a:schemeClr>
                    </a:solidFill>
                  </a:tcPr>
                </a:tc>
              </a:tr>
              <a:tr h="190500">
                <a:tc>
                  <a:txBody>
                    <a:bodyPr/>
                    <a:lstStyle/>
                    <a:p>
                      <a:pPr algn="ctr">
                        <a:defRPr sz="1800"/>
                      </a:pPr>
                      <a:r>
                        <a:rPr sz="1100">
                          <a:latin typeface="Calibri"/>
                          <a:ea typeface="Calibri"/>
                          <a:cs typeface="Calibri"/>
                          <a:sym typeface="Calibri"/>
                        </a:rPr>
                        <a:t>0.96</a:t>
                      </a:r>
                    </a:p>
                  </a:txBody>
                  <a:tcPr marL="9525" marR="9525" marT="9525" marB="9525" anchor="b" anchorCtr="0" horzOverflow="overflow">
                    <a:lnL w="381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0.95</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0.88</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0.94</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0.56</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0.46</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0.91</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0.87</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0.90</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0.97</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0.95</a:t>
                      </a:r>
                    </a:p>
                  </a:txBody>
                  <a:tcPr marL="9525" marR="9525" marT="9525" marB="9525" anchor="b" anchorCtr="0" horzOverflow="overflow">
                    <a:lnL w="12700">
                      <a:solidFill>
                        <a:srgbClr val="000000"/>
                      </a:solidFill>
                    </a:lnL>
                    <a:lnR w="38100">
                      <a:solidFill>
                        <a:srgbClr val="000000"/>
                      </a:solidFill>
                    </a:lnR>
                    <a:lnT w="12700">
                      <a:solidFill>
                        <a:srgbClr val="000000"/>
                      </a:solidFill>
                    </a:lnT>
                    <a:lnB w="12700">
                      <a:solidFill>
                        <a:srgbClr val="000000"/>
                      </a:solidFill>
                    </a:lnB>
                    <a:solidFill>
                      <a:schemeClr val="accent3">
                        <a:lumOff val="44000"/>
                      </a:schemeClr>
                    </a:solidFill>
                  </a:tcPr>
                </a:tc>
              </a:tr>
              <a:tr h="190500">
                <a:tc>
                  <a:txBody>
                    <a:bodyPr/>
                    <a:lstStyle/>
                    <a:p>
                      <a:pPr algn="ctr">
                        <a:defRPr sz="1800"/>
                      </a:pPr>
                      <a:r>
                        <a:rPr sz="1100">
                          <a:latin typeface="Calibri"/>
                          <a:ea typeface="Calibri"/>
                          <a:cs typeface="Calibri"/>
                          <a:sym typeface="Calibri"/>
                        </a:rPr>
                        <a:t>0.71</a:t>
                      </a:r>
                    </a:p>
                  </a:txBody>
                  <a:tcPr marL="9525" marR="9525" marT="9525" marB="9525" anchor="b" anchorCtr="0" horzOverflow="overflow">
                    <a:lnL w="381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0.81</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0.81</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0.87</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0.57</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0.37</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0.80</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0.88</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0.89</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0.79</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0.85</a:t>
                      </a:r>
                    </a:p>
                  </a:txBody>
                  <a:tcPr marL="9525" marR="9525" marT="9525" marB="9525" anchor="b" anchorCtr="0" horzOverflow="overflow">
                    <a:lnL w="12700">
                      <a:solidFill>
                        <a:srgbClr val="000000"/>
                      </a:solidFill>
                    </a:lnL>
                    <a:lnR w="38100">
                      <a:solidFill>
                        <a:srgbClr val="000000"/>
                      </a:solidFill>
                    </a:lnR>
                    <a:lnT w="12700">
                      <a:solidFill>
                        <a:srgbClr val="000000"/>
                      </a:solidFill>
                    </a:lnT>
                    <a:lnB w="12700">
                      <a:solidFill>
                        <a:srgbClr val="000000"/>
                      </a:solidFill>
                    </a:lnB>
                    <a:solidFill>
                      <a:schemeClr val="accent3">
                        <a:lumOff val="44000"/>
                      </a:schemeClr>
                    </a:solidFill>
                  </a:tcPr>
                </a:tc>
              </a:tr>
              <a:tr h="190500">
                <a:tc>
                  <a:txBody>
                    <a:bodyPr/>
                    <a:lstStyle/>
                    <a:p>
                      <a:pPr algn="ctr">
                        <a:defRPr sz="1800"/>
                      </a:pPr>
                      <a:r>
                        <a:rPr sz="1100">
                          <a:latin typeface="Calibri"/>
                          <a:ea typeface="Calibri"/>
                          <a:cs typeface="Calibri"/>
                          <a:sym typeface="Calibri"/>
                        </a:rPr>
                        <a:t>0.49</a:t>
                      </a:r>
                    </a:p>
                  </a:txBody>
                  <a:tcPr marL="9525" marR="9525" marT="9525" marB="9525" anchor="b" anchorCtr="0" horzOverflow="overflow">
                    <a:lnL w="381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0.62</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0.60</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0.58</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0.50</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0.60</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0.58</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0.50</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0.61</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0.45</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0.33</a:t>
                      </a:r>
                    </a:p>
                  </a:txBody>
                  <a:tcPr marL="9525" marR="9525" marT="9525" marB="9525" anchor="b" anchorCtr="0" horzOverflow="overflow">
                    <a:lnL w="12700">
                      <a:solidFill>
                        <a:srgbClr val="000000"/>
                      </a:solidFill>
                    </a:lnL>
                    <a:lnR w="38100">
                      <a:solidFill>
                        <a:srgbClr val="000000"/>
                      </a:solidFill>
                    </a:lnR>
                    <a:lnT w="12700">
                      <a:solidFill>
                        <a:srgbClr val="000000"/>
                      </a:solidFill>
                    </a:lnT>
                    <a:lnB w="12700">
                      <a:solidFill>
                        <a:srgbClr val="000000"/>
                      </a:solidFill>
                    </a:lnB>
                    <a:solidFill>
                      <a:schemeClr val="accent3">
                        <a:lumOff val="44000"/>
                      </a:schemeClr>
                    </a:solidFill>
                  </a:tcPr>
                </a:tc>
              </a:tr>
              <a:tr h="190500">
                <a:tc>
                  <a:txBody>
                    <a:bodyPr/>
                    <a:lstStyle/>
                    <a:p>
                      <a:pPr algn="ctr">
                        <a:defRPr sz="1800"/>
                      </a:pPr>
                      <a:r>
                        <a:rPr sz="1100">
                          <a:latin typeface="Calibri"/>
                          <a:ea typeface="Calibri"/>
                          <a:cs typeface="Calibri"/>
                          <a:sym typeface="Calibri"/>
                        </a:rPr>
                        <a:t>0.86</a:t>
                      </a:r>
                    </a:p>
                  </a:txBody>
                  <a:tcPr marL="9525" marR="9525" marT="9525" marB="9525" anchor="b" anchorCtr="0" horzOverflow="overflow">
                    <a:lnL w="381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0.84</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0.74</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0.58</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0.51</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0.39</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0.73</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0.92</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0.91</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0.49</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0.74</a:t>
                      </a:r>
                    </a:p>
                  </a:txBody>
                  <a:tcPr marL="9525" marR="9525" marT="9525" marB="9525" anchor="b" anchorCtr="0" horzOverflow="overflow">
                    <a:lnL w="12700">
                      <a:solidFill>
                        <a:srgbClr val="000000"/>
                      </a:solidFill>
                    </a:lnL>
                    <a:lnR w="38100">
                      <a:solidFill>
                        <a:srgbClr val="000000"/>
                      </a:solidFill>
                    </a:lnR>
                    <a:lnT w="12700">
                      <a:solidFill>
                        <a:srgbClr val="000000"/>
                      </a:solidFill>
                    </a:lnT>
                    <a:lnB w="12700">
                      <a:solidFill>
                        <a:srgbClr val="000000"/>
                      </a:solidFill>
                    </a:lnB>
                    <a:solidFill>
                      <a:schemeClr val="accent3">
                        <a:lumOff val="44000"/>
                      </a:schemeClr>
                    </a:solidFill>
                  </a:tcPr>
                </a:tc>
              </a:tr>
              <a:tr h="190500">
                <a:tc>
                  <a:txBody>
                    <a:bodyPr/>
                    <a:lstStyle/>
                    <a:p>
                      <a:pPr algn="ctr">
                        <a:defRPr sz="1800"/>
                      </a:pPr>
                      <a:r>
                        <a:rPr sz="1100">
                          <a:latin typeface="Calibri"/>
                          <a:ea typeface="Calibri"/>
                          <a:cs typeface="Calibri"/>
                          <a:sym typeface="Calibri"/>
                        </a:rPr>
                        <a:t>0.96</a:t>
                      </a:r>
                    </a:p>
                  </a:txBody>
                  <a:tcPr marL="9525" marR="9525" marT="9525" marB="9525" anchor="b" anchorCtr="0" horzOverflow="overflow">
                    <a:lnL w="381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0.67</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0.54</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0.85</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0.48</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0.37</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0.88</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0.90</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0.94</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0.82</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0.93</a:t>
                      </a:r>
                    </a:p>
                  </a:txBody>
                  <a:tcPr marL="9525" marR="9525" marT="9525" marB="9525" anchor="b" anchorCtr="0" horzOverflow="overflow">
                    <a:lnL w="12700">
                      <a:solidFill>
                        <a:srgbClr val="000000"/>
                      </a:solidFill>
                    </a:lnL>
                    <a:lnR w="38100">
                      <a:solidFill>
                        <a:srgbClr val="000000"/>
                      </a:solidFill>
                    </a:lnR>
                    <a:lnT w="12700">
                      <a:solidFill>
                        <a:srgbClr val="000000"/>
                      </a:solidFill>
                    </a:lnT>
                    <a:lnB w="12700">
                      <a:solidFill>
                        <a:srgbClr val="000000"/>
                      </a:solidFill>
                    </a:lnB>
                    <a:solidFill>
                      <a:schemeClr val="accent3">
                        <a:lumOff val="44000"/>
                      </a:schemeClr>
                    </a:solidFill>
                  </a:tcPr>
                </a:tc>
              </a:tr>
              <a:tr h="190500">
                <a:tc>
                  <a:txBody>
                    <a:bodyPr/>
                    <a:lstStyle/>
                    <a:p>
                      <a:pPr algn="ctr">
                        <a:defRPr sz="1800"/>
                      </a:pPr>
                      <a:r>
                        <a:rPr sz="1100">
                          <a:latin typeface="Calibri"/>
                          <a:ea typeface="Calibri"/>
                          <a:cs typeface="Calibri"/>
                          <a:sym typeface="Calibri"/>
                        </a:rPr>
                        <a:t>0.69</a:t>
                      </a:r>
                    </a:p>
                  </a:txBody>
                  <a:tcPr marL="9525" marR="9525" marT="9525" marB="9525" anchor="b" anchorCtr="0" horzOverflow="overflow">
                    <a:lnL w="381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0.49</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0.56</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0.66</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0.43</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0.42</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0.77</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0.73</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0.71</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0.90</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0.99</a:t>
                      </a:r>
                    </a:p>
                  </a:txBody>
                  <a:tcPr marL="9525" marR="9525" marT="9525" marB="9525" anchor="b" anchorCtr="0" horzOverflow="overflow">
                    <a:lnL w="12700">
                      <a:solidFill>
                        <a:srgbClr val="000000"/>
                      </a:solidFill>
                    </a:lnL>
                    <a:lnR w="38100">
                      <a:solidFill>
                        <a:srgbClr val="000000"/>
                      </a:solidFill>
                    </a:lnR>
                    <a:lnT w="12700">
                      <a:solidFill>
                        <a:srgbClr val="000000"/>
                      </a:solidFill>
                    </a:lnT>
                    <a:lnB w="12700">
                      <a:solidFill>
                        <a:srgbClr val="000000"/>
                      </a:solidFill>
                    </a:lnB>
                    <a:solidFill>
                      <a:schemeClr val="accent3">
                        <a:lumOff val="44000"/>
                      </a:schemeClr>
                    </a:solidFill>
                  </a:tcPr>
                </a:tc>
              </a:tr>
              <a:tr h="190500">
                <a:tc>
                  <a:txBody>
                    <a:bodyPr/>
                    <a:lstStyle/>
                    <a:p>
                      <a:pPr algn="ctr">
                        <a:defRPr sz="1800"/>
                      </a:pPr>
                      <a:r>
                        <a:rPr sz="1100">
                          <a:latin typeface="Calibri"/>
                          <a:ea typeface="Calibri"/>
                          <a:cs typeface="Calibri"/>
                          <a:sym typeface="Calibri"/>
                        </a:rPr>
                        <a:t>0.79</a:t>
                      </a:r>
                    </a:p>
                  </a:txBody>
                  <a:tcPr marL="9525" marR="9525" marT="9525" marB="9525" anchor="b" anchorCtr="0" horzOverflow="overflow">
                    <a:lnL w="381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0.73</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0.90</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0.67</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0.33</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0.61</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0.69</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0.79</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0.73</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0.93</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0.97</a:t>
                      </a:r>
                    </a:p>
                  </a:txBody>
                  <a:tcPr marL="9525" marR="9525" marT="9525" marB="9525" anchor="b" anchorCtr="0" horzOverflow="overflow">
                    <a:lnL w="12700">
                      <a:solidFill>
                        <a:srgbClr val="000000"/>
                      </a:solidFill>
                    </a:lnL>
                    <a:lnR w="38100">
                      <a:solidFill>
                        <a:srgbClr val="000000"/>
                      </a:solidFill>
                    </a:lnR>
                    <a:lnT w="12700">
                      <a:solidFill>
                        <a:srgbClr val="000000"/>
                      </a:solidFill>
                    </a:lnT>
                    <a:lnB w="12700">
                      <a:solidFill>
                        <a:srgbClr val="000000"/>
                      </a:solidFill>
                    </a:lnB>
                    <a:solidFill>
                      <a:schemeClr val="accent3">
                        <a:lumOff val="44000"/>
                      </a:schemeClr>
                    </a:solidFill>
                  </a:tcPr>
                </a:tc>
              </a:tr>
              <a:tr h="190500">
                <a:tc>
                  <a:txBody>
                    <a:bodyPr/>
                    <a:lstStyle/>
                    <a:p>
                      <a:pPr algn="ctr">
                        <a:defRPr sz="1800"/>
                      </a:pPr>
                      <a:r>
                        <a:rPr sz="1100">
                          <a:latin typeface="Calibri"/>
                          <a:ea typeface="Calibri"/>
                          <a:cs typeface="Calibri"/>
                          <a:sym typeface="Calibri"/>
                        </a:rPr>
                        <a:t>0.91</a:t>
                      </a:r>
                    </a:p>
                  </a:txBody>
                  <a:tcPr marL="9525" marR="9525" marT="9525" marB="9525" anchor="b" anchorCtr="0" horzOverflow="overflow">
                    <a:lnL w="38100">
                      <a:solidFill>
                        <a:srgbClr val="000000"/>
                      </a:solidFill>
                    </a:lnL>
                    <a:lnR w="12700">
                      <a:solidFill>
                        <a:srgbClr val="000000"/>
                      </a:solidFill>
                    </a:lnR>
                    <a:lnT w="12700">
                      <a:solidFill>
                        <a:srgbClr val="000000"/>
                      </a:solidFill>
                    </a:lnT>
                    <a:lnB w="381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0.94</a:t>
                      </a:r>
                    </a:p>
                  </a:txBody>
                  <a:tcPr marL="9525" marR="9525" marT="9525" marB="9525" anchor="b" anchorCtr="0" horzOverflow="overflow">
                    <a:lnL w="12700">
                      <a:solidFill>
                        <a:srgbClr val="000000"/>
                      </a:solidFill>
                    </a:lnL>
                    <a:lnR w="12700">
                      <a:solidFill>
                        <a:srgbClr val="000000"/>
                      </a:solidFill>
                    </a:lnR>
                    <a:lnT w="12700">
                      <a:solidFill>
                        <a:srgbClr val="000000"/>
                      </a:solidFill>
                    </a:lnT>
                    <a:lnB w="381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0.89</a:t>
                      </a:r>
                    </a:p>
                  </a:txBody>
                  <a:tcPr marL="9525" marR="9525" marT="9525" marB="9525" anchor="b" anchorCtr="0" horzOverflow="overflow">
                    <a:lnL w="12700">
                      <a:solidFill>
                        <a:srgbClr val="000000"/>
                      </a:solidFill>
                    </a:lnL>
                    <a:lnR w="12700">
                      <a:solidFill>
                        <a:srgbClr val="000000"/>
                      </a:solidFill>
                    </a:lnR>
                    <a:lnT w="12700">
                      <a:solidFill>
                        <a:srgbClr val="000000"/>
                      </a:solidFill>
                    </a:lnT>
                    <a:lnB w="381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0.49</a:t>
                      </a:r>
                    </a:p>
                  </a:txBody>
                  <a:tcPr marL="9525" marR="9525" marT="9525" marB="9525" anchor="b" anchorCtr="0" horzOverflow="overflow">
                    <a:lnL w="12700">
                      <a:solidFill>
                        <a:srgbClr val="000000"/>
                      </a:solidFill>
                    </a:lnL>
                    <a:lnR w="12700">
                      <a:solidFill>
                        <a:srgbClr val="000000"/>
                      </a:solidFill>
                    </a:lnR>
                    <a:lnT w="12700">
                      <a:solidFill>
                        <a:srgbClr val="000000"/>
                      </a:solidFill>
                    </a:lnT>
                    <a:lnB w="381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0.41</a:t>
                      </a:r>
                    </a:p>
                  </a:txBody>
                  <a:tcPr marL="9525" marR="9525" marT="9525" marB="9525" anchor="b" anchorCtr="0" horzOverflow="overflow">
                    <a:lnL w="12700">
                      <a:solidFill>
                        <a:srgbClr val="000000"/>
                      </a:solidFill>
                    </a:lnL>
                    <a:lnR w="12700">
                      <a:solidFill>
                        <a:srgbClr val="000000"/>
                      </a:solidFill>
                    </a:lnR>
                    <a:lnT w="12700">
                      <a:solidFill>
                        <a:srgbClr val="000000"/>
                      </a:solidFill>
                    </a:lnT>
                    <a:lnB w="381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0.78</a:t>
                      </a:r>
                    </a:p>
                  </a:txBody>
                  <a:tcPr marL="9525" marR="9525" marT="9525" marB="9525" anchor="b" anchorCtr="0" horzOverflow="overflow">
                    <a:lnL w="12700">
                      <a:solidFill>
                        <a:srgbClr val="000000"/>
                      </a:solidFill>
                    </a:lnL>
                    <a:lnR w="12700">
                      <a:solidFill>
                        <a:srgbClr val="000000"/>
                      </a:solidFill>
                    </a:lnR>
                    <a:lnT w="12700">
                      <a:solidFill>
                        <a:srgbClr val="000000"/>
                      </a:solidFill>
                    </a:lnT>
                    <a:lnB w="381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0.78</a:t>
                      </a:r>
                    </a:p>
                  </a:txBody>
                  <a:tcPr marL="9525" marR="9525" marT="9525" marB="9525" anchor="b" anchorCtr="0" horzOverflow="overflow">
                    <a:lnL w="12700">
                      <a:solidFill>
                        <a:srgbClr val="000000"/>
                      </a:solidFill>
                    </a:lnL>
                    <a:lnR w="12700">
                      <a:solidFill>
                        <a:srgbClr val="000000"/>
                      </a:solidFill>
                    </a:lnR>
                    <a:lnT w="12700">
                      <a:solidFill>
                        <a:srgbClr val="000000"/>
                      </a:solidFill>
                    </a:lnT>
                    <a:lnB w="381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0.77</a:t>
                      </a:r>
                    </a:p>
                  </a:txBody>
                  <a:tcPr marL="9525" marR="9525" marT="9525" marB="9525" anchor="b" anchorCtr="0" horzOverflow="overflow">
                    <a:lnL w="12700">
                      <a:solidFill>
                        <a:srgbClr val="000000"/>
                      </a:solidFill>
                    </a:lnL>
                    <a:lnR w="12700">
                      <a:solidFill>
                        <a:srgbClr val="000000"/>
                      </a:solidFill>
                    </a:lnR>
                    <a:lnT w="12700">
                      <a:solidFill>
                        <a:srgbClr val="000000"/>
                      </a:solidFill>
                    </a:lnT>
                    <a:lnB w="381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0.89</a:t>
                      </a:r>
                    </a:p>
                  </a:txBody>
                  <a:tcPr marL="9525" marR="9525" marT="9525" marB="9525" anchor="b" anchorCtr="0" horzOverflow="overflow">
                    <a:lnL w="12700">
                      <a:solidFill>
                        <a:srgbClr val="000000"/>
                      </a:solidFill>
                    </a:lnL>
                    <a:lnR w="12700">
                      <a:solidFill>
                        <a:srgbClr val="000000"/>
                      </a:solidFill>
                    </a:lnR>
                    <a:lnT w="12700">
                      <a:solidFill>
                        <a:srgbClr val="000000"/>
                      </a:solidFill>
                    </a:lnT>
                    <a:lnB w="381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0.99</a:t>
                      </a:r>
                    </a:p>
                  </a:txBody>
                  <a:tcPr marL="9525" marR="9525" marT="9525" marB="9525" anchor="b" anchorCtr="0" horzOverflow="overflow">
                    <a:lnL w="12700">
                      <a:solidFill>
                        <a:srgbClr val="000000"/>
                      </a:solidFill>
                    </a:lnL>
                    <a:lnR w="12700">
                      <a:solidFill>
                        <a:srgbClr val="000000"/>
                      </a:solidFill>
                    </a:lnR>
                    <a:lnT w="12700">
                      <a:solidFill>
                        <a:srgbClr val="000000"/>
                      </a:solidFill>
                    </a:lnT>
                    <a:lnB w="381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0.93</a:t>
                      </a:r>
                    </a:p>
                  </a:txBody>
                  <a:tcPr marL="9525" marR="9525" marT="9525" marB="9525" anchor="b" anchorCtr="0" horzOverflow="overflow">
                    <a:lnL w="12700">
                      <a:solidFill>
                        <a:srgbClr val="000000"/>
                      </a:solidFill>
                    </a:lnL>
                    <a:lnR w="38100">
                      <a:solidFill>
                        <a:srgbClr val="000000"/>
                      </a:solidFill>
                    </a:lnR>
                    <a:lnT w="12700">
                      <a:solidFill>
                        <a:srgbClr val="000000"/>
                      </a:solidFill>
                    </a:lnT>
                    <a:lnB w="38100">
                      <a:solidFill>
                        <a:srgbClr val="000000"/>
                      </a:solidFill>
                    </a:lnB>
                    <a:solidFill>
                      <a:schemeClr val="accent3">
                        <a:lumOff val="44000"/>
                      </a:schemeClr>
                    </a:solidFill>
                  </a:tcPr>
                </a:tc>
              </a:tr>
            </a:tbl>
          </a:graphicData>
        </a:graphic>
      </p:graphicFrame>
      <p:graphicFrame>
        <p:nvGraphicFramePr>
          <p:cNvPr id="2300" name="Table 4"/>
          <p:cNvGraphicFramePr/>
          <p:nvPr/>
        </p:nvGraphicFramePr>
        <p:xfrm>
          <a:off x="2413000" y="4025900"/>
          <a:ext cx="4889500" cy="2095500"/>
        </p:xfrm>
        <a:graphic xmlns:a="http://schemas.openxmlformats.org/drawingml/2006/main">
          <a:graphicData uri="http://schemas.openxmlformats.org/drawingml/2006/table">
            <a:tbl>
              <a:tblPr firstCol="0" firstRow="0" lastCol="0" lastRow="0" bandCol="0" bandRow="0" rtl="0">
                <a:tableStyleId>{4C3C2611-4C71-4FC5-86AE-919BDF0F9419}</a:tableStyleId>
              </a:tblPr>
              <a:tblGrid>
                <a:gridCol w="444500"/>
                <a:gridCol w="444500"/>
                <a:gridCol w="444500"/>
                <a:gridCol w="444500"/>
                <a:gridCol w="444500"/>
                <a:gridCol w="444500"/>
                <a:gridCol w="444500"/>
                <a:gridCol w="444500"/>
                <a:gridCol w="444500"/>
                <a:gridCol w="444500"/>
                <a:gridCol w="444500"/>
              </a:tblGrid>
              <a:tr h="190500">
                <a:tc>
                  <a:txBody>
                    <a:bodyPr/>
                    <a:lstStyle/>
                    <a:p>
                      <a:pPr algn="ctr">
                        <a:defRPr sz="1800"/>
                      </a:pPr>
                      <a:r>
                        <a:rPr sz="1100">
                          <a:latin typeface="Calibri"/>
                          <a:ea typeface="Calibri"/>
                          <a:cs typeface="Calibri"/>
                          <a:sym typeface="Calibri"/>
                        </a:rPr>
                        <a:t>0.92</a:t>
                      </a:r>
                    </a:p>
                  </a:txBody>
                  <a:tcPr marL="9525" marR="9525" marT="9525" marB="9525" anchor="b" anchorCtr="0" horzOverflow="overflow">
                    <a:lnL w="38100">
                      <a:solidFill>
                        <a:srgbClr val="000000"/>
                      </a:solidFill>
                    </a:lnL>
                    <a:lnR w="12700">
                      <a:solidFill>
                        <a:srgbClr val="000000"/>
                      </a:solidFill>
                    </a:lnR>
                    <a:lnT w="381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0.93</a:t>
                      </a:r>
                    </a:p>
                  </a:txBody>
                  <a:tcPr marL="9525" marR="9525" marT="9525" marB="9525" anchor="b" anchorCtr="0" horzOverflow="overflow">
                    <a:lnL w="12700">
                      <a:solidFill>
                        <a:srgbClr val="000000"/>
                      </a:solidFill>
                    </a:lnL>
                    <a:lnR w="12700">
                      <a:solidFill>
                        <a:srgbClr val="000000"/>
                      </a:solidFill>
                    </a:lnR>
                    <a:lnT w="381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0.94</a:t>
                      </a:r>
                    </a:p>
                  </a:txBody>
                  <a:tcPr marL="9525" marR="9525" marT="9525" marB="9525" anchor="b" anchorCtr="0" horzOverflow="overflow">
                    <a:lnL w="12700">
                      <a:solidFill>
                        <a:srgbClr val="000000"/>
                      </a:solidFill>
                    </a:lnL>
                    <a:lnR w="12700">
                      <a:solidFill>
                        <a:srgbClr val="000000"/>
                      </a:solidFill>
                    </a:lnR>
                    <a:lnT w="381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0.97</a:t>
                      </a:r>
                    </a:p>
                  </a:txBody>
                  <a:tcPr marL="9525" marR="9525" marT="9525" marB="9525" anchor="b" anchorCtr="0" horzOverflow="overflow">
                    <a:lnL w="12700">
                      <a:solidFill>
                        <a:srgbClr val="000000"/>
                      </a:solidFill>
                    </a:lnL>
                    <a:lnR w="12700">
                      <a:solidFill>
                        <a:srgbClr val="000000"/>
                      </a:solidFill>
                    </a:lnR>
                    <a:lnT w="381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0.62</a:t>
                      </a:r>
                    </a:p>
                  </a:txBody>
                  <a:tcPr marL="9525" marR="9525" marT="9525" marB="9525" anchor="b" anchorCtr="0" horzOverflow="overflow">
                    <a:lnL w="12700">
                      <a:solidFill>
                        <a:srgbClr val="000000"/>
                      </a:solidFill>
                    </a:lnL>
                    <a:lnR w="12700">
                      <a:solidFill>
                        <a:srgbClr val="000000"/>
                      </a:solidFill>
                    </a:lnR>
                    <a:lnT w="381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0.37</a:t>
                      </a:r>
                    </a:p>
                  </a:txBody>
                  <a:tcPr marL="9525" marR="9525" marT="9525" marB="9525" anchor="b" anchorCtr="0" horzOverflow="overflow">
                    <a:lnL w="12700">
                      <a:solidFill>
                        <a:srgbClr val="000000"/>
                      </a:solidFill>
                    </a:lnL>
                    <a:lnR w="12700">
                      <a:solidFill>
                        <a:srgbClr val="000000"/>
                      </a:solidFill>
                    </a:lnR>
                    <a:lnT w="381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0.85</a:t>
                      </a:r>
                    </a:p>
                  </a:txBody>
                  <a:tcPr marL="9525" marR="9525" marT="9525" marB="9525" anchor="b" anchorCtr="0" horzOverflow="overflow">
                    <a:lnL w="12700">
                      <a:solidFill>
                        <a:srgbClr val="000000"/>
                      </a:solidFill>
                    </a:lnL>
                    <a:lnR w="12700">
                      <a:solidFill>
                        <a:srgbClr val="000000"/>
                      </a:solidFill>
                    </a:lnR>
                    <a:lnT w="381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0.97</a:t>
                      </a:r>
                    </a:p>
                  </a:txBody>
                  <a:tcPr marL="9525" marR="9525" marT="9525" marB="9525" anchor="b" anchorCtr="0" horzOverflow="overflow">
                    <a:lnL w="12700">
                      <a:solidFill>
                        <a:srgbClr val="000000"/>
                      </a:solidFill>
                    </a:lnL>
                    <a:lnR w="12700">
                      <a:solidFill>
                        <a:srgbClr val="000000"/>
                      </a:solidFill>
                    </a:lnR>
                    <a:lnT w="381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0.93</a:t>
                      </a:r>
                    </a:p>
                  </a:txBody>
                  <a:tcPr marL="9525" marR="9525" marT="9525" marB="9525" anchor="b" anchorCtr="0" horzOverflow="overflow">
                    <a:lnL w="12700">
                      <a:solidFill>
                        <a:srgbClr val="000000"/>
                      </a:solidFill>
                    </a:lnL>
                    <a:lnR w="12700">
                      <a:solidFill>
                        <a:srgbClr val="000000"/>
                      </a:solidFill>
                    </a:lnR>
                    <a:lnT w="381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0.92</a:t>
                      </a:r>
                    </a:p>
                  </a:txBody>
                  <a:tcPr marL="9525" marR="9525" marT="9525" marB="9525" anchor="b" anchorCtr="0" horzOverflow="overflow">
                    <a:lnL w="12700">
                      <a:solidFill>
                        <a:srgbClr val="000000"/>
                      </a:solidFill>
                    </a:lnL>
                    <a:lnR w="12700">
                      <a:solidFill>
                        <a:srgbClr val="000000"/>
                      </a:solidFill>
                    </a:lnR>
                    <a:lnT w="381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0.99</a:t>
                      </a:r>
                    </a:p>
                  </a:txBody>
                  <a:tcPr marL="9525" marR="9525" marT="9525" marB="9525" anchor="b" anchorCtr="0" horzOverflow="overflow">
                    <a:lnL w="12700">
                      <a:solidFill>
                        <a:srgbClr val="000000"/>
                      </a:solidFill>
                    </a:lnL>
                    <a:lnR w="38100">
                      <a:solidFill>
                        <a:srgbClr val="000000"/>
                      </a:solidFill>
                    </a:lnR>
                    <a:lnT w="38100">
                      <a:solidFill>
                        <a:srgbClr val="000000"/>
                      </a:solidFill>
                    </a:lnT>
                    <a:lnB w="12700">
                      <a:solidFill>
                        <a:srgbClr val="000000"/>
                      </a:solidFill>
                    </a:lnB>
                    <a:solidFill>
                      <a:schemeClr val="accent3">
                        <a:lumOff val="44000"/>
                      </a:schemeClr>
                    </a:solidFill>
                  </a:tcPr>
                </a:tc>
              </a:tr>
              <a:tr h="190500">
                <a:tc>
                  <a:txBody>
                    <a:bodyPr/>
                    <a:lstStyle/>
                    <a:p>
                      <a:pPr algn="ctr">
                        <a:defRPr sz="1800"/>
                      </a:pPr>
                      <a:r>
                        <a:rPr sz="1100">
                          <a:latin typeface="Calibri"/>
                          <a:ea typeface="Calibri"/>
                          <a:cs typeface="Calibri"/>
                          <a:sym typeface="Calibri"/>
                        </a:rPr>
                        <a:t>0.95</a:t>
                      </a:r>
                    </a:p>
                  </a:txBody>
                  <a:tcPr marL="9525" marR="9525" marT="9525" marB="9525" anchor="b" anchorCtr="0" horzOverflow="overflow">
                    <a:lnL w="381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0.89</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0.82</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0.89</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0.56</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0.31</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0.75</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0.92</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0.81</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0.95</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0.91</a:t>
                      </a:r>
                    </a:p>
                  </a:txBody>
                  <a:tcPr marL="9525" marR="9525" marT="9525" marB="9525" anchor="b" anchorCtr="0" horzOverflow="overflow">
                    <a:lnL w="12700">
                      <a:solidFill>
                        <a:srgbClr val="000000"/>
                      </a:solidFill>
                    </a:lnL>
                    <a:lnR w="38100">
                      <a:solidFill>
                        <a:srgbClr val="000000"/>
                      </a:solidFill>
                    </a:lnR>
                    <a:lnT w="12700">
                      <a:solidFill>
                        <a:srgbClr val="000000"/>
                      </a:solidFill>
                    </a:lnT>
                    <a:lnB w="12700">
                      <a:solidFill>
                        <a:srgbClr val="000000"/>
                      </a:solidFill>
                    </a:lnB>
                    <a:solidFill>
                      <a:schemeClr val="accent3">
                        <a:lumOff val="44000"/>
                      </a:schemeClr>
                    </a:solidFill>
                  </a:tcPr>
                </a:tc>
              </a:tr>
              <a:tr h="190500">
                <a:tc>
                  <a:txBody>
                    <a:bodyPr/>
                    <a:lstStyle/>
                    <a:p>
                      <a:pPr algn="ctr">
                        <a:defRPr sz="1800"/>
                      </a:pPr>
                      <a:r>
                        <a:rPr sz="1100">
                          <a:latin typeface="Calibri"/>
                          <a:ea typeface="Calibri"/>
                          <a:cs typeface="Calibri"/>
                          <a:sym typeface="Calibri"/>
                        </a:rPr>
                        <a:t>0.89</a:t>
                      </a:r>
                    </a:p>
                  </a:txBody>
                  <a:tcPr marL="9525" marR="9525" marT="9525" marB="9525" anchor="b" anchorCtr="0" horzOverflow="overflow">
                    <a:lnL w="381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0.72</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0.51</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0.55</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0.51</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0.42</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0.57</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0.41</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0.49</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0.91</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0.92</a:t>
                      </a:r>
                    </a:p>
                  </a:txBody>
                  <a:tcPr marL="9525" marR="9525" marT="9525" marB="9525" anchor="b" anchorCtr="0" horzOverflow="overflow">
                    <a:lnL w="12700">
                      <a:solidFill>
                        <a:srgbClr val="000000"/>
                      </a:solidFill>
                    </a:lnL>
                    <a:lnR w="38100">
                      <a:solidFill>
                        <a:srgbClr val="000000"/>
                      </a:solidFill>
                    </a:lnR>
                    <a:lnT w="12700">
                      <a:solidFill>
                        <a:srgbClr val="000000"/>
                      </a:solidFill>
                    </a:lnT>
                    <a:lnB w="12700">
                      <a:solidFill>
                        <a:srgbClr val="000000"/>
                      </a:solidFill>
                    </a:lnB>
                    <a:solidFill>
                      <a:schemeClr val="accent3">
                        <a:lumOff val="44000"/>
                      </a:schemeClr>
                    </a:solidFill>
                  </a:tcPr>
                </a:tc>
              </a:tr>
              <a:tr h="190500">
                <a:tc>
                  <a:txBody>
                    <a:bodyPr/>
                    <a:lstStyle/>
                    <a:p>
                      <a:pPr algn="ctr">
                        <a:defRPr sz="1800"/>
                      </a:pPr>
                      <a:r>
                        <a:rPr sz="1100">
                          <a:latin typeface="Calibri"/>
                          <a:ea typeface="Calibri"/>
                          <a:cs typeface="Calibri"/>
                          <a:sym typeface="Calibri"/>
                        </a:rPr>
                        <a:t>0.96</a:t>
                      </a:r>
                    </a:p>
                  </a:txBody>
                  <a:tcPr marL="9525" marR="9525" marT="9525" marB="9525" anchor="b" anchorCtr="0" horzOverflow="overflow">
                    <a:lnL w="381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0.95</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0.88</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0.94</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0.56</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0.46</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0.91</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0.87</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0.90</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0.97</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0.95</a:t>
                      </a:r>
                    </a:p>
                  </a:txBody>
                  <a:tcPr marL="9525" marR="9525" marT="9525" marB="9525" anchor="b" anchorCtr="0" horzOverflow="overflow">
                    <a:lnL w="12700">
                      <a:solidFill>
                        <a:srgbClr val="000000"/>
                      </a:solidFill>
                    </a:lnL>
                    <a:lnR w="38100">
                      <a:solidFill>
                        <a:srgbClr val="000000"/>
                      </a:solidFill>
                    </a:lnR>
                    <a:lnT w="12700">
                      <a:solidFill>
                        <a:srgbClr val="000000"/>
                      </a:solidFill>
                    </a:lnT>
                    <a:lnB w="12700">
                      <a:solidFill>
                        <a:srgbClr val="000000"/>
                      </a:solidFill>
                    </a:lnB>
                    <a:solidFill>
                      <a:schemeClr val="accent3">
                        <a:lumOff val="44000"/>
                      </a:schemeClr>
                    </a:solidFill>
                  </a:tcPr>
                </a:tc>
              </a:tr>
              <a:tr h="190500">
                <a:tc>
                  <a:txBody>
                    <a:bodyPr/>
                    <a:lstStyle/>
                    <a:p>
                      <a:pPr algn="ctr">
                        <a:defRPr sz="1800"/>
                      </a:pPr>
                      <a:r>
                        <a:rPr sz="1100">
                          <a:latin typeface="Calibri"/>
                          <a:ea typeface="Calibri"/>
                          <a:cs typeface="Calibri"/>
                          <a:sym typeface="Calibri"/>
                        </a:rPr>
                        <a:t>0.71</a:t>
                      </a:r>
                    </a:p>
                  </a:txBody>
                  <a:tcPr marL="9525" marR="9525" marT="9525" marB="9525" anchor="b" anchorCtr="0" horzOverflow="overflow">
                    <a:lnL w="381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0.81</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0.81</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0.87</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0.57</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0.37</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0.80</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0.88</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0.89</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0.79</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0.85</a:t>
                      </a:r>
                    </a:p>
                  </a:txBody>
                  <a:tcPr marL="9525" marR="9525" marT="9525" marB="9525" anchor="b" anchorCtr="0" horzOverflow="overflow">
                    <a:lnL w="12700">
                      <a:solidFill>
                        <a:srgbClr val="000000"/>
                      </a:solidFill>
                    </a:lnL>
                    <a:lnR w="38100">
                      <a:solidFill>
                        <a:srgbClr val="000000"/>
                      </a:solidFill>
                    </a:lnR>
                    <a:lnT w="12700">
                      <a:solidFill>
                        <a:srgbClr val="000000"/>
                      </a:solidFill>
                    </a:lnT>
                    <a:lnB w="12700">
                      <a:solidFill>
                        <a:srgbClr val="000000"/>
                      </a:solidFill>
                    </a:lnB>
                    <a:solidFill>
                      <a:schemeClr val="accent3">
                        <a:lumOff val="44000"/>
                      </a:schemeClr>
                    </a:solidFill>
                  </a:tcPr>
                </a:tc>
              </a:tr>
              <a:tr h="190500">
                <a:tc>
                  <a:txBody>
                    <a:bodyPr/>
                    <a:lstStyle/>
                    <a:p>
                      <a:pPr algn="ctr">
                        <a:defRPr sz="1800"/>
                      </a:pPr>
                      <a:r>
                        <a:rPr sz="1100">
                          <a:latin typeface="Calibri"/>
                          <a:ea typeface="Calibri"/>
                          <a:cs typeface="Calibri"/>
                          <a:sym typeface="Calibri"/>
                        </a:rPr>
                        <a:t>0.49</a:t>
                      </a:r>
                    </a:p>
                  </a:txBody>
                  <a:tcPr marL="9525" marR="9525" marT="9525" marB="9525" anchor="b" anchorCtr="0" horzOverflow="overflow">
                    <a:lnL w="381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0.62</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0.60</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0.58</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0.50</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0.60</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0.58</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0.50</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0.61</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0.45</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0.33</a:t>
                      </a:r>
                    </a:p>
                  </a:txBody>
                  <a:tcPr marL="9525" marR="9525" marT="9525" marB="9525" anchor="b" anchorCtr="0" horzOverflow="overflow">
                    <a:lnL w="12700">
                      <a:solidFill>
                        <a:srgbClr val="000000"/>
                      </a:solidFill>
                    </a:lnL>
                    <a:lnR w="38100">
                      <a:solidFill>
                        <a:srgbClr val="000000"/>
                      </a:solidFill>
                    </a:lnR>
                    <a:lnT w="12700">
                      <a:solidFill>
                        <a:srgbClr val="000000"/>
                      </a:solidFill>
                    </a:lnT>
                    <a:lnB w="12700">
                      <a:solidFill>
                        <a:srgbClr val="000000"/>
                      </a:solidFill>
                    </a:lnB>
                    <a:solidFill>
                      <a:schemeClr val="accent3">
                        <a:lumOff val="44000"/>
                      </a:schemeClr>
                    </a:solidFill>
                  </a:tcPr>
                </a:tc>
              </a:tr>
              <a:tr h="190500">
                <a:tc>
                  <a:txBody>
                    <a:bodyPr/>
                    <a:lstStyle/>
                    <a:p>
                      <a:pPr algn="ctr">
                        <a:defRPr sz="1800"/>
                      </a:pPr>
                      <a:r>
                        <a:rPr sz="1100">
                          <a:latin typeface="Calibri"/>
                          <a:ea typeface="Calibri"/>
                          <a:cs typeface="Calibri"/>
                          <a:sym typeface="Calibri"/>
                        </a:rPr>
                        <a:t>0.86</a:t>
                      </a:r>
                    </a:p>
                  </a:txBody>
                  <a:tcPr marL="9525" marR="9525" marT="9525" marB="9525" anchor="b" anchorCtr="0" horzOverflow="overflow">
                    <a:lnL w="381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0.84</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0.74</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0.58</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0.51</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0.39</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0.73</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0.92</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0.91</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0.49</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0.74</a:t>
                      </a:r>
                    </a:p>
                  </a:txBody>
                  <a:tcPr marL="9525" marR="9525" marT="9525" marB="9525" anchor="b" anchorCtr="0" horzOverflow="overflow">
                    <a:lnL w="12700">
                      <a:solidFill>
                        <a:srgbClr val="000000"/>
                      </a:solidFill>
                    </a:lnL>
                    <a:lnR w="38100">
                      <a:solidFill>
                        <a:srgbClr val="000000"/>
                      </a:solidFill>
                    </a:lnR>
                    <a:lnT w="12700">
                      <a:solidFill>
                        <a:srgbClr val="000000"/>
                      </a:solidFill>
                    </a:lnT>
                    <a:lnB w="12700">
                      <a:solidFill>
                        <a:srgbClr val="000000"/>
                      </a:solidFill>
                    </a:lnB>
                    <a:solidFill>
                      <a:schemeClr val="accent3">
                        <a:lumOff val="44000"/>
                      </a:schemeClr>
                    </a:solidFill>
                  </a:tcPr>
                </a:tc>
              </a:tr>
              <a:tr h="190500">
                <a:tc>
                  <a:txBody>
                    <a:bodyPr/>
                    <a:lstStyle/>
                    <a:p>
                      <a:pPr algn="ctr">
                        <a:defRPr sz="1800"/>
                      </a:pPr>
                      <a:r>
                        <a:rPr sz="1100">
                          <a:latin typeface="Calibri"/>
                          <a:ea typeface="Calibri"/>
                          <a:cs typeface="Calibri"/>
                          <a:sym typeface="Calibri"/>
                        </a:rPr>
                        <a:t>0.96</a:t>
                      </a:r>
                    </a:p>
                  </a:txBody>
                  <a:tcPr marL="9525" marR="9525" marT="9525" marB="9525" anchor="b" anchorCtr="0" horzOverflow="overflow">
                    <a:lnL w="381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0.67</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0.54</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0.85</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0.48</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0.37</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0.88</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0.90</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0.94</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0.82</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0.93</a:t>
                      </a:r>
                    </a:p>
                  </a:txBody>
                  <a:tcPr marL="9525" marR="9525" marT="9525" marB="9525" anchor="b" anchorCtr="0" horzOverflow="overflow">
                    <a:lnL w="12700">
                      <a:solidFill>
                        <a:srgbClr val="000000"/>
                      </a:solidFill>
                    </a:lnL>
                    <a:lnR w="38100">
                      <a:solidFill>
                        <a:srgbClr val="000000"/>
                      </a:solidFill>
                    </a:lnR>
                    <a:lnT w="12700">
                      <a:solidFill>
                        <a:srgbClr val="000000"/>
                      </a:solidFill>
                    </a:lnT>
                    <a:lnB w="12700">
                      <a:solidFill>
                        <a:srgbClr val="000000"/>
                      </a:solidFill>
                    </a:lnB>
                    <a:solidFill>
                      <a:schemeClr val="accent3">
                        <a:lumOff val="44000"/>
                      </a:schemeClr>
                    </a:solidFill>
                  </a:tcPr>
                </a:tc>
              </a:tr>
              <a:tr h="190500">
                <a:tc>
                  <a:txBody>
                    <a:bodyPr/>
                    <a:lstStyle/>
                    <a:p>
                      <a:pPr algn="ctr">
                        <a:defRPr sz="1800"/>
                      </a:pPr>
                      <a:r>
                        <a:rPr sz="1100">
                          <a:latin typeface="Calibri"/>
                          <a:ea typeface="Calibri"/>
                          <a:cs typeface="Calibri"/>
                          <a:sym typeface="Calibri"/>
                        </a:rPr>
                        <a:t>0.69</a:t>
                      </a:r>
                    </a:p>
                  </a:txBody>
                  <a:tcPr marL="9525" marR="9525" marT="9525" marB="9525" anchor="b" anchorCtr="0" horzOverflow="overflow">
                    <a:lnL w="381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0.49</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0.56</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0.66</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0.43</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0.42</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0.77</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0.73</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0.71</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0.90</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0.99</a:t>
                      </a:r>
                    </a:p>
                  </a:txBody>
                  <a:tcPr marL="9525" marR="9525" marT="9525" marB="9525" anchor="b" anchorCtr="0" horzOverflow="overflow">
                    <a:lnL w="12700">
                      <a:solidFill>
                        <a:srgbClr val="000000"/>
                      </a:solidFill>
                    </a:lnL>
                    <a:lnR w="38100">
                      <a:solidFill>
                        <a:srgbClr val="000000"/>
                      </a:solidFill>
                    </a:lnR>
                    <a:lnT w="12700">
                      <a:solidFill>
                        <a:srgbClr val="000000"/>
                      </a:solidFill>
                    </a:lnT>
                    <a:lnB w="12700">
                      <a:solidFill>
                        <a:srgbClr val="000000"/>
                      </a:solidFill>
                    </a:lnB>
                    <a:solidFill>
                      <a:schemeClr val="accent3">
                        <a:lumOff val="44000"/>
                      </a:schemeClr>
                    </a:solidFill>
                  </a:tcPr>
                </a:tc>
              </a:tr>
              <a:tr h="190500">
                <a:tc>
                  <a:txBody>
                    <a:bodyPr/>
                    <a:lstStyle/>
                    <a:p>
                      <a:pPr algn="ctr">
                        <a:defRPr sz="1800"/>
                      </a:pPr>
                      <a:r>
                        <a:rPr sz="1100">
                          <a:latin typeface="Calibri"/>
                          <a:ea typeface="Calibri"/>
                          <a:cs typeface="Calibri"/>
                          <a:sym typeface="Calibri"/>
                        </a:rPr>
                        <a:t>0.79</a:t>
                      </a:r>
                    </a:p>
                  </a:txBody>
                  <a:tcPr marL="9525" marR="9525" marT="9525" marB="9525" anchor="b" anchorCtr="0" horzOverflow="overflow">
                    <a:lnL w="381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0.73</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0.90</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0.67</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0.33</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0.61</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0.69</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0.79</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0.73</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0.93</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0.97</a:t>
                      </a:r>
                    </a:p>
                  </a:txBody>
                  <a:tcPr marL="9525" marR="9525" marT="9525" marB="9525" anchor="b" anchorCtr="0" horzOverflow="overflow">
                    <a:lnL w="12700">
                      <a:solidFill>
                        <a:srgbClr val="000000"/>
                      </a:solidFill>
                    </a:lnL>
                    <a:lnR w="38100">
                      <a:solidFill>
                        <a:srgbClr val="000000"/>
                      </a:solidFill>
                    </a:lnR>
                    <a:lnT w="12700">
                      <a:solidFill>
                        <a:srgbClr val="000000"/>
                      </a:solidFill>
                    </a:lnT>
                    <a:lnB w="12700">
                      <a:solidFill>
                        <a:srgbClr val="000000"/>
                      </a:solidFill>
                    </a:lnB>
                    <a:solidFill>
                      <a:schemeClr val="accent3">
                        <a:lumOff val="44000"/>
                      </a:schemeClr>
                    </a:solidFill>
                  </a:tcPr>
                </a:tc>
              </a:tr>
              <a:tr h="190500">
                <a:tc>
                  <a:txBody>
                    <a:bodyPr/>
                    <a:lstStyle/>
                    <a:p>
                      <a:pPr algn="ctr">
                        <a:defRPr sz="1800"/>
                      </a:pPr>
                      <a:r>
                        <a:rPr sz="1100">
                          <a:latin typeface="Calibri"/>
                          <a:ea typeface="Calibri"/>
                          <a:cs typeface="Calibri"/>
                          <a:sym typeface="Calibri"/>
                        </a:rPr>
                        <a:t>0.91</a:t>
                      </a:r>
                    </a:p>
                  </a:txBody>
                  <a:tcPr marL="9525" marR="9525" marT="9525" marB="9525" anchor="b" anchorCtr="0" horzOverflow="overflow">
                    <a:lnL w="38100">
                      <a:solidFill>
                        <a:srgbClr val="000000"/>
                      </a:solidFill>
                    </a:lnL>
                    <a:lnR w="12700">
                      <a:solidFill>
                        <a:srgbClr val="000000"/>
                      </a:solidFill>
                    </a:lnR>
                    <a:lnT w="12700">
                      <a:solidFill>
                        <a:srgbClr val="000000"/>
                      </a:solidFill>
                    </a:lnT>
                    <a:lnB w="381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0.94</a:t>
                      </a:r>
                    </a:p>
                  </a:txBody>
                  <a:tcPr marL="9525" marR="9525" marT="9525" marB="9525" anchor="b" anchorCtr="0" horzOverflow="overflow">
                    <a:lnL w="12700">
                      <a:solidFill>
                        <a:srgbClr val="000000"/>
                      </a:solidFill>
                    </a:lnL>
                    <a:lnR w="12700">
                      <a:solidFill>
                        <a:srgbClr val="000000"/>
                      </a:solidFill>
                    </a:lnR>
                    <a:lnT w="12700">
                      <a:solidFill>
                        <a:srgbClr val="000000"/>
                      </a:solidFill>
                    </a:lnT>
                    <a:lnB w="381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0.89</a:t>
                      </a:r>
                    </a:p>
                  </a:txBody>
                  <a:tcPr marL="9525" marR="9525" marT="9525" marB="9525" anchor="b" anchorCtr="0" horzOverflow="overflow">
                    <a:lnL w="12700">
                      <a:solidFill>
                        <a:srgbClr val="000000"/>
                      </a:solidFill>
                    </a:lnL>
                    <a:lnR w="12700">
                      <a:solidFill>
                        <a:srgbClr val="000000"/>
                      </a:solidFill>
                    </a:lnR>
                    <a:lnT w="12700">
                      <a:solidFill>
                        <a:srgbClr val="000000"/>
                      </a:solidFill>
                    </a:lnT>
                    <a:lnB w="381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0.49</a:t>
                      </a:r>
                    </a:p>
                  </a:txBody>
                  <a:tcPr marL="9525" marR="9525" marT="9525" marB="9525" anchor="b" anchorCtr="0" horzOverflow="overflow">
                    <a:lnL w="12700">
                      <a:solidFill>
                        <a:srgbClr val="000000"/>
                      </a:solidFill>
                    </a:lnL>
                    <a:lnR w="12700">
                      <a:solidFill>
                        <a:srgbClr val="000000"/>
                      </a:solidFill>
                    </a:lnR>
                    <a:lnT w="12700">
                      <a:solidFill>
                        <a:srgbClr val="000000"/>
                      </a:solidFill>
                    </a:lnT>
                    <a:lnB w="381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0.41</a:t>
                      </a:r>
                    </a:p>
                  </a:txBody>
                  <a:tcPr marL="9525" marR="9525" marT="9525" marB="9525" anchor="b" anchorCtr="0" horzOverflow="overflow">
                    <a:lnL w="12700">
                      <a:solidFill>
                        <a:srgbClr val="000000"/>
                      </a:solidFill>
                    </a:lnL>
                    <a:lnR w="12700">
                      <a:solidFill>
                        <a:srgbClr val="000000"/>
                      </a:solidFill>
                    </a:lnR>
                    <a:lnT w="12700">
                      <a:solidFill>
                        <a:srgbClr val="000000"/>
                      </a:solidFill>
                    </a:lnT>
                    <a:lnB w="381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0.78</a:t>
                      </a:r>
                    </a:p>
                  </a:txBody>
                  <a:tcPr marL="9525" marR="9525" marT="9525" marB="9525" anchor="b" anchorCtr="0" horzOverflow="overflow">
                    <a:lnL w="12700">
                      <a:solidFill>
                        <a:srgbClr val="000000"/>
                      </a:solidFill>
                    </a:lnL>
                    <a:lnR w="12700">
                      <a:solidFill>
                        <a:srgbClr val="000000"/>
                      </a:solidFill>
                    </a:lnR>
                    <a:lnT w="12700">
                      <a:solidFill>
                        <a:srgbClr val="000000"/>
                      </a:solidFill>
                    </a:lnT>
                    <a:lnB w="381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0.78</a:t>
                      </a:r>
                    </a:p>
                  </a:txBody>
                  <a:tcPr marL="9525" marR="9525" marT="9525" marB="9525" anchor="b" anchorCtr="0" horzOverflow="overflow">
                    <a:lnL w="12700">
                      <a:solidFill>
                        <a:srgbClr val="000000"/>
                      </a:solidFill>
                    </a:lnL>
                    <a:lnR w="12700">
                      <a:solidFill>
                        <a:srgbClr val="000000"/>
                      </a:solidFill>
                    </a:lnR>
                    <a:lnT w="12700">
                      <a:solidFill>
                        <a:srgbClr val="000000"/>
                      </a:solidFill>
                    </a:lnT>
                    <a:lnB w="381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0.77</a:t>
                      </a:r>
                    </a:p>
                  </a:txBody>
                  <a:tcPr marL="9525" marR="9525" marT="9525" marB="9525" anchor="b" anchorCtr="0" horzOverflow="overflow">
                    <a:lnL w="12700">
                      <a:solidFill>
                        <a:srgbClr val="000000"/>
                      </a:solidFill>
                    </a:lnL>
                    <a:lnR w="12700">
                      <a:solidFill>
                        <a:srgbClr val="000000"/>
                      </a:solidFill>
                    </a:lnR>
                    <a:lnT w="12700">
                      <a:solidFill>
                        <a:srgbClr val="000000"/>
                      </a:solidFill>
                    </a:lnT>
                    <a:lnB w="381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0.89</a:t>
                      </a:r>
                    </a:p>
                  </a:txBody>
                  <a:tcPr marL="9525" marR="9525" marT="9525" marB="9525" anchor="b" anchorCtr="0" horzOverflow="overflow">
                    <a:lnL w="12700">
                      <a:solidFill>
                        <a:srgbClr val="000000"/>
                      </a:solidFill>
                    </a:lnL>
                    <a:lnR w="12700">
                      <a:solidFill>
                        <a:srgbClr val="000000"/>
                      </a:solidFill>
                    </a:lnR>
                    <a:lnT w="12700">
                      <a:solidFill>
                        <a:srgbClr val="000000"/>
                      </a:solidFill>
                    </a:lnT>
                    <a:lnB w="381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0.99</a:t>
                      </a:r>
                    </a:p>
                  </a:txBody>
                  <a:tcPr marL="9525" marR="9525" marT="9525" marB="9525" anchor="b" anchorCtr="0" horzOverflow="overflow">
                    <a:lnL w="12700">
                      <a:solidFill>
                        <a:srgbClr val="000000"/>
                      </a:solidFill>
                    </a:lnL>
                    <a:lnR w="12700">
                      <a:solidFill>
                        <a:srgbClr val="000000"/>
                      </a:solidFill>
                    </a:lnR>
                    <a:lnT w="12700">
                      <a:solidFill>
                        <a:srgbClr val="000000"/>
                      </a:solidFill>
                    </a:lnT>
                    <a:lnB w="381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0.93</a:t>
                      </a:r>
                    </a:p>
                  </a:txBody>
                  <a:tcPr marL="9525" marR="9525" marT="9525" marB="9525" anchor="b" anchorCtr="0" horzOverflow="overflow">
                    <a:lnL w="12700">
                      <a:solidFill>
                        <a:srgbClr val="000000"/>
                      </a:solidFill>
                    </a:lnL>
                    <a:lnR w="38100">
                      <a:solidFill>
                        <a:srgbClr val="000000"/>
                      </a:solidFill>
                    </a:lnR>
                    <a:lnT w="12700">
                      <a:solidFill>
                        <a:srgbClr val="000000"/>
                      </a:solidFill>
                    </a:lnT>
                    <a:lnB w="38100">
                      <a:solidFill>
                        <a:srgbClr val="000000"/>
                      </a:solidFill>
                    </a:lnB>
                    <a:solidFill>
                      <a:schemeClr val="accent3">
                        <a:lumOff val="44000"/>
                      </a:schemeClr>
                    </a:solidFill>
                  </a:tcPr>
                </a:tc>
              </a:tr>
            </a:tbl>
          </a:graphicData>
        </a:graphic>
      </p:graphicFrame>
      <p:graphicFrame>
        <p:nvGraphicFramePr>
          <p:cNvPr id="2301" name="Table 5"/>
          <p:cNvGraphicFramePr/>
          <p:nvPr/>
        </p:nvGraphicFramePr>
        <p:xfrm>
          <a:off x="1498600" y="3568700"/>
          <a:ext cx="4889500" cy="2095500"/>
        </p:xfrm>
        <a:graphic xmlns:a="http://schemas.openxmlformats.org/drawingml/2006/main">
          <a:graphicData uri="http://schemas.openxmlformats.org/drawingml/2006/table">
            <a:tbl>
              <a:tblPr firstCol="0" firstRow="0" lastCol="0" lastRow="0" bandCol="0" bandRow="0" rtl="0">
                <a:tableStyleId>{4C3C2611-4C71-4FC5-86AE-919BDF0F9419}</a:tableStyleId>
              </a:tblPr>
              <a:tblGrid>
                <a:gridCol w="444500"/>
                <a:gridCol w="444500"/>
                <a:gridCol w="444500"/>
                <a:gridCol w="444500"/>
                <a:gridCol w="444500"/>
                <a:gridCol w="444500"/>
                <a:gridCol w="444500"/>
                <a:gridCol w="444500"/>
                <a:gridCol w="444500"/>
                <a:gridCol w="444500"/>
                <a:gridCol w="444500"/>
              </a:tblGrid>
              <a:tr h="190500">
                <a:tc>
                  <a:txBody>
                    <a:bodyPr/>
                    <a:lstStyle/>
                    <a:p>
                      <a:pPr algn="ctr">
                        <a:defRPr sz="1800"/>
                      </a:pPr>
                      <a:r>
                        <a:rPr sz="1100">
                          <a:latin typeface="Calibri"/>
                          <a:ea typeface="Calibri"/>
                          <a:cs typeface="Calibri"/>
                          <a:sym typeface="Calibri"/>
                        </a:rPr>
                        <a:t>0.92</a:t>
                      </a:r>
                    </a:p>
                  </a:txBody>
                  <a:tcPr marL="9525" marR="9525" marT="9525" marB="9525" anchor="b" anchorCtr="0" horzOverflow="overflow">
                    <a:lnL w="38100">
                      <a:solidFill>
                        <a:srgbClr val="000000"/>
                      </a:solidFill>
                    </a:lnL>
                    <a:lnR w="12700">
                      <a:solidFill>
                        <a:srgbClr val="000000"/>
                      </a:solidFill>
                    </a:lnR>
                    <a:lnT w="381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0.93</a:t>
                      </a:r>
                    </a:p>
                  </a:txBody>
                  <a:tcPr marL="9525" marR="9525" marT="9525" marB="9525" anchor="b" anchorCtr="0" horzOverflow="overflow">
                    <a:lnL w="12700">
                      <a:solidFill>
                        <a:srgbClr val="000000"/>
                      </a:solidFill>
                    </a:lnL>
                    <a:lnR w="12700">
                      <a:solidFill>
                        <a:srgbClr val="000000"/>
                      </a:solidFill>
                    </a:lnR>
                    <a:lnT w="381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0.94</a:t>
                      </a:r>
                    </a:p>
                  </a:txBody>
                  <a:tcPr marL="9525" marR="9525" marT="9525" marB="9525" anchor="b" anchorCtr="0" horzOverflow="overflow">
                    <a:lnL w="12700">
                      <a:solidFill>
                        <a:srgbClr val="000000"/>
                      </a:solidFill>
                    </a:lnL>
                    <a:lnR w="12700">
                      <a:solidFill>
                        <a:srgbClr val="000000"/>
                      </a:solidFill>
                    </a:lnR>
                    <a:lnT w="381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0.97</a:t>
                      </a:r>
                    </a:p>
                  </a:txBody>
                  <a:tcPr marL="9525" marR="9525" marT="9525" marB="9525" anchor="b" anchorCtr="0" horzOverflow="overflow">
                    <a:lnL w="12700">
                      <a:solidFill>
                        <a:srgbClr val="000000"/>
                      </a:solidFill>
                    </a:lnL>
                    <a:lnR w="12700">
                      <a:solidFill>
                        <a:srgbClr val="000000"/>
                      </a:solidFill>
                    </a:lnR>
                    <a:lnT w="381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0.62</a:t>
                      </a:r>
                    </a:p>
                  </a:txBody>
                  <a:tcPr marL="9525" marR="9525" marT="9525" marB="9525" anchor="b" anchorCtr="0" horzOverflow="overflow">
                    <a:lnL w="12700">
                      <a:solidFill>
                        <a:srgbClr val="000000"/>
                      </a:solidFill>
                    </a:lnL>
                    <a:lnR w="12700">
                      <a:solidFill>
                        <a:srgbClr val="000000"/>
                      </a:solidFill>
                    </a:lnR>
                    <a:lnT w="381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0.37</a:t>
                      </a:r>
                    </a:p>
                  </a:txBody>
                  <a:tcPr marL="9525" marR="9525" marT="9525" marB="9525" anchor="b" anchorCtr="0" horzOverflow="overflow">
                    <a:lnL w="12700">
                      <a:solidFill>
                        <a:srgbClr val="000000"/>
                      </a:solidFill>
                    </a:lnL>
                    <a:lnR w="12700">
                      <a:solidFill>
                        <a:srgbClr val="000000"/>
                      </a:solidFill>
                    </a:lnR>
                    <a:lnT w="381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0.85</a:t>
                      </a:r>
                    </a:p>
                  </a:txBody>
                  <a:tcPr marL="9525" marR="9525" marT="9525" marB="9525" anchor="b" anchorCtr="0" horzOverflow="overflow">
                    <a:lnL w="12700">
                      <a:solidFill>
                        <a:srgbClr val="000000"/>
                      </a:solidFill>
                    </a:lnL>
                    <a:lnR w="12700">
                      <a:solidFill>
                        <a:srgbClr val="000000"/>
                      </a:solidFill>
                    </a:lnR>
                    <a:lnT w="381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0.97</a:t>
                      </a:r>
                    </a:p>
                  </a:txBody>
                  <a:tcPr marL="9525" marR="9525" marT="9525" marB="9525" anchor="b" anchorCtr="0" horzOverflow="overflow">
                    <a:lnL w="12700">
                      <a:solidFill>
                        <a:srgbClr val="000000"/>
                      </a:solidFill>
                    </a:lnL>
                    <a:lnR w="12700">
                      <a:solidFill>
                        <a:srgbClr val="000000"/>
                      </a:solidFill>
                    </a:lnR>
                    <a:lnT w="381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0.93</a:t>
                      </a:r>
                    </a:p>
                  </a:txBody>
                  <a:tcPr marL="9525" marR="9525" marT="9525" marB="9525" anchor="b" anchorCtr="0" horzOverflow="overflow">
                    <a:lnL w="12700">
                      <a:solidFill>
                        <a:srgbClr val="000000"/>
                      </a:solidFill>
                    </a:lnL>
                    <a:lnR w="12700">
                      <a:solidFill>
                        <a:srgbClr val="000000"/>
                      </a:solidFill>
                    </a:lnR>
                    <a:lnT w="381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0.92</a:t>
                      </a:r>
                    </a:p>
                  </a:txBody>
                  <a:tcPr marL="9525" marR="9525" marT="9525" marB="9525" anchor="b" anchorCtr="0" horzOverflow="overflow">
                    <a:lnL w="12700">
                      <a:solidFill>
                        <a:srgbClr val="000000"/>
                      </a:solidFill>
                    </a:lnL>
                    <a:lnR w="12700">
                      <a:solidFill>
                        <a:srgbClr val="000000"/>
                      </a:solidFill>
                    </a:lnR>
                    <a:lnT w="381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0.99</a:t>
                      </a:r>
                    </a:p>
                  </a:txBody>
                  <a:tcPr marL="9525" marR="9525" marT="9525" marB="9525" anchor="b" anchorCtr="0" horzOverflow="overflow">
                    <a:lnL w="12700">
                      <a:solidFill>
                        <a:srgbClr val="000000"/>
                      </a:solidFill>
                    </a:lnL>
                    <a:lnR w="38100">
                      <a:solidFill>
                        <a:srgbClr val="000000"/>
                      </a:solidFill>
                    </a:lnR>
                    <a:lnT w="38100">
                      <a:solidFill>
                        <a:srgbClr val="000000"/>
                      </a:solidFill>
                    </a:lnT>
                    <a:lnB w="12700">
                      <a:solidFill>
                        <a:srgbClr val="000000"/>
                      </a:solidFill>
                    </a:lnB>
                    <a:solidFill>
                      <a:schemeClr val="accent3">
                        <a:lumOff val="44000"/>
                      </a:schemeClr>
                    </a:solidFill>
                  </a:tcPr>
                </a:tc>
              </a:tr>
              <a:tr h="190500">
                <a:tc>
                  <a:txBody>
                    <a:bodyPr/>
                    <a:lstStyle/>
                    <a:p>
                      <a:pPr algn="ctr">
                        <a:defRPr sz="1800"/>
                      </a:pPr>
                      <a:r>
                        <a:rPr sz="1100">
                          <a:latin typeface="Calibri"/>
                          <a:ea typeface="Calibri"/>
                          <a:cs typeface="Calibri"/>
                          <a:sym typeface="Calibri"/>
                        </a:rPr>
                        <a:t>0.95</a:t>
                      </a:r>
                    </a:p>
                  </a:txBody>
                  <a:tcPr marL="9525" marR="9525" marT="9525" marB="9525" anchor="b" anchorCtr="0" horzOverflow="overflow">
                    <a:lnL w="381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0.89</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0.82</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0.89</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0.56</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0.31</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0.75</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0.92</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0.81</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0.95</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0.91</a:t>
                      </a:r>
                    </a:p>
                  </a:txBody>
                  <a:tcPr marL="9525" marR="9525" marT="9525" marB="9525" anchor="b" anchorCtr="0" horzOverflow="overflow">
                    <a:lnL w="12700">
                      <a:solidFill>
                        <a:srgbClr val="000000"/>
                      </a:solidFill>
                    </a:lnL>
                    <a:lnR w="38100">
                      <a:solidFill>
                        <a:srgbClr val="000000"/>
                      </a:solidFill>
                    </a:lnR>
                    <a:lnT w="12700">
                      <a:solidFill>
                        <a:srgbClr val="000000"/>
                      </a:solidFill>
                    </a:lnT>
                    <a:lnB w="12700">
                      <a:solidFill>
                        <a:srgbClr val="000000"/>
                      </a:solidFill>
                    </a:lnB>
                    <a:solidFill>
                      <a:schemeClr val="accent3">
                        <a:lumOff val="44000"/>
                      </a:schemeClr>
                    </a:solidFill>
                  </a:tcPr>
                </a:tc>
              </a:tr>
              <a:tr h="190500">
                <a:tc>
                  <a:txBody>
                    <a:bodyPr/>
                    <a:lstStyle/>
                    <a:p>
                      <a:pPr algn="ctr">
                        <a:defRPr sz="1800"/>
                      </a:pPr>
                      <a:r>
                        <a:rPr sz="1100">
                          <a:latin typeface="Calibri"/>
                          <a:ea typeface="Calibri"/>
                          <a:cs typeface="Calibri"/>
                          <a:sym typeface="Calibri"/>
                        </a:rPr>
                        <a:t>0.89</a:t>
                      </a:r>
                    </a:p>
                  </a:txBody>
                  <a:tcPr marL="9525" marR="9525" marT="9525" marB="9525" anchor="b" anchorCtr="0" horzOverflow="overflow">
                    <a:lnL w="381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0.72</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0.51</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0.55</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0.51</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0.42</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0.57</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0.41</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0.49</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0.91</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0.92</a:t>
                      </a:r>
                    </a:p>
                  </a:txBody>
                  <a:tcPr marL="9525" marR="9525" marT="9525" marB="9525" anchor="b" anchorCtr="0" horzOverflow="overflow">
                    <a:lnL w="12700">
                      <a:solidFill>
                        <a:srgbClr val="000000"/>
                      </a:solidFill>
                    </a:lnL>
                    <a:lnR w="38100">
                      <a:solidFill>
                        <a:srgbClr val="000000"/>
                      </a:solidFill>
                    </a:lnR>
                    <a:lnT w="12700">
                      <a:solidFill>
                        <a:srgbClr val="000000"/>
                      </a:solidFill>
                    </a:lnT>
                    <a:lnB w="12700">
                      <a:solidFill>
                        <a:srgbClr val="000000"/>
                      </a:solidFill>
                    </a:lnB>
                    <a:solidFill>
                      <a:schemeClr val="accent3">
                        <a:lumOff val="44000"/>
                      </a:schemeClr>
                    </a:solidFill>
                  </a:tcPr>
                </a:tc>
              </a:tr>
              <a:tr h="190500">
                <a:tc>
                  <a:txBody>
                    <a:bodyPr/>
                    <a:lstStyle/>
                    <a:p>
                      <a:pPr algn="ctr">
                        <a:defRPr sz="1800"/>
                      </a:pPr>
                      <a:r>
                        <a:rPr sz="1100">
                          <a:latin typeface="Calibri"/>
                          <a:ea typeface="Calibri"/>
                          <a:cs typeface="Calibri"/>
                          <a:sym typeface="Calibri"/>
                        </a:rPr>
                        <a:t>0.96</a:t>
                      </a:r>
                    </a:p>
                  </a:txBody>
                  <a:tcPr marL="9525" marR="9525" marT="9525" marB="9525" anchor="b" anchorCtr="0" horzOverflow="overflow">
                    <a:lnL w="381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0.95</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0.88</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0.94</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0.56</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0.46</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0.91</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0.87</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0.90</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0.97</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0.95</a:t>
                      </a:r>
                    </a:p>
                  </a:txBody>
                  <a:tcPr marL="9525" marR="9525" marT="9525" marB="9525" anchor="b" anchorCtr="0" horzOverflow="overflow">
                    <a:lnL w="12700">
                      <a:solidFill>
                        <a:srgbClr val="000000"/>
                      </a:solidFill>
                    </a:lnL>
                    <a:lnR w="38100">
                      <a:solidFill>
                        <a:srgbClr val="000000"/>
                      </a:solidFill>
                    </a:lnR>
                    <a:lnT w="12700">
                      <a:solidFill>
                        <a:srgbClr val="000000"/>
                      </a:solidFill>
                    </a:lnT>
                    <a:lnB w="12700">
                      <a:solidFill>
                        <a:srgbClr val="000000"/>
                      </a:solidFill>
                    </a:lnB>
                    <a:solidFill>
                      <a:schemeClr val="accent3">
                        <a:lumOff val="44000"/>
                      </a:schemeClr>
                    </a:solidFill>
                  </a:tcPr>
                </a:tc>
              </a:tr>
              <a:tr h="190500">
                <a:tc>
                  <a:txBody>
                    <a:bodyPr/>
                    <a:lstStyle/>
                    <a:p>
                      <a:pPr algn="ctr">
                        <a:defRPr sz="1800"/>
                      </a:pPr>
                      <a:r>
                        <a:rPr sz="1100">
                          <a:latin typeface="Calibri"/>
                          <a:ea typeface="Calibri"/>
                          <a:cs typeface="Calibri"/>
                          <a:sym typeface="Calibri"/>
                        </a:rPr>
                        <a:t>0.71</a:t>
                      </a:r>
                    </a:p>
                  </a:txBody>
                  <a:tcPr marL="9525" marR="9525" marT="9525" marB="9525" anchor="b" anchorCtr="0" horzOverflow="overflow">
                    <a:lnL w="381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0.81</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0.81</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0.87</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0.57</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0.37</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0.80</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0.88</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0.89</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0.79</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0.85</a:t>
                      </a:r>
                    </a:p>
                  </a:txBody>
                  <a:tcPr marL="9525" marR="9525" marT="9525" marB="9525" anchor="b" anchorCtr="0" horzOverflow="overflow">
                    <a:lnL w="12700">
                      <a:solidFill>
                        <a:srgbClr val="000000"/>
                      </a:solidFill>
                    </a:lnL>
                    <a:lnR w="38100">
                      <a:solidFill>
                        <a:srgbClr val="000000"/>
                      </a:solidFill>
                    </a:lnR>
                    <a:lnT w="12700">
                      <a:solidFill>
                        <a:srgbClr val="000000"/>
                      </a:solidFill>
                    </a:lnT>
                    <a:lnB w="12700">
                      <a:solidFill>
                        <a:srgbClr val="000000"/>
                      </a:solidFill>
                    </a:lnB>
                    <a:solidFill>
                      <a:schemeClr val="accent3">
                        <a:lumOff val="44000"/>
                      </a:schemeClr>
                    </a:solidFill>
                  </a:tcPr>
                </a:tc>
              </a:tr>
              <a:tr h="190500">
                <a:tc>
                  <a:txBody>
                    <a:bodyPr/>
                    <a:lstStyle/>
                    <a:p>
                      <a:pPr algn="ctr">
                        <a:defRPr sz="1800"/>
                      </a:pPr>
                      <a:r>
                        <a:rPr sz="1100">
                          <a:latin typeface="Calibri"/>
                          <a:ea typeface="Calibri"/>
                          <a:cs typeface="Calibri"/>
                          <a:sym typeface="Calibri"/>
                        </a:rPr>
                        <a:t>0.49</a:t>
                      </a:r>
                    </a:p>
                  </a:txBody>
                  <a:tcPr marL="9525" marR="9525" marT="9525" marB="9525" anchor="b" anchorCtr="0" horzOverflow="overflow">
                    <a:lnL w="381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0.62</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0.60</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0.58</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0.50</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0.60</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0.58</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0.50</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0.61</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0.45</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0.33</a:t>
                      </a:r>
                    </a:p>
                  </a:txBody>
                  <a:tcPr marL="9525" marR="9525" marT="9525" marB="9525" anchor="b" anchorCtr="0" horzOverflow="overflow">
                    <a:lnL w="12700">
                      <a:solidFill>
                        <a:srgbClr val="000000"/>
                      </a:solidFill>
                    </a:lnL>
                    <a:lnR w="38100">
                      <a:solidFill>
                        <a:srgbClr val="000000"/>
                      </a:solidFill>
                    </a:lnR>
                    <a:lnT w="12700">
                      <a:solidFill>
                        <a:srgbClr val="000000"/>
                      </a:solidFill>
                    </a:lnT>
                    <a:lnB w="12700">
                      <a:solidFill>
                        <a:srgbClr val="000000"/>
                      </a:solidFill>
                    </a:lnB>
                    <a:solidFill>
                      <a:schemeClr val="accent3">
                        <a:lumOff val="44000"/>
                      </a:schemeClr>
                    </a:solidFill>
                  </a:tcPr>
                </a:tc>
              </a:tr>
              <a:tr h="190500">
                <a:tc>
                  <a:txBody>
                    <a:bodyPr/>
                    <a:lstStyle/>
                    <a:p>
                      <a:pPr algn="ctr">
                        <a:defRPr sz="1800"/>
                      </a:pPr>
                      <a:r>
                        <a:rPr sz="1100">
                          <a:latin typeface="Calibri"/>
                          <a:ea typeface="Calibri"/>
                          <a:cs typeface="Calibri"/>
                          <a:sym typeface="Calibri"/>
                        </a:rPr>
                        <a:t>0.86</a:t>
                      </a:r>
                    </a:p>
                  </a:txBody>
                  <a:tcPr marL="9525" marR="9525" marT="9525" marB="9525" anchor="b" anchorCtr="0" horzOverflow="overflow">
                    <a:lnL w="381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0.84</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0.74</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0.58</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0.51</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0.39</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0.73</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0.92</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0.91</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0.49</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0.74</a:t>
                      </a:r>
                    </a:p>
                  </a:txBody>
                  <a:tcPr marL="9525" marR="9525" marT="9525" marB="9525" anchor="b" anchorCtr="0" horzOverflow="overflow">
                    <a:lnL w="12700">
                      <a:solidFill>
                        <a:srgbClr val="000000"/>
                      </a:solidFill>
                    </a:lnL>
                    <a:lnR w="38100">
                      <a:solidFill>
                        <a:srgbClr val="000000"/>
                      </a:solidFill>
                    </a:lnR>
                    <a:lnT w="12700">
                      <a:solidFill>
                        <a:srgbClr val="000000"/>
                      </a:solidFill>
                    </a:lnT>
                    <a:lnB w="12700">
                      <a:solidFill>
                        <a:srgbClr val="000000"/>
                      </a:solidFill>
                    </a:lnB>
                    <a:solidFill>
                      <a:schemeClr val="accent3">
                        <a:lumOff val="44000"/>
                      </a:schemeClr>
                    </a:solidFill>
                  </a:tcPr>
                </a:tc>
              </a:tr>
              <a:tr h="190500">
                <a:tc>
                  <a:txBody>
                    <a:bodyPr/>
                    <a:lstStyle/>
                    <a:p>
                      <a:pPr algn="ctr">
                        <a:defRPr sz="1800"/>
                      </a:pPr>
                      <a:r>
                        <a:rPr sz="1100">
                          <a:latin typeface="Calibri"/>
                          <a:ea typeface="Calibri"/>
                          <a:cs typeface="Calibri"/>
                          <a:sym typeface="Calibri"/>
                        </a:rPr>
                        <a:t>0.96</a:t>
                      </a:r>
                    </a:p>
                  </a:txBody>
                  <a:tcPr marL="9525" marR="9525" marT="9525" marB="9525" anchor="b" anchorCtr="0" horzOverflow="overflow">
                    <a:lnL w="381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0.67</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0.54</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0.85</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0.48</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0.37</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0.88</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0.90</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0.94</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0.82</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0.93</a:t>
                      </a:r>
                    </a:p>
                  </a:txBody>
                  <a:tcPr marL="9525" marR="9525" marT="9525" marB="9525" anchor="b" anchorCtr="0" horzOverflow="overflow">
                    <a:lnL w="12700">
                      <a:solidFill>
                        <a:srgbClr val="000000"/>
                      </a:solidFill>
                    </a:lnL>
                    <a:lnR w="38100">
                      <a:solidFill>
                        <a:srgbClr val="000000"/>
                      </a:solidFill>
                    </a:lnR>
                    <a:lnT w="12700">
                      <a:solidFill>
                        <a:srgbClr val="000000"/>
                      </a:solidFill>
                    </a:lnT>
                    <a:lnB w="12700">
                      <a:solidFill>
                        <a:srgbClr val="000000"/>
                      </a:solidFill>
                    </a:lnB>
                    <a:solidFill>
                      <a:schemeClr val="accent3">
                        <a:lumOff val="44000"/>
                      </a:schemeClr>
                    </a:solidFill>
                  </a:tcPr>
                </a:tc>
              </a:tr>
              <a:tr h="190500">
                <a:tc>
                  <a:txBody>
                    <a:bodyPr/>
                    <a:lstStyle/>
                    <a:p>
                      <a:pPr algn="ctr">
                        <a:defRPr sz="1800"/>
                      </a:pPr>
                      <a:r>
                        <a:rPr sz="1100">
                          <a:latin typeface="Calibri"/>
                          <a:ea typeface="Calibri"/>
                          <a:cs typeface="Calibri"/>
                          <a:sym typeface="Calibri"/>
                        </a:rPr>
                        <a:t>0.69</a:t>
                      </a:r>
                    </a:p>
                  </a:txBody>
                  <a:tcPr marL="9525" marR="9525" marT="9525" marB="9525" anchor="b" anchorCtr="0" horzOverflow="overflow">
                    <a:lnL w="381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0.49</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0.56</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0.66</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0.43</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0.42</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0.77</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0.73</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0.71</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0.90</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0.99</a:t>
                      </a:r>
                    </a:p>
                  </a:txBody>
                  <a:tcPr marL="9525" marR="9525" marT="9525" marB="9525" anchor="b" anchorCtr="0" horzOverflow="overflow">
                    <a:lnL w="12700">
                      <a:solidFill>
                        <a:srgbClr val="000000"/>
                      </a:solidFill>
                    </a:lnL>
                    <a:lnR w="38100">
                      <a:solidFill>
                        <a:srgbClr val="000000"/>
                      </a:solidFill>
                    </a:lnR>
                    <a:lnT w="12700">
                      <a:solidFill>
                        <a:srgbClr val="000000"/>
                      </a:solidFill>
                    </a:lnT>
                    <a:lnB w="12700">
                      <a:solidFill>
                        <a:srgbClr val="000000"/>
                      </a:solidFill>
                    </a:lnB>
                    <a:solidFill>
                      <a:schemeClr val="accent3">
                        <a:lumOff val="44000"/>
                      </a:schemeClr>
                    </a:solidFill>
                  </a:tcPr>
                </a:tc>
              </a:tr>
              <a:tr h="190500">
                <a:tc>
                  <a:txBody>
                    <a:bodyPr/>
                    <a:lstStyle/>
                    <a:p>
                      <a:pPr algn="ctr">
                        <a:defRPr sz="1800"/>
                      </a:pPr>
                      <a:r>
                        <a:rPr sz="1100">
                          <a:latin typeface="Calibri"/>
                          <a:ea typeface="Calibri"/>
                          <a:cs typeface="Calibri"/>
                          <a:sym typeface="Calibri"/>
                        </a:rPr>
                        <a:t>0.79</a:t>
                      </a:r>
                    </a:p>
                  </a:txBody>
                  <a:tcPr marL="9525" marR="9525" marT="9525" marB="9525" anchor="b" anchorCtr="0" horzOverflow="overflow">
                    <a:lnL w="381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0.73</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0.90</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0.67</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0.33</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0.61</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0.69</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0.79</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0.73</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0.93</a:t>
                      </a:r>
                    </a:p>
                  </a:txBody>
                  <a:tcPr marL="9525" marR="9525" marT="9525" marB="9525" anchor="b" anchorCtr="0" horzOverflow="overflow">
                    <a:lnL w="12700">
                      <a:solidFill>
                        <a:srgbClr val="000000"/>
                      </a:solidFill>
                    </a:lnL>
                    <a:lnR w="12700">
                      <a:solidFill>
                        <a:srgbClr val="000000"/>
                      </a:solidFill>
                    </a:lnR>
                    <a:lnT w="12700">
                      <a:solidFill>
                        <a:srgbClr val="000000"/>
                      </a:solidFill>
                    </a:lnT>
                    <a:lnB w="127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0.97</a:t>
                      </a:r>
                    </a:p>
                  </a:txBody>
                  <a:tcPr marL="9525" marR="9525" marT="9525" marB="9525" anchor="b" anchorCtr="0" horzOverflow="overflow">
                    <a:lnL w="12700">
                      <a:solidFill>
                        <a:srgbClr val="000000"/>
                      </a:solidFill>
                    </a:lnL>
                    <a:lnR w="38100">
                      <a:solidFill>
                        <a:srgbClr val="000000"/>
                      </a:solidFill>
                    </a:lnR>
                    <a:lnT w="12700">
                      <a:solidFill>
                        <a:srgbClr val="000000"/>
                      </a:solidFill>
                    </a:lnT>
                    <a:lnB w="12700">
                      <a:solidFill>
                        <a:srgbClr val="000000"/>
                      </a:solidFill>
                    </a:lnB>
                    <a:solidFill>
                      <a:schemeClr val="accent3">
                        <a:lumOff val="44000"/>
                      </a:schemeClr>
                    </a:solidFill>
                  </a:tcPr>
                </a:tc>
              </a:tr>
              <a:tr h="190500">
                <a:tc>
                  <a:txBody>
                    <a:bodyPr/>
                    <a:lstStyle/>
                    <a:p>
                      <a:pPr algn="ctr">
                        <a:defRPr sz="1800"/>
                      </a:pPr>
                      <a:r>
                        <a:rPr sz="1100">
                          <a:latin typeface="Calibri"/>
                          <a:ea typeface="Calibri"/>
                          <a:cs typeface="Calibri"/>
                          <a:sym typeface="Calibri"/>
                        </a:rPr>
                        <a:t>0.91</a:t>
                      </a:r>
                    </a:p>
                  </a:txBody>
                  <a:tcPr marL="9525" marR="9525" marT="9525" marB="9525" anchor="b" anchorCtr="0" horzOverflow="overflow">
                    <a:lnL w="38100">
                      <a:solidFill>
                        <a:srgbClr val="000000"/>
                      </a:solidFill>
                    </a:lnL>
                    <a:lnR w="12700">
                      <a:solidFill>
                        <a:srgbClr val="000000"/>
                      </a:solidFill>
                    </a:lnR>
                    <a:lnT w="12700">
                      <a:solidFill>
                        <a:srgbClr val="000000"/>
                      </a:solidFill>
                    </a:lnT>
                    <a:lnB w="381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0.94</a:t>
                      </a:r>
                    </a:p>
                  </a:txBody>
                  <a:tcPr marL="9525" marR="9525" marT="9525" marB="9525" anchor="b" anchorCtr="0" horzOverflow="overflow">
                    <a:lnL w="12700">
                      <a:solidFill>
                        <a:srgbClr val="000000"/>
                      </a:solidFill>
                    </a:lnL>
                    <a:lnR w="12700">
                      <a:solidFill>
                        <a:srgbClr val="000000"/>
                      </a:solidFill>
                    </a:lnR>
                    <a:lnT w="12700">
                      <a:solidFill>
                        <a:srgbClr val="000000"/>
                      </a:solidFill>
                    </a:lnT>
                    <a:lnB w="381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0.89</a:t>
                      </a:r>
                    </a:p>
                  </a:txBody>
                  <a:tcPr marL="9525" marR="9525" marT="9525" marB="9525" anchor="b" anchorCtr="0" horzOverflow="overflow">
                    <a:lnL w="12700">
                      <a:solidFill>
                        <a:srgbClr val="000000"/>
                      </a:solidFill>
                    </a:lnL>
                    <a:lnR w="12700">
                      <a:solidFill>
                        <a:srgbClr val="000000"/>
                      </a:solidFill>
                    </a:lnR>
                    <a:lnT w="12700">
                      <a:solidFill>
                        <a:srgbClr val="000000"/>
                      </a:solidFill>
                    </a:lnT>
                    <a:lnB w="381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0.49</a:t>
                      </a:r>
                    </a:p>
                  </a:txBody>
                  <a:tcPr marL="9525" marR="9525" marT="9525" marB="9525" anchor="b" anchorCtr="0" horzOverflow="overflow">
                    <a:lnL w="12700">
                      <a:solidFill>
                        <a:srgbClr val="000000"/>
                      </a:solidFill>
                    </a:lnL>
                    <a:lnR w="12700">
                      <a:solidFill>
                        <a:srgbClr val="000000"/>
                      </a:solidFill>
                    </a:lnR>
                    <a:lnT w="12700">
                      <a:solidFill>
                        <a:srgbClr val="000000"/>
                      </a:solidFill>
                    </a:lnT>
                    <a:lnB w="381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0.41</a:t>
                      </a:r>
                    </a:p>
                  </a:txBody>
                  <a:tcPr marL="9525" marR="9525" marT="9525" marB="9525" anchor="b" anchorCtr="0" horzOverflow="overflow">
                    <a:lnL w="12700">
                      <a:solidFill>
                        <a:srgbClr val="000000"/>
                      </a:solidFill>
                    </a:lnL>
                    <a:lnR w="12700">
                      <a:solidFill>
                        <a:srgbClr val="000000"/>
                      </a:solidFill>
                    </a:lnR>
                    <a:lnT w="12700">
                      <a:solidFill>
                        <a:srgbClr val="000000"/>
                      </a:solidFill>
                    </a:lnT>
                    <a:lnB w="381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0.78</a:t>
                      </a:r>
                    </a:p>
                  </a:txBody>
                  <a:tcPr marL="9525" marR="9525" marT="9525" marB="9525" anchor="b" anchorCtr="0" horzOverflow="overflow">
                    <a:lnL w="12700">
                      <a:solidFill>
                        <a:srgbClr val="000000"/>
                      </a:solidFill>
                    </a:lnL>
                    <a:lnR w="12700">
                      <a:solidFill>
                        <a:srgbClr val="000000"/>
                      </a:solidFill>
                    </a:lnR>
                    <a:lnT w="12700">
                      <a:solidFill>
                        <a:srgbClr val="000000"/>
                      </a:solidFill>
                    </a:lnT>
                    <a:lnB w="381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0.78</a:t>
                      </a:r>
                    </a:p>
                  </a:txBody>
                  <a:tcPr marL="9525" marR="9525" marT="9525" marB="9525" anchor="b" anchorCtr="0" horzOverflow="overflow">
                    <a:lnL w="12700">
                      <a:solidFill>
                        <a:srgbClr val="000000"/>
                      </a:solidFill>
                    </a:lnL>
                    <a:lnR w="12700">
                      <a:solidFill>
                        <a:srgbClr val="000000"/>
                      </a:solidFill>
                    </a:lnR>
                    <a:lnT w="12700">
                      <a:solidFill>
                        <a:srgbClr val="000000"/>
                      </a:solidFill>
                    </a:lnT>
                    <a:lnB w="381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0.77</a:t>
                      </a:r>
                    </a:p>
                  </a:txBody>
                  <a:tcPr marL="9525" marR="9525" marT="9525" marB="9525" anchor="b" anchorCtr="0" horzOverflow="overflow">
                    <a:lnL w="12700">
                      <a:solidFill>
                        <a:srgbClr val="000000"/>
                      </a:solidFill>
                    </a:lnL>
                    <a:lnR w="12700">
                      <a:solidFill>
                        <a:srgbClr val="000000"/>
                      </a:solidFill>
                    </a:lnR>
                    <a:lnT w="12700">
                      <a:solidFill>
                        <a:srgbClr val="000000"/>
                      </a:solidFill>
                    </a:lnT>
                    <a:lnB w="381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0.89</a:t>
                      </a:r>
                    </a:p>
                  </a:txBody>
                  <a:tcPr marL="9525" marR="9525" marT="9525" marB="9525" anchor="b" anchorCtr="0" horzOverflow="overflow">
                    <a:lnL w="12700">
                      <a:solidFill>
                        <a:srgbClr val="000000"/>
                      </a:solidFill>
                    </a:lnL>
                    <a:lnR w="12700">
                      <a:solidFill>
                        <a:srgbClr val="000000"/>
                      </a:solidFill>
                    </a:lnR>
                    <a:lnT w="12700">
                      <a:solidFill>
                        <a:srgbClr val="000000"/>
                      </a:solidFill>
                    </a:lnT>
                    <a:lnB w="381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0.99</a:t>
                      </a:r>
                    </a:p>
                  </a:txBody>
                  <a:tcPr marL="9525" marR="9525" marT="9525" marB="9525" anchor="b" anchorCtr="0" horzOverflow="overflow">
                    <a:lnL w="12700">
                      <a:solidFill>
                        <a:srgbClr val="000000"/>
                      </a:solidFill>
                    </a:lnL>
                    <a:lnR w="12700">
                      <a:solidFill>
                        <a:srgbClr val="000000"/>
                      </a:solidFill>
                    </a:lnR>
                    <a:lnT w="12700">
                      <a:solidFill>
                        <a:srgbClr val="000000"/>
                      </a:solidFill>
                    </a:lnT>
                    <a:lnB w="38100">
                      <a:solidFill>
                        <a:srgbClr val="000000"/>
                      </a:solidFill>
                    </a:lnB>
                    <a:solidFill>
                      <a:schemeClr val="accent3">
                        <a:lumOff val="44000"/>
                      </a:schemeClr>
                    </a:solidFill>
                  </a:tcPr>
                </a:tc>
                <a:tc>
                  <a:txBody>
                    <a:bodyPr/>
                    <a:lstStyle/>
                    <a:p>
                      <a:pPr algn="ctr">
                        <a:defRPr sz="1800"/>
                      </a:pPr>
                      <a:r>
                        <a:rPr sz="1100">
                          <a:latin typeface="Calibri"/>
                          <a:ea typeface="Calibri"/>
                          <a:cs typeface="Calibri"/>
                          <a:sym typeface="Calibri"/>
                        </a:rPr>
                        <a:t>0.93</a:t>
                      </a:r>
                    </a:p>
                  </a:txBody>
                  <a:tcPr marL="9525" marR="9525" marT="9525" marB="9525" anchor="b" anchorCtr="0" horzOverflow="overflow">
                    <a:lnL w="12700">
                      <a:solidFill>
                        <a:srgbClr val="000000"/>
                      </a:solidFill>
                    </a:lnL>
                    <a:lnR w="38100">
                      <a:solidFill>
                        <a:srgbClr val="000000"/>
                      </a:solidFill>
                    </a:lnR>
                    <a:lnT w="12700">
                      <a:solidFill>
                        <a:srgbClr val="000000"/>
                      </a:solidFill>
                    </a:lnT>
                    <a:lnB w="38100">
                      <a:solidFill>
                        <a:srgbClr val="000000"/>
                      </a:solidFill>
                    </a:lnB>
                    <a:solidFill>
                      <a:schemeClr val="accent3">
                        <a:lumOff val="44000"/>
                      </a:schemeClr>
                    </a:solidFill>
                  </a:tcPr>
                </a:tc>
              </a:tr>
            </a:tbl>
          </a:graphicData>
        </a:graphic>
      </p:graphicFrame>
      <p:sp>
        <p:nvSpPr>
          <p:cNvPr id="2302" name="TextBox 6"/>
          <p:cNvSpPr txBox="1"/>
          <p:nvPr/>
        </p:nvSpPr>
        <p:spPr>
          <a:xfrm>
            <a:off x="6497319" y="3340100"/>
            <a:ext cx="324258" cy="437069"/>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r>
              <a:t>R</a:t>
            </a:r>
          </a:p>
        </p:txBody>
      </p:sp>
      <p:sp>
        <p:nvSpPr>
          <p:cNvPr id="2303" name="TextBox 7"/>
          <p:cNvSpPr txBox="1"/>
          <p:nvPr/>
        </p:nvSpPr>
        <p:spPr>
          <a:xfrm>
            <a:off x="7411719" y="3797300"/>
            <a:ext cx="341224" cy="437069"/>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r>
              <a:t>G</a:t>
            </a:r>
          </a:p>
        </p:txBody>
      </p:sp>
      <p:sp>
        <p:nvSpPr>
          <p:cNvPr id="2304" name="TextBox 8"/>
          <p:cNvSpPr txBox="1"/>
          <p:nvPr/>
        </p:nvSpPr>
        <p:spPr>
          <a:xfrm>
            <a:off x="8256269" y="4178300"/>
            <a:ext cx="307440" cy="437069"/>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r>
              <a:t>B</a:t>
            </a:r>
          </a:p>
        </p:txBody>
      </p:sp>
      <p:sp>
        <p:nvSpPr>
          <p:cNvPr id="2305" name="TextBox 9"/>
          <p:cNvSpPr txBox="1"/>
          <p:nvPr/>
        </p:nvSpPr>
        <p:spPr>
          <a:xfrm>
            <a:off x="807719" y="3340100"/>
            <a:ext cx="595274" cy="437069"/>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r>
              <a:t>row</a:t>
            </a:r>
          </a:p>
        </p:txBody>
      </p:sp>
      <p:sp>
        <p:nvSpPr>
          <p:cNvPr id="2306" name="Straight Arrow Connector 11"/>
          <p:cNvSpPr/>
          <p:nvPr/>
        </p:nvSpPr>
        <p:spPr>
          <a:xfrm flipH="1">
            <a:off x="1116013" y="3798887"/>
            <a:ext cx="3176" cy="1828801"/>
          </a:xfrm>
          <a:prstGeom prst="line">
            <a:avLst/>
          </a:prstGeom>
          <a:ln w="38100">
            <a:solidFill>
              <a:srgbClr val="535353"/>
            </a:solidFill>
            <a:tailEnd type="triangle"/>
          </a:ln>
        </p:spPr>
        <p:txBody>
          <a:bodyPr lIns="45719" rIns="45719"/>
          <a:lstStyle/>
          <a:p>
            <a:pPr/>
          </a:p>
        </p:txBody>
      </p:sp>
      <p:sp>
        <p:nvSpPr>
          <p:cNvPr id="2307" name="TextBox 12"/>
          <p:cNvSpPr txBox="1"/>
          <p:nvPr/>
        </p:nvSpPr>
        <p:spPr>
          <a:xfrm>
            <a:off x="1468120" y="3060700"/>
            <a:ext cx="1086704" cy="437069"/>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r>
              <a:t>column</a:t>
            </a:r>
          </a:p>
        </p:txBody>
      </p:sp>
      <p:sp>
        <p:nvSpPr>
          <p:cNvPr id="2308" name="Straight Arrow Connector 16"/>
          <p:cNvSpPr/>
          <p:nvPr/>
        </p:nvSpPr>
        <p:spPr>
          <a:xfrm>
            <a:off x="2600543" y="3290887"/>
            <a:ext cx="3740256" cy="1"/>
          </a:xfrm>
          <a:prstGeom prst="line">
            <a:avLst/>
          </a:prstGeom>
          <a:ln w="38100">
            <a:solidFill>
              <a:srgbClr val="535353"/>
            </a:solidFill>
            <a:tailEnd type="triangle"/>
          </a:ln>
        </p:spPr>
        <p:txBody>
          <a:bodyPr lIns="45719" rIns="45719"/>
          <a:lstStyle/>
          <a:p>
            <a:pPr/>
          </a:p>
        </p:txBody>
      </p:sp>
    </p:spTree>
  </p:cSld>
  <p:clrMapOvr>
    <a:masterClrMapping/>
  </p:clrMapOvr>
  <p:transition xmlns:p14="http://schemas.microsoft.com/office/powerpoint/2010/main" spd="med" advClick="1"/>
</p:sld>
</file>

<file path=ppt/slides/slide8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10" name="Color Representation"/>
          <p:cNvSpPr txBox="1"/>
          <p:nvPr>
            <p:ph type="title"/>
          </p:nvPr>
        </p:nvSpPr>
        <p:spPr>
          <a:prstGeom prst="rect">
            <a:avLst/>
          </a:prstGeom>
        </p:spPr>
        <p:txBody>
          <a:bodyPr/>
          <a:lstStyle/>
          <a:p>
            <a:pPr/>
            <a:r>
              <a:t>Color Representation</a:t>
            </a:r>
          </a:p>
        </p:txBody>
      </p:sp>
    </p:spTree>
  </p:cSld>
  <p:clrMapOvr>
    <a:masterClrMapping/>
  </p:clrMapOvr>
  <p:transition xmlns:p14="http://schemas.microsoft.com/office/powerpoint/2010/main" spd="med" advClick="1"/>
</p:sld>
</file>

<file path=ppt/slides/slide8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12" name="Title 1"/>
          <p:cNvSpPr txBox="1"/>
          <p:nvPr>
            <p:ph type="title"/>
          </p:nvPr>
        </p:nvSpPr>
        <p:spPr>
          <a:prstGeom prst="rect">
            <a:avLst/>
          </a:prstGeom>
        </p:spPr>
        <p:txBody>
          <a:bodyPr/>
          <a:lstStyle/>
          <a:p>
            <a:pPr/>
            <a:r>
              <a:t>Color Spaces</a:t>
            </a:r>
          </a:p>
        </p:txBody>
      </p:sp>
      <p:sp>
        <p:nvSpPr>
          <p:cNvPr id="2313" name="Content Placeholder 2"/>
          <p:cNvSpPr txBox="1"/>
          <p:nvPr>
            <p:ph type="body" idx="1"/>
          </p:nvPr>
        </p:nvSpPr>
        <p:spPr>
          <a:xfrm>
            <a:off x="685800" y="1295400"/>
            <a:ext cx="7772400" cy="5257800"/>
          </a:xfrm>
          <a:prstGeom prst="rect">
            <a:avLst/>
          </a:prstGeom>
        </p:spPr>
        <p:txBody>
          <a:bodyPr/>
          <a:lstStyle/>
          <a:p>
            <a:pPr/>
            <a:r>
              <a:t>How can we represent color?</a:t>
            </a:r>
          </a:p>
        </p:txBody>
      </p:sp>
      <p:pic>
        <p:nvPicPr>
          <p:cNvPr id="2314" name="Picture 2" descr="Picture 2"/>
          <p:cNvPicPr>
            <a:picLocks noChangeAspect="1"/>
          </p:cNvPicPr>
          <p:nvPr/>
        </p:nvPicPr>
        <p:blipFill>
          <a:blip r:embed="rId2">
            <a:extLst/>
          </a:blip>
          <a:stretch>
            <a:fillRect/>
          </a:stretch>
        </p:blipFill>
        <p:spPr>
          <a:xfrm>
            <a:off x="1981200" y="2286000"/>
            <a:ext cx="4724400" cy="3543300"/>
          </a:xfrm>
          <a:prstGeom prst="rect">
            <a:avLst/>
          </a:prstGeom>
          <a:ln w="12700">
            <a:miter lim="400000"/>
          </a:ln>
        </p:spPr>
      </p:pic>
      <p:sp>
        <p:nvSpPr>
          <p:cNvPr id="2315" name="TextBox 4"/>
          <p:cNvSpPr txBox="1"/>
          <p:nvPr/>
        </p:nvSpPr>
        <p:spPr>
          <a:xfrm>
            <a:off x="5732145" y="6596063"/>
            <a:ext cx="3342002" cy="23927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1100"/>
            </a:lvl1pPr>
          </a:lstStyle>
          <a:p>
            <a:pPr/>
            <a:r>
              <a:t>http://en.wikipedia.org/wiki/File:RGB_illumination.jpg</a:t>
            </a:r>
          </a:p>
        </p:txBody>
      </p:sp>
    </p:spTree>
  </p:cSld>
  <p:clrMapOvr>
    <a:masterClrMapping/>
  </p:clrMapOvr>
  <p:transition xmlns:p14="http://schemas.microsoft.com/office/powerpoint/2010/main" spd="med" advClick="1"/>
</p:sld>
</file>

<file path=ppt/slides/slide8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17" name="Title 1"/>
          <p:cNvSpPr txBox="1"/>
          <p:nvPr>
            <p:ph type="title"/>
          </p:nvPr>
        </p:nvSpPr>
        <p:spPr>
          <a:prstGeom prst="rect">
            <a:avLst/>
          </a:prstGeom>
        </p:spPr>
        <p:txBody>
          <a:bodyPr/>
          <a:lstStyle/>
          <a:p>
            <a:pPr/>
            <a:r>
              <a:t>Color Spaces: RGB vs. CMY(K)</a:t>
            </a:r>
          </a:p>
        </p:txBody>
      </p:sp>
      <p:pic>
        <p:nvPicPr>
          <p:cNvPr id="2318" name="Picture 3" descr="Picture 3"/>
          <p:cNvPicPr>
            <a:picLocks noChangeAspect="1"/>
          </p:cNvPicPr>
          <p:nvPr/>
        </p:nvPicPr>
        <p:blipFill>
          <a:blip r:embed="rId3">
            <a:extLst/>
          </a:blip>
          <a:stretch>
            <a:fillRect/>
          </a:stretch>
        </p:blipFill>
        <p:spPr>
          <a:xfrm>
            <a:off x="687001" y="1297639"/>
            <a:ext cx="7769998" cy="4064068"/>
          </a:xfrm>
          <a:prstGeom prst="rect">
            <a:avLst/>
          </a:prstGeom>
          <a:ln w="12700">
            <a:miter lim="400000"/>
          </a:ln>
        </p:spPr>
      </p:pic>
      <p:sp>
        <p:nvSpPr>
          <p:cNvPr id="2319" name="Colored primary lights (emission spectra sum)"/>
          <p:cNvSpPr txBox="1"/>
          <p:nvPr/>
        </p:nvSpPr>
        <p:spPr>
          <a:xfrm>
            <a:off x="773033" y="5490946"/>
            <a:ext cx="3254534" cy="792670"/>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lgn="ctr">
              <a:spcBef>
                <a:spcPts val="600"/>
              </a:spcBef>
            </a:pPr>
            <a:r>
              <a:t>Colored primary lights</a:t>
            </a:r>
            <a:br/>
            <a:r>
              <a:t>(emission spectra sum)</a:t>
            </a:r>
          </a:p>
        </p:txBody>
      </p:sp>
      <p:sp>
        <p:nvSpPr>
          <p:cNvPr id="2320" name="Colored primary inks (absorption spectra multiply)"/>
          <p:cNvSpPr txBox="1"/>
          <p:nvPr/>
        </p:nvSpPr>
        <p:spPr>
          <a:xfrm>
            <a:off x="4574202" y="5490946"/>
            <a:ext cx="3932596" cy="792670"/>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lgn="ctr">
              <a:spcBef>
                <a:spcPts val="600"/>
              </a:spcBef>
            </a:pPr>
            <a:r>
              <a:t>Colored primary inks</a:t>
            </a:r>
            <a:br/>
            <a:r>
              <a:t>(absorption spectra multiply)</a:t>
            </a:r>
          </a:p>
        </p:txBody>
      </p:sp>
      <p:sp>
        <p:nvSpPr>
          <p:cNvPr id="2321" name="Source: https://intranet.mcad.edu/kb/cmyk-vs-rgb-what-color-space-should-i-work"/>
          <p:cNvSpPr txBox="1"/>
          <p:nvPr/>
        </p:nvSpPr>
        <p:spPr>
          <a:xfrm rot="5400000">
            <a:off x="6658379" y="3393732"/>
            <a:ext cx="3763080" cy="202417"/>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r">
              <a:defRPr sz="800">
                <a:solidFill>
                  <a:srgbClr val="535353"/>
                </a:solidFill>
              </a:defRPr>
            </a:lvl1pPr>
          </a:lstStyle>
          <a:p>
            <a:pPr/>
            <a:r>
              <a:t>Source: https://intranet.mcad.edu/kb/cmyk-vs-rgb-what-color-space-should-i-work</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878" name="DSC_6805.jpg" descr="DSC_6805.jpg"/>
          <p:cNvPicPr>
            <a:picLocks noChangeAspect="1"/>
          </p:cNvPicPr>
          <p:nvPr/>
        </p:nvPicPr>
        <p:blipFill>
          <a:blip r:embed="rId2">
            <a:extLst/>
          </a:blip>
          <a:stretch>
            <a:fillRect/>
          </a:stretch>
        </p:blipFill>
        <p:spPr>
          <a:xfrm>
            <a:off x="754062" y="1403350"/>
            <a:ext cx="2336801" cy="3516313"/>
          </a:xfrm>
          <a:prstGeom prst="rect">
            <a:avLst/>
          </a:prstGeom>
          <a:ln w="12700">
            <a:miter lim="400000"/>
          </a:ln>
        </p:spPr>
      </p:pic>
      <p:pic>
        <p:nvPicPr>
          <p:cNvPr id="879" name="DSC_6804.jpg" descr="DSC_6804.jpg"/>
          <p:cNvPicPr>
            <a:picLocks noChangeAspect="1"/>
          </p:cNvPicPr>
          <p:nvPr/>
        </p:nvPicPr>
        <p:blipFill>
          <a:blip r:embed="rId3">
            <a:extLst/>
          </a:blip>
          <a:stretch>
            <a:fillRect/>
          </a:stretch>
        </p:blipFill>
        <p:spPr>
          <a:xfrm>
            <a:off x="3449637" y="1403350"/>
            <a:ext cx="2336801" cy="3516313"/>
          </a:xfrm>
          <a:prstGeom prst="rect">
            <a:avLst/>
          </a:prstGeom>
          <a:ln w="12700">
            <a:miter lim="400000"/>
          </a:ln>
        </p:spPr>
      </p:pic>
      <p:pic>
        <p:nvPicPr>
          <p:cNvPr id="880" name="DSC_6806.jpg" descr="DSC_6806.jpg"/>
          <p:cNvPicPr>
            <a:picLocks noChangeAspect="1"/>
          </p:cNvPicPr>
          <p:nvPr/>
        </p:nvPicPr>
        <p:blipFill>
          <a:blip r:embed="rId4">
            <a:extLst/>
          </a:blip>
          <a:stretch>
            <a:fillRect/>
          </a:stretch>
        </p:blipFill>
        <p:spPr>
          <a:xfrm>
            <a:off x="6118225" y="1403350"/>
            <a:ext cx="2336801" cy="3516313"/>
          </a:xfrm>
          <a:prstGeom prst="rect">
            <a:avLst/>
          </a:prstGeom>
          <a:ln w="12700">
            <a:miter lim="400000"/>
          </a:ln>
        </p:spPr>
      </p:pic>
      <p:grpSp>
        <p:nvGrpSpPr>
          <p:cNvPr id="884" name="Group"/>
          <p:cNvGrpSpPr/>
          <p:nvPr/>
        </p:nvGrpSpPr>
        <p:grpSpPr>
          <a:xfrm>
            <a:off x="1427257" y="5029200"/>
            <a:ext cx="6338127" cy="812801"/>
            <a:chOff x="0" y="0"/>
            <a:chExt cx="6338125" cy="812800"/>
          </a:xfrm>
        </p:grpSpPr>
        <p:sp>
          <p:nvSpPr>
            <p:cNvPr id="881" name="f / 4 0.01 sec"/>
            <p:cNvSpPr txBox="1"/>
            <p:nvPr/>
          </p:nvSpPr>
          <p:spPr>
            <a:xfrm>
              <a:off x="-1" y="38100"/>
              <a:ext cx="1084073" cy="7747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4450" tIns="44450" rIns="44450" bIns="44450" numCol="1" anchor="t">
              <a:spAutoFit/>
            </a:bodyPr>
            <a:lstStyle/>
            <a:p>
              <a:pPr algn="ct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2000">
                  <a:latin typeface="Avenir Heavy"/>
                  <a:ea typeface="Avenir Heavy"/>
                  <a:cs typeface="Avenir Heavy"/>
                  <a:sym typeface="Avenir Heavy"/>
                </a:defRPr>
              </a:pPr>
              <a:r>
                <a:t>f / 4</a:t>
              </a:r>
              <a:br/>
              <a:r>
                <a:t>0.01 sec</a:t>
              </a:r>
            </a:p>
          </p:txBody>
        </p:sp>
        <p:sp>
          <p:nvSpPr>
            <p:cNvPr id="882" name="f / 11 0.1 sec"/>
            <p:cNvSpPr txBox="1"/>
            <p:nvPr/>
          </p:nvSpPr>
          <p:spPr>
            <a:xfrm>
              <a:off x="2877121" y="11112"/>
              <a:ext cx="933705" cy="7747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4450" tIns="44450" rIns="44450" bIns="44450" numCol="1" anchor="t">
              <a:spAutoFit/>
            </a:bodyPr>
            <a:lstStyle/>
            <a:p>
              <a:pPr algn="ct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2000">
                  <a:latin typeface="Avenir Heavy"/>
                  <a:ea typeface="Avenir Heavy"/>
                  <a:cs typeface="Avenir Heavy"/>
                  <a:sym typeface="Avenir Heavy"/>
                </a:defRPr>
              </a:pPr>
              <a:r>
                <a:t>f / 11</a:t>
              </a:r>
              <a:br/>
              <a:r>
                <a:t>0.1 sec</a:t>
              </a:r>
            </a:p>
          </p:txBody>
        </p:sp>
        <p:sp>
          <p:nvSpPr>
            <p:cNvPr id="883" name="f / 32 0.8 sec"/>
            <p:cNvSpPr txBox="1"/>
            <p:nvPr/>
          </p:nvSpPr>
          <p:spPr>
            <a:xfrm>
              <a:off x="5404421" y="0"/>
              <a:ext cx="933705" cy="7747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4450" tIns="44450" rIns="44450" bIns="44450" numCol="1" anchor="t">
              <a:spAutoFit/>
            </a:bodyPr>
            <a:lstStyle/>
            <a:p>
              <a:pPr algn="ct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sz="2000">
                  <a:latin typeface="Avenir Heavy"/>
                  <a:ea typeface="Avenir Heavy"/>
                  <a:cs typeface="Avenir Heavy"/>
                  <a:sym typeface="Avenir Heavy"/>
                </a:defRPr>
              </a:pPr>
              <a:r>
                <a:t>f / 32</a:t>
              </a:r>
              <a:br/>
              <a:r>
                <a:t>0.8 sec</a:t>
              </a:r>
            </a:p>
          </p:txBody>
        </p:sp>
      </p:grpSp>
      <p:sp>
        <p:nvSpPr>
          <p:cNvPr id="885" name="Exposure: Shutter Speed vs. Aperture"/>
          <p:cNvSpPr txBox="1"/>
          <p:nvPr>
            <p:ph type="title"/>
          </p:nvPr>
        </p:nvSpPr>
        <p:spPr>
          <a:prstGeom prst="rect">
            <a:avLst/>
          </a:prstGeom>
        </p:spPr>
        <p:txBody>
          <a:bodyPr/>
          <a:lstStyle/>
          <a:p>
            <a:pPr/>
            <a:r>
              <a:t>Exposure: Shutter Speed vs. Aperture</a:t>
            </a:r>
          </a:p>
        </p:txBody>
      </p:sp>
      <p:sp>
        <p:nvSpPr>
          <p:cNvPr id="886" name="Photographers must trade off depth of field and motion blur for moving subjects"/>
          <p:cNvSpPr txBox="1"/>
          <p:nvPr>
            <p:ph type="body" sz="quarter" idx="1"/>
          </p:nvPr>
        </p:nvSpPr>
        <p:spPr>
          <a:xfrm>
            <a:off x="685800" y="5924549"/>
            <a:ext cx="7772400" cy="501651"/>
          </a:xfrm>
          <a:prstGeom prst="rect">
            <a:avLst/>
          </a:prstGeom>
        </p:spPr>
        <p:txBody>
          <a:bodyPr/>
          <a:lstStyle/>
          <a:p>
            <a:pPr lvl="1" marL="437387" indent="-224027" defTabSz="512063">
              <a:spcBef>
                <a:spcPts val="300"/>
              </a:spcBef>
              <a:defRPr sz="1568"/>
            </a:pPr>
            <a:r>
              <a:t>Photographers must trade off depth of field and motion blur for moving subjects</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88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88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884" grpId="1"/>
      <p:bldP build="whole" bldLvl="1" animBg="1" rev="0" advAuto="0" spid="886" grpId="2"/>
    </p:bldLst>
  </p:timing>
</p:sld>
</file>

<file path=ppt/slides/slide9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25" name="Title 1"/>
          <p:cNvSpPr txBox="1"/>
          <p:nvPr>
            <p:ph type="title"/>
          </p:nvPr>
        </p:nvSpPr>
        <p:spPr>
          <a:prstGeom prst="rect">
            <a:avLst/>
          </a:prstGeom>
        </p:spPr>
        <p:txBody>
          <a:bodyPr/>
          <a:lstStyle/>
          <a:p>
            <a:pPr/>
            <a:r>
              <a:t>Color Spaces: RGB</a:t>
            </a:r>
          </a:p>
        </p:txBody>
      </p:sp>
      <p:grpSp>
        <p:nvGrpSpPr>
          <p:cNvPr id="2334" name="Group 13"/>
          <p:cNvGrpSpPr/>
          <p:nvPr/>
        </p:nvGrpSpPr>
        <p:grpSpPr>
          <a:xfrm>
            <a:off x="698500" y="1244600"/>
            <a:ext cx="3497263" cy="3519487"/>
            <a:chOff x="0" y="0"/>
            <a:chExt cx="3497262" cy="3519486"/>
          </a:xfrm>
        </p:grpSpPr>
        <p:pic>
          <p:nvPicPr>
            <p:cNvPr id="2326" name="Picture 2" descr="Picture 2"/>
            <p:cNvPicPr>
              <a:picLocks noChangeAspect="1"/>
            </p:cNvPicPr>
            <p:nvPr/>
          </p:nvPicPr>
          <p:blipFill>
            <a:blip r:embed="rId2">
              <a:extLst/>
            </a:blip>
            <a:stretch>
              <a:fillRect/>
            </a:stretch>
          </p:blipFill>
          <p:spPr>
            <a:xfrm>
              <a:off x="28203" y="0"/>
              <a:ext cx="3469060" cy="3329977"/>
            </a:xfrm>
            <a:prstGeom prst="rect">
              <a:avLst/>
            </a:prstGeom>
            <a:ln w="12700" cap="flat">
              <a:noFill/>
              <a:miter lim="400000"/>
            </a:ln>
            <a:effectLst/>
          </p:spPr>
        </p:pic>
        <p:grpSp>
          <p:nvGrpSpPr>
            <p:cNvPr id="2330" name="Group 37"/>
            <p:cNvGrpSpPr/>
            <p:nvPr/>
          </p:nvGrpSpPr>
          <p:grpSpPr>
            <a:xfrm>
              <a:off x="0" y="2544763"/>
              <a:ext cx="1016001" cy="974724"/>
              <a:chOff x="0" y="0"/>
              <a:chExt cx="1016000" cy="974723"/>
            </a:xfrm>
          </p:grpSpPr>
          <p:sp>
            <p:nvSpPr>
              <p:cNvPr id="2327" name="Straight Arrow Connector 5"/>
              <p:cNvSpPr/>
              <p:nvPr/>
            </p:nvSpPr>
            <p:spPr>
              <a:xfrm flipH="1">
                <a:off x="-1" y="541336"/>
                <a:ext cx="620714" cy="161925"/>
              </a:xfrm>
              <a:prstGeom prst="line">
                <a:avLst/>
              </a:prstGeom>
              <a:noFill/>
              <a:ln w="57150" cap="flat">
                <a:solidFill>
                  <a:srgbClr val="FF0000"/>
                </a:solidFill>
                <a:prstDash val="solid"/>
                <a:round/>
                <a:tailEnd type="triangle" w="med" len="med"/>
              </a:ln>
              <a:effectLst/>
            </p:spPr>
            <p:txBody>
              <a:bodyPr wrap="square" lIns="45719" tIns="45719" rIns="45719" bIns="45719" numCol="1" anchor="t">
                <a:noAutofit/>
              </a:bodyPr>
              <a:lstStyle/>
              <a:p>
                <a:pPr/>
              </a:p>
            </p:txBody>
          </p:sp>
          <p:sp>
            <p:nvSpPr>
              <p:cNvPr id="2328" name="Straight Arrow Connector 8"/>
              <p:cNvSpPr/>
              <p:nvPr/>
            </p:nvSpPr>
            <p:spPr>
              <a:xfrm flipH="1" flipV="1">
                <a:off x="563563" y="0"/>
                <a:ext cx="57150" cy="541338"/>
              </a:xfrm>
              <a:prstGeom prst="line">
                <a:avLst/>
              </a:prstGeom>
              <a:noFill/>
              <a:ln w="57150" cap="flat">
                <a:solidFill>
                  <a:srgbClr val="00FF00"/>
                </a:solidFill>
                <a:prstDash val="solid"/>
                <a:round/>
                <a:tailEnd type="triangle" w="med" len="med"/>
              </a:ln>
              <a:effectLst/>
            </p:spPr>
            <p:txBody>
              <a:bodyPr wrap="square" lIns="45719" tIns="45719" rIns="45719" bIns="45719" numCol="1" anchor="t">
                <a:noAutofit/>
              </a:bodyPr>
              <a:lstStyle/>
              <a:p>
                <a:pPr/>
              </a:p>
            </p:txBody>
          </p:sp>
          <p:sp>
            <p:nvSpPr>
              <p:cNvPr id="2329" name="Straight Arrow Connector 14"/>
              <p:cNvSpPr/>
              <p:nvPr/>
            </p:nvSpPr>
            <p:spPr>
              <a:xfrm>
                <a:off x="620714" y="541335"/>
                <a:ext cx="395287" cy="433389"/>
              </a:xfrm>
              <a:prstGeom prst="line">
                <a:avLst/>
              </a:prstGeom>
              <a:noFill/>
              <a:ln w="57150" cap="flat">
                <a:solidFill>
                  <a:srgbClr val="0000FF"/>
                </a:solidFill>
                <a:prstDash val="solid"/>
                <a:round/>
                <a:tailEnd type="triangle" w="med" len="med"/>
              </a:ln>
              <a:effectLst/>
            </p:spPr>
            <p:txBody>
              <a:bodyPr wrap="square" lIns="45719" tIns="45719" rIns="45719" bIns="45719" numCol="1" anchor="t">
                <a:noAutofit/>
              </a:bodyPr>
              <a:lstStyle/>
              <a:p>
                <a:pPr/>
              </a:p>
            </p:txBody>
          </p:sp>
        </p:grpSp>
        <p:sp>
          <p:nvSpPr>
            <p:cNvPr id="2331" name="TextBox 31"/>
            <p:cNvSpPr txBox="1"/>
            <p:nvPr/>
          </p:nvSpPr>
          <p:spPr>
            <a:xfrm>
              <a:off x="2440043" y="69193"/>
              <a:ext cx="782053" cy="43706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p>
              <a:pPr/>
              <a:r>
                <a:t>0,1,0</a:t>
              </a:r>
            </a:p>
          </p:txBody>
        </p:sp>
        <p:sp>
          <p:nvSpPr>
            <p:cNvPr id="2332" name="TextBox 32"/>
            <p:cNvSpPr txBox="1"/>
            <p:nvPr/>
          </p:nvSpPr>
          <p:spPr>
            <a:xfrm>
              <a:off x="2698258" y="2759526"/>
              <a:ext cx="782053" cy="43707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p>
              <a:pPr/>
              <a:r>
                <a:t>0,0,1</a:t>
              </a:r>
            </a:p>
          </p:txBody>
        </p:sp>
        <p:sp>
          <p:nvSpPr>
            <p:cNvPr id="2333" name="TextBox 33"/>
            <p:cNvSpPr txBox="1"/>
            <p:nvPr/>
          </p:nvSpPr>
          <p:spPr>
            <a:xfrm>
              <a:off x="45719" y="2111692"/>
              <a:ext cx="782054" cy="43707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p>
              <a:pPr/>
              <a:r>
                <a:t>1,0,0</a:t>
              </a:r>
            </a:p>
          </p:txBody>
        </p:sp>
      </p:grpSp>
      <p:sp>
        <p:nvSpPr>
          <p:cNvPr id="2335" name="TextBox 38"/>
          <p:cNvSpPr txBox="1"/>
          <p:nvPr/>
        </p:nvSpPr>
        <p:spPr>
          <a:xfrm rot="16200000">
            <a:off x="2588344" y="2807736"/>
            <a:ext cx="3407878" cy="226987"/>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1000">
                <a:solidFill>
                  <a:srgbClr val="535353"/>
                </a:solidFill>
              </a:defRPr>
            </a:lvl1pPr>
          </a:lstStyle>
          <a:p>
            <a:pPr/>
            <a:r>
              <a:t>http://en.wikipedia.org/wiki/File:RGB_color_solid_cube.png</a:t>
            </a:r>
          </a:p>
        </p:txBody>
      </p:sp>
      <p:grpSp>
        <p:nvGrpSpPr>
          <p:cNvPr id="2343" name="Group"/>
          <p:cNvGrpSpPr/>
          <p:nvPr/>
        </p:nvGrpSpPr>
        <p:grpSpPr>
          <a:xfrm>
            <a:off x="5797250" y="1228725"/>
            <a:ext cx="2749366" cy="5259438"/>
            <a:chOff x="0" y="0"/>
            <a:chExt cx="2749365" cy="5259437"/>
          </a:xfrm>
        </p:grpSpPr>
        <p:pic>
          <p:nvPicPr>
            <p:cNvPr id="2336" name="Picture 2" descr="Picture 2"/>
            <p:cNvPicPr>
              <a:picLocks noChangeAspect="1"/>
            </p:cNvPicPr>
            <p:nvPr/>
          </p:nvPicPr>
          <p:blipFill>
            <a:blip r:embed="rId3">
              <a:extLst/>
            </a:blip>
            <a:stretch>
              <a:fillRect/>
            </a:stretch>
          </p:blipFill>
          <p:spPr>
            <a:xfrm>
              <a:off x="430" y="1335606"/>
              <a:ext cx="1866640" cy="1276834"/>
            </a:xfrm>
            <a:prstGeom prst="rect">
              <a:avLst/>
            </a:prstGeom>
            <a:ln w="12700" cap="flat">
              <a:noFill/>
              <a:miter lim="400000"/>
            </a:ln>
            <a:effectLst/>
          </p:spPr>
        </p:pic>
        <p:pic>
          <p:nvPicPr>
            <p:cNvPr id="2337" name="Picture 3" descr="Picture 3"/>
            <p:cNvPicPr>
              <a:picLocks noChangeAspect="1"/>
            </p:cNvPicPr>
            <p:nvPr/>
          </p:nvPicPr>
          <p:blipFill>
            <a:blip r:embed="rId4">
              <a:extLst/>
            </a:blip>
            <a:stretch>
              <a:fillRect/>
            </a:stretch>
          </p:blipFill>
          <p:spPr>
            <a:xfrm>
              <a:off x="430" y="3983900"/>
              <a:ext cx="1866640" cy="1275538"/>
            </a:xfrm>
            <a:prstGeom prst="rect">
              <a:avLst/>
            </a:prstGeom>
            <a:ln w="12700" cap="flat">
              <a:noFill/>
              <a:miter lim="400000"/>
            </a:ln>
            <a:effectLst/>
          </p:spPr>
        </p:pic>
        <p:pic>
          <p:nvPicPr>
            <p:cNvPr id="2338" name="Picture 4" descr="Picture 4"/>
            <p:cNvPicPr>
              <a:picLocks noChangeAspect="1"/>
            </p:cNvPicPr>
            <p:nvPr/>
          </p:nvPicPr>
          <p:blipFill>
            <a:blip r:embed="rId5">
              <a:extLst/>
            </a:blip>
            <a:stretch>
              <a:fillRect/>
            </a:stretch>
          </p:blipFill>
          <p:spPr>
            <a:xfrm>
              <a:off x="430" y="2666882"/>
              <a:ext cx="1866640" cy="1276835"/>
            </a:xfrm>
            <a:prstGeom prst="rect">
              <a:avLst/>
            </a:prstGeom>
            <a:ln w="12700" cap="flat">
              <a:noFill/>
              <a:miter lim="400000"/>
            </a:ln>
            <a:effectLst/>
          </p:spPr>
        </p:pic>
        <p:pic>
          <p:nvPicPr>
            <p:cNvPr id="2339" name="Picture 5" descr="Picture 5"/>
            <p:cNvPicPr>
              <a:picLocks noChangeAspect="1"/>
            </p:cNvPicPr>
            <p:nvPr/>
          </p:nvPicPr>
          <p:blipFill>
            <a:blip r:embed="rId6">
              <a:extLst/>
            </a:blip>
            <a:stretch>
              <a:fillRect/>
            </a:stretch>
          </p:blipFill>
          <p:spPr>
            <a:xfrm>
              <a:off x="0" y="0"/>
              <a:ext cx="1867501" cy="1276833"/>
            </a:xfrm>
            <a:prstGeom prst="rect">
              <a:avLst/>
            </a:prstGeom>
            <a:ln w="12700" cap="flat">
              <a:noFill/>
              <a:miter lim="400000"/>
            </a:ln>
            <a:effectLst/>
          </p:spPr>
        </p:pic>
        <p:sp>
          <p:nvSpPr>
            <p:cNvPr id="2340" name="TextBox 18"/>
            <p:cNvSpPr txBox="1"/>
            <p:nvPr/>
          </p:nvSpPr>
          <p:spPr>
            <a:xfrm>
              <a:off x="1989119" y="1676588"/>
              <a:ext cx="756393" cy="59487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p>
              <a:pPr>
                <a:defRPr b="1"/>
              </a:pPr>
              <a:r>
                <a:t>R</a:t>
              </a:r>
              <a:endParaRPr sz="2800"/>
            </a:p>
            <a:p>
              <a:pPr>
                <a:defRPr sz="1100"/>
              </a:pPr>
              <a:r>
                <a:t>(G=0,B=0)</a:t>
              </a:r>
            </a:p>
          </p:txBody>
        </p:sp>
        <p:sp>
          <p:nvSpPr>
            <p:cNvPr id="2341" name="TextBox 19"/>
            <p:cNvSpPr txBox="1"/>
            <p:nvPr/>
          </p:nvSpPr>
          <p:spPr>
            <a:xfrm>
              <a:off x="1993007" y="3007864"/>
              <a:ext cx="748617" cy="59487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p>
              <a:pPr>
                <a:defRPr b="1"/>
              </a:pPr>
              <a:r>
                <a:t>G</a:t>
              </a:r>
              <a:endParaRPr sz="2800"/>
            </a:p>
            <a:p>
              <a:pPr>
                <a:defRPr sz="1100"/>
              </a:pPr>
              <a:r>
                <a:t>(R=0,B=0)</a:t>
              </a:r>
            </a:p>
          </p:txBody>
        </p:sp>
        <p:sp>
          <p:nvSpPr>
            <p:cNvPr id="2342" name="TextBox 20"/>
            <p:cNvSpPr txBox="1"/>
            <p:nvPr/>
          </p:nvSpPr>
          <p:spPr>
            <a:xfrm>
              <a:off x="1985265" y="4339141"/>
              <a:ext cx="764101" cy="59487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p>
              <a:pPr>
                <a:defRPr b="1"/>
              </a:pPr>
              <a:r>
                <a:t>B</a:t>
              </a:r>
              <a:endParaRPr sz="2800"/>
            </a:p>
            <a:p>
              <a:pPr>
                <a:defRPr sz="1100"/>
              </a:pPr>
              <a:r>
                <a:t>(R=0,G=0)</a:t>
              </a:r>
            </a:p>
          </p:txBody>
        </p:sp>
      </p:grpSp>
      <p:sp>
        <p:nvSpPr>
          <p:cNvPr id="2344" name="Rectangle 3"/>
          <p:cNvSpPr txBox="1"/>
          <p:nvPr/>
        </p:nvSpPr>
        <p:spPr>
          <a:xfrm>
            <a:off x="693419" y="4978400"/>
            <a:ext cx="7680961" cy="154363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sz="2000"/>
            </a:pPr>
            <a:r>
              <a:t>RGB cube - default color space</a:t>
            </a:r>
          </a:p>
          <a:p>
            <a:pPr marL="240631" indent="-240631">
              <a:buSzPct val="100000"/>
              <a:buChar char="•"/>
              <a:defRPr sz="2000"/>
            </a:pPr>
            <a:r>
              <a:t>Easy for devices</a:t>
            </a:r>
          </a:p>
          <a:p>
            <a:pPr marL="240631" indent="-240631">
              <a:buSzPct val="100000"/>
              <a:buChar char="•"/>
              <a:defRPr sz="2000"/>
            </a:pPr>
            <a:r>
              <a:t>But not perceptual</a:t>
            </a:r>
          </a:p>
          <a:p>
            <a:pPr marL="240631" indent="-240631">
              <a:buSzPct val="100000"/>
              <a:buChar char="•"/>
              <a:defRPr sz="2000"/>
            </a:pPr>
            <a:r>
              <a:t>Where do the grays live?</a:t>
            </a:r>
          </a:p>
          <a:p>
            <a:pPr marL="240631" indent="-240631">
              <a:buSzPct val="100000"/>
              <a:buChar char="•"/>
              <a:defRPr sz="2000"/>
            </a:pPr>
            <a:r>
              <a:t>Where is hue and saturation?</a:t>
            </a:r>
          </a:p>
        </p:txBody>
      </p:sp>
    </p:spTree>
  </p:cSld>
  <p:clrMapOvr>
    <a:masterClrMapping/>
  </p:clrMapOvr>
  <p:transition xmlns:p14="http://schemas.microsoft.com/office/powerpoint/2010/main" spd="med" advClick="1"/>
</p:sld>
</file>

<file path=ppt/slides/slide9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2346" name="Title 1"/>
          <p:cNvSpPr txBox="1"/>
          <p:nvPr>
            <p:ph type="title"/>
          </p:nvPr>
        </p:nvSpPr>
        <p:spPr>
          <a:prstGeom prst="rect">
            <a:avLst/>
          </a:prstGeom>
        </p:spPr>
        <p:txBody>
          <a:bodyPr/>
          <a:lstStyle/>
          <a:p>
            <a:pPr/>
            <a:r>
              <a:t>Color Spaces: RGB</a:t>
            </a:r>
          </a:p>
        </p:txBody>
      </p:sp>
      <p:grpSp>
        <p:nvGrpSpPr>
          <p:cNvPr id="2355" name="Group 13"/>
          <p:cNvGrpSpPr/>
          <p:nvPr/>
        </p:nvGrpSpPr>
        <p:grpSpPr>
          <a:xfrm>
            <a:off x="635000" y="1371600"/>
            <a:ext cx="3497263" cy="3519487"/>
            <a:chOff x="0" y="0"/>
            <a:chExt cx="3497262" cy="3519486"/>
          </a:xfrm>
        </p:grpSpPr>
        <p:pic>
          <p:nvPicPr>
            <p:cNvPr id="2347" name="Picture 2" descr="Picture 2"/>
            <p:cNvPicPr>
              <a:picLocks noChangeAspect="1"/>
            </p:cNvPicPr>
            <p:nvPr/>
          </p:nvPicPr>
          <p:blipFill>
            <a:blip r:embed="rId2">
              <a:extLst/>
            </a:blip>
            <a:stretch>
              <a:fillRect/>
            </a:stretch>
          </p:blipFill>
          <p:spPr>
            <a:xfrm>
              <a:off x="28203" y="0"/>
              <a:ext cx="3469060" cy="3329977"/>
            </a:xfrm>
            <a:prstGeom prst="rect">
              <a:avLst/>
            </a:prstGeom>
            <a:ln w="12700" cap="flat">
              <a:noFill/>
              <a:miter lim="400000"/>
            </a:ln>
            <a:effectLst/>
          </p:spPr>
        </p:pic>
        <p:grpSp>
          <p:nvGrpSpPr>
            <p:cNvPr id="2351" name="Group 37"/>
            <p:cNvGrpSpPr/>
            <p:nvPr/>
          </p:nvGrpSpPr>
          <p:grpSpPr>
            <a:xfrm>
              <a:off x="0" y="2544763"/>
              <a:ext cx="1016001" cy="974724"/>
              <a:chOff x="0" y="0"/>
              <a:chExt cx="1016000" cy="974723"/>
            </a:xfrm>
          </p:grpSpPr>
          <p:sp>
            <p:nvSpPr>
              <p:cNvPr id="2348" name="Straight Arrow Connector 5"/>
              <p:cNvSpPr/>
              <p:nvPr/>
            </p:nvSpPr>
            <p:spPr>
              <a:xfrm flipH="1">
                <a:off x="-1" y="541336"/>
                <a:ext cx="620714" cy="161925"/>
              </a:xfrm>
              <a:prstGeom prst="line">
                <a:avLst/>
              </a:prstGeom>
              <a:noFill/>
              <a:ln w="57150" cap="flat">
                <a:solidFill>
                  <a:srgbClr val="FF0000"/>
                </a:solidFill>
                <a:prstDash val="solid"/>
                <a:round/>
                <a:tailEnd type="triangle" w="med" len="med"/>
              </a:ln>
              <a:effectLst/>
            </p:spPr>
            <p:txBody>
              <a:bodyPr wrap="square" lIns="45719" tIns="45719" rIns="45719" bIns="45719" numCol="1" anchor="t">
                <a:noAutofit/>
              </a:bodyPr>
              <a:lstStyle/>
              <a:p>
                <a:pPr/>
              </a:p>
            </p:txBody>
          </p:sp>
          <p:sp>
            <p:nvSpPr>
              <p:cNvPr id="2349" name="Straight Arrow Connector 8"/>
              <p:cNvSpPr/>
              <p:nvPr/>
            </p:nvSpPr>
            <p:spPr>
              <a:xfrm flipH="1" flipV="1">
                <a:off x="563563" y="0"/>
                <a:ext cx="57150" cy="541338"/>
              </a:xfrm>
              <a:prstGeom prst="line">
                <a:avLst/>
              </a:prstGeom>
              <a:noFill/>
              <a:ln w="57150" cap="flat">
                <a:solidFill>
                  <a:srgbClr val="00FF00"/>
                </a:solidFill>
                <a:prstDash val="solid"/>
                <a:round/>
                <a:tailEnd type="triangle" w="med" len="med"/>
              </a:ln>
              <a:effectLst/>
            </p:spPr>
            <p:txBody>
              <a:bodyPr wrap="square" lIns="45719" tIns="45719" rIns="45719" bIns="45719" numCol="1" anchor="t">
                <a:noAutofit/>
              </a:bodyPr>
              <a:lstStyle/>
              <a:p>
                <a:pPr/>
              </a:p>
            </p:txBody>
          </p:sp>
          <p:sp>
            <p:nvSpPr>
              <p:cNvPr id="2350" name="Straight Arrow Connector 14"/>
              <p:cNvSpPr/>
              <p:nvPr/>
            </p:nvSpPr>
            <p:spPr>
              <a:xfrm>
                <a:off x="620714" y="541335"/>
                <a:ext cx="395287" cy="433389"/>
              </a:xfrm>
              <a:prstGeom prst="line">
                <a:avLst/>
              </a:prstGeom>
              <a:noFill/>
              <a:ln w="57150" cap="flat">
                <a:solidFill>
                  <a:srgbClr val="0000FF"/>
                </a:solidFill>
                <a:prstDash val="solid"/>
                <a:round/>
                <a:tailEnd type="triangle" w="med" len="med"/>
              </a:ln>
              <a:effectLst/>
            </p:spPr>
            <p:txBody>
              <a:bodyPr wrap="square" lIns="45719" tIns="45719" rIns="45719" bIns="45719" numCol="1" anchor="t">
                <a:noAutofit/>
              </a:bodyPr>
              <a:lstStyle/>
              <a:p>
                <a:pPr/>
              </a:p>
            </p:txBody>
          </p:sp>
        </p:grpSp>
        <p:sp>
          <p:nvSpPr>
            <p:cNvPr id="2352" name="TextBox 31"/>
            <p:cNvSpPr txBox="1"/>
            <p:nvPr/>
          </p:nvSpPr>
          <p:spPr>
            <a:xfrm>
              <a:off x="2440043" y="69193"/>
              <a:ext cx="782053" cy="43706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p>
              <a:pPr/>
              <a:r>
                <a:t>0,1,0</a:t>
              </a:r>
            </a:p>
          </p:txBody>
        </p:sp>
        <p:sp>
          <p:nvSpPr>
            <p:cNvPr id="2353" name="TextBox 32"/>
            <p:cNvSpPr txBox="1"/>
            <p:nvPr/>
          </p:nvSpPr>
          <p:spPr>
            <a:xfrm>
              <a:off x="2698258" y="2759526"/>
              <a:ext cx="782053" cy="43707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p>
              <a:pPr/>
              <a:r>
                <a:t>0,0,1</a:t>
              </a:r>
            </a:p>
          </p:txBody>
        </p:sp>
        <p:sp>
          <p:nvSpPr>
            <p:cNvPr id="2354" name="TextBox 33"/>
            <p:cNvSpPr txBox="1"/>
            <p:nvPr/>
          </p:nvSpPr>
          <p:spPr>
            <a:xfrm>
              <a:off x="45719" y="2111692"/>
              <a:ext cx="782054" cy="43707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p>
              <a:pPr/>
              <a:r>
                <a:t>1,0,0</a:t>
              </a:r>
            </a:p>
          </p:txBody>
        </p:sp>
      </p:grpSp>
      <p:sp>
        <p:nvSpPr>
          <p:cNvPr id="2356" name="TextBox 38"/>
          <p:cNvSpPr txBox="1"/>
          <p:nvPr/>
        </p:nvSpPr>
        <p:spPr>
          <a:xfrm>
            <a:off x="4152582" y="6581775"/>
            <a:ext cx="4924015" cy="264255"/>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1200"/>
            </a:lvl1pPr>
          </a:lstStyle>
          <a:p>
            <a:pPr/>
            <a:r>
              <a:t>Image from: http://en.wikipedia.org/wiki/File:RGB_color_solid_cube.png</a:t>
            </a:r>
          </a:p>
        </p:txBody>
      </p:sp>
      <p:sp>
        <p:nvSpPr>
          <p:cNvPr id="2357" name="TextBox 12"/>
          <p:cNvSpPr txBox="1"/>
          <p:nvPr/>
        </p:nvSpPr>
        <p:spPr>
          <a:xfrm>
            <a:off x="1112519" y="895890"/>
            <a:ext cx="2713247" cy="437070"/>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r>
              <a:t>Default color space</a:t>
            </a:r>
          </a:p>
        </p:txBody>
      </p:sp>
      <p:pic>
        <p:nvPicPr>
          <p:cNvPr id="2358" name="Picture 2" descr="Picture 2"/>
          <p:cNvPicPr>
            <a:picLocks noChangeAspect="1"/>
          </p:cNvPicPr>
          <p:nvPr/>
        </p:nvPicPr>
        <p:blipFill>
          <a:blip r:embed="rId3">
            <a:extLst/>
          </a:blip>
          <a:stretch>
            <a:fillRect/>
          </a:stretch>
        </p:blipFill>
        <p:spPr>
          <a:xfrm>
            <a:off x="5334000" y="1404937"/>
            <a:ext cx="2286000" cy="1563688"/>
          </a:xfrm>
          <a:prstGeom prst="rect">
            <a:avLst/>
          </a:prstGeom>
          <a:ln w="12700">
            <a:miter lim="400000"/>
          </a:ln>
        </p:spPr>
      </p:pic>
      <p:pic>
        <p:nvPicPr>
          <p:cNvPr id="2359" name="Picture 3" descr="Picture 3"/>
          <p:cNvPicPr>
            <a:picLocks noChangeAspect="1"/>
          </p:cNvPicPr>
          <p:nvPr/>
        </p:nvPicPr>
        <p:blipFill>
          <a:blip r:embed="rId4">
            <a:extLst/>
          </a:blip>
          <a:stretch>
            <a:fillRect/>
          </a:stretch>
        </p:blipFill>
        <p:spPr>
          <a:xfrm>
            <a:off x="5334000" y="4648200"/>
            <a:ext cx="2286000" cy="1562100"/>
          </a:xfrm>
          <a:prstGeom prst="rect">
            <a:avLst/>
          </a:prstGeom>
          <a:ln w="12700">
            <a:miter lim="400000"/>
          </a:ln>
        </p:spPr>
      </p:pic>
      <p:pic>
        <p:nvPicPr>
          <p:cNvPr id="2360" name="Picture 4" descr="Picture 4"/>
          <p:cNvPicPr>
            <a:picLocks noChangeAspect="1"/>
          </p:cNvPicPr>
          <p:nvPr/>
        </p:nvPicPr>
        <p:blipFill>
          <a:blip r:embed="rId5">
            <a:extLst/>
          </a:blip>
          <a:stretch>
            <a:fillRect/>
          </a:stretch>
        </p:blipFill>
        <p:spPr>
          <a:xfrm>
            <a:off x="5334000" y="3035300"/>
            <a:ext cx="2286000" cy="1563688"/>
          </a:xfrm>
          <a:prstGeom prst="rect">
            <a:avLst/>
          </a:prstGeom>
          <a:ln w="12700">
            <a:miter lim="400000"/>
          </a:ln>
        </p:spPr>
      </p:pic>
      <p:pic>
        <p:nvPicPr>
          <p:cNvPr id="2361" name="Picture 5" descr="Picture 5"/>
          <p:cNvPicPr>
            <a:picLocks noChangeAspect="1"/>
          </p:cNvPicPr>
          <p:nvPr/>
        </p:nvPicPr>
        <p:blipFill>
          <a:blip r:embed="rId6">
            <a:extLst/>
          </a:blip>
          <a:stretch>
            <a:fillRect/>
          </a:stretch>
        </p:blipFill>
        <p:spPr>
          <a:xfrm>
            <a:off x="7467600" y="0"/>
            <a:ext cx="1676400" cy="1146175"/>
          </a:xfrm>
          <a:prstGeom prst="rect">
            <a:avLst/>
          </a:prstGeom>
          <a:ln w="12700">
            <a:miter lim="400000"/>
          </a:ln>
        </p:spPr>
      </p:pic>
      <p:sp>
        <p:nvSpPr>
          <p:cNvPr id="2362" name="TextBox 18"/>
          <p:cNvSpPr txBox="1"/>
          <p:nvPr/>
        </p:nvSpPr>
        <p:spPr>
          <a:xfrm>
            <a:off x="7741919" y="2068513"/>
            <a:ext cx="756393" cy="594870"/>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b="1"/>
            </a:pPr>
            <a:r>
              <a:t>R</a:t>
            </a:r>
            <a:endParaRPr sz="2800"/>
          </a:p>
          <a:p>
            <a:pPr>
              <a:defRPr sz="1100"/>
            </a:pPr>
            <a:r>
              <a:t>(G=0,B=0)</a:t>
            </a:r>
          </a:p>
        </p:txBody>
      </p:sp>
      <p:sp>
        <p:nvSpPr>
          <p:cNvPr id="2363" name="TextBox 19"/>
          <p:cNvSpPr txBox="1"/>
          <p:nvPr/>
        </p:nvSpPr>
        <p:spPr>
          <a:xfrm>
            <a:off x="7741919" y="3657600"/>
            <a:ext cx="748617" cy="594870"/>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b="1"/>
            </a:pPr>
            <a:r>
              <a:t>G</a:t>
            </a:r>
            <a:endParaRPr sz="2800"/>
          </a:p>
          <a:p>
            <a:pPr>
              <a:defRPr sz="1100"/>
            </a:pPr>
            <a:r>
              <a:t>(R=0,B=0)</a:t>
            </a:r>
          </a:p>
        </p:txBody>
      </p:sp>
      <p:sp>
        <p:nvSpPr>
          <p:cNvPr id="2364" name="TextBox 20"/>
          <p:cNvSpPr txBox="1"/>
          <p:nvPr/>
        </p:nvSpPr>
        <p:spPr>
          <a:xfrm>
            <a:off x="7741919" y="5257800"/>
            <a:ext cx="764101" cy="594870"/>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b="1"/>
            </a:pPr>
            <a:r>
              <a:t>B</a:t>
            </a:r>
            <a:endParaRPr sz="2800"/>
          </a:p>
          <a:p>
            <a:pPr>
              <a:defRPr sz="1100"/>
            </a:pPr>
            <a:r>
              <a:t>(R=0,G=0)</a:t>
            </a:r>
          </a:p>
        </p:txBody>
      </p:sp>
      <p:sp>
        <p:nvSpPr>
          <p:cNvPr id="2365" name="Rectangle 3"/>
          <p:cNvSpPr txBox="1"/>
          <p:nvPr/>
        </p:nvSpPr>
        <p:spPr>
          <a:xfrm>
            <a:off x="502919" y="4724400"/>
            <a:ext cx="7680961" cy="190177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marL="342900" indent="-342900">
              <a:spcBef>
                <a:spcPts val="600"/>
              </a:spcBef>
              <a:defRPr sz="2800"/>
            </a:pPr>
            <a:r>
              <a:t>RGB cube</a:t>
            </a:r>
          </a:p>
          <a:p>
            <a:pPr marL="285750" indent="-285750">
              <a:spcBef>
                <a:spcPts val="400"/>
              </a:spcBef>
              <a:buSzPct val="100000"/>
              <a:buChar char="•"/>
              <a:defRPr sz="2000"/>
            </a:pPr>
            <a:r>
              <a:t>Easy for devices</a:t>
            </a:r>
          </a:p>
          <a:p>
            <a:pPr marL="285750" indent="-285750">
              <a:spcBef>
                <a:spcPts val="400"/>
              </a:spcBef>
              <a:buSzPct val="100000"/>
              <a:buChar char="•"/>
              <a:defRPr sz="2000"/>
            </a:pPr>
            <a:r>
              <a:t>But not perceptual</a:t>
            </a:r>
          </a:p>
          <a:p>
            <a:pPr marL="285750" indent="-285750">
              <a:spcBef>
                <a:spcPts val="400"/>
              </a:spcBef>
              <a:buSzPct val="100000"/>
              <a:buChar char="•"/>
              <a:defRPr sz="2000"/>
            </a:pPr>
            <a:r>
              <a:t>Where do the grays live?</a:t>
            </a:r>
          </a:p>
          <a:p>
            <a:pPr marL="285750" indent="-285750">
              <a:spcBef>
                <a:spcPts val="400"/>
              </a:spcBef>
              <a:buSzPct val="100000"/>
              <a:buChar char="•"/>
              <a:defRPr sz="2000"/>
            </a:pPr>
            <a:r>
              <a:t>Where is hue and saturation?</a:t>
            </a:r>
          </a:p>
        </p:txBody>
      </p:sp>
    </p:spTree>
  </p:cSld>
  <p:clrMapOvr>
    <a:masterClrMapping/>
  </p:clrMapOvr>
  <p:transition xmlns:p14="http://schemas.microsoft.com/office/powerpoint/2010/main" spd="med" advClick="1"/>
</p:sld>
</file>

<file path=ppt/slides/slide9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67" name="Color Spaces: RGB to HSV"/>
          <p:cNvSpPr txBox="1"/>
          <p:nvPr>
            <p:ph type="title"/>
          </p:nvPr>
        </p:nvSpPr>
        <p:spPr>
          <a:prstGeom prst="rect">
            <a:avLst/>
          </a:prstGeom>
        </p:spPr>
        <p:txBody>
          <a:bodyPr/>
          <a:lstStyle/>
          <a:p>
            <a:pPr/>
            <a:r>
              <a:t>Color Spaces: RGB to HSV</a:t>
            </a:r>
          </a:p>
        </p:txBody>
      </p:sp>
      <p:pic>
        <p:nvPicPr>
          <p:cNvPr id="2368" name="RGB2HSV.mp4" descr="RGB2HSV.mp4"/>
          <p:cNvPicPr>
            <a:picLocks noChangeAspect="0"/>
          </p:cNvPicPr>
          <p:nvPr>
            <a:videoFile r:link="rId2"/>
            <p:extLst>
              <p:ext uri="{DAA4B4D4-6D71-4841-9C94-3DE7FCFB9230}">
                <p14:media xmlns:p14="http://schemas.microsoft.com/office/powerpoint/2010/main" r:embed="rId3"/>
              </p:ext>
            </p:extLst>
          </p:nvPr>
        </p:nvPicPr>
        <p:blipFill>
          <a:blip r:embed="rId4">
            <a:extLst/>
          </a:blip>
          <a:stretch>
            <a:fillRect/>
          </a:stretch>
        </p:blipFill>
        <p:spPr>
          <a:xfrm>
            <a:off x="732842" y="1100608"/>
            <a:ext cx="4643016" cy="5185892"/>
          </a:xfrm>
          <a:prstGeom prst="rect">
            <a:avLst/>
          </a:prstGeom>
          <a:ln w="12700">
            <a:miter lim="400000"/>
          </a:ln>
        </p:spPr>
      </p:pic>
      <p:sp>
        <p:nvSpPr>
          <p:cNvPr id="2369" name="RGB 2 HSV conversion with grid — VerbaGleb, Wikimedia Commons, CC BY-SA 4.0. Converted from Ogg/Theora to H.264/MP4; no visual changes."/>
          <p:cNvSpPr txBox="1"/>
          <p:nvPr/>
        </p:nvSpPr>
        <p:spPr>
          <a:xfrm>
            <a:off x="690421" y="6296565"/>
            <a:ext cx="4727859" cy="366686"/>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defRPr sz="1000">
                <a:solidFill>
                  <a:srgbClr val="535353"/>
                </a:solidFill>
              </a:defRPr>
            </a:lvl1pPr>
          </a:lstStyle>
          <a:p>
            <a:pPr/>
            <a:r>
              <a:t>RGB 2 HSV conversion with grid — VerbaGleb, Wikimedia Commons, CC BY-SA 4.0. Converted from Ogg/Theora to H.264/MP4; no visual changes.</a:t>
            </a:r>
          </a:p>
        </p:txBody>
      </p:sp>
      <p:grpSp>
        <p:nvGrpSpPr>
          <p:cNvPr id="2380" name="Group"/>
          <p:cNvGrpSpPr/>
          <p:nvPr/>
        </p:nvGrpSpPr>
        <p:grpSpPr>
          <a:xfrm>
            <a:off x="5792439" y="1228725"/>
            <a:ext cx="2746435" cy="5263020"/>
            <a:chOff x="-4810" y="0"/>
            <a:chExt cx="2746434" cy="5263019"/>
          </a:xfrm>
        </p:grpSpPr>
        <p:pic>
          <p:nvPicPr>
            <p:cNvPr id="2370" name="Picture 2" descr="Picture 2"/>
            <p:cNvPicPr>
              <a:picLocks noChangeAspect="1"/>
            </p:cNvPicPr>
            <p:nvPr/>
          </p:nvPicPr>
          <p:blipFill>
            <a:blip r:embed="rId5">
              <a:extLst/>
            </a:blip>
            <a:stretch>
              <a:fillRect/>
            </a:stretch>
          </p:blipFill>
          <p:spPr>
            <a:xfrm>
              <a:off x="430" y="1335606"/>
              <a:ext cx="1866640" cy="1276834"/>
            </a:xfrm>
            <a:prstGeom prst="rect">
              <a:avLst/>
            </a:prstGeom>
            <a:ln w="12700" cap="flat">
              <a:noFill/>
              <a:miter lim="400000"/>
            </a:ln>
            <a:effectLst/>
          </p:spPr>
        </p:pic>
        <p:pic>
          <p:nvPicPr>
            <p:cNvPr id="2371" name="Picture 3" descr="Picture 3"/>
            <p:cNvPicPr>
              <a:picLocks noChangeAspect="1"/>
            </p:cNvPicPr>
            <p:nvPr/>
          </p:nvPicPr>
          <p:blipFill>
            <a:blip r:embed="rId6">
              <a:extLst/>
            </a:blip>
            <a:stretch>
              <a:fillRect/>
            </a:stretch>
          </p:blipFill>
          <p:spPr>
            <a:xfrm>
              <a:off x="430" y="3983900"/>
              <a:ext cx="1866640" cy="1275538"/>
            </a:xfrm>
            <a:prstGeom prst="rect">
              <a:avLst/>
            </a:prstGeom>
            <a:ln w="12700" cap="flat">
              <a:noFill/>
              <a:miter lim="400000"/>
            </a:ln>
            <a:effectLst/>
          </p:spPr>
        </p:pic>
        <p:pic>
          <p:nvPicPr>
            <p:cNvPr id="2372" name="Picture 4" descr="Picture 4"/>
            <p:cNvPicPr>
              <a:picLocks noChangeAspect="1"/>
            </p:cNvPicPr>
            <p:nvPr/>
          </p:nvPicPr>
          <p:blipFill>
            <a:blip r:embed="rId7">
              <a:extLst/>
            </a:blip>
            <a:srcRect l="0" t="0" r="0" b="0"/>
            <a:stretch>
              <a:fillRect/>
            </a:stretch>
          </p:blipFill>
          <p:spPr>
            <a:xfrm>
              <a:off x="430" y="2666882"/>
              <a:ext cx="1866640" cy="1276835"/>
            </a:xfrm>
            <a:prstGeom prst="rect">
              <a:avLst/>
            </a:prstGeom>
            <a:ln w="12700" cap="flat">
              <a:noFill/>
              <a:miter lim="400000"/>
            </a:ln>
            <a:effectLst/>
          </p:spPr>
        </p:pic>
        <p:pic>
          <p:nvPicPr>
            <p:cNvPr id="2373" name="Picture 5" descr="Picture 5"/>
            <p:cNvPicPr>
              <a:picLocks noChangeAspect="1"/>
            </p:cNvPicPr>
            <p:nvPr/>
          </p:nvPicPr>
          <p:blipFill>
            <a:blip r:embed="rId8">
              <a:extLst/>
            </a:blip>
            <a:stretch>
              <a:fillRect/>
            </a:stretch>
          </p:blipFill>
          <p:spPr>
            <a:xfrm>
              <a:off x="0" y="0"/>
              <a:ext cx="1867501" cy="1276833"/>
            </a:xfrm>
            <a:prstGeom prst="rect">
              <a:avLst/>
            </a:prstGeom>
            <a:ln w="12700" cap="flat">
              <a:noFill/>
              <a:miter lim="400000"/>
            </a:ln>
            <a:effectLst/>
          </p:spPr>
        </p:pic>
        <p:pic>
          <p:nvPicPr>
            <p:cNvPr id="2374" name="Picture 2" descr="Picture 2"/>
            <p:cNvPicPr>
              <a:picLocks noChangeAspect="1"/>
            </p:cNvPicPr>
            <p:nvPr/>
          </p:nvPicPr>
          <p:blipFill>
            <a:blip r:embed="rId9">
              <a:extLst/>
            </a:blip>
            <a:stretch>
              <a:fillRect/>
            </a:stretch>
          </p:blipFill>
          <p:spPr>
            <a:xfrm>
              <a:off x="-4811" y="3980319"/>
              <a:ext cx="1877122" cy="1282701"/>
            </a:xfrm>
            <a:prstGeom prst="rect">
              <a:avLst/>
            </a:prstGeom>
            <a:ln w="12700" cap="flat">
              <a:noFill/>
              <a:miter lim="400000"/>
            </a:ln>
            <a:effectLst/>
          </p:spPr>
        </p:pic>
        <p:pic>
          <p:nvPicPr>
            <p:cNvPr id="2375" name="Picture 3" descr="Picture 3"/>
            <p:cNvPicPr>
              <a:picLocks noChangeAspect="1"/>
            </p:cNvPicPr>
            <p:nvPr/>
          </p:nvPicPr>
          <p:blipFill>
            <a:blip r:embed="rId10">
              <a:extLst/>
            </a:blip>
            <a:stretch>
              <a:fillRect/>
            </a:stretch>
          </p:blipFill>
          <p:spPr>
            <a:xfrm>
              <a:off x="-4811" y="1332673"/>
              <a:ext cx="1877122" cy="1282701"/>
            </a:xfrm>
            <a:prstGeom prst="rect">
              <a:avLst/>
            </a:prstGeom>
            <a:ln w="12700" cap="flat">
              <a:noFill/>
              <a:miter lim="400000"/>
            </a:ln>
            <a:effectLst/>
          </p:spPr>
        </p:pic>
        <p:pic>
          <p:nvPicPr>
            <p:cNvPr id="2376" name="Picture 4" descr="Picture 4"/>
            <p:cNvPicPr>
              <a:picLocks noChangeAspect="1"/>
            </p:cNvPicPr>
            <p:nvPr/>
          </p:nvPicPr>
          <p:blipFill>
            <a:blip r:embed="rId11">
              <a:extLst/>
            </a:blip>
            <a:stretch>
              <a:fillRect/>
            </a:stretch>
          </p:blipFill>
          <p:spPr>
            <a:xfrm>
              <a:off x="-4811" y="2669816"/>
              <a:ext cx="1877122" cy="1282701"/>
            </a:xfrm>
            <a:prstGeom prst="rect">
              <a:avLst/>
            </a:prstGeom>
            <a:ln w="12700" cap="flat">
              <a:noFill/>
              <a:miter lim="400000"/>
            </a:ln>
            <a:effectLst/>
          </p:spPr>
        </p:pic>
        <p:sp>
          <p:nvSpPr>
            <p:cNvPr id="2377" name="TextBox 8"/>
            <p:cNvSpPr txBox="1"/>
            <p:nvPr/>
          </p:nvSpPr>
          <p:spPr>
            <a:xfrm>
              <a:off x="1972370" y="1679575"/>
              <a:ext cx="740908" cy="59487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p>
              <a:pPr>
                <a:defRPr b="1"/>
              </a:pPr>
              <a:r>
                <a:t>H</a:t>
              </a:r>
              <a:endParaRPr sz="2800"/>
            </a:p>
            <a:p>
              <a:pPr>
                <a:defRPr sz="1100"/>
              </a:pPr>
              <a:r>
                <a:t>(S=1,V=1)</a:t>
              </a:r>
            </a:p>
          </p:txBody>
        </p:sp>
        <p:sp>
          <p:nvSpPr>
            <p:cNvPr id="2378" name="TextBox 9"/>
            <p:cNvSpPr txBox="1"/>
            <p:nvPr/>
          </p:nvSpPr>
          <p:spPr>
            <a:xfrm>
              <a:off x="1993007" y="3010851"/>
              <a:ext cx="748617" cy="59487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p>
              <a:pPr>
                <a:defRPr b="1"/>
              </a:pPr>
              <a:r>
                <a:t>S</a:t>
              </a:r>
              <a:endParaRPr sz="2800"/>
            </a:p>
            <a:p>
              <a:pPr>
                <a:defRPr sz="1100"/>
              </a:pPr>
              <a:r>
                <a:t>(H=1,V=1)</a:t>
              </a:r>
            </a:p>
          </p:txBody>
        </p:sp>
        <p:sp>
          <p:nvSpPr>
            <p:cNvPr id="2379" name="TextBox 10"/>
            <p:cNvSpPr txBox="1"/>
            <p:nvPr/>
          </p:nvSpPr>
          <p:spPr>
            <a:xfrm>
              <a:off x="1993007" y="4342127"/>
              <a:ext cx="748617" cy="59487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p>
              <a:pPr>
                <a:defRPr b="1"/>
              </a:pPr>
              <a:r>
                <a:t>V</a:t>
              </a:r>
              <a:endParaRPr sz="2800"/>
            </a:p>
            <a:p>
              <a:pPr>
                <a:defRPr sz="1100"/>
              </a:pPr>
              <a:r>
                <a:t>(H=1,S=0)</a:t>
              </a:r>
            </a:p>
          </p:txBody>
        </p:sp>
      </p:gr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14666" fill="hold"/>
                                        <p:tgtEl>
                                          <p:spTgt spid="2368"/>
                                        </p:tgtEl>
                                      </p:cBhvr>
                                    </p:cmd>
                                  </p:childTnLst>
                                </p:cTn>
                              </p:par>
                            </p:childTnLst>
                          </p:cTn>
                        </p:par>
                      </p:childTnLst>
                    </p:cTn>
                  </p:par>
                </p:childTnLst>
              </p:cTn>
              <p:prevCondLst>
                <p:cond evt="onPrev">
                  <p:tgtEl>
                    <p:sldTgt/>
                  </p:tgtEl>
                </p:cond>
              </p:prevCondLst>
              <p:nextCondLst>
                <p:cond evt="onNext">
                  <p:tgtEl>
                    <p:sldTgt/>
                  </p:tgtEl>
                </p:cond>
              </p:nextCondLst>
            </p:seq>
            <p:video fullScrn="0">
              <p:cMediaNode mute="0" showWhenStopped="1" numSld="1" vol="100000">
                <p:cTn id="7" fill="hold" display="0">
                  <p:stCondLst>
                    <p:cond delay="indefinite"/>
                  </p:stCondLst>
                </p:cTn>
                <p:tgtEl>
                  <p:spTgt spid="2368"/>
                </p:tgtEl>
              </p:cMediaNode>
            </p:video>
            <p:seq concurrent="1" prevAc="none" nextAc="seek">
              <p:cTn id="8" evtFilter="cancelBubble" nodeType="interactiveSeq" restart="whenNotActive" fill="hold">
                <p:stCondLst>
                  <p:cond delay="0" evt="onClick">
                    <p:tgtEl>
                      <p:spTgt spid="2368"/>
                    </p:tgtEl>
                  </p:cond>
                </p:stCondLst>
                <p:endSync delay="0" evt="end">
                  <p:rtn val="all"/>
                </p:endSync>
                <p:childTnLst>
                  <p:par>
                    <p:cTn id="9" fill="hold">
                      <p:stCondLst>
                        <p:cond delay="0"/>
                      </p:stCondLst>
                      <p:childTnLst>
                        <p:par>
                          <p:cTn id="10" fill="hold">
                            <p:stCondLst>
                              <p:cond delay="0"/>
                            </p:stCondLst>
                            <p:childTnLst>
                              <p:par>
                                <p:cTn id="11" presetClass="mediacall" nodeType="clickEffect" presetSubtype="0" presetID="2" fill="hold">
                                  <p:stCondLst>
                                    <p:cond delay="0"/>
                                  </p:stCondLst>
                                  <p:childTnLst>
                                    <p:cmd type="call" cmd="togglePause">
                                      <p:cBhvr>
                                        <p:cTn id="12" dur="1" fill="hold"/>
                                        <p:tgtEl>
                                          <p:spTgt spid="2368"/>
                                        </p:tgtEl>
                                      </p:cBhvr>
                                    </p:cmd>
                                  </p:childTnLst>
                                </p:cTn>
                              </p:par>
                            </p:childTnLst>
                          </p:cTn>
                        </p:par>
                      </p:childTnLst>
                    </p:cTn>
                  </p:par>
                </p:childTnLst>
              </p:cTn>
              <p:nextCondLst>
                <p:cond delay="0" evt="onClick">
                  <p:tgtEl>
                    <p:spTgt spid="2368"/>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82" name="Color Spaces: HSV"/>
          <p:cNvSpPr txBox="1"/>
          <p:nvPr>
            <p:ph type="title"/>
          </p:nvPr>
        </p:nvSpPr>
        <p:spPr>
          <a:prstGeom prst="rect">
            <a:avLst/>
          </a:prstGeom>
        </p:spPr>
        <p:txBody>
          <a:bodyPr/>
          <a:lstStyle/>
          <a:p>
            <a:pPr/>
            <a:r>
              <a:t>Color Spaces: HSV</a:t>
            </a:r>
          </a:p>
        </p:txBody>
      </p:sp>
      <p:sp>
        <p:nvSpPr>
          <p:cNvPr id="2383" name="Hue, Saturation, Value (Intensity)…"/>
          <p:cNvSpPr txBox="1"/>
          <p:nvPr>
            <p:ph type="body" sz="quarter" idx="1"/>
          </p:nvPr>
        </p:nvSpPr>
        <p:spPr>
          <a:xfrm>
            <a:off x="685800" y="5006553"/>
            <a:ext cx="4754881" cy="1651770"/>
          </a:xfrm>
          <a:prstGeom prst="rect">
            <a:avLst/>
          </a:prstGeom>
        </p:spPr>
        <p:txBody>
          <a:bodyPr/>
          <a:lstStyle/>
          <a:p>
            <a:pPr defTabSz="676655">
              <a:spcBef>
                <a:spcPts val="400"/>
              </a:spcBef>
              <a:defRPr sz="2072"/>
            </a:pPr>
            <a:r>
              <a:t>Hue, Saturation, Value (Intensity)</a:t>
            </a:r>
          </a:p>
          <a:p>
            <a:pPr lvl="1" marL="634365" indent="-296036" defTabSz="676655">
              <a:spcBef>
                <a:spcPts val="400"/>
              </a:spcBef>
              <a:defRPr sz="2072"/>
            </a:pPr>
            <a:r>
              <a:t>RGB cube on its vertex</a:t>
            </a:r>
          </a:p>
          <a:p>
            <a:pPr defTabSz="676655">
              <a:spcBef>
                <a:spcPts val="400"/>
              </a:spcBef>
              <a:defRPr sz="2072"/>
            </a:pPr>
            <a:r>
              <a:t>Decouples the three components (a bit)</a:t>
            </a:r>
          </a:p>
          <a:p>
            <a:pPr defTabSz="676655">
              <a:spcBef>
                <a:spcPts val="400"/>
              </a:spcBef>
              <a:defRPr sz="2072"/>
            </a:pPr>
            <a:r>
              <a:t>Use rgb2hsv() and hsv2rgb()</a:t>
            </a:r>
          </a:p>
        </p:txBody>
      </p:sp>
      <p:pic>
        <p:nvPicPr>
          <p:cNvPr id="2384" name="20100322040544!HSV_color_solid_cylinder_saturation_gray.png" descr="20100322040544!HSV_color_solid_cylinder_saturation_gray.png"/>
          <p:cNvPicPr>
            <a:picLocks noChangeAspect="1"/>
          </p:cNvPicPr>
          <p:nvPr/>
        </p:nvPicPr>
        <p:blipFill>
          <a:blip r:embed="rId2">
            <a:extLst/>
          </a:blip>
          <a:stretch>
            <a:fillRect/>
          </a:stretch>
        </p:blipFill>
        <p:spPr>
          <a:xfrm>
            <a:off x="203200" y="1079170"/>
            <a:ext cx="5042218" cy="3781664"/>
          </a:xfrm>
          <a:prstGeom prst="rect">
            <a:avLst/>
          </a:prstGeom>
          <a:ln w="12700">
            <a:miter lim="400000"/>
          </a:ln>
        </p:spPr>
      </p:pic>
      <p:sp>
        <p:nvSpPr>
          <p:cNvPr id="2385" name="TextBox 38"/>
          <p:cNvSpPr txBox="1"/>
          <p:nvPr/>
        </p:nvSpPr>
        <p:spPr>
          <a:xfrm>
            <a:off x="702394" y="4611136"/>
            <a:ext cx="4164123" cy="202417"/>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800">
                <a:solidFill>
                  <a:srgbClr val="535353"/>
                </a:solidFill>
              </a:defRPr>
            </a:lvl1pPr>
          </a:lstStyle>
          <a:p>
            <a:pPr/>
            <a:r>
              <a:t>Source: https://commons.wikimedia.org/wiki/File:HSV_color_solid_cylinder.png, Datumizer</a:t>
            </a:r>
          </a:p>
        </p:txBody>
      </p:sp>
      <p:grpSp>
        <p:nvGrpSpPr>
          <p:cNvPr id="2396" name="Group"/>
          <p:cNvGrpSpPr/>
          <p:nvPr/>
        </p:nvGrpSpPr>
        <p:grpSpPr>
          <a:xfrm>
            <a:off x="5792439" y="1228725"/>
            <a:ext cx="2746435" cy="5263020"/>
            <a:chOff x="-4810" y="0"/>
            <a:chExt cx="2746434" cy="5263019"/>
          </a:xfrm>
        </p:grpSpPr>
        <p:pic>
          <p:nvPicPr>
            <p:cNvPr id="2386" name="Picture 2" descr="Picture 2"/>
            <p:cNvPicPr>
              <a:picLocks noChangeAspect="1"/>
            </p:cNvPicPr>
            <p:nvPr/>
          </p:nvPicPr>
          <p:blipFill>
            <a:blip r:embed="rId3">
              <a:extLst/>
            </a:blip>
            <a:stretch>
              <a:fillRect/>
            </a:stretch>
          </p:blipFill>
          <p:spPr>
            <a:xfrm>
              <a:off x="430" y="1335606"/>
              <a:ext cx="1866640" cy="1276834"/>
            </a:xfrm>
            <a:prstGeom prst="rect">
              <a:avLst/>
            </a:prstGeom>
            <a:ln w="12700" cap="flat">
              <a:noFill/>
              <a:miter lim="400000"/>
            </a:ln>
            <a:effectLst/>
          </p:spPr>
        </p:pic>
        <p:pic>
          <p:nvPicPr>
            <p:cNvPr id="2387" name="Picture 3" descr="Picture 3"/>
            <p:cNvPicPr>
              <a:picLocks noChangeAspect="1"/>
            </p:cNvPicPr>
            <p:nvPr/>
          </p:nvPicPr>
          <p:blipFill>
            <a:blip r:embed="rId4">
              <a:extLst/>
            </a:blip>
            <a:stretch>
              <a:fillRect/>
            </a:stretch>
          </p:blipFill>
          <p:spPr>
            <a:xfrm>
              <a:off x="430" y="3983900"/>
              <a:ext cx="1866640" cy="1275538"/>
            </a:xfrm>
            <a:prstGeom prst="rect">
              <a:avLst/>
            </a:prstGeom>
            <a:ln w="12700" cap="flat">
              <a:noFill/>
              <a:miter lim="400000"/>
            </a:ln>
            <a:effectLst/>
          </p:spPr>
        </p:pic>
        <p:pic>
          <p:nvPicPr>
            <p:cNvPr id="2388" name="Picture 4" descr="Picture 4"/>
            <p:cNvPicPr>
              <a:picLocks noChangeAspect="1"/>
            </p:cNvPicPr>
            <p:nvPr/>
          </p:nvPicPr>
          <p:blipFill>
            <a:blip r:embed="rId5">
              <a:extLst/>
            </a:blip>
            <a:srcRect l="0" t="0" r="0" b="0"/>
            <a:stretch>
              <a:fillRect/>
            </a:stretch>
          </p:blipFill>
          <p:spPr>
            <a:xfrm>
              <a:off x="430" y="2666882"/>
              <a:ext cx="1866640" cy="1276835"/>
            </a:xfrm>
            <a:prstGeom prst="rect">
              <a:avLst/>
            </a:prstGeom>
            <a:ln w="12700" cap="flat">
              <a:noFill/>
              <a:miter lim="400000"/>
            </a:ln>
            <a:effectLst/>
          </p:spPr>
        </p:pic>
        <p:pic>
          <p:nvPicPr>
            <p:cNvPr id="2389" name="Picture 5" descr="Picture 5"/>
            <p:cNvPicPr>
              <a:picLocks noChangeAspect="1"/>
            </p:cNvPicPr>
            <p:nvPr/>
          </p:nvPicPr>
          <p:blipFill>
            <a:blip r:embed="rId6">
              <a:extLst/>
            </a:blip>
            <a:stretch>
              <a:fillRect/>
            </a:stretch>
          </p:blipFill>
          <p:spPr>
            <a:xfrm>
              <a:off x="0" y="0"/>
              <a:ext cx="1867501" cy="1276833"/>
            </a:xfrm>
            <a:prstGeom prst="rect">
              <a:avLst/>
            </a:prstGeom>
            <a:ln w="12700" cap="flat">
              <a:noFill/>
              <a:miter lim="400000"/>
            </a:ln>
            <a:effectLst/>
          </p:spPr>
        </p:pic>
        <p:pic>
          <p:nvPicPr>
            <p:cNvPr id="2390" name="Picture 2" descr="Picture 2"/>
            <p:cNvPicPr>
              <a:picLocks noChangeAspect="1"/>
            </p:cNvPicPr>
            <p:nvPr/>
          </p:nvPicPr>
          <p:blipFill>
            <a:blip r:embed="rId7">
              <a:extLst/>
            </a:blip>
            <a:stretch>
              <a:fillRect/>
            </a:stretch>
          </p:blipFill>
          <p:spPr>
            <a:xfrm>
              <a:off x="-4811" y="3980319"/>
              <a:ext cx="1877122" cy="1282701"/>
            </a:xfrm>
            <a:prstGeom prst="rect">
              <a:avLst/>
            </a:prstGeom>
            <a:ln w="12700" cap="flat">
              <a:noFill/>
              <a:miter lim="400000"/>
            </a:ln>
            <a:effectLst/>
          </p:spPr>
        </p:pic>
        <p:pic>
          <p:nvPicPr>
            <p:cNvPr id="2391" name="Picture 3" descr="Picture 3"/>
            <p:cNvPicPr>
              <a:picLocks noChangeAspect="1"/>
            </p:cNvPicPr>
            <p:nvPr/>
          </p:nvPicPr>
          <p:blipFill>
            <a:blip r:embed="rId8">
              <a:extLst/>
            </a:blip>
            <a:stretch>
              <a:fillRect/>
            </a:stretch>
          </p:blipFill>
          <p:spPr>
            <a:xfrm>
              <a:off x="-4811" y="1332673"/>
              <a:ext cx="1877122" cy="1282701"/>
            </a:xfrm>
            <a:prstGeom prst="rect">
              <a:avLst/>
            </a:prstGeom>
            <a:ln w="12700" cap="flat">
              <a:noFill/>
              <a:miter lim="400000"/>
            </a:ln>
            <a:effectLst/>
          </p:spPr>
        </p:pic>
        <p:pic>
          <p:nvPicPr>
            <p:cNvPr id="2392" name="Picture 4" descr="Picture 4"/>
            <p:cNvPicPr>
              <a:picLocks noChangeAspect="1"/>
            </p:cNvPicPr>
            <p:nvPr/>
          </p:nvPicPr>
          <p:blipFill>
            <a:blip r:embed="rId9">
              <a:extLst/>
            </a:blip>
            <a:stretch>
              <a:fillRect/>
            </a:stretch>
          </p:blipFill>
          <p:spPr>
            <a:xfrm>
              <a:off x="-4811" y="2669816"/>
              <a:ext cx="1877122" cy="1282701"/>
            </a:xfrm>
            <a:prstGeom prst="rect">
              <a:avLst/>
            </a:prstGeom>
            <a:ln w="12700" cap="flat">
              <a:noFill/>
              <a:miter lim="400000"/>
            </a:ln>
            <a:effectLst/>
          </p:spPr>
        </p:pic>
        <p:sp>
          <p:nvSpPr>
            <p:cNvPr id="2393" name="TextBox 8"/>
            <p:cNvSpPr txBox="1"/>
            <p:nvPr/>
          </p:nvSpPr>
          <p:spPr>
            <a:xfrm>
              <a:off x="1972370" y="1679575"/>
              <a:ext cx="740908" cy="59487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p>
              <a:pPr>
                <a:defRPr b="1"/>
              </a:pPr>
              <a:r>
                <a:t>H</a:t>
              </a:r>
              <a:endParaRPr sz="2800"/>
            </a:p>
            <a:p>
              <a:pPr>
                <a:defRPr sz="1100"/>
              </a:pPr>
              <a:r>
                <a:t>(S=1,V=1)</a:t>
              </a:r>
            </a:p>
          </p:txBody>
        </p:sp>
        <p:sp>
          <p:nvSpPr>
            <p:cNvPr id="2394" name="TextBox 9"/>
            <p:cNvSpPr txBox="1"/>
            <p:nvPr/>
          </p:nvSpPr>
          <p:spPr>
            <a:xfrm>
              <a:off x="1993007" y="3010851"/>
              <a:ext cx="748617" cy="59487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p>
              <a:pPr>
                <a:defRPr b="1"/>
              </a:pPr>
              <a:r>
                <a:t>S</a:t>
              </a:r>
              <a:endParaRPr sz="2800"/>
            </a:p>
            <a:p>
              <a:pPr>
                <a:defRPr sz="1100"/>
              </a:pPr>
              <a:r>
                <a:t>(H=1,V=1)</a:t>
              </a:r>
            </a:p>
          </p:txBody>
        </p:sp>
        <p:sp>
          <p:nvSpPr>
            <p:cNvPr id="2395" name="TextBox 10"/>
            <p:cNvSpPr txBox="1"/>
            <p:nvPr/>
          </p:nvSpPr>
          <p:spPr>
            <a:xfrm>
              <a:off x="1993007" y="4342127"/>
              <a:ext cx="748617" cy="59487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p>
              <a:pPr>
                <a:defRPr b="1"/>
              </a:pPr>
              <a:r>
                <a:t>V</a:t>
              </a:r>
              <a:endParaRPr sz="2800"/>
            </a:p>
            <a:p>
              <a:pPr>
                <a:defRPr sz="1100"/>
              </a:pPr>
              <a:r>
                <a:t>(H=1,S=0)</a:t>
              </a:r>
            </a:p>
          </p:txBody>
        </p:sp>
      </p:grpSp>
    </p:spTree>
  </p:cSld>
  <p:clrMapOvr>
    <a:masterClrMapping/>
  </p:clrMapOvr>
  <p:transition xmlns:p14="http://schemas.microsoft.com/office/powerpoint/2010/main" spd="med" advClick="1"/>
</p:sld>
</file>

<file path=ppt/slides/slide9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98" name="Title 1"/>
          <p:cNvSpPr txBox="1"/>
          <p:nvPr>
            <p:ph type="title"/>
          </p:nvPr>
        </p:nvSpPr>
        <p:spPr>
          <a:prstGeom prst="rect">
            <a:avLst/>
          </a:prstGeom>
        </p:spPr>
        <p:txBody>
          <a:bodyPr/>
          <a:lstStyle>
            <a:lvl1pPr defTabSz="813816">
              <a:defRPr sz="3026"/>
            </a:lvl1pPr>
          </a:lstStyle>
          <a:p>
            <a:pPr/>
            <a:r>
              <a:t>Color Spaces: CIELAB (AKA “Lab” or L*a*b*)</a:t>
            </a:r>
          </a:p>
        </p:txBody>
      </p:sp>
      <p:pic>
        <p:nvPicPr>
          <p:cNvPr id="2399" name="Picture 5" descr="Picture 5"/>
          <p:cNvPicPr>
            <a:picLocks noChangeAspect="1"/>
          </p:cNvPicPr>
          <p:nvPr/>
        </p:nvPicPr>
        <p:blipFill>
          <a:blip r:embed="rId2">
            <a:extLst/>
          </a:blip>
          <a:stretch>
            <a:fillRect/>
          </a:stretch>
        </p:blipFill>
        <p:spPr>
          <a:xfrm>
            <a:off x="1268480" y="1244600"/>
            <a:ext cx="3000240" cy="3130352"/>
          </a:xfrm>
          <a:prstGeom prst="rect">
            <a:avLst/>
          </a:prstGeom>
          <a:ln w="12700">
            <a:miter lim="400000"/>
          </a:ln>
        </p:spPr>
      </p:pic>
      <p:grpSp>
        <p:nvGrpSpPr>
          <p:cNvPr id="2407" name="Group"/>
          <p:cNvGrpSpPr/>
          <p:nvPr/>
        </p:nvGrpSpPr>
        <p:grpSpPr>
          <a:xfrm>
            <a:off x="5792439" y="1228725"/>
            <a:ext cx="2926809" cy="5280913"/>
            <a:chOff x="-4810" y="0"/>
            <a:chExt cx="2926808" cy="5280912"/>
          </a:xfrm>
        </p:grpSpPr>
        <p:pic>
          <p:nvPicPr>
            <p:cNvPr id="2400" name="Picture 5" descr="Picture 5"/>
            <p:cNvPicPr>
              <a:picLocks noChangeAspect="1"/>
            </p:cNvPicPr>
            <p:nvPr/>
          </p:nvPicPr>
          <p:blipFill>
            <a:blip r:embed="rId3">
              <a:extLst/>
            </a:blip>
            <a:stretch>
              <a:fillRect/>
            </a:stretch>
          </p:blipFill>
          <p:spPr>
            <a:xfrm>
              <a:off x="0" y="0"/>
              <a:ext cx="1867501" cy="1276833"/>
            </a:xfrm>
            <a:prstGeom prst="rect">
              <a:avLst/>
            </a:prstGeom>
            <a:ln w="12700" cap="flat">
              <a:noFill/>
              <a:miter lim="400000"/>
            </a:ln>
            <a:effectLst/>
          </p:spPr>
        </p:pic>
        <p:pic>
          <p:nvPicPr>
            <p:cNvPr id="2401" name="Picture 1" descr="Picture 1"/>
            <p:cNvPicPr>
              <a:picLocks noChangeAspect="1"/>
            </p:cNvPicPr>
            <p:nvPr/>
          </p:nvPicPr>
          <p:blipFill>
            <a:blip r:embed="rId4">
              <a:extLst/>
            </a:blip>
            <a:stretch>
              <a:fillRect/>
            </a:stretch>
          </p:blipFill>
          <p:spPr>
            <a:xfrm>
              <a:off x="-4811" y="3998212"/>
              <a:ext cx="1877122" cy="1282701"/>
            </a:xfrm>
            <a:prstGeom prst="rect">
              <a:avLst/>
            </a:prstGeom>
            <a:ln w="12700" cap="flat">
              <a:noFill/>
              <a:miter lim="400000"/>
            </a:ln>
            <a:effectLst/>
          </p:spPr>
        </p:pic>
        <p:pic>
          <p:nvPicPr>
            <p:cNvPr id="2402" name="Picture 2" descr="Picture 2"/>
            <p:cNvPicPr>
              <a:picLocks noChangeAspect="1"/>
            </p:cNvPicPr>
            <p:nvPr/>
          </p:nvPicPr>
          <p:blipFill>
            <a:blip r:embed="rId5">
              <a:extLst/>
            </a:blip>
            <a:stretch>
              <a:fillRect/>
            </a:stretch>
          </p:blipFill>
          <p:spPr>
            <a:xfrm>
              <a:off x="-2907" y="1330781"/>
              <a:ext cx="1875218" cy="1282701"/>
            </a:xfrm>
            <a:prstGeom prst="rect">
              <a:avLst/>
            </a:prstGeom>
            <a:ln w="12700" cap="flat">
              <a:noFill/>
              <a:miter lim="400000"/>
            </a:ln>
            <a:effectLst/>
          </p:spPr>
        </p:pic>
        <p:pic>
          <p:nvPicPr>
            <p:cNvPr id="2403" name="Picture 3" descr="Picture 3"/>
            <p:cNvPicPr>
              <a:picLocks noChangeAspect="1"/>
            </p:cNvPicPr>
            <p:nvPr/>
          </p:nvPicPr>
          <p:blipFill>
            <a:blip r:embed="rId6">
              <a:extLst/>
            </a:blip>
            <a:stretch>
              <a:fillRect/>
            </a:stretch>
          </p:blipFill>
          <p:spPr>
            <a:xfrm>
              <a:off x="-3859" y="2664497"/>
              <a:ext cx="1875218" cy="1282701"/>
            </a:xfrm>
            <a:prstGeom prst="rect">
              <a:avLst/>
            </a:prstGeom>
            <a:ln w="12700" cap="flat">
              <a:noFill/>
              <a:miter lim="400000"/>
            </a:ln>
            <a:effectLst/>
          </p:spPr>
        </p:pic>
        <p:sp>
          <p:nvSpPr>
            <p:cNvPr id="2404" name="TextBox 8"/>
            <p:cNvSpPr txBox="1"/>
            <p:nvPr/>
          </p:nvSpPr>
          <p:spPr>
            <a:xfrm>
              <a:off x="2012346" y="1679575"/>
              <a:ext cx="818671" cy="59487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p>
              <a:pPr>
                <a:defRPr b="1"/>
              </a:pPr>
              <a:r>
                <a:t>L*</a:t>
              </a:r>
              <a:endParaRPr sz="2800"/>
            </a:p>
            <a:p>
              <a:pPr>
                <a:defRPr sz="1100"/>
              </a:pPr>
              <a:r>
                <a:t>(a*=0,b*=0)</a:t>
              </a:r>
            </a:p>
          </p:txBody>
        </p:sp>
        <p:sp>
          <p:nvSpPr>
            <p:cNvPr id="2405" name="TextBox 9"/>
            <p:cNvSpPr txBox="1"/>
            <p:nvPr/>
          </p:nvSpPr>
          <p:spPr>
            <a:xfrm>
              <a:off x="2025632" y="3010851"/>
              <a:ext cx="787635" cy="59487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p>
              <a:pPr>
                <a:defRPr b="1"/>
              </a:pPr>
              <a:r>
                <a:t>a*</a:t>
              </a:r>
              <a:endParaRPr sz="2800"/>
            </a:p>
            <a:p>
              <a:pPr>
                <a:defRPr sz="1100"/>
              </a:pPr>
              <a:r>
                <a:t>(L=65,b=0)</a:t>
              </a:r>
            </a:p>
          </p:txBody>
        </p:sp>
        <p:sp>
          <p:nvSpPr>
            <p:cNvPr id="2406" name="TextBox 10"/>
            <p:cNvSpPr txBox="1"/>
            <p:nvPr/>
          </p:nvSpPr>
          <p:spPr>
            <a:xfrm>
              <a:off x="2025632" y="4342127"/>
              <a:ext cx="896366" cy="59487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p>
              <a:pPr>
                <a:defRPr b="1"/>
              </a:pPr>
              <a:r>
                <a:t>b*</a:t>
              </a:r>
              <a:endParaRPr sz="2800"/>
            </a:p>
            <a:p>
              <a:pPr>
                <a:defRPr sz="1100"/>
              </a:pPr>
              <a:r>
                <a:t>(L*=65,a*=0)</a:t>
              </a:r>
            </a:p>
          </p:txBody>
        </p:sp>
      </p:grpSp>
      <p:sp>
        <p:nvSpPr>
          <p:cNvPr id="2408" name="A perceptually-organized color space that acts as a simple and useful color appearance model…"/>
          <p:cNvSpPr txBox="1"/>
          <p:nvPr>
            <p:ph type="body" sz="quarter" idx="1"/>
          </p:nvPr>
        </p:nvSpPr>
        <p:spPr>
          <a:xfrm>
            <a:off x="685800" y="4762301"/>
            <a:ext cx="4862067" cy="1700338"/>
          </a:xfrm>
          <a:prstGeom prst="rect">
            <a:avLst/>
          </a:prstGeom>
        </p:spPr>
        <p:txBody>
          <a:bodyPr/>
          <a:lstStyle/>
          <a:p>
            <a:pPr defTabSz="521208">
              <a:spcBef>
                <a:spcPts val="300"/>
              </a:spcBef>
              <a:defRPr sz="1596"/>
            </a:pPr>
            <a:r>
              <a:t>A perceptually-organized color space that acts as a simple and useful color appearance model</a:t>
            </a:r>
          </a:p>
          <a:p>
            <a:pPr marL="160020" indent="-160020" defTabSz="521208">
              <a:spcBef>
                <a:spcPts val="300"/>
              </a:spcBef>
              <a:buSzPct val="100000"/>
              <a:buChar char="•"/>
              <a:defRPr sz="1596"/>
            </a:pPr>
            <a:r>
              <a:t>Chromatic adaptation (white balance)</a:t>
            </a:r>
          </a:p>
          <a:p>
            <a:pPr marL="160020" indent="-160020" defTabSz="521208">
              <a:spcBef>
                <a:spcPts val="300"/>
              </a:spcBef>
              <a:buSzPct val="100000"/>
              <a:buChar char="•"/>
              <a:defRPr sz="1596"/>
            </a:pPr>
            <a:r>
              <a:t>Predicts color appearance (hue, saturation, etc)</a:t>
            </a:r>
          </a:p>
          <a:p>
            <a:pPr marL="160020" indent="-160020" defTabSz="521208">
              <a:spcBef>
                <a:spcPts val="300"/>
              </a:spcBef>
              <a:buSzPct val="100000"/>
              <a:buChar char="•"/>
              <a:defRPr sz="1596"/>
            </a:pPr>
            <a:r>
              <a:t>Aims for perceptual uniformity (non-linear warping)</a:t>
            </a:r>
          </a:p>
          <a:p>
            <a:pPr marL="160020" indent="-160020" defTabSz="521208">
              <a:spcBef>
                <a:spcPts val="300"/>
              </a:spcBef>
              <a:buSzPct val="100000"/>
              <a:buChar char="•"/>
              <a:defRPr sz="1596"/>
            </a:pPr>
            <a:r>
              <a:t>Gives a useful color error metric</a:t>
            </a:r>
          </a:p>
        </p:txBody>
      </p:sp>
    </p:spTree>
  </p:cSld>
  <p:clrMapOvr>
    <a:masterClrMapping/>
  </p:clrMapOvr>
  <p:transition xmlns:p14="http://schemas.microsoft.com/office/powerpoint/2010/main" spd="med" advClick="1"/>
</p:sld>
</file>

<file path=ppt/slides/slide9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10" name="Perceptual Color Opponency"/>
          <p:cNvSpPr txBox="1"/>
          <p:nvPr>
            <p:ph type="title"/>
          </p:nvPr>
        </p:nvSpPr>
        <p:spPr>
          <a:prstGeom prst="rect">
            <a:avLst/>
          </a:prstGeom>
        </p:spPr>
        <p:txBody>
          <a:bodyPr/>
          <a:lstStyle/>
          <a:p>
            <a:pPr/>
            <a:r>
              <a:t>Perceptual Color Opponency</a:t>
            </a:r>
          </a:p>
        </p:txBody>
      </p:sp>
    </p:spTree>
  </p:cSld>
  <p:clrMapOvr>
    <a:masterClrMapping/>
  </p:clrMapOvr>
  <p:transition xmlns:p14="http://schemas.microsoft.com/office/powerpoint/2010/main" spd="med" advClick="1"/>
</p:sld>
</file>

<file path=ppt/slides/slide9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pic>
        <p:nvPicPr>
          <p:cNvPr id="2412" name="page37image1088.png" descr="page37image1088.png"/>
          <p:cNvPicPr>
            <a:picLocks noChangeAspect="1"/>
          </p:cNvPicPr>
          <p:nvPr/>
        </p:nvPicPr>
        <p:blipFill>
          <a:blip r:embed="rId2">
            <a:extLst/>
          </a:blip>
          <a:stretch>
            <a:fillRect/>
          </a:stretch>
        </p:blipFill>
        <p:spPr>
          <a:xfrm>
            <a:off x="62927" y="98474"/>
            <a:ext cx="9018146" cy="6775352"/>
          </a:xfrm>
          <a:prstGeom prst="rect">
            <a:avLst/>
          </a:prstGeom>
          <a:ln w="12700">
            <a:miter lim="400000"/>
          </a:ln>
        </p:spPr>
      </p:pic>
    </p:spTree>
  </p:cSld>
  <p:clrMapOvr>
    <a:masterClrMapping/>
  </p:clrMapOvr>
  <p:transition xmlns:p14="http://schemas.microsoft.com/office/powerpoint/2010/main" spd="med" advClick="1"/>
</p:sld>
</file>

<file path=ppt/slides/slide9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14" name="Circle"/>
          <p:cNvSpPr/>
          <p:nvPr/>
        </p:nvSpPr>
        <p:spPr>
          <a:xfrm>
            <a:off x="4454691" y="3375240"/>
            <a:ext cx="209218" cy="209219"/>
          </a:xfrm>
          <a:prstGeom prst="ellipse">
            <a:avLst/>
          </a:prstGeom>
          <a:solidFill>
            <a:srgbClr val="474545"/>
          </a:solidFill>
          <a:ln w="3175">
            <a:miter lim="400000"/>
          </a:ln>
        </p:spPr>
        <p:txBody>
          <a:bodyPr lIns="25400" tIns="25400" rIns="25400" bIns="25400" anchor="ctr"/>
          <a:lstStyle/>
          <a:p>
            <a:pPr algn="ctr" defTabSz="412750">
              <a:defRPr sz="2800">
                <a:latin typeface="Avenir Heavy"/>
                <a:ea typeface="Avenir Heavy"/>
                <a:cs typeface="Avenir Heavy"/>
                <a:sym typeface="Avenir Heavy"/>
              </a:defRPr>
            </a:pPr>
          </a:p>
        </p:txBody>
      </p:sp>
    </p:spTree>
  </p:cSld>
  <p:clrMapOvr>
    <a:masterClrMapping/>
  </p:clrMapOvr>
  <p:transition xmlns:p14="http://schemas.microsoft.com/office/powerpoint/2010/main" spd="med" advClick="1"/>
</p:sld>
</file>

<file path=ppt/slides/slide9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pic>
        <p:nvPicPr>
          <p:cNvPr id="2416" name="page37image1088.png" descr="page37image1088.png"/>
          <p:cNvPicPr>
            <a:picLocks noChangeAspect="1"/>
          </p:cNvPicPr>
          <p:nvPr/>
        </p:nvPicPr>
        <p:blipFill>
          <a:blip r:embed="rId2">
            <a:extLst/>
          </a:blip>
          <a:srcRect l="7442" t="7442" r="7442" b="7442"/>
          <a:stretch>
            <a:fillRect/>
          </a:stretch>
        </p:blipFill>
        <p:spPr>
          <a:xfrm>
            <a:off x="343877" y="1758970"/>
            <a:ext cx="4445696" cy="3340061"/>
          </a:xfrm>
          <a:prstGeom prst="rect">
            <a:avLst/>
          </a:prstGeom>
          <a:ln w="12700">
            <a:miter lim="400000"/>
          </a:ln>
        </p:spPr>
      </p:pic>
      <p:pic>
        <p:nvPicPr>
          <p:cNvPr id="2417" name="page37image1088.png" descr="page37image1088.png"/>
          <p:cNvPicPr>
            <a:picLocks noChangeAspect="1"/>
          </p:cNvPicPr>
          <p:nvPr/>
        </p:nvPicPr>
        <p:blipFill>
          <a:blip r:embed="rId2">
            <a:extLst/>
          </a:blip>
          <a:srcRect l="7442" t="7442" r="7442" b="7442"/>
          <a:stretch>
            <a:fillRect/>
          </a:stretch>
        </p:blipFill>
        <p:spPr>
          <a:xfrm rot="10800000">
            <a:off x="4354427" y="1758970"/>
            <a:ext cx="4445697" cy="3340061"/>
          </a:xfrm>
          <a:prstGeom prst="rect">
            <a:avLst/>
          </a:prstGeom>
          <a:ln w="12700">
            <a:miter lim="400000"/>
          </a:ln>
        </p:spPr>
      </p:pic>
      <p:sp>
        <p:nvSpPr>
          <p:cNvPr id="2418" name="Image"/>
          <p:cNvSpPr txBox="1"/>
          <p:nvPr/>
        </p:nvSpPr>
        <p:spPr>
          <a:xfrm>
            <a:off x="2094740" y="5266251"/>
            <a:ext cx="944068" cy="469901"/>
          </a:xfrm>
          <a:prstGeom prst="rect">
            <a:avLst/>
          </a:prstGeom>
          <a:ln w="12700">
            <a:miter lim="400000"/>
          </a:ln>
          <a:extLst>
            <a:ext uri="{C572A759-6A51-4108-AA02-DFA0A04FC94B}">
              <ma14:wrappingTextBoxFlag xmlns:ma14="http://schemas.microsoft.com/office/mac/drawingml/2011/main" val="1"/>
            </a:ext>
          </a:extLst>
        </p:spPr>
        <p:txBody>
          <a:bodyPr wrap="none" lIns="25400" tIns="25400" rIns="25400" bIns="25400" anchor="ctr">
            <a:spAutoFit/>
          </a:bodyPr>
          <a:lstStyle>
            <a:lvl1pPr algn="ct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a:solidFill>
                  <a:schemeClr val="accent3">
                    <a:lumOff val="44000"/>
                  </a:schemeClr>
                </a:solidFill>
                <a:latin typeface="Avenir Heavy"/>
                <a:ea typeface="Avenir Heavy"/>
                <a:cs typeface="Avenir Heavy"/>
                <a:sym typeface="Avenir Heavy"/>
              </a:defRPr>
            </a:lvl1pPr>
          </a:lstStyle>
          <a:p>
            <a:pPr/>
            <a:r>
              <a:t>Image</a:t>
            </a:r>
          </a:p>
        </p:txBody>
      </p:sp>
      <p:sp>
        <p:nvSpPr>
          <p:cNvPr id="2419" name="Afterimage"/>
          <p:cNvSpPr txBox="1"/>
          <p:nvPr/>
        </p:nvSpPr>
        <p:spPr>
          <a:xfrm>
            <a:off x="5738212" y="5379089"/>
            <a:ext cx="1678027" cy="469901"/>
          </a:xfrm>
          <a:prstGeom prst="rect">
            <a:avLst/>
          </a:prstGeom>
          <a:ln w="12700">
            <a:miter lim="400000"/>
          </a:ln>
          <a:extLst>
            <a:ext uri="{C572A759-6A51-4108-AA02-DFA0A04FC94B}">
              <ma14:wrappingTextBoxFlag xmlns:ma14="http://schemas.microsoft.com/office/mac/drawingml/2011/main" val="1"/>
            </a:ext>
          </a:extLst>
        </p:spPr>
        <p:txBody>
          <a:bodyPr wrap="none" lIns="25400" tIns="25400" rIns="25400" bIns="25400" anchor="ctr">
            <a:spAutoFit/>
          </a:bodyPr>
          <a:lstStyle>
            <a:lvl1pPr algn="ctr" defTabSz="412750">
              <a:tabLst>
                <a:tab pos="177800" algn="l"/>
                <a:tab pos="355600" algn="l"/>
                <a:tab pos="533400" algn="l"/>
                <a:tab pos="711200" algn="l"/>
                <a:tab pos="889000" algn="l"/>
                <a:tab pos="1066800" algn="l"/>
                <a:tab pos="1244600" algn="l"/>
                <a:tab pos="1422400" algn="l"/>
                <a:tab pos="1600200" algn="l"/>
                <a:tab pos="1778000" algn="l"/>
                <a:tab pos="1955800" algn="l"/>
                <a:tab pos="2133600" algn="l"/>
              </a:tabLst>
              <a:defRPr>
                <a:solidFill>
                  <a:schemeClr val="accent3">
                    <a:lumOff val="44000"/>
                  </a:schemeClr>
                </a:solidFill>
                <a:latin typeface="Avenir Heavy"/>
                <a:ea typeface="Avenir Heavy"/>
                <a:cs typeface="Avenir Heavy"/>
                <a:sym typeface="Avenir Heavy"/>
              </a:defRPr>
            </a:lvl1pPr>
          </a:lstStyle>
          <a:p>
            <a:pPr/>
            <a:r>
              <a:t>Afterimage</a:t>
            </a:r>
          </a:p>
        </p:txBody>
      </p:sp>
    </p:spTree>
  </p:cSld>
  <p:clrMapOvr>
    <a:masterClrMapping/>
  </p:clrMapOvr>
  <p:transition xmlns:p14="http://schemas.microsoft.com/office/powerpoint/2010/main" spd="med" advClick="1"/>
</p:sld>
</file>

<file path=ppt/slides/slide9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2421" name="Rectangle"/>
          <p:cNvSpPr/>
          <p:nvPr/>
        </p:nvSpPr>
        <p:spPr>
          <a:xfrm>
            <a:off x="0" y="-1"/>
            <a:ext cx="9144000" cy="6858001"/>
          </a:xfrm>
          <a:prstGeom prst="rect">
            <a:avLst/>
          </a:prstGeom>
          <a:solidFill>
            <a:srgbClr val="000000"/>
          </a:solidFill>
          <a:ln w="3175">
            <a:miter lim="400000"/>
          </a:ln>
        </p:spPr>
        <p:txBody>
          <a:bodyPr lIns="35718" tIns="35718" rIns="35718" bIns="35718" anchor="ctr"/>
          <a:lstStyle/>
          <a:p>
            <a:pPr algn="ctr" defTabSz="410765">
              <a:defRPr>
                <a:solidFill>
                  <a:schemeClr val="accent3">
                    <a:lumOff val="44000"/>
                  </a:schemeClr>
                </a:solidFill>
                <a:latin typeface="Gill Sans Light"/>
                <a:ea typeface="Gill Sans Light"/>
                <a:cs typeface="Gill Sans Light"/>
                <a:sym typeface="Gill Sans Light"/>
              </a:defRPr>
            </a:pPr>
          </a:p>
        </p:txBody>
      </p:sp>
      <p:sp>
        <p:nvSpPr>
          <p:cNvPr id="2422" name="Adapt"/>
          <p:cNvSpPr txBox="1"/>
          <p:nvPr>
            <p:ph type="title"/>
          </p:nvPr>
        </p:nvSpPr>
        <p:spPr>
          <a:prstGeom prst="rect">
            <a:avLst/>
          </a:prstGeom>
        </p:spPr>
        <p:txBody>
          <a:bodyPr/>
          <a:lstStyle/>
          <a:p>
            <a:pPr/>
            <a:r>
              <a:t>Adapt</a:t>
            </a:r>
          </a:p>
        </p:txBody>
      </p:sp>
      <p:pic>
        <p:nvPicPr>
          <p:cNvPr id="2423" name="pasted.pdf" descr="pasted.pdf"/>
          <p:cNvPicPr>
            <a:picLocks noChangeAspect="1"/>
          </p:cNvPicPr>
          <p:nvPr/>
        </p:nvPicPr>
        <p:blipFill>
          <a:blip r:embed="rId2">
            <a:extLst/>
          </a:blip>
          <a:stretch>
            <a:fillRect/>
          </a:stretch>
        </p:blipFill>
        <p:spPr>
          <a:xfrm>
            <a:off x="1354521" y="1540371"/>
            <a:ext cx="6434958" cy="3777258"/>
          </a:xfrm>
          <a:prstGeom prst="rect">
            <a:avLst/>
          </a:prstGeom>
          <a:ln w="12700">
            <a:miter lim="400000"/>
          </a:ln>
        </p:spPr>
      </p:pic>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Blank Presentation">
  <a:themeElements>
    <a:clrScheme name="Blank Presentation">
      <a:dk1>
        <a:srgbClr val="000000"/>
      </a:dk1>
      <a:lt1>
        <a:srgbClr val="FFFFFF"/>
      </a:lt1>
      <a:dk2>
        <a:srgbClr val="A7A7A7"/>
      </a:dk2>
      <a:lt2>
        <a:srgbClr val="535353"/>
      </a:lt2>
      <a:accent1>
        <a:srgbClr val="00CC99"/>
      </a:accent1>
      <a:accent2>
        <a:srgbClr val="3333CC"/>
      </a:accent2>
      <a:accent3>
        <a:srgbClr val="8F8F8F"/>
      </a:accent3>
      <a:accent4>
        <a:srgbClr val="707070"/>
      </a:accent4>
      <a:accent5>
        <a:srgbClr val="AAE2CA"/>
      </a:accent5>
      <a:accent6>
        <a:srgbClr val="2D2DB9"/>
      </a:accent6>
      <a:hlink>
        <a:srgbClr val="0000FF"/>
      </a:hlink>
      <a:folHlink>
        <a:srgbClr val="FF00FF"/>
      </a:folHlink>
    </a:clrScheme>
    <a:fontScheme name="Blank Presentation">
      <a:majorFont>
        <a:latin typeface="Arial"/>
        <a:ea typeface="Arial"/>
        <a:cs typeface="Arial"/>
      </a:majorFont>
      <a:minorFont>
        <a:latin typeface="Helvetica"/>
        <a:ea typeface="Helvetica"/>
        <a:cs typeface="Helvetica"/>
      </a:minorFont>
    </a:fontScheme>
    <a:fmtScheme name="Blank Presentatio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lumOff val="44000"/>
          </a:schemeClr>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Blank Presentation">
  <a:themeElements>
    <a:clrScheme name="Blank Presentation">
      <a:dk1>
        <a:srgbClr val="000000"/>
      </a:dk1>
      <a:lt1>
        <a:srgbClr val="FFFFFF"/>
      </a:lt1>
      <a:dk2>
        <a:srgbClr val="A7A7A7"/>
      </a:dk2>
      <a:lt2>
        <a:srgbClr val="535353"/>
      </a:lt2>
      <a:accent1>
        <a:srgbClr val="00CC99"/>
      </a:accent1>
      <a:accent2>
        <a:srgbClr val="3333CC"/>
      </a:accent2>
      <a:accent3>
        <a:srgbClr val="8F8F8F"/>
      </a:accent3>
      <a:accent4>
        <a:srgbClr val="707070"/>
      </a:accent4>
      <a:accent5>
        <a:srgbClr val="AAE2CA"/>
      </a:accent5>
      <a:accent6>
        <a:srgbClr val="2D2DB9"/>
      </a:accent6>
      <a:hlink>
        <a:srgbClr val="0000FF"/>
      </a:hlink>
      <a:folHlink>
        <a:srgbClr val="FF00FF"/>
      </a:folHlink>
    </a:clrScheme>
    <a:fontScheme name="Blank Presentation">
      <a:majorFont>
        <a:latin typeface="Arial"/>
        <a:ea typeface="Arial"/>
        <a:cs typeface="Arial"/>
      </a:majorFont>
      <a:minorFont>
        <a:latin typeface="Helvetica"/>
        <a:ea typeface="Helvetica"/>
        <a:cs typeface="Helvetica"/>
      </a:minorFont>
    </a:fontScheme>
    <a:fmtScheme name="Blank Presentatio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lumOff val="44000"/>
          </a:schemeClr>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